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8"/>
    <p:restoredTop sz="94694"/>
  </p:normalViewPr>
  <p:slideViewPr>
    <p:cSldViewPr snapToGrid="0" snapToObjects="1">
      <p:cViewPr varScale="1">
        <p:scale>
          <a:sx n="138" d="100"/>
          <a:sy n="138" d="100"/>
        </p:scale>
        <p:origin x="42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3177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618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5CC52CF-D3B1-D448-BA32-E47C7E486DD8}"/>
              </a:ext>
            </a:extLst>
          </p:cNvPr>
          <p:cNvSpPr/>
          <p:nvPr/>
        </p:nvSpPr>
        <p:spPr>
          <a:xfrm>
            <a:off x="3429000" y="35440"/>
            <a:ext cx="914400" cy="27432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SUNDIALS</a:t>
            </a:r>
          </a:p>
        </p:txBody>
      </p:sp>
      <p:cxnSp>
        <p:nvCxnSpPr>
          <p:cNvPr id="18" name="Elbow Connector 17">
            <a:extLst>
              <a:ext uri="{FF2B5EF4-FFF2-40B4-BE49-F238E27FC236}">
                <a16:creationId xmlns:a16="http://schemas.microsoft.com/office/drawing/2014/main" id="{16022D71-ACC7-504B-91D2-97039909A40A}"/>
              </a:ext>
            </a:extLst>
          </p:cNvPr>
          <p:cNvCxnSpPr>
            <a:stCxn id="6" idx="2"/>
            <a:endCxn id="10" idx="2"/>
          </p:cNvCxnSpPr>
          <p:nvPr/>
        </p:nvCxnSpPr>
        <p:spPr>
          <a:xfrm rot="16200000" flipH="1">
            <a:off x="3889375" y="-1985369"/>
            <a:ext cx="12700" cy="5886450"/>
          </a:xfrm>
          <a:prstGeom prst="bentConnector3">
            <a:avLst>
              <a:gd name="adj1" fmla="val 1800000"/>
            </a:avLst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>
            <a:extLst>
              <a:ext uri="{FF2B5EF4-FFF2-40B4-BE49-F238E27FC236}">
                <a16:creationId xmlns:a16="http://schemas.microsoft.com/office/drawing/2014/main" id="{2A920692-B64C-E547-BCAA-C9C520601D95}"/>
              </a:ext>
            </a:extLst>
          </p:cNvPr>
          <p:cNvCxnSpPr>
            <a:cxnSpLocks/>
            <a:stCxn id="7" idx="2"/>
            <a:endCxn id="9" idx="2"/>
          </p:cNvCxnSpPr>
          <p:nvPr/>
        </p:nvCxnSpPr>
        <p:spPr>
          <a:xfrm rot="16200000" flipH="1">
            <a:off x="3889375" y="-808079"/>
            <a:ext cx="12700" cy="3531870"/>
          </a:xfrm>
          <a:prstGeom prst="bentConnector3">
            <a:avLst>
              <a:gd name="adj1" fmla="val 1800000"/>
            </a:avLst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>
            <a:extLst>
              <a:ext uri="{FF2B5EF4-FFF2-40B4-BE49-F238E27FC236}">
                <a16:creationId xmlns:a16="http://schemas.microsoft.com/office/drawing/2014/main" id="{6809BC55-84FC-E74B-95F4-77363CD4BFD8}"/>
              </a:ext>
            </a:extLst>
          </p:cNvPr>
          <p:cNvCxnSpPr>
            <a:cxnSpLocks/>
            <a:stCxn id="8" idx="2"/>
            <a:endCxn id="12" idx="2"/>
          </p:cNvCxnSpPr>
          <p:nvPr/>
        </p:nvCxnSpPr>
        <p:spPr>
          <a:xfrm rot="16200000" flipH="1">
            <a:off x="3889375" y="369211"/>
            <a:ext cx="12700" cy="1177290"/>
          </a:xfrm>
          <a:prstGeom prst="bentConnector3">
            <a:avLst>
              <a:gd name="adj1" fmla="val 1800000"/>
            </a:avLst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>
            <a:extLst>
              <a:ext uri="{FF2B5EF4-FFF2-40B4-BE49-F238E27FC236}">
                <a16:creationId xmlns:a16="http://schemas.microsoft.com/office/drawing/2014/main" id="{633DCFF4-694A-0044-8F9F-58CC2C45A42D}"/>
              </a:ext>
            </a:extLst>
          </p:cNvPr>
          <p:cNvCxnSpPr>
            <a:cxnSpLocks/>
            <a:stCxn id="55" idx="0"/>
            <a:endCxn id="64" idx="0"/>
          </p:cNvCxnSpPr>
          <p:nvPr/>
        </p:nvCxnSpPr>
        <p:spPr>
          <a:xfrm rot="16200000" flipV="1">
            <a:off x="3886200" y="-1254689"/>
            <a:ext cx="12700" cy="5880100"/>
          </a:xfrm>
          <a:prstGeom prst="bentConnector3">
            <a:avLst>
              <a:gd name="adj1" fmla="val 2079071"/>
            </a:avLst>
          </a:prstGeom>
          <a:ln w="19050">
            <a:solidFill>
              <a:schemeClr val="accent1">
                <a:lumMod val="50000"/>
              </a:schemeClr>
            </a:solidFill>
            <a:headEnd type="triangl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4A92B09-5C3D-4640-A97D-90C3EABC6E6B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2906183" y="1434517"/>
            <a:ext cx="0" cy="250844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C6BBD60-B44E-3843-B7BB-80FF75895234}"/>
              </a:ext>
            </a:extLst>
          </p:cNvPr>
          <p:cNvSpPr/>
          <p:nvPr/>
        </p:nvSpPr>
        <p:spPr>
          <a:xfrm>
            <a:off x="2403263" y="1685361"/>
            <a:ext cx="1005840" cy="365760"/>
          </a:xfrm>
          <a:prstGeom prst="rect">
            <a:avLst/>
          </a:prstGeom>
          <a:solidFill>
            <a:schemeClr val="accent6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SUNMatrix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algn="ctr"/>
            <a:r>
              <a:rPr lang="en-US" sz="1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API</a:t>
            </a:r>
            <a:endParaRPr lang="en-US" sz="900" b="1" dirty="0">
              <a:solidFill>
                <a:schemeClr val="tx1"/>
              </a:solidFill>
              <a:effectLst/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78C1E08-E5A8-F84F-9405-63D3C54A55AA}"/>
              </a:ext>
            </a:extLst>
          </p:cNvPr>
          <p:cNvSpPr/>
          <p:nvPr/>
        </p:nvSpPr>
        <p:spPr>
          <a:xfrm>
            <a:off x="488950" y="683536"/>
            <a:ext cx="914400" cy="27432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CVODE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372EFC7-AD81-644D-9611-0EBD6B020703}"/>
              </a:ext>
            </a:extLst>
          </p:cNvPr>
          <p:cNvSpPr/>
          <p:nvPr/>
        </p:nvSpPr>
        <p:spPr>
          <a:xfrm>
            <a:off x="1666240" y="683536"/>
            <a:ext cx="914400" cy="27432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CVODES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3F3904F-F0BE-074C-9DCD-0F90FA3EC733}"/>
              </a:ext>
            </a:extLst>
          </p:cNvPr>
          <p:cNvSpPr/>
          <p:nvPr/>
        </p:nvSpPr>
        <p:spPr>
          <a:xfrm>
            <a:off x="2843530" y="683536"/>
            <a:ext cx="914400" cy="27432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ARKODE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E9DBE75-E53D-E145-852B-B9E218983336}"/>
              </a:ext>
            </a:extLst>
          </p:cNvPr>
          <p:cNvSpPr/>
          <p:nvPr/>
        </p:nvSpPr>
        <p:spPr>
          <a:xfrm>
            <a:off x="5198110" y="683536"/>
            <a:ext cx="914400" cy="27432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IDAS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C2848DD6-62B4-3049-AE96-324A910912FF}"/>
              </a:ext>
            </a:extLst>
          </p:cNvPr>
          <p:cNvSpPr/>
          <p:nvPr/>
        </p:nvSpPr>
        <p:spPr>
          <a:xfrm>
            <a:off x="6375400" y="683536"/>
            <a:ext cx="914400" cy="27432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KINSOL</a:t>
            </a:r>
          </a:p>
        </p:txBody>
      </p:sp>
      <p:cxnSp>
        <p:nvCxnSpPr>
          <p:cNvPr id="11" name="Elbow Connector 10">
            <a:extLst>
              <a:ext uri="{FF2B5EF4-FFF2-40B4-BE49-F238E27FC236}">
                <a16:creationId xmlns:a16="http://schemas.microsoft.com/office/drawing/2014/main" id="{9AC72F81-6C03-0B46-ABA3-2ADEB927061B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rot="5400000">
            <a:off x="2229287" y="-973377"/>
            <a:ext cx="373776" cy="294005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5CB0D237-9814-1848-BC4C-F09A6BD2E699}"/>
              </a:ext>
            </a:extLst>
          </p:cNvPr>
          <p:cNvSpPr/>
          <p:nvPr/>
        </p:nvSpPr>
        <p:spPr>
          <a:xfrm>
            <a:off x="4020820" y="683536"/>
            <a:ext cx="914400" cy="27432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IDA</a:t>
            </a:r>
          </a:p>
        </p:txBody>
      </p:sp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9A7B37D3-8B18-7D43-8069-29A3F0F1941F}"/>
              </a:ext>
            </a:extLst>
          </p:cNvPr>
          <p:cNvCxnSpPr>
            <a:cxnSpLocks/>
            <a:stCxn id="5" idx="2"/>
            <a:endCxn id="7" idx="0"/>
          </p:cNvCxnSpPr>
          <p:nvPr/>
        </p:nvCxnSpPr>
        <p:spPr>
          <a:xfrm rot="5400000">
            <a:off x="2817932" y="-384732"/>
            <a:ext cx="373776" cy="176276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>
            <a:extLst>
              <a:ext uri="{FF2B5EF4-FFF2-40B4-BE49-F238E27FC236}">
                <a16:creationId xmlns:a16="http://schemas.microsoft.com/office/drawing/2014/main" id="{C90FFDE1-E8DB-5E40-8BF5-66AF1BA2591E}"/>
              </a:ext>
            </a:extLst>
          </p:cNvPr>
          <p:cNvCxnSpPr>
            <a:cxnSpLocks/>
            <a:stCxn id="5" idx="2"/>
            <a:endCxn id="8" idx="0"/>
          </p:cNvCxnSpPr>
          <p:nvPr/>
        </p:nvCxnSpPr>
        <p:spPr>
          <a:xfrm rot="5400000">
            <a:off x="3406577" y="203913"/>
            <a:ext cx="373776" cy="58547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>
            <a:extLst>
              <a:ext uri="{FF2B5EF4-FFF2-40B4-BE49-F238E27FC236}">
                <a16:creationId xmlns:a16="http://schemas.microsoft.com/office/drawing/2014/main" id="{3BFFB79F-6877-9A4D-9A1A-879DCB76FA1D}"/>
              </a:ext>
            </a:extLst>
          </p:cNvPr>
          <p:cNvCxnSpPr>
            <a:cxnSpLocks/>
            <a:stCxn id="5" idx="2"/>
            <a:endCxn id="12" idx="0"/>
          </p:cNvCxnSpPr>
          <p:nvPr/>
        </p:nvCxnSpPr>
        <p:spPr>
          <a:xfrm rot="16200000" flipH="1">
            <a:off x="3995222" y="200738"/>
            <a:ext cx="373776" cy="59182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5F825BD0-9205-0848-AC8F-7308C7422957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rot="16200000" flipH="1">
            <a:off x="4583867" y="-387907"/>
            <a:ext cx="373776" cy="176911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>
            <a:extLst>
              <a:ext uri="{FF2B5EF4-FFF2-40B4-BE49-F238E27FC236}">
                <a16:creationId xmlns:a16="http://schemas.microsoft.com/office/drawing/2014/main" id="{A18B5990-71D9-2C4D-83F3-546D52CD1A12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>
          <a:xfrm rot="16200000" flipH="1">
            <a:off x="5172512" y="-976552"/>
            <a:ext cx="373776" cy="29464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E10AD2F-887B-C443-9CDC-42485DE7E404}"/>
              </a:ext>
            </a:extLst>
          </p:cNvPr>
          <p:cNvCxnSpPr>
            <a:cxnSpLocks/>
            <a:stCxn id="24" idx="2"/>
            <a:endCxn id="27" idx="0"/>
          </p:cNvCxnSpPr>
          <p:nvPr/>
        </p:nvCxnSpPr>
        <p:spPr>
          <a:xfrm>
            <a:off x="2906183" y="2051121"/>
            <a:ext cx="0" cy="175518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AFB5DB1-CA71-8346-859B-DF02D90D671B}"/>
              </a:ext>
            </a:extLst>
          </p:cNvPr>
          <p:cNvSpPr/>
          <p:nvPr/>
        </p:nvSpPr>
        <p:spPr>
          <a:xfrm>
            <a:off x="4134696" y="1685361"/>
            <a:ext cx="1463040" cy="365760"/>
          </a:xfrm>
          <a:prstGeom prst="rect">
            <a:avLst/>
          </a:prstGeom>
          <a:solidFill>
            <a:schemeClr val="accent6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SUNLinearSolver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API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1CDC3A4-4441-3E4C-8DF6-50592AC7EC10}"/>
              </a:ext>
            </a:extLst>
          </p:cNvPr>
          <p:cNvCxnSpPr>
            <a:cxnSpLocks/>
            <a:stCxn id="34" idx="2"/>
            <a:endCxn id="35" idx="0"/>
          </p:cNvCxnSpPr>
          <p:nvPr/>
        </p:nvCxnSpPr>
        <p:spPr>
          <a:xfrm>
            <a:off x="4866216" y="2051121"/>
            <a:ext cx="0" cy="175518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B18023F6-B3CE-314A-92D1-2FFAF8B75E9E}"/>
              </a:ext>
            </a:extLst>
          </p:cNvPr>
          <p:cNvSpPr/>
          <p:nvPr/>
        </p:nvSpPr>
        <p:spPr>
          <a:xfrm>
            <a:off x="5957570" y="1685361"/>
            <a:ext cx="1737360" cy="365760"/>
          </a:xfrm>
          <a:prstGeom prst="rect">
            <a:avLst/>
          </a:prstGeom>
          <a:solidFill>
            <a:schemeClr val="accent6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SUNNonlinearSolver</a:t>
            </a:r>
            <a:endParaRPr lang="en-US" sz="1000" b="1" dirty="0">
              <a:solidFill>
                <a:schemeClr val="tx1"/>
              </a:solidFill>
              <a:effectLst/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algn="ctr"/>
            <a:r>
              <a:rPr lang="en-US" sz="1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API</a:t>
            </a:r>
            <a:endParaRPr lang="en-US" sz="900" b="1" dirty="0">
              <a:solidFill>
                <a:schemeClr val="tx1"/>
              </a:solidFill>
              <a:effectLst/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38842141-CFBA-E444-9663-F8EBF8FDEF28}"/>
              </a:ext>
            </a:extLst>
          </p:cNvPr>
          <p:cNvCxnSpPr>
            <a:cxnSpLocks/>
            <a:stCxn id="55" idx="2"/>
            <a:endCxn id="58" idx="0"/>
          </p:cNvCxnSpPr>
          <p:nvPr/>
        </p:nvCxnSpPr>
        <p:spPr>
          <a:xfrm>
            <a:off x="6826250" y="2051121"/>
            <a:ext cx="0" cy="175519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95AAC5ED-A4A9-A841-A2D5-2EF7FC2E90D1}"/>
              </a:ext>
            </a:extLst>
          </p:cNvPr>
          <p:cNvCxnSpPr>
            <a:cxnSpLocks/>
            <a:endCxn id="34" idx="0"/>
          </p:cNvCxnSpPr>
          <p:nvPr/>
        </p:nvCxnSpPr>
        <p:spPr>
          <a:xfrm flipH="1">
            <a:off x="4866216" y="1434517"/>
            <a:ext cx="2" cy="250844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D46D3AE9-2915-E54A-8C30-6CA68847BEAE}"/>
              </a:ext>
            </a:extLst>
          </p:cNvPr>
          <p:cNvCxnSpPr>
            <a:cxnSpLocks/>
            <a:stCxn id="64" idx="2"/>
            <a:endCxn id="67" idx="0"/>
          </p:cNvCxnSpPr>
          <p:nvPr/>
        </p:nvCxnSpPr>
        <p:spPr>
          <a:xfrm>
            <a:off x="946150" y="2051121"/>
            <a:ext cx="0" cy="175519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EC219DC9-DF06-6546-B713-30EA488A1C2F}"/>
              </a:ext>
            </a:extLst>
          </p:cNvPr>
          <p:cNvSpPr/>
          <p:nvPr/>
        </p:nvSpPr>
        <p:spPr>
          <a:xfrm>
            <a:off x="534670" y="1685361"/>
            <a:ext cx="822960" cy="365760"/>
          </a:xfrm>
          <a:prstGeom prst="rect">
            <a:avLst/>
          </a:prstGeom>
          <a:solidFill>
            <a:schemeClr val="accent6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NVector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API</a:t>
            </a:r>
            <a:endParaRPr lang="en-US" sz="9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30030F54-1B12-9546-8F45-D3477BC2003C}"/>
              </a:ext>
            </a:extLst>
          </p:cNvPr>
          <p:cNvCxnSpPr>
            <a:cxnSpLocks/>
          </p:cNvCxnSpPr>
          <p:nvPr/>
        </p:nvCxnSpPr>
        <p:spPr>
          <a:xfrm>
            <a:off x="1359915" y="2368389"/>
            <a:ext cx="0" cy="268253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66307CE0-3598-7A41-8E39-630DD0B9D55D}"/>
              </a:ext>
            </a:extLst>
          </p:cNvPr>
          <p:cNvGrpSpPr/>
          <p:nvPr/>
        </p:nvGrpSpPr>
        <p:grpSpPr>
          <a:xfrm>
            <a:off x="31750" y="2226640"/>
            <a:ext cx="1828800" cy="2738336"/>
            <a:chOff x="31750" y="2524336"/>
            <a:chExt cx="1828800" cy="2738336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D87C6C9-1F2A-4E47-8A44-E228D9778ADE}"/>
                </a:ext>
              </a:extLst>
            </p:cNvPr>
            <p:cNvSpPr/>
            <p:nvPr/>
          </p:nvSpPr>
          <p:spPr>
            <a:xfrm>
              <a:off x="31750" y="2524336"/>
              <a:ext cx="1828800" cy="273833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VECTOR </a:t>
              </a:r>
            </a:p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58012128-0C5D-E84F-B610-35D0F748BD6C}"/>
                </a:ext>
              </a:extLst>
            </p:cNvPr>
            <p:cNvGrpSpPr/>
            <p:nvPr/>
          </p:nvGrpSpPr>
          <p:grpSpPr>
            <a:xfrm>
              <a:off x="92571" y="2955871"/>
              <a:ext cx="1707158" cy="2230595"/>
              <a:chOff x="74284" y="2595734"/>
              <a:chExt cx="1707158" cy="2230595"/>
            </a:xfrm>
          </p:grpSpPr>
          <p:sp>
            <p:nvSpPr>
              <p:cNvPr id="69" name="Rounded Rectangle 68">
                <a:extLst>
                  <a:ext uri="{FF2B5EF4-FFF2-40B4-BE49-F238E27FC236}">
                    <a16:creationId xmlns:a16="http://schemas.microsoft.com/office/drawing/2014/main" id="{E047F908-9A4F-9544-9BED-D86DC53D91BE}"/>
                  </a:ext>
                </a:extLst>
              </p:cNvPr>
              <p:cNvSpPr/>
              <p:nvPr/>
            </p:nvSpPr>
            <p:spPr>
              <a:xfrm>
                <a:off x="74284" y="2595734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Serial</a:t>
                </a:r>
              </a:p>
            </p:txBody>
          </p:sp>
          <p:sp>
            <p:nvSpPr>
              <p:cNvPr id="70" name="Rounded Rectangle 69">
                <a:extLst>
                  <a:ext uri="{FF2B5EF4-FFF2-40B4-BE49-F238E27FC236}">
                    <a16:creationId xmlns:a16="http://schemas.microsoft.com/office/drawing/2014/main" id="{42862391-4C77-CB4A-A3BF-577BA308D5FA}"/>
                  </a:ext>
                </a:extLst>
              </p:cNvPr>
              <p:cNvSpPr/>
              <p:nvPr/>
            </p:nvSpPr>
            <p:spPr>
              <a:xfrm>
                <a:off x="958482" y="2595734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Parallel (MPI)</a:t>
                </a:r>
              </a:p>
            </p:txBody>
          </p:sp>
          <p:sp>
            <p:nvSpPr>
              <p:cNvPr id="71" name="Rounded Rectangle 70">
                <a:extLst>
                  <a:ext uri="{FF2B5EF4-FFF2-40B4-BE49-F238E27FC236}">
                    <a16:creationId xmlns:a16="http://schemas.microsoft.com/office/drawing/2014/main" id="{FBE594D2-E1C3-A740-A8E1-A3124644AD60}"/>
                  </a:ext>
                </a:extLst>
              </p:cNvPr>
              <p:cNvSpPr/>
              <p:nvPr/>
            </p:nvSpPr>
            <p:spPr>
              <a:xfrm>
                <a:off x="958482" y="2921592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PThreads</a:t>
                </a:r>
                <a:endParaRPr lang="en-US" sz="8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Rounded Rectangle 71">
                <a:extLst>
                  <a:ext uri="{FF2B5EF4-FFF2-40B4-BE49-F238E27FC236}">
                    <a16:creationId xmlns:a16="http://schemas.microsoft.com/office/drawing/2014/main" id="{2028967F-5947-A64D-B4C5-26E35209DBAC}"/>
                  </a:ext>
                </a:extLst>
              </p:cNvPr>
              <p:cNvSpPr/>
              <p:nvPr/>
            </p:nvSpPr>
            <p:spPr>
              <a:xfrm>
                <a:off x="74284" y="2921592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OpenMP</a:t>
                </a:r>
              </a:p>
            </p:txBody>
          </p:sp>
          <p:sp>
            <p:nvSpPr>
              <p:cNvPr id="73" name="Rounded Rectangle 72">
                <a:extLst>
                  <a:ext uri="{FF2B5EF4-FFF2-40B4-BE49-F238E27FC236}">
                    <a16:creationId xmlns:a16="http://schemas.microsoft.com/office/drawing/2014/main" id="{9A7FF122-3DB1-5046-987A-06A149236F3F}"/>
                  </a:ext>
                </a:extLst>
              </p:cNvPr>
              <p:cNvSpPr/>
              <p:nvPr/>
            </p:nvSpPr>
            <p:spPr>
              <a:xfrm>
                <a:off x="74284" y="3247450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CUDA</a:t>
                </a:r>
              </a:p>
            </p:txBody>
          </p:sp>
          <p:sp>
            <p:nvSpPr>
              <p:cNvPr id="74" name="Rounded Rectangle 73">
                <a:extLst>
                  <a:ext uri="{FF2B5EF4-FFF2-40B4-BE49-F238E27FC236}">
                    <a16:creationId xmlns:a16="http://schemas.microsoft.com/office/drawing/2014/main" id="{98DF6290-CD89-8C46-9B6A-32377E9EC170}"/>
                  </a:ext>
                </a:extLst>
              </p:cNvPr>
              <p:cNvSpPr/>
              <p:nvPr/>
            </p:nvSpPr>
            <p:spPr>
              <a:xfrm>
                <a:off x="74284" y="3573308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RAJA</a:t>
                </a:r>
              </a:p>
            </p:txBody>
          </p:sp>
          <p:sp>
            <p:nvSpPr>
              <p:cNvPr id="75" name="Rounded Rectangle 74">
                <a:extLst>
                  <a:ext uri="{FF2B5EF4-FFF2-40B4-BE49-F238E27FC236}">
                    <a16:creationId xmlns:a16="http://schemas.microsoft.com/office/drawing/2014/main" id="{89CA671C-27C6-C448-BFD2-9EBAEF03B828}"/>
                  </a:ext>
                </a:extLst>
              </p:cNvPr>
              <p:cNvSpPr/>
              <p:nvPr/>
            </p:nvSpPr>
            <p:spPr>
              <a:xfrm>
                <a:off x="74284" y="4225025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ParHyp</a:t>
                </a:r>
                <a:endParaRPr lang="en-US" sz="8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(</a:t>
                </a:r>
                <a:r>
                  <a:rPr lang="en-US" sz="800" b="1" i="1" kern="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hypre</a:t>
                </a:r>
                <a:r>
                  <a:rPr lang="en-US" sz="800" b="1" kern="0" dirty="0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)</a:t>
                </a:r>
              </a:p>
            </p:txBody>
          </p:sp>
          <p:sp>
            <p:nvSpPr>
              <p:cNvPr id="76" name="Rounded Rectangle 75">
                <a:extLst>
                  <a:ext uri="{FF2B5EF4-FFF2-40B4-BE49-F238E27FC236}">
                    <a16:creationId xmlns:a16="http://schemas.microsoft.com/office/drawing/2014/main" id="{E6C69B01-4FF3-0545-9DC0-024DECFC3630}"/>
                  </a:ext>
                </a:extLst>
              </p:cNvPr>
              <p:cNvSpPr/>
              <p:nvPr/>
            </p:nvSpPr>
            <p:spPr>
              <a:xfrm>
                <a:off x="958482" y="4225025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PETSc</a:t>
                </a:r>
                <a:endParaRPr lang="en-US" sz="8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7" name="Rounded Rectangle 76">
                <a:extLst>
                  <a:ext uri="{FF2B5EF4-FFF2-40B4-BE49-F238E27FC236}">
                    <a16:creationId xmlns:a16="http://schemas.microsoft.com/office/drawing/2014/main" id="{FD2CE010-E533-7F4C-B080-2AA5E429CC89}"/>
                  </a:ext>
                </a:extLst>
              </p:cNvPr>
              <p:cNvSpPr/>
              <p:nvPr/>
            </p:nvSpPr>
            <p:spPr>
              <a:xfrm>
                <a:off x="958482" y="3573308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ManyVector</a:t>
                </a:r>
                <a:endParaRPr lang="en-US" sz="8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Rounded Rectangle 77">
                <a:extLst>
                  <a:ext uri="{FF2B5EF4-FFF2-40B4-BE49-F238E27FC236}">
                    <a16:creationId xmlns:a16="http://schemas.microsoft.com/office/drawing/2014/main" id="{A5604FF7-2BBC-B443-868E-1CF36434A2B9}"/>
                  </a:ext>
                </a:extLst>
              </p:cNvPr>
              <p:cNvSpPr/>
              <p:nvPr/>
            </p:nvSpPr>
            <p:spPr>
              <a:xfrm>
                <a:off x="958482" y="3899166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MPI + X</a:t>
                </a:r>
              </a:p>
            </p:txBody>
          </p:sp>
          <p:sp>
            <p:nvSpPr>
              <p:cNvPr id="79" name="Rounded Rectangle 78">
                <a:extLst>
                  <a:ext uri="{FF2B5EF4-FFF2-40B4-BE49-F238E27FC236}">
                    <a16:creationId xmlns:a16="http://schemas.microsoft.com/office/drawing/2014/main" id="{DB9004E8-53DA-7C4B-99E0-A8C74FA5CEBA}"/>
                  </a:ext>
                </a:extLst>
              </p:cNvPr>
              <p:cNvSpPr/>
              <p:nvPr/>
            </p:nvSpPr>
            <p:spPr>
              <a:xfrm>
                <a:off x="958482" y="3247450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OpenMP DEV</a:t>
                </a:r>
              </a:p>
            </p:txBody>
          </p:sp>
          <p:sp>
            <p:nvSpPr>
              <p:cNvPr id="83" name="Rounded Rectangle 82">
                <a:extLst>
                  <a:ext uri="{FF2B5EF4-FFF2-40B4-BE49-F238E27FC236}">
                    <a16:creationId xmlns:a16="http://schemas.microsoft.com/office/drawing/2014/main" id="{798202E1-CF82-C74C-A12C-D94034CD8D69}"/>
                  </a:ext>
                </a:extLst>
              </p:cNvPr>
              <p:cNvSpPr/>
              <p:nvPr/>
            </p:nvSpPr>
            <p:spPr>
              <a:xfrm>
                <a:off x="74284" y="3899166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MPI </a:t>
                </a:r>
                <a:r>
                  <a:rPr lang="en-US" sz="800" b="1" kern="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ManyVector</a:t>
                </a:r>
                <a:endParaRPr lang="en-US" sz="8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Rounded Rectangle 83">
                <a:extLst>
                  <a:ext uri="{FF2B5EF4-FFF2-40B4-BE49-F238E27FC236}">
                    <a16:creationId xmlns:a16="http://schemas.microsoft.com/office/drawing/2014/main" id="{46FB44E5-BABA-0E4E-B05E-73A8A0B37EA3}"/>
                  </a:ext>
                </a:extLst>
              </p:cNvPr>
              <p:cNvSpPr/>
              <p:nvPr/>
            </p:nvSpPr>
            <p:spPr>
              <a:xfrm>
                <a:off x="516383" y="4552009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 cap="flat" cmpd="sng" algn="ctr">
                <a:solidFill>
                  <a:schemeClr val="accent1">
                    <a:lumMod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31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800" b="1" kern="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Trilinos</a:t>
                </a:r>
                <a:endParaRPr lang="en-US" sz="8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0C504238-A0F6-2E49-8FE9-0FCEED7B2171}"/>
              </a:ext>
            </a:extLst>
          </p:cNvPr>
          <p:cNvGrpSpPr/>
          <p:nvPr/>
        </p:nvGrpSpPr>
        <p:grpSpPr>
          <a:xfrm>
            <a:off x="1991783" y="2226639"/>
            <a:ext cx="1828800" cy="1083251"/>
            <a:chOff x="1991783" y="2524335"/>
            <a:chExt cx="1828800" cy="1083251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46B41B1-8F27-AA4E-ADFF-614A6661784A}"/>
                </a:ext>
              </a:extLst>
            </p:cNvPr>
            <p:cNvSpPr/>
            <p:nvPr/>
          </p:nvSpPr>
          <p:spPr>
            <a:xfrm>
              <a:off x="1991783" y="2524335"/>
              <a:ext cx="1828800" cy="10832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MATRIX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42BB2E68-ED5A-A54D-A1C7-A4BA413BA4B6}"/>
                </a:ext>
              </a:extLst>
            </p:cNvPr>
            <p:cNvGrpSpPr/>
            <p:nvPr/>
          </p:nvGrpSpPr>
          <p:grpSpPr>
            <a:xfrm>
              <a:off x="2049134" y="2952947"/>
              <a:ext cx="1714099" cy="598446"/>
              <a:chOff x="2064095" y="2608758"/>
              <a:chExt cx="1714099" cy="598446"/>
            </a:xfrm>
          </p:grpSpPr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15BF31A5-E961-5A4B-8F01-74F382FE53DC}"/>
                  </a:ext>
                </a:extLst>
              </p:cNvPr>
              <p:cNvSpPr/>
              <p:nvPr/>
            </p:nvSpPr>
            <p:spPr>
              <a:xfrm>
                <a:off x="2064095" y="2608758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Dense</a:t>
                </a:r>
              </a:p>
            </p:txBody>
          </p:sp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480486BE-A0A8-194F-87D1-534BDB38CD08}"/>
                  </a:ext>
                </a:extLst>
              </p:cNvPr>
              <p:cNvSpPr/>
              <p:nvPr/>
            </p:nvSpPr>
            <p:spPr>
              <a:xfrm>
                <a:off x="2955234" y="2608758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Band</a:t>
                </a:r>
              </a:p>
            </p:txBody>
          </p: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32028BA6-7000-C744-855A-A65E1737F83A}"/>
                  </a:ext>
                </a:extLst>
              </p:cNvPr>
              <p:cNvSpPr/>
              <p:nvPr/>
            </p:nvSpPr>
            <p:spPr>
              <a:xfrm>
                <a:off x="2064095" y="2932884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Sparse</a:t>
                </a:r>
                <a:endParaRPr lang="en-US" sz="105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Rounded Rectangle 85">
                <a:extLst>
                  <a:ext uri="{FF2B5EF4-FFF2-40B4-BE49-F238E27FC236}">
                    <a16:creationId xmlns:a16="http://schemas.microsoft.com/office/drawing/2014/main" id="{E8E89D98-81B4-744B-A73B-A9A6B5D538F7}"/>
                  </a:ext>
                </a:extLst>
              </p:cNvPr>
              <p:cNvSpPr/>
              <p:nvPr/>
            </p:nvSpPr>
            <p:spPr>
              <a:xfrm>
                <a:off x="2955234" y="2932884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SuperLU</a:t>
                </a:r>
                <a:r>
                  <a:rPr lang="en-US" sz="800" b="1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NRLOC</a:t>
                </a:r>
                <a:endParaRPr lang="en-US" sz="105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33EFFE2C-0229-4746-B85D-9115B82B6EEC}"/>
              </a:ext>
            </a:extLst>
          </p:cNvPr>
          <p:cNvGrpSpPr/>
          <p:nvPr/>
        </p:nvGrpSpPr>
        <p:grpSpPr>
          <a:xfrm>
            <a:off x="3951816" y="2226639"/>
            <a:ext cx="1828800" cy="3479623"/>
            <a:chOff x="3951816" y="2524335"/>
            <a:chExt cx="1828800" cy="3479623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25E4283-97EF-9448-89C8-DC81737C5790}"/>
                </a:ext>
              </a:extLst>
            </p:cNvPr>
            <p:cNvSpPr/>
            <p:nvPr/>
          </p:nvSpPr>
          <p:spPr>
            <a:xfrm>
              <a:off x="3951816" y="2524335"/>
              <a:ext cx="1828800" cy="347962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LINEAR SOLVER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6A78546-624D-FF4E-B71F-691D567F5AD7}"/>
                </a:ext>
              </a:extLst>
            </p:cNvPr>
            <p:cNvSpPr/>
            <p:nvPr/>
          </p:nvSpPr>
          <p:spPr>
            <a:xfrm>
              <a:off x="3951816" y="2946177"/>
              <a:ext cx="1828800" cy="2743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Matrix-based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68478DC-3746-1841-82C8-09DDC0301D25}"/>
                </a:ext>
              </a:extLst>
            </p:cNvPr>
            <p:cNvSpPr/>
            <p:nvPr/>
          </p:nvSpPr>
          <p:spPr>
            <a:xfrm>
              <a:off x="3951816" y="4659165"/>
              <a:ext cx="1828800" cy="2743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Matrix-free</a:t>
              </a:r>
            </a:p>
          </p:txBody>
        </p: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C74590FE-F232-614B-9FC5-2A2DF8B174B0}"/>
                </a:ext>
              </a:extLst>
            </p:cNvPr>
            <p:cNvGrpSpPr/>
            <p:nvPr/>
          </p:nvGrpSpPr>
          <p:grpSpPr>
            <a:xfrm>
              <a:off x="4016048" y="5001053"/>
              <a:ext cx="1700336" cy="926292"/>
              <a:chOff x="4006233" y="4704708"/>
              <a:chExt cx="1700336" cy="926292"/>
            </a:xfrm>
          </p:grpSpPr>
          <p:sp>
            <p:nvSpPr>
              <p:cNvPr id="41" name="Rounded Rectangle 40">
                <a:extLst>
                  <a:ext uri="{FF2B5EF4-FFF2-40B4-BE49-F238E27FC236}">
                    <a16:creationId xmlns:a16="http://schemas.microsoft.com/office/drawing/2014/main" id="{7061C1C9-C5EA-3B4F-A4FC-B0C54B65E57E}"/>
                  </a:ext>
                </a:extLst>
              </p:cNvPr>
              <p:cNvSpPr/>
              <p:nvPr/>
            </p:nvSpPr>
            <p:spPr>
              <a:xfrm>
                <a:off x="4006233" y="5030694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SPTFQMR</a:t>
                </a:r>
              </a:p>
            </p:txBody>
          </p:sp>
          <p:sp>
            <p:nvSpPr>
              <p:cNvPr id="42" name="Rounded Rectangle 41">
                <a:extLst>
                  <a:ext uri="{FF2B5EF4-FFF2-40B4-BE49-F238E27FC236}">
                    <a16:creationId xmlns:a16="http://schemas.microsoft.com/office/drawing/2014/main" id="{3F790690-3676-1F46-B9C1-8ACD9FFA9891}"/>
                  </a:ext>
                </a:extLst>
              </p:cNvPr>
              <p:cNvSpPr/>
              <p:nvPr/>
            </p:nvSpPr>
            <p:spPr>
              <a:xfrm>
                <a:off x="4883609" y="5030694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SPBCG</a:t>
                </a:r>
              </a:p>
            </p:txBody>
          </p:sp>
          <p:sp>
            <p:nvSpPr>
              <p:cNvPr id="43" name="Rounded Rectangle 42">
                <a:extLst>
                  <a:ext uri="{FF2B5EF4-FFF2-40B4-BE49-F238E27FC236}">
                    <a16:creationId xmlns:a16="http://schemas.microsoft.com/office/drawing/2014/main" id="{9B2C8373-43CA-BB4B-8F4C-21736775173D}"/>
                  </a:ext>
                </a:extLst>
              </p:cNvPr>
              <p:cNvSpPr/>
              <p:nvPr/>
            </p:nvSpPr>
            <p:spPr>
              <a:xfrm>
                <a:off x="4883609" y="4704708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SPFGMR</a:t>
                </a:r>
                <a:endParaRPr lang="en-US" sz="800" b="1" baseline="30000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4" name="Rounded Rectangle 43">
                <a:extLst>
                  <a:ext uri="{FF2B5EF4-FFF2-40B4-BE49-F238E27FC236}">
                    <a16:creationId xmlns:a16="http://schemas.microsoft.com/office/drawing/2014/main" id="{447FEFE7-4665-4642-ACBA-DF0BEEF4A221}"/>
                  </a:ext>
                </a:extLst>
              </p:cNvPr>
              <p:cNvSpPr/>
              <p:nvPr/>
            </p:nvSpPr>
            <p:spPr>
              <a:xfrm>
                <a:off x="4444788" y="5356680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PCG</a:t>
                </a:r>
                <a:endParaRPr lang="en-US" sz="800" b="1" baseline="30000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Rounded Rectangle 44">
                <a:extLst>
                  <a:ext uri="{FF2B5EF4-FFF2-40B4-BE49-F238E27FC236}">
                    <a16:creationId xmlns:a16="http://schemas.microsoft.com/office/drawing/2014/main" id="{6E0620D3-110F-5B42-B375-C537CC43D6FA}"/>
                  </a:ext>
                </a:extLst>
              </p:cNvPr>
              <p:cNvSpPr/>
              <p:nvPr/>
            </p:nvSpPr>
            <p:spPr>
              <a:xfrm>
                <a:off x="4006233" y="4704708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SPGMR</a:t>
                </a: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B86D6F38-F2DF-1549-84A2-CEEE28966CCC}"/>
                </a:ext>
              </a:extLst>
            </p:cNvPr>
            <p:cNvGrpSpPr/>
            <p:nvPr/>
          </p:nvGrpSpPr>
          <p:grpSpPr>
            <a:xfrm>
              <a:off x="4016048" y="3288064"/>
              <a:ext cx="1700336" cy="1303534"/>
              <a:chOff x="4006233" y="2966696"/>
              <a:chExt cx="1700336" cy="1303534"/>
            </a:xfrm>
          </p:grpSpPr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D9EF97FA-E15A-0D46-AFF5-6ED125E8FE13}"/>
                  </a:ext>
                </a:extLst>
              </p:cNvPr>
              <p:cNvSpPr/>
              <p:nvPr/>
            </p:nvSpPr>
            <p:spPr>
              <a:xfrm>
                <a:off x="4006233" y="2966696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Dense</a:t>
                </a:r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F71321EF-4495-2644-8E4F-FA7A5A9983AE}"/>
                  </a:ext>
                </a:extLst>
              </p:cNvPr>
              <p:cNvSpPr/>
              <p:nvPr/>
            </p:nvSpPr>
            <p:spPr>
              <a:xfrm>
                <a:off x="4883609" y="3652838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SuperLU</a:t>
                </a:r>
                <a:endParaRPr lang="en-US" sz="8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MT</a:t>
                </a:r>
              </a:p>
            </p:txBody>
          </p:sp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6DFC235B-2C20-9440-8E6E-68431BCBE343}"/>
                  </a:ext>
                </a:extLst>
              </p:cNvPr>
              <p:cNvSpPr/>
              <p:nvPr/>
            </p:nvSpPr>
            <p:spPr>
              <a:xfrm>
                <a:off x="4883609" y="2966696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Band</a:t>
                </a:r>
              </a:p>
            </p:txBody>
          </p:sp>
          <p:sp>
            <p:nvSpPr>
              <p:cNvPr id="51" name="Rounded Rectangle 50">
                <a:extLst>
                  <a:ext uri="{FF2B5EF4-FFF2-40B4-BE49-F238E27FC236}">
                    <a16:creationId xmlns:a16="http://schemas.microsoft.com/office/drawing/2014/main" id="{94D2F58D-3CD4-CD4E-997A-5F16B4A767C8}"/>
                  </a:ext>
                </a:extLst>
              </p:cNvPr>
              <p:cNvSpPr/>
              <p:nvPr/>
            </p:nvSpPr>
            <p:spPr>
              <a:xfrm>
                <a:off x="4006233" y="3652838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KLU</a:t>
                </a:r>
              </a:p>
            </p:txBody>
          </p:sp>
          <p:sp>
            <p:nvSpPr>
              <p:cNvPr id="52" name="Rounded Rectangle 51">
                <a:extLst>
                  <a:ext uri="{FF2B5EF4-FFF2-40B4-BE49-F238E27FC236}">
                    <a16:creationId xmlns:a16="http://schemas.microsoft.com/office/drawing/2014/main" id="{19296009-175C-8A46-B5F7-2A4E1AA6BA65}"/>
                  </a:ext>
                </a:extLst>
              </p:cNvPr>
              <p:cNvSpPr/>
              <p:nvPr/>
            </p:nvSpPr>
            <p:spPr>
              <a:xfrm>
                <a:off x="4006233" y="3309767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LAPACK Dense</a:t>
                </a:r>
              </a:p>
            </p:txBody>
          </p:sp>
          <p:sp>
            <p:nvSpPr>
              <p:cNvPr id="53" name="Rounded Rectangle 52">
                <a:extLst>
                  <a:ext uri="{FF2B5EF4-FFF2-40B4-BE49-F238E27FC236}">
                    <a16:creationId xmlns:a16="http://schemas.microsoft.com/office/drawing/2014/main" id="{854AF80E-2A81-5449-ADF1-C7225DD7B2D4}"/>
                  </a:ext>
                </a:extLst>
              </p:cNvPr>
              <p:cNvSpPr/>
              <p:nvPr/>
            </p:nvSpPr>
            <p:spPr>
              <a:xfrm>
                <a:off x="4883609" y="3309767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LAPACK Band</a:t>
                </a:r>
              </a:p>
            </p:txBody>
          </p:sp>
          <p:sp>
            <p:nvSpPr>
              <p:cNvPr id="88" name="Rounded Rectangle 87">
                <a:extLst>
                  <a:ext uri="{FF2B5EF4-FFF2-40B4-BE49-F238E27FC236}">
                    <a16:creationId xmlns:a16="http://schemas.microsoft.com/office/drawing/2014/main" id="{2BE103BA-B63E-5F40-AF0C-BE1B721B8CB3}"/>
                  </a:ext>
                </a:extLst>
              </p:cNvPr>
              <p:cNvSpPr/>
              <p:nvPr/>
            </p:nvSpPr>
            <p:spPr>
              <a:xfrm>
                <a:off x="4006233" y="3995910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SuperLU</a:t>
                </a:r>
                <a:endParaRPr lang="en-US" sz="8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DIST</a:t>
                </a:r>
              </a:p>
            </p:txBody>
          </p:sp>
          <p:sp>
            <p:nvSpPr>
              <p:cNvPr id="89" name="Rounded Rectangle 88">
                <a:extLst>
                  <a:ext uri="{FF2B5EF4-FFF2-40B4-BE49-F238E27FC236}">
                    <a16:creationId xmlns:a16="http://schemas.microsoft.com/office/drawing/2014/main" id="{1A88C2D5-AFDB-6143-84B1-5F54AE55C8C6}"/>
                  </a:ext>
                </a:extLst>
              </p:cNvPr>
              <p:cNvSpPr/>
              <p:nvPr/>
            </p:nvSpPr>
            <p:spPr>
              <a:xfrm>
                <a:off x="4883609" y="3995910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cuSOLVER</a:t>
                </a:r>
                <a:endParaRPr lang="en-US" sz="8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1CDB0431-DB33-3A46-94D5-726772E98BFC}"/>
              </a:ext>
            </a:extLst>
          </p:cNvPr>
          <p:cNvGrpSpPr/>
          <p:nvPr/>
        </p:nvGrpSpPr>
        <p:grpSpPr>
          <a:xfrm>
            <a:off x="5911850" y="2226640"/>
            <a:ext cx="1828800" cy="1093060"/>
            <a:chOff x="5911850" y="2524336"/>
            <a:chExt cx="1828800" cy="109306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85A800C-1B68-0146-A4AB-CDCB3CF31E3D}"/>
                </a:ext>
              </a:extLst>
            </p:cNvPr>
            <p:cNvSpPr/>
            <p:nvPr/>
          </p:nvSpPr>
          <p:spPr>
            <a:xfrm>
              <a:off x="5911850" y="2524336"/>
              <a:ext cx="1828800" cy="109306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NONLINEAR SOLVER</a:t>
              </a:r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98676DEC-E186-A14B-B424-E270FEB7FC99}"/>
                </a:ext>
              </a:extLst>
            </p:cNvPr>
            <p:cNvGrpSpPr/>
            <p:nvPr/>
          </p:nvGrpSpPr>
          <p:grpSpPr>
            <a:xfrm>
              <a:off x="5971101" y="2948816"/>
              <a:ext cx="1710299" cy="616584"/>
              <a:chOff x="5971101" y="2932868"/>
              <a:chExt cx="1710299" cy="616584"/>
            </a:xfrm>
          </p:grpSpPr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3BDBFCD1-A7D4-1745-BEBF-F69A03A4398C}"/>
                  </a:ext>
                </a:extLst>
              </p:cNvPr>
              <p:cNvSpPr/>
              <p:nvPr/>
            </p:nvSpPr>
            <p:spPr>
              <a:xfrm>
                <a:off x="5971101" y="2932868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Newton</a:t>
                </a:r>
              </a:p>
            </p:txBody>
          </p:sp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9B69D98F-4F75-B148-B028-78088131654E}"/>
                  </a:ext>
                </a:extLst>
              </p:cNvPr>
              <p:cNvSpPr/>
              <p:nvPr/>
            </p:nvSpPr>
            <p:spPr>
              <a:xfrm>
                <a:off x="6858440" y="2932868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Fixed Point</a:t>
                </a:r>
              </a:p>
            </p:txBody>
          </p:sp>
          <p:sp>
            <p:nvSpPr>
              <p:cNvPr id="91" name="Rounded Rectangle 90">
                <a:extLst>
                  <a:ext uri="{FF2B5EF4-FFF2-40B4-BE49-F238E27FC236}">
                    <a16:creationId xmlns:a16="http://schemas.microsoft.com/office/drawing/2014/main" id="{7B16B86E-98D1-5E4F-8DC6-1E472B01F8D0}"/>
                  </a:ext>
                </a:extLst>
              </p:cNvPr>
              <p:cNvSpPr/>
              <p:nvPr/>
            </p:nvSpPr>
            <p:spPr>
              <a:xfrm>
                <a:off x="6414770" y="3275132"/>
                <a:ext cx="822960" cy="274320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b="1" dirty="0" err="1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PETSc</a:t>
                </a:r>
                <a:r>
                  <a:rPr lang="en-US" sz="800" b="1" dirty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 SNES</a:t>
                </a:r>
              </a:p>
            </p:txBody>
          </p:sp>
        </p:grpSp>
      </p:grp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F0787938-1C4F-7A42-946F-BEB53DAEDDD8}"/>
              </a:ext>
            </a:extLst>
          </p:cNvPr>
          <p:cNvCxnSpPr>
            <a:cxnSpLocks/>
          </p:cNvCxnSpPr>
          <p:nvPr/>
        </p:nvCxnSpPr>
        <p:spPr>
          <a:xfrm>
            <a:off x="3886200" y="1183673"/>
            <a:ext cx="0" cy="250844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EE2206F8-86D6-6F44-B43F-606E63901BC3}"/>
              </a:ext>
            </a:extLst>
          </p:cNvPr>
          <p:cNvCxnSpPr/>
          <p:nvPr/>
        </p:nvCxnSpPr>
        <p:spPr>
          <a:xfrm>
            <a:off x="0" y="5793084"/>
            <a:ext cx="77724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>
            <a:extLst>
              <a:ext uri="{FF2B5EF4-FFF2-40B4-BE49-F238E27FC236}">
                <a16:creationId xmlns:a16="http://schemas.microsoft.com/office/drawing/2014/main" id="{D3FF7D45-7EC9-5145-AEF9-B2384FAE994A}"/>
              </a:ext>
            </a:extLst>
          </p:cNvPr>
          <p:cNvSpPr txBox="1"/>
          <p:nvPr/>
        </p:nvSpPr>
        <p:spPr>
          <a:xfrm>
            <a:off x="2767293" y="5793084"/>
            <a:ext cx="2237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Cut Here</a:t>
            </a:r>
          </a:p>
        </p:txBody>
      </p:sp>
    </p:spTree>
    <p:extLst>
      <p:ext uri="{BB962C8B-B14F-4D97-AF65-F5344CB8AC3E}">
        <p14:creationId xmlns:p14="http://schemas.microsoft.com/office/powerpoint/2010/main" val="1940753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C7A746F-E41A-EE46-9D7D-920B93ACE251}"/>
              </a:ext>
            </a:extLst>
          </p:cNvPr>
          <p:cNvSpPr/>
          <p:nvPr/>
        </p:nvSpPr>
        <p:spPr>
          <a:xfrm>
            <a:off x="3337560" y="35440"/>
            <a:ext cx="109728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sundials-</a:t>
            </a: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x.x.x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64D5A13-4A7A-124E-9C55-E8F5924EE900}"/>
              </a:ext>
            </a:extLst>
          </p:cNvPr>
          <p:cNvSpPr/>
          <p:nvPr/>
        </p:nvSpPr>
        <p:spPr>
          <a:xfrm>
            <a:off x="35440" y="728010"/>
            <a:ext cx="822960" cy="182880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include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4CD04C-3521-1F4D-82E2-4B77610658FC}"/>
              </a:ext>
            </a:extLst>
          </p:cNvPr>
          <p:cNvSpPr/>
          <p:nvPr/>
        </p:nvSpPr>
        <p:spPr>
          <a:xfrm>
            <a:off x="1581831" y="728010"/>
            <a:ext cx="822960" cy="182880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src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DADF3D-939D-2043-9A70-1D34B499B89B}"/>
              </a:ext>
            </a:extLst>
          </p:cNvPr>
          <p:cNvSpPr/>
          <p:nvPr/>
        </p:nvSpPr>
        <p:spPr>
          <a:xfrm>
            <a:off x="3477833" y="728010"/>
            <a:ext cx="822960" cy="182880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examples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01F5A53-092A-BD4F-B38A-2C3233E33C69}"/>
              </a:ext>
            </a:extLst>
          </p:cNvPr>
          <p:cNvSpPr/>
          <p:nvPr/>
        </p:nvSpPr>
        <p:spPr>
          <a:xfrm>
            <a:off x="5768611" y="728010"/>
            <a:ext cx="822960" cy="182880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doc</a:t>
            </a:r>
          </a:p>
        </p:txBody>
      </p:sp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F5F35015-A3F6-164F-9911-71D204A0D832}"/>
              </a:ext>
            </a:extLst>
          </p:cNvPr>
          <p:cNvCxnSpPr>
            <a:cxnSpLocks/>
            <a:stCxn id="2" idx="2"/>
            <a:endCxn id="3" idx="0"/>
          </p:cNvCxnSpPr>
          <p:nvPr/>
        </p:nvCxnSpPr>
        <p:spPr>
          <a:xfrm rot="5400000">
            <a:off x="2003155" y="-1155035"/>
            <a:ext cx="326810" cy="343928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39E659CF-7D4D-0045-8D9A-CBEE3020493C}"/>
              </a:ext>
            </a:extLst>
          </p:cNvPr>
          <p:cNvSpPr/>
          <p:nvPr/>
        </p:nvSpPr>
        <p:spPr>
          <a:xfrm>
            <a:off x="4623222" y="728010"/>
            <a:ext cx="822960" cy="182880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config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9" name="Elbow Connector 8">
            <a:extLst>
              <a:ext uri="{FF2B5EF4-FFF2-40B4-BE49-F238E27FC236}">
                <a16:creationId xmlns:a16="http://schemas.microsoft.com/office/drawing/2014/main" id="{74F0C7D2-66B4-714D-9EFA-758554F13421}"/>
              </a:ext>
            </a:extLst>
          </p:cNvPr>
          <p:cNvCxnSpPr>
            <a:cxnSpLocks/>
            <a:stCxn id="2" idx="2"/>
            <a:endCxn id="4" idx="0"/>
          </p:cNvCxnSpPr>
          <p:nvPr/>
        </p:nvCxnSpPr>
        <p:spPr>
          <a:xfrm rot="5400000">
            <a:off x="2776351" y="-381839"/>
            <a:ext cx="326810" cy="1892889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id="{12151DF0-E52C-4641-9F24-E7C939AD5784}"/>
              </a:ext>
            </a:extLst>
          </p:cNvPr>
          <p:cNvCxnSpPr>
            <a:cxnSpLocks/>
            <a:stCxn id="2" idx="2"/>
            <a:endCxn id="8" idx="0"/>
          </p:cNvCxnSpPr>
          <p:nvPr/>
        </p:nvCxnSpPr>
        <p:spPr>
          <a:xfrm rot="16200000" flipH="1">
            <a:off x="4297046" y="-9646"/>
            <a:ext cx="326810" cy="114850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>
            <a:extLst>
              <a:ext uri="{FF2B5EF4-FFF2-40B4-BE49-F238E27FC236}">
                <a16:creationId xmlns:a16="http://schemas.microsoft.com/office/drawing/2014/main" id="{46D5E026-D4D3-A246-8C07-CB3F32CC9B40}"/>
              </a:ext>
            </a:extLst>
          </p:cNvPr>
          <p:cNvCxnSpPr>
            <a:cxnSpLocks/>
            <a:stCxn id="2" idx="2"/>
            <a:endCxn id="14" idx="0"/>
          </p:cNvCxnSpPr>
          <p:nvPr/>
        </p:nvCxnSpPr>
        <p:spPr>
          <a:xfrm rot="16200000" flipH="1">
            <a:off x="5442435" y="-1155035"/>
            <a:ext cx="326810" cy="343928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492191C-3504-A347-938F-FEFB1F690EB6}"/>
              </a:ext>
            </a:extLst>
          </p:cNvPr>
          <p:cNvSpPr/>
          <p:nvPr/>
        </p:nvSpPr>
        <p:spPr>
          <a:xfrm>
            <a:off x="6914000" y="728010"/>
            <a:ext cx="822960" cy="182880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test</a:t>
            </a:r>
          </a:p>
        </p:txBody>
      </p:sp>
      <p:cxnSp>
        <p:nvCxnSpPr>
          <p:cNvPr id="15" name="Elbow Connector 14">
            <a:extLst>
              <a:ext uri="{FF2B5EF4-FFF2-40B4-BE49-F238E27FC236}">
                <a16:creationId xmlns:a16="http://schemas.microsoft.com/office/drawing/2014/main" id="{C50B9F55-315D-FA49-AFBD-6C6CDC67B422}"/>
              </a:ext>
            </a:extLst>
          </p:cNvPr>
          <p:cNvCxnSpPr>
            <a:cxnSpLocks/>
            <a:stCxn id="2" idx="2"/>
            <a:endCxn id="5" idx="0"/>
          </p:cNvCxnSpPr>
          <p:nvPr/>
        </p:nvCxnSpPr>
        <p:spPr>
          <a:xfrm rot="16200000" flipH="1">
            <a:off x="3724351" y="563048"/>
            <a:ext cx="326810" cy="3113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1D6C0DA3-CA67-194E-A070-492DCA2CAFDA}"/>
              </a:ext>
            </a:extLst>
          </p:cNvPr>
          <p:cNvCxnSpPr>
            <a:cxnSpLocks/>
            <a:stCxn id="2" idx="2"/>
            <a:endCxn id="6" idx="0"/>
          </p:cNvCxnSpPr>
          <p:nvPr/>
        </p:nvCxnSpPr>
        <p:spPr>
          <a:xfrm rot="16200000" flipH="1">
            <a:off x="4869740" y="-582341"/>
            <a:ext cx="326810" cy="229389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>
            <a:extLst>
              <a:ext uri="{FF2B5EF4-FFF2-40B4-BE49-F238E27FC236}">
                <a16:creationId xmlns:a16="http://schemas.microsoft.com/office/drawing/2014/main" id="{D884BF6B-2312-1742-994B-78F25FF3350E}"/>
              </a:ext>
            </a:extLst>
          </p:cNvPr>
          <p:cNvCxnSpPr>
            <a:cxnSpLocks/>
            <a:stCxn id="3" idx="2"/>
            <a:endCxn id="28" idx="1"/>
          </p:cNvCxnSpPr>
          <p:nvPr/>
        </p:nvCxnSpPr>
        <p:spPr>
          <a:xfrm rot="16200000" flipH="1">
            <a:off x="-858681" y="2216491"/>
            <a:ext cx="2854198" cy="242996"/>
          </a:xfrm>
          <a:prstGeom prst="bentConnector2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5FF760-2852-694F-906A-1CDEF8CD9CDD}"/>
              </a:ext>
            </a:extLst>
          </p:cNvPr>
          <p:cNvGrpSpPr/>
          <p:nvPr/>
        </p:nvGrpSpPr>
        <p:grpSpPr>
          <a:xfrm>
            <a:off x="446921" y="910889"/>
            <a:ext cx="1234829" cy="3216740"/>
            <a:chOff x="730449" y="1158969"/>
            <a:chExt cx="1234829" cy="321674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8E53BD8-BB64-0748-B898-E8233ECC6439}"/>
                </a:ext>
              </a:extLst>
            </p:cNvPr>
            <p:cNvSpPr/>
            <p:nvPr/>
          </p:nvSpPr>
          <p:spPr>
            <a:xfrm>
              <a:off x="973444" y="1292660"/>
              <a:ext cx="991834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cvode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641FEA-585E-514C-8A92-41A868685863}"/>
                </a:ext>
              </a:extLst>
            </p:cNvPr>
            <p:cNvSpPr/>
            <p:nvPr/>
          </p:nvSpPr>
          <p:spPr>
            <a:xfrm>
              <a:off x="973444" y="1584779"/>
              <a:ext cx="991834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cvodes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8D83498-7C1E-1B44-8C62-E577A40B7A0E}"/>
                </a:ext>
              </a:extLst>
            </p:cNvPr>
            <p:cNvSpPr/>
            <p:nvPr/>
          </p:nvSpPr>
          <p:spPr>
            <a:xfrm>
              <a:off x="973444" y="1876898"/>
              <a:ext cx="991834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arkode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A99B72F-6557-DF4D-87C8-3AAB80030E2D}"/>
                </a:ext>
              </a:extLst>
            </p:cNvPr>
            <p:cNvSpPr/>
            <p:nvPr/>
          </p:nvSpPr>
          <p:spPr>
            <a:xfrm>
              <a:off x="973444" y="2169017"/>
              <a:ext cx="991834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ida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CF4801A-AAA3-C84B-B329-4D6E9938320F}"/>
                </a:ext>
              </a:extLst>
            </p:cNvPr>
            <p:cNvSpPr/>
            <p:nvPr/>
          </p:nvSpPr>
          <p:spPr>
            <a:xfrm>
              <a:off x="973444" y="2461136"/>
              <a:ext cx="991834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idas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A631FFF-B536-CD45-9E49-C3FB6A5CC1CF}"/>
                </a:ext>
              </a:extLst>
            </p:cNvPr>
            <p:cNvSpPr/>
            <p:nvPr/>
          </p:nvSpPr>
          <p:spPr>
            <a:xfrm>
              <a:off x="973444" y="2753255"/>
              <a:ext cx="991834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kinsol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3ED81D5-0E43-B741-BFD6-6A72CAAB6FD6}"/>
                </a:ext>
              </a:extLst>
            </p:cNvPr>
            <p:cNvSpPr/>
            <p:nvPr/>
          </p:nvSpPr>
          <p:spPr>
            <a:xfrm>
              <a:off x="973444" y="3045374"/>
              <a:ext cx="991834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sundials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2F0290F-B0CA-5D49-B4C9-8562837B8B56}"/>
                </a:ext>
              </a:extLst>
            </p:cNvPr>
            <p:cNvSpPr/>
            <p:nvPr/>
          </p:nvSpPr>
          <p:spPr>
            <a:xfrm>
              <a:off x="973444" y="3337493"/>
              <a:ext cx="991834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nvector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D7EBACC-8912-1241-AE53-9A788B51E23A}"/>
                </a:ext>
              </a:extLst>
            </p:cNvPr>
            <p:cNvSpPr/>
            <p:nvPr/>
          </p:nvSpPr>
          <p:spPr>
            <a:xfrm>
              <a:off x="973444" y="3629612"/>
              <a:ext cx="991834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sunmatrix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6440A37-CC05-0246-AB52-1D1AF93EC491}"/>
                </a:ext>
              </a:extLst>
            </p:cNvPr>
            <p:cNvSpPr/>
            <p:nvPr/>
          </p:nvSpPr>
          <p:spPr>
            <a:xfrm>
              <a:off x="973444" y="3921728"/>
              <a:ext cx="991834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sunlinsol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2D53B10C-2FAC-4D47-8ED8-5D079C8B7819}"/>
                </a:ext>
              </a:extLst>
            </p:cNvPr>
            <p:cNvCxnSpPr>
              <a:cxnSpLocks/>
              <a:endCxn id="19" idx="1"/>
            </p:cNvCxnSpPr>
            <p:nvPr/>
          </p:nvCxnSpPr>
          <p:spPr>
            <a:xfrm>
              <a:off x="736047" y="1384100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0A1283E4-9A3A-DD4F-B883-4A390CD57886}"/>
                </a:ext>
              </a:extLst>
            </p:cNvPr>
            <p:cNvCxnSpPr>
              <a:cxnSpLocks/>
              <a:endCxn id="20" idx="1"/>
            </p:cNvCxnSpPr>
            <p:nvPr/>
          </p:nvCxnSpPr>
          <p:spPr>
            <a:xfrm>
              <a:off x="736047" y="1676219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272DADB8-4411-D946-B4D1-C1952E75CB3F}"/>
                </a:ext>
              </a:extLst>
            </p:cNvPr>
            <p:cNvCxnSpPr>
              <a:cxnSpLocks/>
              <a:endCxn id="21" idx="1"/>
            </p:cNvCxnSpPr>
            <p:nvPr/>
          </p:nvCxnSpPr>
          <p:spPr>
            <a:xfrm>
              <a:off x="736047" y="1968338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9FCD644F-C93B-4445-AA76-C34E5484839F}"/>
                </a:ext>
              </a:extLst>
            </p:cNvPr>
            <p:cNvCxnSpPr>
              <a:cxnSpLocks/>
              <a:endCxn id="22" idx="1"/>
            </p:cNvCxnSpPr>
            <p:nvPr/>
          </p:nvCxnSpPr>
          <p:spPr>
            <a:xfrm>
              <a:off x="736047" y="2260457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CF6AC107-1F71-104A-BDD6-E14F7FB6649B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>
              <a:off x="736047" y="2552576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0B0EE7C8-5339-B243-B51D-5905C8ED42F9}"/>
                </a:ext>
              </a:extLst>
            </p:cNvPr>
            <p:cNvCxnSpPr>
              <a:cxnSpLocks/>
              <a:endCxn id="24" idx="1"/>
            </p:cNvCxnSpPr>
            <p:nvPr/>
          </p:nvCxnSpPr>
          <p:spPr>
            <a:xfrm>
              <a:off x="736047" y="2844695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EA1DFC64-EEBB-5846-8966-19FCA2CACC28}"/>
                </a:ext>
              </a:extLst>
            </p:cNvPr>
            <p:cNvCxnSpPr>
              <a:cxnSpLocks/>
              <a:endCxn id="25" idx="1"/>
            </p:cNvCxnSpPr>
            <p:nvPr/>
          </p:nvCxnSpPr>
          <p:spPr>
            <a:xfrm>
              <a:off x="736047" y="3136814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29123F10-C07E-EC47-8539-A32208D121F1}"/>
                </a:ext>
              </a:extLst>
            </p:cNvPr>
            <p:cNvCxnSpPr>
              <a:cxnSpLocks/>
              <a:endCxn id="26" idx="1"/>
            </p:cNvCxnSpPr>
            <p:nvPr/>
          </p:nvCxnSpPr>
          <p:spPr>
            <a:xfrm>
              <a:off x="736047" y="3428933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BDE97CF7-1921-9247-AA32-AF4B55B7B298}"/>
                </a:ext>
              </a:extLst>
            </p:cNvPr>
            <p:cNvCxnSpPr>
              <a:cxnSpLocks/>
              <a:endCxn id="27" idx="1"/>
            </p:cNvCxnSpPr>
            <p:nvPr/>
          </p:nvCxnSpPr>
          <p:spPr>
            <a:xfrm>
              <a:off x="736047" y="3721052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F589B50-49D7-C244-AF6F-6C08E2F78B54}"/>
                </a:ext>
              </a:extLst>
            </p:cNvPr>
            <p:cNvSpPr/>
            <p:nvPr/>
          </p:nvSpPr>
          <p:spPr>
            <a:xfrm>
              <a:off x="973444" y="4192829"/>
              <a:ext cx="991834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sunnonlinsol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39" name="Elbow Connector 38">
              <a:extLst>
                <a:ext uri="{FF2B5EF4-FFF2-40B4-BE49-F238E27FC236}">
                  <a16:creationId xmlns:a16="http://schemas.microsoft.com/office/drawing/2014/main" id="{629FE794-E338-5B40-8DE4-79BC26498F5C}"/>
                </a:ext>
              </a:extLst>
            </p:cNvPr>
            <p:cNvCxnSpPr>
              <a:cxnSpLocks/>
              <a:stCxn id="3" idx="2"/>
              <a:endCxn id="38" idx="1"/>
            </p:cNvCxnSpPr>
            <p:nvPr/>
          </p:nvCxnSpPr>
          <p:spPr>
            <a:xfrm rot="16200000" flipH="1">
              <a:off x="-710703" y="2600121"/>
              <a:ext cx="3125299" cy="242996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D9F5C801-AEF3-4641-ABBB-EF6594080873}"/>
              </a:ext>
            </a:extLst>
          </p:cNvPr>
          <p:cNvCxnSpPr>
            <a:cxnSpLocks/>
            <a:endCxn id="43" idx="1"/>
          </p:cNvCxnSpPr>
          <p:nvPr/>
        </p:nvCxnSpPr>
        <p:spPr>
          <a:xfrm rot="16200000" flipH="1">
            <a:off x="325598" y="3088963"/>
            <a:ext cx="3577146" cy="241720"/>
          </a:xfrm>
          <a:prstGeom prst="bentConnector2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10C6BF2A-5837-F544-A69D-7DFD1787B9FD}"/>
              </a:ext>
            </a:extLst>
          </p:cNvPr>
          <p:cNvSpPr/>
          <p:nvPr/>
        </p:nvSpPr>
        <p:spPr>
          <a:xfrm>
            <a:off x="2235031" y="4390898"/>
            <a:ext cx="995396" cy="182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nvector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325812E-FE80-8249-9DAF-730490AA22A1}"/>
              </a:ext>
            </a:extLst>
          </p:cNvPr>
          <p:cNvSpPr/>
          <p:nvPr/>
        </p:nvSpPr>
        <p:spPr>
          <a:xfrm>
            <a:off x="2235031" y="4648928"/>
            <a:ext cx="995396" cy="182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sunmatrix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CA86B5C-DA5C-D640-8909-E1C7FDB30D51}"/>
              </a:ext>
            </a:extLst>
          </p:cNvPr>
          <p:cNvSpPr/>
          <p:nvPr/>
        </p:nvSpPr>
        <p:spPr>
          <a:xfrm>
            <a:off x="2235031" y="4906956"/>
            <a:ext cx="995396" cy="182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sunlinsol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DAD20CE-5A8C-0C4F-8CA2-9737ED302E99}"/>
              </a:ext>
            </a:extLst>
          </p:cNvPr>
          <p:cNvSpPr/>
          <p:nvPr/>
        </p:nvSpPr>
        <p:spPr>
          <a:xfrm>
            <a:off x="2235031" y="1042208"/>
            <a:ext cx="995396" cy="182880"/>
          </a:xfrm>
          <a:prstGeom prst="rect">
            <a:avLst/>
          </a:prstGeom>
          <a:solidFill>
            <a:srgbClr val="FFFF00">
              <a:alpha val="34000"/>
            </a:srgb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cvode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8809264-A6E8-CA40-A173-2252C3504290}"/>
              </a:ext>
            </a:extLst>
          </p:cNvPr>
          <p:cNvSpPr/>
          <p:nvPr/>
        </p:nvSpPr>
        <p:spPr>
          <a:xfrm>
            <a:off x="2235031" y="1558268"/>
            <a:ext cx="995396" cy="182880"/>
          </a:xfrm>
          <a:prstGeom prst="rect">
            <a:avLst/>
          </a:prstGeom>
          <a:solidFill>
            <a:srgbClr val="FFFF00">
              <a:alpha val="34000"/>
            </a:srgb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cvodes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A8951F3-8471-F643-9E14-AE570BCE1A42}"/>
              </a:ext>
            </a:extLst>
          </p:cNvPr>
          <p:cNvSpPr/>
          <p:nvPr/>
        </p:nvSpPr>
        <p:spPr>
          <a:xfrm>
            <a:off x="2235031" y="2064388"/>
            <a:ext cx="995396" cy="182880"/>
          </a:xfrm>
          <a:prstGeom prst="rect">
            <a:avLst/>
          </a:prstGeom>
          <a:solidFill>
            <a:srgbClr val="FFFF00">
              <a:alpha val="34000"/>
            </a:srgb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arkode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627F366-0A28-FC46-BB17-2F643F1BDEFC}"/>
              </a:ext>
            </a:extLst>
          </p:cNvPr>
          <p:cNvSpPr/>
          <p:nvPr/>
        </p:nvSpPr>
        <p:spPr>
          <a:xfrm>
            <a:off x="2235031" y="2566271"/>
            <a:ext cx="995396" cy="182880"/>
          </a:xfrm>
          <a:prstGeom prst="rect">
            <a:avLst/>
          </a:prstGeom>
          <a:solidFill>
            <a:srgbClr val="FFFF00">
              <a:alpha val="34000"/>
            </a:srgb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ida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63E1A59-460E-EA42-B992-06293DE5B596}"/>
              </a:ext>
            </a:extLst>
          </p:cNvPr>
          <p:cNvSpPr/>
          <p:nvPr/>
        </p:nvSpPr>
        <p:spPr>
          <a:xfrm>
            <a:off x="2235031" y="3075242"/>
            <a:ext cx="995396" cy="182880"/>
          </a:xfrm>
          <a:prstGeom prst="rect">
            <a:avLst/>
          </a:prstGeom>
          <a:solidFill>
            <a:srgbClr val="FFFF00">
              <a:alpha val="34000"/>
            </a:srgb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idas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A712B0E-A107-4D4B-8501-16C7305048E3}"/>
              </a:ext>
            </a:extLst>
          </p:cNvPr>
          <p:cNvSpPr/>
          <p:nvPr/>
        </p:nvSpPr>
        <p:spPr>
          <a:xfrm>
            <a:off x="2235031" y="3581361"/>
            <a:ext cx="995396" cy="182880"/>
          </a:xfrm>
          <a:prstGeom prst="rect">
            <a:avLst/>
          </a:prstGeom>
          <a:solidFill>
            <a:srgbClr val="FFFF00">
              <a:alpha val="34000"/>
            </a:srgb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kinsol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37A2C9A-F141-4C41-BCBF-D58659AD911D}"/>
              </a:ext>
            </a:extLst>
          </p:cNvPr>
          <p:cNvSpPr/>
          <p:nvPr/>
        </p:nvSpPr>
        <p:spPr>
          <a:xfrm>
            <a:off x="2235031" y="4125775"/>
            <a:ext cx="995396" cy="182880"/>
          </a:xfrm>
          <a:prstGeom prst="rect">
            <a:avLst/>
          </a:prstGeom>
          <a:solidFill>
            <a:srgbClr val="FFFF00">
              <a:alpha val="34000"/>
            </a:srgb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sundials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EB54E34-77FE-424D-8D6F-0EA16966668C}"/>
              </a:ext>
            </a:extLst>
          </p:cNvPr>
          <p:cNvSpPr/>
          <p:nvPr/>
        </p:nvSpPr>
        <p:spPr>
          <a:xfrm>
            <a:off x="2569369" y="1299238"/>
            <a:ext cx="548640" cy="182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fcmix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D3FE82C-4C09-A345-8EA7-97E8DD727085}"/>
              </a:ext>
            </a:extLst>
          </p:cNvPr>
          <p:cNvSpPr/>
          <p:nvPr/>
        </p:nvSpPr>
        <p:spPr>
          <a:xfrm>
            <a:off x="2569369" y="2314983"/>
            <a:ext cx="548640" cy="182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fcmix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163DBA1-5801-F545-8532-8A502AB68F9D}"/>
              </a:ext>
            </a:extLst>
          </p:cNvPr>
          <p:cNvSpPr/>
          <p:nvPr/>
        </p:nvSpPr>
        <p:spPr>
          <a:xfrm>
            <a:off x="2569369" y="2824301"/>
            <a:ext cx="548640" cy="182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fcmix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7B794C4-10D2-1B43-87D5-1CF2C65BD19B}"/>
              </a:ext>
            </a:extLst>
          </p:cNvPr>
          <p:cNvSpPr/>
          <p:nvPr/>
        </p:nvSpPr>
        <p:spPr>
          <a:xfrm>
            <a:off x="2569369" y="3837629"/>
            <a:ext cx="548640" cy="182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fcmix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9FDA407D-508F-EF48-AB27-C9B9F529AA13}"/>
              </a:ext>
            </a:extLst>
          </p:cNvPr>
          <p:cNvCxnSpPr>
            <a:cxnSpLocks/>
          </p:cNvCxnSpPr>
          <p:nvPr/>
        </p:nvCxnSpPr>
        <p:spPr>
          <a:xfrm>
            <a:off x="1998311" y="1133648"/>
            <a:ext cx="228600" cy="0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224A741B-6D51-5E4A-B00D-B7EE7D03AAA3}"/>
              </a:ext>
            </a:extLst>
          </p:cNvPr>
          <p:cNvCxnSpPr>
            <a:cxnSpLocks/>
          </p:cNvCxnSpPr>
          <p:nvPr/>
        </p:nvCxnSpPr>
        <p:spPr>
          <a:xfrm>
            <a:off x="1998311" y="1649438"/>
            <a:ext cx="228600" cy="270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FAD4CA28-79F9-0E4C-A43E-3C3F3585DB3B}"/>
              </a:ext>
            </a:extLst>
          </p:cNvPr>
          <p:cNvCxnSpPr>
            <a:cxnSpLocks/>
          </p:cNvCxnSpPr>
          <p:nvPr/>
        </p:nvCxnSpPr>
        <p:spPr>
          <a:xfrm>
            <a:off x="1998311" y="2152498"/>
            <a:ext cx="228600" cy="3330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5437E453-9F1E-8247-9318-4FDD71003B1E}"/>
              </a:ext>
            </a:extLst>
          </p:cNvPr>
          <p:cNvCxnSpPr>
            <a:cxnSpLocks/>
          </p:cNvCxnSpPr>
          <p:nvPr/>
        </p:nvCxnSpPr>
        <p:spPr>
          <a:xfrm>
            <a:off x="1998311" y="2654381"/>
            <a:ext cx="228600" cy="3330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B1FEBE01-7AB9-2647-8EAE-98B5EA539966}"/>
              </a:ext>
            </a:extLst>
          </p:cNvPr>
          <p:cNvCxnSpPr>
            <a:cxnSpLocks/>
          </p:cNvCxnSpPr>
          <p:nvPr/>
        </p:nvCxnSpPr>
        <p:spPr>
          <a:xfrm>
            <a:off x="1998311" y="3166682"/>
            <a:ext cx="228600" cy="0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9C6B323-9FCB-684A-8764-67BD24F4CAE6}"/>
              </a:ext>
            </a:extLst>
          </p:cNvPr>
          <p:cNvCxnSpPr>
            <a:cxnSpLocks/>
          </p:cNvCxnSpPr>
          <p:nvPr/>
        </p:nvCxnSpPr>
        <p:spPr>
          <a:xfrm>
            <a:off x="1998311" y="3672801"/>
            <a:ext cx="228600" cy="0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55090D72-7CBB-424E-8844-88954FE585F1}"/>
              </a:ext>
            </a:extLst>
          </p:cNvPr>
          <p:cNvCxnSpPr>
            <a:cxnSpLocks/>
          </p:cNvCxnSpPr>
          <p:nvPr/>
        </p:nvCxnSpPr>
        <p:spPr>
          <a:xfrm>
            <a:off x="1998311" y="4217215"/>
            <a:ext cx="228600" cy="0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12E5DE93-4770-634F-BF41-284C93B77DA6}"/>
              </a:ext>
            </a:extLst>
          </p:cNvPr>
          <p:cNvCxnSpPr>
            <a:cxnSpLocks/>
          </p:cNvCxnSpPr>
          <p:nvPr/>
        </p:nvCxnSpPr>
        <p:spPr>
          <a:xfrm>
            <a:off x="1998311" y="4482338"/>
            <a:ext cx="228600" cy="0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FB243605-0C9A-FB4C-AE62-E13AD8AECA9B}"/>
              </a:ext>
            </a:extLst>
          </p:cNvPr>
          <p:cNvCxnSpPr>
            <a:cxnSpLocks/>
          </p:cNvCxnSpPr>
          <p:nvPr/>
        </p:nvCxnSpPr>
        <p:spPr>
          <a:xfrm>
            <a:off x="1998311" y="4734985"/>
            <a:ext cx="228600" cy="5383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DE1842D5-2F20-4248-8115-3A23C953952D}"/>
              </a:ext>
            </a:extLst>
          </p:cNvPr>
          <p:cNvSpPr/>
          <p:nvPr/>
        </p:nvSpPr>
        <p:spPr>
          <a:xfrm>
            <a:off x="2235031" y="5165621"/>
            <a:ext cx="995396" cy="182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sunnonlinsol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65" name="Elbow Connector 64">
            <a:extLst>
              <a:ext uri="{FF2B5EF4-FFF2-40B4-BE49-F238E27FC236}">
                <a16:creationId xmlns:a16="http://schemas.microsoft.com/office/drawing/2014/main" id="{FE983A23-A200-0649-A5D6-0130D9AB99D0}"/>
              </a:ext>
            </a:extLst>
          </p:cNvPr>
          <p:cNvCxnSpPr>
            <a:cxnSpLocks/>
            <a:stCxn id="4" idx="2"/>
            <a:endCxn id="64" idx="1"/>
          </p:cNvCxnSpPr>
          <p:nvPr/>
        </p:nvCxnSpPr>
        <p:spPr>
          <a:xfrm rot="16200000" flipH="1">
            <a:off x="-58914" y="2963115"/>
            <a:ext cx="4346171" cy="241720"/>
          </a:xfrm>
          <a:prstGeom prst="bentConnector2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E0FBB3E-AFAD-8744-82FB-DC3A9B226A11}"/>
              </a:ext>
            </a:extLst>
          </p:cNvPr>
          <p:cNvGrpSpPr/>
          <p:nvPr/>
        </p:nvGrpSpPr>
        <p:grpSpPr>
          <a:xfrm>
            <a:off x="3889311" y="910890"/>
            <a:ext cx="1235065" cy="3215546"/>
            <a:chOff x="4569783" y="1158970"/>
            <a:chExt cx="1235065" cy="3215546"/>
          </a:xfrm>
        </p:grpSpPr>
        <p:cxnSp>
          <p:nvCxnSpPr>
            <p:cNvPr id="67" name="Elbow Connector 66">
              <a:extLst>
                <a:ext uri="{FF2B5EF4-FFF2-40B4-BE49-F238E27FC236}">
                  <a16:creationId xmlns:a16="http://schemas.microsoft.com/office/drawing/2014/main" id="{5F49C193-F894-E344-AB8B-AF5B6288BA96}"/>
                </a:ext>
              </a:extLst>
            </p:cNvPr>
            <p:cNvCxnSpPr>
              <a:cxnSpLocks/>
              <a:stCxn id="5" idx="2"/>
              <a:endCxn id="77" idx="1"/>
            </p:cNvCxnSpPr>
            <p:nvPr/>
          </p:nvCxnSpPr>
          <p:spPr>
            <a:xfrm rot="16200000" flipH="1">
              <a:off x="3261383" y="2467371"/>
              <a:ext cx="2854198" cy="237395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8034A661-9D70-A047-8894-064415C504F6}"/>
                </a:ext>
              </a:extLst>
            </p:cNvPr>
            <p:cNvSpPr/>
            <p:nvPr/>
          </p:nvSpPr>
          <p:spPr>
            <a:xfrm>
              <a:off x="4807180" y="1292660"/>
              <a:ext cx="997668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cvode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EFAD9B0E-EF5F-F843-ABCA-CBC39162287F}"/>
                </a:ext>
              </a:extLst>
            </p:cNvPr>
            <p:cNvSpPr/>
            <p:nvPr/>
          </p:nvSpPr>
          <p:spPr>
            <a:xfrm>
              <a:off x="4807180" y="1584779"/>
              <a:ext cx="997668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cvodes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A4FD5EF5-2E4C-B747-9D4C-58DC013F2ACB}"/>
                </a:ext>
              </a:extLst>
            </p:cNvPr>
            <p:cNvSpPr/>
            <p:nvPr/>
          </p:nvSpPr>
          <p:spPr>
            <a:xfrm>
              <a:off x="4807180" y="1876898"/>
              <a:ext cx="997668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arkode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1FFCC313-F865-894B-85CE-81E831AF495E}"/>
                </a:ext>
              </a:extLst>
            </p:cNvPr>
            <p:cNvSpPr/>
            <p:nvPr/>
          </p:nvSpPr>
          <p:spPr>
            <a:xfrm>
              <a:off x="4807180" y="2169017"/>
              <a:ext cx="997668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ida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B8743AA6-A279-3743-BEB5-6EF9E23B6C76}"/>
                </a:ext>
              </a:extLst>
            </p:cNvPr>
            <p:cNvSpPr/>
            <p:nvPr/>
          </p:nvSpPr>
          <p:spPr>
            <a:xfrm>
              <a:off x="4807180" y="2461136"/>
              <a:ext cx="997668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idas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9E550D29-542A-334C-802E-502284C5CE5C}"/>
                </a:ext>
              </a:extLst>
            </p:cNvPr>
            <p:cNvSpPr/>
            <p:nvPr/>
          </p:nvSpPr>
          <p:spPr>
            <a:xfrm>
              <a:off x="4807180" y="2753255"/>
              <a:ext cx="997668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kinsol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C4D1625F-23A2-4C46-BCF8-F20AD657C892}"/>
                </a:ext>
              </a:extLst>
            </p:cNvPr>
            <p:cNvSpPr/>
            <p:nvPr/>
          </p:nvSpPr>
          <p:spPr>
            <a:xfrm>
              <a:off x="4807180" y="3045374"/>
              <a:ext cx="997668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sundials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AD6136CA-2EA2-3247-9DD9-3C0A44766EDF}"/>
                </a:ext>
              </a:extLst>
            </p:cNvPr>
            <p:cNvSpPr/>
            <p:nvPr/>
          </p:nvSpPr>
          <p:spPr>
            <a:xfrm>
              <a:off x="4807180" y="3337493"/>
              <a:ext cx="997668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nvector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A43B548-5F23-8F4A-8AC3-CB2C812A10E6}"/>
                </a:ext>
              </a:extLst>
            </p:cNvPr>
            <p:cNvSpPr/>
            <p:nvPr/>
          </p:nvSpPr>
          <p:spPr>
            <a:xfrm>
              <a:off x="4807180" y="3629612"/>
              <a:ext cx="997668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sunmatrix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0A30879D-6F1A-D743-969C-4BB1C2BF7BC1}"/>
                </a:ext>
              </a:extLst>
            </p:cNvPr>
            <p:cNvSpPr/>
            <p:nvPr/>
          </p:nvSpPr>
          <p:spPr>
            <a:xfrm>
              <a:off x="4807180" y="3921728"/>
              <a:ext cx="997668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sunlinsol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7B4D6ACA-5E5F-A94F-8817-42A8A4994D16}"/>
                </a:ext>
              </a:extLst>
            </p:cNvPr>
            <p:cNvCxnSpPr>
              <a:cxnSpLocks/>
              <a:endCxn id="68" idx="1"/>
            </p:cNvCxnSpPr>
            <p:nvPr/>
          </p:nvCxnSpPr>
          <p:spPr>
            <a:xfrm>
              <a:off x="4569783" y="1384100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971A8C32-082A-8545-8026-8D5E61D204DC}"/>
                </a:ext>
              </a:extLst>
            </p:cNvPr>
            <p:cNvCxnSpPr>
              <a:cxnSpLocks/>
              <a:endCxn id="69" idx="1"/>
            </p:cNvCxnSpPr>
            <p:nvPr/>
          </p:nvCxnSpPr>
          <p:spPr>
            <a:xfrm>
              <a:off x="4569783" y="1676219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Arrow Connector 79">
              <a:extLst>
                <a:ext uri="{FF2B5EF4-FFF2-40B4-BE49-F238E27FC236}">
                  <a16:creationId xmlns:a16="http://schemas.microsoft.com/office/drawing/2014/main" id="{95E78796-06AB-DE42-9AF8-C0D4723031C1}"/>
                </a:ext>
              </a:extLst>
            </p:cNvPr>
            <p:cNvCxnSpPr>
              <a:cxnSpLocks/>
              <a:endCxn id="70" idx="1"/>
            </p:cNvCxnSpPr>
            <p:nvPr/>
          </p:nvCxnSpPr>
          <p:spPr>
            <a:xfrm>
              <a:off x="4569783" y="1968338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4E98A54F-C5B8-9D4A-B14F-DAEC982B020F}"/>
                </a:ext>
              </a:extLst>
            </p:cNvPr>
            <p:cNvCxnSpPr>
              <a:cxnSpLocks/>
              <a:endCxn id="71" idx="1"/>
            </p:cNvCxnSpPr>
            <p:nvPr/>
          </p:nvCxnSpPr>
          <p:spPr>
            <a:xfrm>
              <a:off x="4569783" y="2260457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4EA23900-EA15-6547-903B-E7F6A5647DEB}"/>
                </a:ext>
              </a:extLst>
            </p:cNvPr>
            <p:cNvCxnSpPr>
              <a:cxnSpLocks/>
              <a:endCxn id="72" idx="1"/>
            </p:cNvCxnSpPr>
            <p:nvPr/>
          </p:nvCxnSpPr>
          <p:spPr>
            <a:xfrm>
              <a:off x="4569783" y="2552576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336F6194-DA97-3E4C-9E92-C83613A79AF0}"/>
                </a:ext>
              </a:extLst>
            </p:cNvPr>
            <p:cNvCxnSpPr>
              <a:cxnSpLocks/>
              <a:endCxn id="73" idx="1"/>
            </p:cNvCxnSpPr>
            <p:nvPr/>
          </p:nvCxnSpPr>
          <p:spPr>
            <a:xfrm>
              <a:off x="4569783" y="2844695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>
              <a:extLst>
                <a:ext uri="{FF2B5EF4-FFF2-40B4-BE49-F238E27FC236}">
                  <a16:creationId xmlns:a16="http://schemas.microsoft.com/office/drawing/2014/main" id="{A8BF448A-1252-6043-AAC7-4B6753020D2D}"/>
                </a:ext>
              </a:extLst>
            </p:cNvPr>
            <p:cNvCxnSpPr>
              <a:cxnSpLocks/>
              <a:endCxn id="74" idx="1"/>
            </p:cNvCxnSpPr>
            <p:nvPr/>
          </p:nvCxnSpPr>
          <p:spPr>
            <a:xfrm>
              <a:off x="4569783" y="3136814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Arrow Connector 84">
              <a:extLst>
                <a:ext uri="{FF2B5EF4-FFF2-40B4-BE49-F238E27FC236}">
                  <a16:creationId xmlns:a16="http://schemas.microsoft.com/office/drawing/2014/main" id="{15519061-2471-194D-9A05-5E064B6D87F3}"/>
                </a:ext>
              </a:extLst>
            </p:cNvPr>
            <p:cNvCxnSpPr>
              <a:cxnSpLocks/>
              <a:endCxn id="75" idx="1"/>
            </p:cNvCxnSpPr>
            <p:nvPr/>
          </p:nvCxnSpPr>
          <p:spPr>
            <a:xfrm>
              <a:off x="4569783" y="3428933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Arrow Connector 85">
              <a:extLst>
                <a:ext uri="{FF2B5EF4-FFF2-40B4-BE49-F238E27FC236}">
                  <a16:creationId xmlns:a16="http://schemas.microsoft.com/office/drawing/2014/main" id="{280F15CC-84DD-9E44-A3B6-7D16D4A4698A}"/>
                </a:ext>
              </a:extLst>
            </p:cNvPr>
            <p:cNvCxnSpPr>
              <a:cxnSpLocks/>
              <a:endCxn id="76" idx="1"/>
            </p:cNvCxnSpPr>
            <p:nvPr/>
          </p:nvCxnSpPr>
          <p:spPr>
            <a:xfrm>
              <a:off x="4569783" y="3721052"/>
              <a:ext cx="23739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C3A36B4-FE65-C642-8040-EB3A08817EB4}"/>
                </a:ext>
              </a:extLst>
            </p:cNvPr>
            <p:cNvSpPr/>
            <p:nvPr/>
          </p:nvSpPr>
          <p:spPr>
            <a:xfrm>
              <a:off x="4807180" y="4191636"/>
              <a:ext cx="997668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sunnonlinsol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88" name="Elbow Connector 87">
              <a:extLst>
                <a:ext uri="{FF2B5EF4-FFF2-40B4-BE49-F238E27FC236}">
                  <a16:creationId xmlns:a16="http://schemas.microsoft.com/office/drawing/2014/main" id="{D64D1440-B565-294C-83B4-250574543ABF}"/>
                </a:ext>
              </a:extLst>
            </p:cNvPr>
            <p:cNvCxnSpPr>
              <a:cxnSpLocks/>
              <a:stCxn id="5" idx="2"/>
              <a:endCxn id="87" idx="1"/>
            </p:cNvCxnSpPr>
            <p:nvPr/>
          </p:nvCxnSpPr>
          <p:spPr>
            <a:xfrm rot="16200000" flipH="1">
              <a:off x="3126429" y="2602325"/>
              <a:ext cx="3124106" cy="237395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7E269CAE-92AA-9A4D-9F44-7CC4337F27F0}"/>
              </a:ext>
            </a:extLst>
          </p:cNvPr>
          <p:cNvSpPr/>
          <p:nvPr/>
        </p:nvSpPr>
        <p:spPr>
          <a:xfrm>
            <a:off x="3168321" y="1299238"/>
            <a:ext cx="548640" cy="182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fmod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90" name="Elbow Connector 89">
            <a:extLst>
              <a:ext uri="{FF2B5EF4-FFF2-40B4-BE49-F238E27FC236}">
                <a16:creationId xmlns:a16="http://schemas.microsoft.com/office/drawing/2014/main" id="{41605F5D-038B-8E4D-98EA-54AC61402769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90601" y="1215943"/>
            <a:ext cx="164591" cy="182880"/>
          </a:xfrm>
          <a:prstGeom prst="bentConnector2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Elbow Connector 90">
            <a:extLst>
              <a:ext uri="{FF2B5EF4-FFF2-40B4-BE49-F238E27FC236}">
                <a16:creationId xmlns:a16="http://schemas.microsoft.com/office/drawing/2014/main" id="{B071F222-1D10-AB4E-A452-18E24B817C7F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90601" y="2230418"/>
            <a:ext cx="164591" cy="182880"/>
          </a:xfrm>
          <a:prstGeom prst="bentConnector2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Elbow Connector 91">
            <a:extLst>
              <a:ext uri="{FF2B5EF4-FFF2-40B4-BE49-F238E27FC236}">
                <a16:creationId xmlns:a16="http://schemas.microsoft.com/office/drawing/2014/main" id="{C9DD90D1-7427-844F-9E1F-B6EC56DD69D6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90601" y="2741819"/>
            <a:ext cx="164591" cy="182880"/>
          </a:xfrm>
          <a:prstGeom prst="bentConnector2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lbow Connector 92">
            <a:extLst>
              <a:ext uri="{FF2B5EF4-FFF2-40B4-BE49-F238E27FC236}">
                <a16:creationId xmlns:a16="http://schemas.microsoft.com/office/drawing/2014/main" id="{D247D06F-5A01-DC41-B4FC-6CB550C4226D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93575" y="3757817"/>
            <a:ext cx="164591" cy="182880"/>
          </a:xfrm>
          <a:prstGeom prst="bentConnector2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F0F855B2-6888-704E-A89B-83B3D6AD0590}"/>
              </a:ext>
            </a:extLst>
          </p:cNvPr>
          <p:cNvCxnSpPr/>
          <p:nvPr/>
        </p:nvCxnSpPr>
        <p:spPr>
          <a:xfrm>
            <a:off x="0" y="5430121"/>
            <a:ext cx="77724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9492C0C0-8426-014F-B5CA-BCD1FB02E09F}"/>
              </a:ext>
            </a:extLst>
          </p:cNvPr>
          <p:cNvSpPr txBox="1"/>
          <p:nvPr/>
        </p:nvSpPr>
        <p:spPr>
          <a:xfrm>
            <a:off x="2767293" y="5430121"/>
            <a:ext cx="2237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Cut Here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6E135955-D4AB-BD41-854F-4742E896ABAB}"/>
              </a:ext>
            </a:extLst>
          </p:cNvPr>
          <p:cNvSpPr/>
          <p:nvPr/>
        </p:nvSpPr>
        <p:spPr>
          <a:xfrm>
            <a:off x="2572915" y="1814139"/>
            <a:ext cx="548640" cy="182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fmod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98" name="Elbow Connector 97">
            <a:extLst>
              <a:ext uri="{FF2B5EF4-FFF2-40B4-BE49-F238E27FC236}">
                <a16:creationId xmlns:a16="http://schemas.microsoft.com/office/drawing/2014/main" id="{EA1B3D60-378D-DD43-94F8-63AA3168521D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90601" y="1729844"/>
            <a:ext cx="164591" cy="182880"/>
          </a:xfrm>
          <a:prstGeom prst="bentConnector2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8">
            <a:extLst>
              <a:ext uri="{FF2B5EF4-FFF2-40B4-BE49-F238E27FC236}">
                <a16:creationId xmlns:a16="http://schemas.microsoft.com/office/drawing/2014/main" id="{F32047C0-B592-4445-AA87-62785621E609}"/>
              </a:ext>
            </a:extLst>
          </p:cNvPr>
          <p:cNvSpPr/>
          <p:nvPr/>
        </p:nvSpPr>
        <p:spPr>
          <a:xfrm>
            <a:off x="3168321" y="2314983"/>
            <a:ext cx="548640" cy="182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fmod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AA11643-2D33-974F-BAEA-13EB0E95FA44}"/>
              </a:ext>
            </a:extLst>
          </p:cNvPr>
          <p:cNvSpPr/>
          <p:nvPr/>
        </p:nvSpPr>
        <p:spPr>
          <a:xfrm>
            <a:off x="2569191" y="3327554"/>
            <a:ext cx="548640" cy="182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fmod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101" name="Elbow Connector 100">
            <a:extLst>
              <a:ext uri="{FF2B5EF4-FFF2-40B4-BE49-F238E27FC236}">
                <a16:creationId xmlns:a16="http://schemas.microsoft.com/office/drawing/2014/main" id="{7C764B0C-3305-5E44-85A2-E05B00E6CD7E}"/>
              </a:ext>
            </a:extLst>
          </p:cNvPr>
          <p:cNvCxnSpPr>
            <a:cxnSpLocks/>
          </p:cNvCxnSpPr>
          <p:nvPr/>
        </p:nvCxnSpPr>
        <p:spPr>
          <a:xfrm rot="16200000" flipH="1">
            <a:off x="2390601" y="3243259"/>
            <a:ext cx="164591" cy="182880"/>
          </a:xfrm>
          <a:prstGeom prst="bentConnector2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id="{45815D40-DCD5-6F4C-B4C1-0CE330910CDA}"/>
              </a:ext>
            </a:extLst>
          </p:cNvPr>
          <p:cNvSpPr/>
          <p:nvPr/>
        </p:nvSpPr>
        <p:spPr>
          <a:xfrm>
            <a:off x="3168321" y="3837629"/>
            <a:ext cx="548640" cy="182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fmod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ACB42A6-2610-B543-84E6-C33D6421AF0D}"/>
              </a:ext>
            </a:extLst>
          </p:cNvPr>
          <p:cNvSpPr/>
          <p:nvPr/>
        </p:nvSpPr>
        <p:spPr>
          <a:xfrm>
            <a:off x="3169923" y="2822930"/>
            <a:ext cx="548640" cy="182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fmod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246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1799C90-17CF-A44F-BC2E-0BB623303721}"/>
              </a:ext>
            </a:extLst>
          </p:cNvPr>
          <p:cNvSpPr/>
          <p:nvPr/>
        </p:nvSpPr>
        <p:spPr>
          <a:xfrm>
            <a:off x="3337560" y="35440"/>
            <a:ext cx="109728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sundials-</a:t>
            </a:r>
            <a:r>
              <a:rPr lang="en-US" sz="1000" b="1" dirty="0" err="1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x.x.x</a:t>
            </a:r>
            <a:endParaRPr lang="en-US" sz="1000" b="1" dirty="0">
              <a:solidFill>
                <a:schemeClr val="tx1"/>
              </a:solidFill>
              <a:latin typeface="Arial" panose="020B0604020202020204" pitchFamily="34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625908D-9C24-CF4C-9F31-295C67F49E29}"/>
              </a:ext>
            </a:extLst>
          </p:cNvPr>
          <p:cNvCxnSpPr/>
          <p:nvPr/>
        </p:nvCxnSpPr>
        <p:spPr>
          <a:xfrm>
            <a:off x="0" y="8922585"/>
            <a:ext cx="77724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39554EE-FEFF-C54E-8DA6-896B07C269D3}"/>
              </a:ext>
            </a:extLst>
          </p:cNvPr>
          <p:cNvSpPr txBox="1"/>
          <p:nvPr/>
        </p:nvSpPr>
        <p:spPr>
          <a:xfrm>
            <a:off x="2767293" y="8934683"/>
            <a:ext cx="223781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Cut Here</a:t>
            </a:r>
          </a:p>
        </p:txBody>
      </p:sp>
      <p:cxnSp>
        <p:nvCxnSpPr>
          <p:cNvPr id="5" name="Elbow Connector 4">
            <a:extLst>
              <a:ext uri="{FF2B5EF4-FFF2-40B4-BE49-F238E27FC236}">
                <a16:creationId xmlns:a16="http://schemas.microsoft.com/office/drawing/2014/main" id="{83B72C7D-D694-3445-9D79-024A1FE1C716}"/>
              </a:ext>
            </a:extLst>
          </p:cNvPr>
          <p:cNvCxnSpPr>
            <a:cxnSpLocks/>
            <a:stCxn id="27" idx="2"/>
            <a:endCxn id="57" idx="1"/>
          </p:cNvCxnSpPr>
          <p:nvPr/>
        </p:nvCxnSpPr>
        <p:spPr>
          <a:xfrm rot="5400000">
            <a:off x="-1735410" y="2844068"/>
            <a:ext cx="7728913" cy="3514309"/>
          </a:xfrm>
          <a:prstGeom prst="bentConnector4">
            <a:avLst>
              <a:gd name="adj1" fmla="val 1487"/>
              <a:gd name="adj2" fmla="val 106505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04DDF331-A66A-D346-AD49-BE9A43B12A4A}"/>
              </a:ext>
            </a:extLst>
          </p:cNvPr>
          <p:cNvSpPr/>
          <p:nvPr/>
        </p:nvSpPr>
        <p:spPr>
          <a:xfrm>
            <a:off x="3429000" y="553886"/>
            <a:ext cx="914400" cy="182880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examples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93E37D5-023C-8844-9666-35A3A97BD318}"/>
              </a:ext>
            </a:extLst>
          </p:cNvPr>
          <p:cNvCxnSpPr>
            <a:cxnSpLocks/>
            <a:stCxn id="2" idx="2"/>
            <a:endCxn id="27" idx="0"/>
          </p:cNvCxnSpPr>
          <p:nvPr/>
        </p:nvCxnSpPr>
        <p:spPr>
          <a:xfrm>
            <a:off x="3886200" y="401200"/>
            <a:ext cx="0" cy="152686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4D4964EC-6C8D-7949-86C1-04162A043AE1}"/>
              </a:ext>
            </a:extLst>
          </p:cNvPr>
          <p:cNvGrpSpPr/>
          <p:nvPr/>
        </p:nvGrpSpPr>
        <p:grpSpPr>
          <a:xfrm>
            <a:off x="135245" y="993054"/>
            <a:ext cx="7590975" cy="750233"/>
            <a:chOff x="135245" y="993054"/>
            <a:chExt cx="7590975" cy="750233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E2C9CFD-1F90-4B42-BF57-BFFD275B35BC}"/>
                </a:ext>
              </a:extLst>
            </p:cNvPr>
            <p:cNvSpPr/>
            <p:nvPr/>
          </p:nvSpPr>
          <p:spPr>
            <a:xfrm>
              <a:off x="371892" y="993054"/>
              <a:ext cx="914400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cvode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64" name="Elbow Connector 63">
              <a:extLst>
                <a:ext uri="{FF2B5EF4-FFF2-40B4-BE49-F238E27FC236}">
                  <a16:creationId xmlns:a16="http://schemas.microsoft.com/office/drawing/2014/main" id="{D792C01C-044F-CC4D-B4F9-A1A91C6E6953}"/>
                </a:ext>
              </a:extLst>
            </p:cNvPr>
            <p:cNvCxnSpPr>
              <a:cxnSpLocks/>
              <a:stCxn id="63" idx="2"/>
              <a:endCxn id="66" idx="1"/>
            </p:cNvCxnSpPr>
            <p:nvPr/>
          </p:nvCxnSpPr>
          <p:spPr>
            <a:xfrm rot="16200000" flipH="1">
              <a:off x="822273" y="1182752"/>
              <a:ext cx="208813" cy="195175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A656859F-2C67-0145-9075-7176DF488408}"/>
                </a:ext>
              </a:extLst>
            </p:cNvPr>
            <p:cNvCxnSpPr>
              <a:cxnSpLocks/>
              <a:endCxn id="63" idx="1"/>
            </p:cNvCxnSpPr>
            <p:nvPr/>
          </p:nvCxnSpPr>
          <p:spPr>
            <a:xfrm>
              <a:off x="135245" y="1084494"/>
              <a:ext cx="23664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D57B257-4A27-D647-89A2-9D8A8A1DE7E7}"/>
                </a:ext>
              </a:extLst>
            </p:cNvPr>
            <p:cNvSpPr/>
            <p:nvPr/>
          </p:nvSpPr>
          <p:spPr>
            <a:xfrm>
              <a:off x="1024267" y="1293307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serial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2496E15-2901-C34C-9D87-59A642DFB0EB}"/>
                </a:ext>
              </a:extLst>
            </p:cNvPr>
            <p:cNvSpPr/>
            <p:nvPr/>
          </p:nvSpPr>
          <p:spPr>
            <a:xfrm>
              <a:off x="1647820" y="1293307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parallel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A7D130C5-E0B0-FE4F-A382-F955F14C753B}"/>
                </a:ext>
              </a:extLst>
            </p:cNvPr>
            <p:cNvSpPr/>
            <p:nvPr/>
          </p:nvSpPr>
          <p:spPr>
            <a:xfrm>
              <a:off x="5839036" y="1293307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parhyp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42081774-95DB-CA46-B52E-2E59CCF9725D}"/>
                </a:ext>
              </a:extLst>
            </p:cNvPr>
            <p:cNvSpPr/>
            <p:nvPr/>
          </p:nvSpPr>
          <p:spPr>
            <a:xfrm>
              <a:off x="7177580" y="1293307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cuda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E1B9E603-FF42-6E48-95C2-9B5D8AAF3386}"/>
                </a:ext>
              </a:extLst>
            </p:cNvPr>
            <p:cNvSpPr/>
            <p:nvPr/>
          </p:nvSpPr>
          <p:spPr>
            <a:xfrm>
              <a:off x="1025722" y="1560407"/>
              <a:ext cx="4572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raja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E81772A6-11E8-7341-B07E-F6EEC54DD8E4}"/>
                </a:ext>
              </a:extLst>
            </p:cNvPr>
            <p:cNvSpPr/>
            <p:nvPr/>
          </p:nvSpPr>
          <p:spPr>
            <a:xfrm>
              <a:off x="2362813" y="1293307"/>
              <a:ext cx="9144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C_openmp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7BF23487-8B0D-594D-AC03-1335059300E8}"/>
                </a:ext>
              </a:extLst>
            </p:cNvPr>
            <p:cNvSpPr/>
            <p:nvPr/>
          </p:nvSpPr>
          <p:spPr>
            <a:xfrm>
              <a:off x="2886668" y="1560407"/>
              <a:ext cx="9144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fcmix_serial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A008147-A367-314A-AB43-E3531658DADF}"/>
                </a:ext>
              </a:extLst>
            </p:cNvPr>
            <p:cNvSpPr/>
            <p:nvPr/>
          </p:nvSpPr>
          <p:spPr>
            <a:xfrm>
              <a:off x="3862861" y="1560407"/>
              <a:ext cx="10972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fcmix_parallel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993A956D-37BD-3F48-BA80-E76E48639700}"/>
                </a:ext>
              </a:extLst>
            </p:cNvPr>
            <p:cNvSpPr/>
            <p:nvPr/>
          </p:nvSpPr>
          <p:spPr>
            <a:xfrm>
              <a:off x="3352126" y="1293307"/>
              <a:ext cx="1056924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C_openmpdev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ACCD009A-3942-3942-96D8-E29430368D7F}"/>
                </a:ext>
              </a:extLst>
            </p:cNvPr>
            <p:cNvSpPr/>
            <p:nvPr/>
          </p:nvSpPr>
          <p:spPr>
            <a:xfrm>
              <a:off x="1544715" y="1560407"/>
              <a:ext cx="128016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C_mpimanyvector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CC2F8EF3-171B-9C43-8E3B-BCAB5BE946B2}"/>
                </a:ext>
              </a:extLst>
            </p:cNvPr>
            <p:cNvSpPr/>
            <p:nvPr/>
          </p:nvSpPr>
          <p:spPr>
            <a:xfrm>
              <a:off x="5041092" y="1560407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F2003_serial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8356E5F7-882D-F540-9B5E-73141855F514}"/>
                </a:ext>
              </a:extLst>
            </p:cNvPr>
            <p:cNvSpPr/>
            <p:nvPr/>
          </p:nvSpPr>
          <p:spPr>
            <a:xfrm>
              <a:off x="6554029" y="1293307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petsc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60288E96-6E13-5A43-8C58-1B00ACFCB84F}"/>
                </a:ext>
              </a:extLst>
            </p:cNvPr>
            <p:cNvSpPr/>
            <p:nvPr/>
          </p:nvSpPr>
          <p:spPr>
            <a:xfrm>
              <a:off x="4483963" y="1293307"/>
              <a:ext cx="128016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superludist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14E41F6-39D0-AD49-8BCF-FE18264E3872}"/>
              </a:ext>
            </a:extLst>
          </p:cNvPr>
          <p:cNvGrpSpPr/>
          <p:nvPr/>
        </p:nvGrpSpPr>
        <p:grpSpPr>
          <a:xfrm>
            <a:off x="135245" y="1916581"/>
            <a:ext cx="4208155" cy="476618"/>
            <a:chOff x="135245" y="1861165"/>
            <a:chExt cx="4208155" cy="476618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EC5013B-7AB6-5640-8B83-C40E19CFC411}"/>
                </a:ext>
              </a:extLst>
            </p:cNvPr>
            <p:cNvSpPr/>
            <p:nvPr/>
          </p:nvSpPr>
          <p:spPr>
            <a:xfrm>
              <a:off x="371892" y="1861165"/>
              <a:ext cx="914400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cvodes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31" name="Elbow Connector 30">
              <a:extLst>
                <a:ext uri="{FF2B5EF4-FFF2-40B4-BE49-F238E27FC236}">
                  <a16:creationId xmlns:a16="http://schemas.microsoft.com/office/drawing/2014/main" id="{7F403F27-386C-6441-A66D-038E85C4D94C}"/>
                </a:ext>
              </a:extLst>
            </p:cNvPr>
            <p:cNvCxnSpPr>
              <a:cxnSpLocks/>
              <a:stCxn id="30" idx="2"/>
              <a:endCxn id="34" idx="1"/>
            </p:cNvCxnSpPr>
            <p:nvPr/>
          </p:nvCxnSpPr>
          <p:spPr>
            <a:xfrm rot="16200000" flipH="1">
              <a:off x="828887" y="2044249"/>
              <a:ext cx="195584" cy="195175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00291267-6719-1746-A10A-089F019C2CC4}"/>
                </a:ext>
              </a:extLst>
            </p:cNvPr>
            <p:cNvCxnSpPr>
              <a:cxnSpLocks/>
              <a:endCxn id="30" idx="1"/>
            </p:cNvCxnSpPr>
            <p:nvPr/>
          </p:nvCxnSpPr>
          <p:spPr>
            <a:xfrm>
              <a:off x="135245" y="1952605"/>
              <a:ext cx="23664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732CA01-3E68-8E45-BF02-B5A3565E9810}"/>
                </a:ext>
              </a:extLst>
            </p:cNvPr>
            <p:cNvSpPr/>
            <p:nvPr/>
          </p:nvSpPr>
          <p:spPr>
            <a:xfrm>
              <a:off x="1024267" y="2148189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serial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65DE354-D8BD-D840-9E96-64B81CD28B91}"/>
                </a:ext>
              </a:extLst>
            </p:cNvPr>
            <p:cNvSpPr/>
            <p:nvPr/>
          </p:nvSpPr>
          <p:spPr>
            <a:xfrm>
              <a:off x="1643200" y="2148189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parallel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DB5B54B-DD75-6546-9D91-AA4C17DD9ED5}"/>
                </a:ext>
              </a:extLst>
            </p:cNvPr>
            <p:cNvSpPr/>
            <p:nvPr/>
          </p:nvSpPr>
          <p:spPr>
            <a:xfrm>
              <a:off x="2348229" y="2148189"/>
              <a:ext cx="9144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C_openmp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73AFB32C-4AE0-6E42-B474-F6D19B813D86}"/>
                </a:ext>
              </a:extLst>
            </p:cNvPr>
            <p:cNvSpPr/>
            <p:nvPr/>
          </p:nvSpPr>
          <p:spPr>
            <a:xfrm>
              <a:off x="3337560" y="2154903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F2003_serial</a:t>
              </a: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6B88EC2D-3F13-3440-AFC5-EE449B7A0BF3}"/>
              </a:ext>
            </a:extLst>
          </p:cNvPr>
          <p:cNvGrpSpPr/>
          <p:nvPr/>
        </p:nvGrpSpPr>
        <p:grpSpPr>
          <a:xfrm>
            <a:off x="135245" y="2566975"/>
            <a:ext cx="7490949" cy="1004373"/>
            <a:chOff x="135245" y="2465379"/>
            <a:chExt cx="7490949" cy="1004373"/>
          </a:xfrm>
        </p:grpSpPr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406D6B85-702D-0941-BEA2-ECA7CFBB3988}"/>
                </a:ext>
              </a:extLst>
            </p:cNvPr>
            <p:cNvCxnSpPr>
              <a:cxnSpLocks/>
              <a:endCxn id="77" idx="1"/>
            </p:cNvCxnSpPr>
            <p:nvPr/>
          </p:nvCxnSpPr>
          <p:spPr>
            <a:xfrm>
              <a:off x="135245" y="2556819"/>
              <a:ext cx="23664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05647766-04B9-744D-AF47-5DA7B9E7CDCF}"/>
                </a:ext>
              </a:extLst>
            </p:cNvPr>
            <p:cNvSpPr/>
            <p:nvPr/>
          </p:nvSpPr>
          <p:spPr>
            <a:xfrm>
              <a:off x="371892" y="2465379"/>
              <a:ext cx="914400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arkode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78" name="Elbow Connector 77">
              <a:extLst>
                <a:ext uri="{FF2B5EF4-FFF2-40B4-BE49-F238E27FC236}">
                  <a16:creationId xmlns:a16="http://schemas.microsoft.com/office/drawing/2014/main" id="{C62B1097-F237-634D-B3E2-C7E789BB4700}"/>
                </a:ext>
              </a:extLst>
            </p:cNvPr>
            <p:cNvCxnSpPr>
              <a:cxnSpLocks/>
              <a:stCxn id="77" idx="2"/>
              <a:endCxn id="80" idx="1"/>
            </p:cNvCxnSpPr>
            <p:nvPr/>
          </p:nvCxnSpPr>
          <p:spPr>
            <a:xfrm rot="16200000" flipH="1">
              <a:off x="829184" y="2648166"/>
              <a:ext cx="194990" cy="195175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494CD6F-C2A7-A94D-B98A-93E2C1FCCEAF}"/>
                </a:ext>
              </a:extLst>
            </p:cNvPr>
            <p:cNvSpPr/>
            <p:nvPr/>
          </p:nvSpPr>
          <p:spPr>
            <a:xfrm>
              <a:off x="1024267" y="2751809"/>
              <a:ext cx="73152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C_serial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14D7C42-5638-604C-A577-6D6ED75BA350}"/>
                </a:ext>
              </a:extLst>
            </p:cNvPr>
            <p:cNvSpPr/>
            <p:nvPr/>
          </p:nvSpPr>
          <p:spPr>
            <a:xfrm>
              <a:off x="1815127" y="2751809"/>
              <a:ext cx="82296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C_parallel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60BADC29-A8CC-A844-8AF7-A1F203ACF5F6}"/>
                </a:ext>
              </a:extLst>
            </p:cNvPr>
            <p:cNvSpPr/>
            <p:nvPr/>
          </p:nvSpPr>
          <p:spPr>
            <a:xfrm>
              <a:off x="1025722" y="3019982"/>
              <a:ext cx="9144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CXX_serial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5B261084-BEB2-4246-8D08-A6CCCA13E6D5}"/>
                </a:ext>
              </a:extLst>
            </p:cNvPr>
            <p:cNvSpPr/>
            <p:nvPr/>
          </p:nvSpPr>
          <p:spPr>
            <a:xfrm>
              <a:off x="2006292" y="3019982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CXX_parallel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1B56E37E-D763-4940-968C-3A150ADCAF6B}"/>
                </a:ext>
              </a:extLst>
            </p:cNvPr>
            <p:cNvSpPr/>
            <p:nvPr/>
          </p:nvSpPr>
          <p:spPr>
            <a:xfrm>
              <a:off x="6577549" y="3019982"/>
              <a:ext cx="82296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F77_serial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BE22DF29-1BCE-E141-BE33-C49DB0424FC6}"/>
                </a:ext>
              </a:extLst>
            </p:cNvPr>
            <p:cNvSpPr/>
            <p:nvPr/>
          </p:nvSpPr>
          <p:spPr>
            <a:xfrm>
              <a:off x="1017578" y="3286872"/>
              <a:ext cx="9144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F77_parallel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6B20929-8FD4-1944-84CB-65335483D059}"/>
                </a:ext>
              </a:extLst>
            </p:cNvPr>
            <p:cNvSpPr/>
            <p:nvPr/>
          </p:nvSpPr>
          <p:spPr>
            <a:xfrm>
              <a:off x="1988101" y="3286872"/>
              <a:ext cx="82296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F90_serial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223C4E3E-844B-3440-82FD-29849561A4D0}"/>
                </a:ext>
              </a:extLst>
            </p:cNvPr>
            <p:cNvSpPr/>
            <p:nvPr/>
          </p:nvSpPr>
          <p:spPr>
            <a:xfrm>
              <a:off x="2875692" y="3286872"/>
              <a:ext cx="9144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F90_parallel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9C6019E4-928A-F341-A17D-CA6E9A6408BC}"/>
                </a:ext>
              </a:extLst>
            </p:cNvPr>
            <p:cNvSpPr/>
            <p:nvPr/>
          </p:nvSpPr>
          <p:spPr>
            <a:xfrm>
              <a:off x="2697427" y="2751809"/>
              <a:ext cx="9144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C_openmp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D6A36EBC-1A1E-2045-BFC8-735AB6618CDF}"/>
                </a:ext>
              </a:extLst>
            </p:cNvPr>
            <p:cNvSpPr/>
            <p:nvPr/>
          </p:nvSpPr>
          <p:spPr>
            <a:xfrm>
              <a:off x="4785080" y="2751809"/>
              <a:ext cx="82296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C_parhyp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5BEF97B-259F-A744-A7B3-2293AEBE7F18}"/>
                </a:ext>
              </a:extLst>
            </p:cNvPr>
            <p:cNvSpPr/>
            <p:nvPr/>
          </p:nvSpPr>
          <p:spPr>
            <a:xfrm>
              <a:off x="3078302" y="3019982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CXX_parhyp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3D4891D8-F281-B647-B114-A28FE45E7CAD}"/>
                </a:ext>
              </a:extLst>
            </p:cNvPr>
            <p:cNvSpPr/>
            <p:nvPr/>
          </p:nvSpPr>
          <p:spPr>
            <a:xfrm>
              <a:off x="3667938" y="2751809"/>
              <a:ext cx="1056461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C_openmpdev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D1FCBCB3-534E-7641-8A95-207F182B85B4}"/>
                </a:ext>
              </a:extLst>
            </p:cNvPr>
            <p:cNvSpPr/>
            <p:nvPr/>
          </p:nvSpPr>
          <p:spPr>
            <a:xfrm>
              <a:off x="5495103" y="3019982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CUDA_serial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96BF6993-EF0D-CA40-B632-0C25F61223C2}"/>
                </a:ext>
              </a:extLst>
            </p:cNvPr>
            <p:cNvSpPr/>
            <p:nvPr/>
          </p:nvSpPr>
          <p:spPr>
            <a:xfrm>
              <a:off x="5645273" y="2751809"/>
              <a:ext cx="82296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C_petsc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2FEFCE12-BEB1-8D41-B584-DE8BB32F53C3}"/>
                </a:ext>
              </a:extLst>
            </p:cNvPr>
            <p:cNvSpPr/>
            <p:nvPr/>
          </p:nvSpPr>
          <p:spPr>
            <a:xfrm>
              <a:off x="6528914" y="2751809"/>
              <a:ext cx="10972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C_manyvector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8C70D50C-08BC-3049-8012-4B7C8B850CE6}"/>
                </a:ext>
              </a:extLst>
            </p:cNvPr>
            <p:cNvSpPr/>
            <p:nvPr/>
          </p:nvSpPr>
          <p:spPr>
            <a:xfrm>
              <a:off x="4150312" y="3019982"/>
              <a:ext cx="128016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CXX_superludist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0CC72DE6-CC6F-4B48-B135-E4661470F322}"/>
                </a:ext>
              </a:extLst>
            </p:cNvPr>
            <p:cNvSpPr/>
            <p:nvPr/>
          </p:nvSpPr>
          <p:spPr>
            <a:xfrm>
              <a:off x="3848515" y="3286872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F2003_serial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69BC94F-A3B8-CC48-B0C1-D3D114F4E357}"/>
                </a:ext>
              </a:extLst>
            </p:cNvPr>
            <p:cNvSpPr/>
            <p:nvPr/>
          </p:nvSpPr>
          <p:spPr>
            <a:xfrm>
              <a:off x="4912778" y="3286872"/>
              <a:ext cx="10972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F2003_custom</a:t>
              </a:r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33CB25FB-987C-5E40-BB9C-9B14F267D858}"/>
              </a:ext>
            </a:extLst>
          </p:cNvPr>
          <p:cNvGrpSpPr/>
          <p:nvPr/>
        </p:nvGrpSpPr>
        <p:grpSpPr>
          <a:xfrm>
            <a:off x="135245" y="3747608"/>
            <a:ext cx="7505950" cy="734852"/>
            <a:chOff x="135245" y="3747608"/>
            <a:chExt cx="7505950" cy="734852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CE7F0BFC-53BF-B044-AB53-FC27E36E0DF8}"/>
                </a:ext>
              </a:extLst>
            </p:cNvPr>
            <p:cNvSpPr/>
            <p:nvPr/>
          </p:nvSpPr>
          <p:spPr>
            <a:xfrm>
              <a:off x="371892" y="3747608"/>
              <a:ext cx="914400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ida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94" name="Elbow Connector 93">
              <a:extLst>
                <a:ext uri="{FF2B5EF4-FFF2-40B4-BE49-F238E27FC236}">
                  <a16:creationId xmlns:a16="http://schemas.microsoft.com/office/drawing/2014/main" id="{4942B742-4F01-A346-B3EC-3DE5129AF5BA}"/>
                </a:ext>
              </a:extLst>
            </p:cNvPr>
            <p:cNvCxnSpPr>
              <a:cxnSpLocks/>
              <a:stCxn id="93" idx="2"/>
              <a:endCxn id="96" idx="1"/>
            </p:cNvCxnSpPr>
            <p:nvPr/>
          </p:nvCxnSpPr>
          <p:spPr>
            <a:xfrm rot="16200000" flipH="1">
              <a:off x="832112" y="3927468"/>
              <a:ext cx="200628" cy="206668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Arrow Connector 94">
              <a:extLst>
                <a:ext uri="{FF2B5EF4-FFF2-40B4-BE49-F238E27FC236}">
                  <a16:creationId xmlns:a16="http://schemas.microsoft.com/office/drawing/2014/main" id="{09DEE60E-2BE8-4240-A127-36D0EC615367}"/>
                </a:ext>
              </a:extLst>
            </p:cNvPr>
            <p:cNvCxnSpPr>
              <a:cxnSpLocks/>
              <a:endCxn id="93" idx="1"/>
            </p:cNvCxnSpPr>
            <p:nvPr/>
          </p:nvCxnSpPr>
          <p:spPr>
            <a:xfrm>
              <a:off x="135245" y="3837761"/>
              <a:ext cx="236647" cy="1287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69F9E069-0710-1B44-A30A-449803C306E3}"/>
                </a:ext>
              </a:extLst>
            </p:cNvPr>
            <p:cNvSpPr/>
            <p:nvPr/>
          </p:nvSpPr>
          <p:spPr>
            <a:xfrm>
              <a:off x="1035760" y="4039676"/>
              <a:ext cx="537147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serial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3E4975C3-E410-814B-919C-AF745C65586C}"/>
                </a:ext>
              </a:extLst>
            </p:cNvPr>
            <p:cNvSpPr/>
            <p:nvPr/>
          </p:nvSpPr>
          <p:spPr>
            <a:xfrm>
              <a:off x="1640347" y="4039676"/>
              <a:ext cx="6858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parallel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42962114-49DA-5E40-AD9D-007D8835E80F}"/>
                </a:ext>
              </a:extLst>
            </p:cNvPr>
            <p:cNvSpPr/>
            <p:nvPr/>
          </p:nvSpPr>
          <p:spPr>
            <a:xfrm>
              <a:off x="1031322" y="4295348"/>
              <a:ext cx="919728" cy="18711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fcmix_serial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FE175B05-5496-1A40-9847-525D8A7F1705}"/>
                </a:ext>
              </a:extLst>
            </p:cNvPr>
            <p:cNvSpPr/>
            <p:nvPr/>
          </p:nvSpPr>
          <p:spPr>
            <a:xfrm>
              <a:off x="2020077" y="4295348"/>
              <a:ext cx="1026689" cy="18711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fcmix_parallel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7CED146D-C1F9-554B-AC2A-BD30755A07E8}"/>
                </a:ext>
              </a:extLst>
            </p:cNvPr>
            <p:cNvSpPr/>
            <p:nvPr/>
          </p:nvSpPr>
          <p:spPr>
            <a:xfrm>
              <a:off x="2393587" y="4040995"/>
              <a:ext cx="858806" cy="180243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C_openmp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7EC7E30F-6655-B440-BB49-45DF262C25D4}"/>
                </a:ext>
              </a:extLst>
            </p:cNvPr>
            <p:cNvSpPr/>
            <p:nvPr/>
          </p:nvSpPr>
          <p:spPr>
            <a:xfrm>
              <a:off x="3120936" y="4295348"/>
              <a:ext cx="1026689" cy="18711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fcmix_opemp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1FE732C6-9B4A-E844-9D8C-D2DD9077C21D}"/>
                </a:ext>
              </a:extLst>
            </p:cNvPr>
            <p:cNvSpPr/>
            <p:nvPr/>
          </p:nvSpPr>
          <p:spPr>
            <a:xfrm>
              <a:off x="3319834" y="4039676"/>
              <a:ext cx="638271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petsc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21697156-7F7B-774F-AB22-EEF585C2404C}"/>
                </a:ext>
              </a:extLst>
            </p:cNvPr>
            <p:cNvSpPr/>
            <p:nvPr/>
          </p:nvSpPr>
          <p:spPr>
            <a:xfrm>
              <a:off x="5090652" y="4039676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cuda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3E05B53-AA78-5E42-A1FD-302B23276FBF}"/>
                </a:ext>
              </a:extLst>
            </p:cNvPr>
            <p:cNvSpPr/>
            <p:nvPr/>
          </p:nvSpPr>
          <p:spPr>
            <a:xfrm>
              <a:off x="5708819" y="4039676"/>
              <a:ext cx="4572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raja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31D73A83-2BD0-A44D-BFF5-B48865964A84}"/>
                </a:ext>
              </a:extLst>
            </p:cNvPr>
            <p:cNvSpPr/>
            <p:nvPr/>
          </p:nvSpPr>
          <p:spPr>
            <a:xfrm>
              <a:off x="6239210" y="4039676"/>
              <a:ext cx="708814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mpicuda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131DEE90-6F88-9944-95DF-BAECDEC01C80}"/>
                </a:ext>
              </a:extLst>
            </p:cNvPr>
            <p:cNvSpPr/>
            <p:nvPr/>
          </p:nvSpPr>
          <p:spPr>
            <a:xfrm>
              <a:off x="7002616" y="4039676"/>
              <a:ext cx="638579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mpiraja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40A651EC-3C3C-C943-BB59-C6B1F39426A1}"/>
                </a:ext>
              </a:extLst>
            </p:cNvPr>
            <p:cNvSpPr/>
            <p:nvPr/>
          </p:nvSpPr>
          <p:spPr>
            <a:xfrm>
              <a:off x="5564127" y="4297464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F2003_serial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F0A51CC3-F50D-9C4D-A0A4-0C114F4B113A}"/>
                </a:ext>
              </a:extLst>
            </p:cNvPr>
            <p:cNvSpPr/>
            <p:nvPr/>
          </p:nvSpPr>
          <p:spPr>
            <a:xfrm>
              <a:off x="4025614" y="4039676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trilinos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5052D962-8577-BF46-ADCB-4A1BFEDDAA6B}"/>
                </a:ext>
              </a:extLst>
            </p:cNvPr>
            <p:cNvSpPr/>
            <p:nvPr/>
          </p:nvSpPr>
          <p:spPr>
            <a:xfrm>
              <a:off x="4215438" y="4295348"/>
              <a:ext cx="1280160" cy="18711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fcmix_pthreads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BE4B4B5F-C9C5-E943-A9DE-4F0796DF9321}"/>
              </a:ext>
            </a:extLst>
          </p:cNvPr>
          <p:cNvGrpSpPr/>
          <p:nvPr/>
        </p:nvGrpSpPr>
        <p:grpSpPr>
          <a:xfrm>
            <a:off x="135245" y="4662402"/>
            <a:ext cx="4198173" cy="465297"/>
            <a:chOff x="135245" y="4579278"/>
            <a:chExt cx="4198173" cy="465297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0B079F5-1FEE-2849-98DC-459BAF17223E}"/>
                </a:ext>
              </a:extLst>
            </p:cNvPr>
            <p:cNvSpPr/>
            <p:nvPr/>
          </p:nvSpPr>
          <p:spPr>
            <a:xfrm>
              <a:off x="371892" y="4579278"/>
              <a:ext cx="914400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idas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39" name="Elbow Connector 38">
              <a:extLst>
                <a:ext uri="{FF2B5EF4-FFF2-40B4-BE49-F238E27FC236}">
                  <a16:creationId xmlns:a16="http://schemas.microsoft.com/office/drawing/2014/main" id="{1951B2B1-E04E-F54B-9799-3BF76FCDEEA4}"/>
                </a:ext>
              </a:extLst>
            </p:cNvPr>
            <p:cNvCxnSpPr>
              <a:cxnSpLocks/>
              <a:stCxn id="38" idx="2"/>
              <a:endCxn id="42" idx="1"/>
            </p:cNvCxnSpPr>
            <p:nvPr/>
          </p:nvCxnSpPr>
          <p:spPr>
            <a:xfrm rot="16200000" flipH="1">
              <a:off x="832273" y="4758976"/>
              <a:ext cx="188812" cy="195175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6A874207-5B01-7549-B3DD-4B74344069C5}"/>
                </a:ext>
              </a:extLst>
            </p:cNvPr>
            <p:cNvCxnSpPr>
              <a:cxnSpLocks/>
              <a:endCxn id="38" idx="1"/>
            </p:cNvCxnSpPr>
            <p:nvPr/>
          </p:nvCxnSpPr>
          <p:spPr>
            <a:xfrm>
              <a:off x="135245" y="4670718"/>
              <a:ext cx="23664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2489EA7-F908-2E4F-8270-9E9BBDA62235}"/>
                </a:ext>
              </a:extLst>
            </p:cNvPr>
            <p:cNvSpPr/>
            <p:nvPr/>
          </p:nvSpPr>
          <p:spPr>
            <a:xfrm>
              <a:off x="1024267" y="4859530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serial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2C98655-94A5-BE42-B423-179E99B26334}"/>
                </a:ext>
              </a:extLst>
            </p:cNvPr>
            <p:cNvSpPr/>
            <p:nvPr/>
          </p:nvSpPr>
          <p:spPr>
            <a:xfrm>
              <a:off x="1643200" y="4859530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parallel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FC849BC-AD4A-5A4F-93BB-20CC94FED91C}"/>
                </a:ext>
              </a:extLst>
            </p:cNvPr>
            <p:cNvSpPr/>
            <p:nvPr/>
          </p:nvSpPr>
          <p:spPr>
            <a:xfrm>
              <a:off x="2348229" y="4859530"/>
              <a:ext cx="9144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C_openmp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654AD2D8-21A0-8949-B620-FB153A6F2F89}"/>
                </a:ext>
              </a:extLst>
            </p:cNvPr>
            <p:cNvSpPr/>
            <p:nvPr/>
          </p:nvSpPr>
          <p:spPr>
            <a:xfrm>
              <a:off x="3327578" y="4861695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F2003_serial</a:t>
              </a: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FE1C161D-9038-E948-A774-34C4C9D1E870}"/>
              </a:ext>
            </a:extLst>
          </p:cNvPr>
          <p:cNvGrpSpPr/>
          <p:nvPr/>
        </p:nvGrpSpPr>
        <p:grpSpPr>
          <a:xfrm>
            <a:off x="135244" y="5315260"/>
            <a:ext cx="6307406" cy="466412"/>
            <a:chOff x="135244" y="5176720"/>
            <a:chExt cx="6307406" cy="466412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6175390-46E6-1B4C-ADFA-2E94C0B70609}"/>
                </a:ext>
              </a:extLst>
            </p:cNvPr>
            <p:cNvSpPr/>
            <p:nvPr/>
          </p:nvSpPr>
          <p:spPr>
            <a:xfrm>
              <a:off x="371892" y="5176720"/>
              <a:ext cx="914400" cy="182880"/>
            </a:xfrm>
            <a:prstGeom prst="rect">
              <a:avLst/>
            </a:prstGeom>
            <a:solidFill>
              <a:srgbClr val="FFFF00">
                <a:alpha val="34000"/>
              </a:srgb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kinsol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47" name="Elbow Connector 46">
              <a:extLst>
                <a:ext uri="{FF2B5EF4-FFF2-40B4-BE49-F238E27FC236}">
                  <a16:creationId xmlns:a16="http://schemas.microsoft.com/office/drawing/2014/main" id="{2BC9C742-4EBB-184B-BA18-05BC62FD2D94}"/>
                </a:ext>
              </a:extLst>
            </p:cNvPr>
            <p:cNvCxnSpPr>
              <a:cxnSpLocks/>
              <a:stCxn id="46" idx="2"/>
              <a:endCxn id="49" idx="1"/>
            </p:cNvCxnSpPr>
            <p:nvPr/>
          </p:nvCxnSpPr>
          <p:spPr>
            <a:xfrm rot="16200000" flipH="1">
              <a:off x="829928" y="5358763"/>
              <a:ext cx="188175" cy="189847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B4E09D0D-CB04-894A-A784-59606B007A9B}"/>
                </a:ext>
              </a:extLst>
            </p:cNvPr>
            <p:cNvSpPr/>
            <p:nvPr/>
          </p:nvSpPr>
          <p:spPr>
            <a:xfrm>
              <a:off x="1018939" y="5456335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serial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6A37832-84A4-6C4D-B457-6FDDB6980EEE}"/>
                </a:ext>
              </a:extLst>
            </p:cNvPr>
            <p:cNvSpPr/>
            <p:nvPr/>
          </p:nvSpPr>
          <p:spPr>
            <a:xfrm>
              <a:off x="1643200" y="5456335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parallel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9F1C083-FB89-E046-97F4-52364A84D794}"/>
                </a:ext>
              </a:extLst>
            </p:cNvPr>
            <p:cNvSpPr/>
            <p:nvPr/>
          </p:nvSpPr>
          <p:spPr>
            <a:xfrm>
              <a:off x="3319834" y="5454219"/>
              <a:ext cx="919728" cy="187112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fcmix_serial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A0AFCAF5-9B33-BF4A-98C3-B8E2F3FEC86A}"/>
                </a:ext>
              </a:extLst>
            </p:cNvPr>
            <p:cNvSpPr/>
            <p:nvPr/>
          </p:nvSpPr>
          <p:spPr>
            <a:xfrm>
              <a:off x="4302445" y="5452419"/>
              <a:ext cx="1063022" cy="190713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fcmix_parallel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7442EF7-1D04-D549-B4A0-F21C725FEF4C}"/>
                </a:ext>
              </a:extLst>
            </p:cNvPr>
            <p:cNvSpPr/>
            <p:nvPr/>
          </p:nvSpPr>
          <p:spPr>
            <a:xfrm>
              <a:off x="2348229" y="5457654"/>
              <a:ext cx="914400" cy="180243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C_openmp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Ebrima" panose="02000000000000000000" pitchFamily="2" charset="0"/>
                <a:cs typeface="Arial" panose="020B0604020202020204" pitchFamily="34" charset="0"/>
              </a:endParaRPr>
            </a:p>
          </p:txBody>
        </p:sp>
        <p:cxnSp>
          <p:nvCxnSpPr>
            <p:cNvPr id="122" name="Straight Arrow Connector 121">
              <a:extLst>
                <a:ext uri="{FF2B5EF4-FFF2-40B4-BE49-F238E27FC236}">
                  <a16:creationId xmlns:a16="http://schemas.microsoft.com/office/drawing/2014/main" id="{9D66FE00-33D8-7349-930E-0BE28F99F8EF}"/>
                </a:ext>
              </a:extLst>
            </p:cNvPr>
            <p:cNvCxnSpPr>
              <a:cxnSpLocks/>
            </p:cNvCxnSpPr>
            <p:nvPr/>
          </p:nvCxnSpPr>
          <p:spPr>
            <a:xfrm>
              <a:off x="135244" y="5268160"/>
              <a:ext cx="236647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EA285F3E-F166-B047-903C-3A7DD6C412A2}"/>
                </a:ext>
              </a:extLst>
            </p:cNvPr>
            <p:cNvSpPr/>
            <p:nvPr/>
          </p:nvSpPr>
          <p:spPr>
            <a:xfrm>
              <a:off x="5436810" y="5456335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Ebrima" panose="02000000000000000000" pitchFamily="2" charset="0"/>
                  <a:cs typeface="Arial" panose="020B0604020202020204" pitchFamily="34" charset="0"/>
                </a:rPr>
                <a:t>F2003_serial</a:t>
              </a:r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02EDE067-3663-BE4C-BE31-2B489AF7D2B7}"/>
              </a:ext>
            </a:extLst>
          </p:cNvPr>
          <p:cNvGrpSpPr/>
          <p:nvPr/>
        </p:nvGrpSpPr>
        <p:grpSpPr>
          <a:xfrm>
            <a:off x="147729" y="5970995"/>
            <a:ext cx="7515556" cy="704760"/>
            <a:chOff x="147729" y="5970995"/>
            <a:chExt cx="7515556" cy="704760"/>
          </a:xfrm>
        </p:grpSpPr>
        <p:cxnSp>
          <p:nvCxnSpPr>
            <p:cNvPr id="108" name="Straight Arrow Connector 107">
              <a:extLst>
                <a:ext uri="{FF2B5EF4-FFF2-40B4-BE49-F238E27FC236}">
                  <a16:creationId xmlns:a16="http://schemas.microsoft.com/office/drawing/2014/main" id="{A2BA87B3-EE94-B247-BA2F-6D79BDE7D599}"/>
                </a:ext>
              </a:extLst>
            </p:cNvPr>
            <p:cNvCxnSpPr>
              <a:cxnSpLocks/>
              <a:endCxn id="109" idx="1"/>
            </p:cNvCxnSpPr>
            <p:nvPr/>
          </p:nvCxnSpPr>
          <p:spPr>
            <a:xfrm>
              <a:off x="147729" y="6059267"/>
              <a:ext cx="241038" cy="3168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7FF2827C-9C66-FB40-BD53-F74E32A807AC}"/>
                </a:ext>
              </a:extLst>
            </p:cNvPr>
            <p:cNvSpPr/>
            <p:nvPr/>
          </p:nvSpPr>
          <p:spPr>
            <a:xfrm>
              <a:off x="388767" y="5970995"/>
              <a:ext cx="1047188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nvector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03BC747E-1DA3-C549-8224-E695E574301C}"/>
                </a:ext>
              </a:extLst>
            </p:cNvPr>
            <p:cNvSpPr/>
            <p:nvPr/>
          </p:nvSpPr>
          <p:spPr>
            <a:xfrm>
              <a:off x="1078413" y="6242094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serial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3A17095B-13CC-BA47-B08C-2ABA639F2A3E}"/>
                </a:ext>
              </a:extLst>
            </p:cNvPr>
            <p:cNvSpPr/>
            <p:nvPr/>
          </p:nvSpPr>
          <p:spPr>
            <a:xfrm>
              <a:off x="1694664" y="6242094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parallel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861C4C0F-D66B-8247-A289-FC6899274058}"/>
                </a:ext>
              </a:extLst>
            </p:cNvPr>
            <p:cNvSpPr/>
            <p:nvPr/>
          </p:nvSpPr>
          <p:spPr>
            <a:xfrm>
              <a:off x="2402355" y="6242094"/>
              <a:ext cx="73152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openmp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80E65870-0BC7-BB4D-BB92-566A1EB84471}"/>
                </a:ext>
              </a:extLst>
            </p:cNvPr>
            <p:cNvSpPr/>
            <p:nvPr/>
          </p:nvSpPr>
          <p:spPr>
            <a:xfrm>
              <a:off x="4164055" y="6242094"/>
              <a:ext cx="73152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pthread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679DA968-1604-4F4E-9802-AF23A01A2553}"/>
                </a:ext>
              </a:extLst>
            </p:cNvPr>
            <p:cNvSpPr/>
            <p:nvPr/>
          </p:nvSpPr>
          <p:spPr>
            <a:xfrm>
              <a:off x="1068308" y="6492875"/>
              <a:ext cx="4572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raja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CFE3A218-DE5D-7945-AE40-4443F85D4DCA}"/>
                </a:ext>
              </a:extLst>
            </p:cNvPr>
            <p:cNvSpPr/>
            <p:nvPr/>
          </p:nvSpPr>
          <p:spPr>
            <a:xfrm>
              <a:off x="6350344" y="6242094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cuda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5483A5F1-D9E6-B74A-BB67-A7F837D7F131}"/>
                </a:ext>
              </a:extLst>
            </p:cNvPr>
            <p:cNvSpPr/>
            <p:nvPr/>
          </p:nvSpPr>
          <p:spPr>
            <a:xfrm>
              <a:off x="4950384" y="6242094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parhyp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9B446F9-B366-774E-AFDD-45D187D0B6EA}"/>
                </a:ext>
              </a:extLst>
            </p:cNvPr>
            <p:cNvSpPr/>
            <p:nvPr/>
          </p:nvSpPr>
          <p:spPr>
            <a:xfrm>
              <a:off x="5645273" y="6242094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petsc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118" name="Elbow Connector 117">
              <a:extLst>
                <a:ext uri="{FF2B5EF4-FFF2-40B4-BE49-F238E27FC236}">
                  <a16:creationId xmlns:a16="http://schemas.microsoft.com/office/drawing/2014/main" id="{F72A61D6-449A-084A-9933-8CC677E40488}"/>
                </a:ext>
              </a:extLst>
            </p:cNvPr>
            <p:cNvCxnSpPr>
              <a:cxnSpLocks/>
              <a:stCxn id="109" idx="2"/>
              <a:endCxn id="110" idx="1"/>
            </p:cNvCxnSpPr>
            <p:nvPr/>
          </p:nvCxnSpPr>
          <p:spPr>
            <a:xfrm rot="16200000" flipH="1">
              <a:off x="905558" y="6160678"/>
              <a:ext cx="179659" cy="166052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02BE2D2B-412B-6842-9CB0-3FAC0F3187A3}"/>
                </a:ext>
              </a:extLst>
            </p:cNvPr>
            <p:cNvSpPr/>
            <p:nvPr/>
          </p:nvSpPr>
          <p:spPr>
            <a:xfrm>
              <a:off x="6948924" y="6242094"/>
              <a:ext cx="714361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mpicuda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A13CA2D8-BDEC-0744-969F-3B60B132DB6A}"/>
                </a:ext>
              </a:extLst>
            </p:cNvPr>
            <p:cNvSpPr/>
            <p:nvPr/>
          </p:nvSpPr>
          <p:spPr>
            <a:xfrm>
              <a:off x="1582075" y="6492875"/>
              <a:ext cx="714361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mpiraja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52910087-AFCC-2649-859F-B3CCCD2FEE12}"/>
                </a:ext>
              </a:extLst>
            </p:cNvPr>
            <p:cNvSpPr/>
            <p:nvPr/>
          </p:nvSpPr>
          <p:spPr>
            <a:xfrm>
              <a:off x="3201486" y="6242094"/>
              <a:ext cx="894958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openmpdev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C386C6DF-A5CA-7B49-8880-46D9E799FA0F}"/>
                </a:ext>
              </a:extLst>
            </p:cNvPr>
            <p:cNvSpPr/>
            <p:nvPr/>
          </p:nvSpPr>
          <p:spPr>
            <a:xfrm>
              <a:off x="2362432" y="6492875"/>
              <a:ext cx="714361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trilinos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98BB377F-CE6C-FF47-AA0B-B9BEFE9C52E4}"/>
                </a:ext>
              </a:extLst>
            </p:cNvPr>
            <p:cNvSpPr/>
            <p:nvPr/>
          </p:nvSpPr>
          <p:spPr>
            <a:xfrm>
              <a:off x="3142788" y="6492875"/>
              <a:ext cx="9144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manyvector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7D11ADAA-B037-9644-8D71-56FD146BC7FD}"/>
                </a:ext>
              </a:extLst>
            </p:cNvPr>
            <p:cNvSpPr/>
            <p:nvPr/>
          </p:nvSpPr>
          <p:spPr>
            <a:xfrm>
              <a:off x="4109684" y="6492875"/>
              <a:ext cx="118872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mpimanyvector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01561EA9-EE57-724D-A208-378F9C563FC8}"/>
                </a:ext>
              </a:extLst>
            </p:cNvPr>
            <p:cNvSpPr/>
            <p:nvPr/>
          </p:nvSpPr>
          <p:spPr>
            <a:xfrm>
              <a:off x="5370953" y="6492875"/>
              <a:ext cx="82296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mpiplusx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D89FB72E-0DE0-E047-99D3-F1F3242D3363}"/>
              </a:ext>
            </a:extLst>
          </p:cNvPr>
          <p:cNvGrpSpPr/>
          <p:nvPr/>
        </p:nvGrpSpPr>
        <p:grpSpPr>
          <a:xfrm>
            <a:off x="141506" y="6842512"/>
            <a:ext cx="3568828" cy="450682"/>
            <a:chOff x="141506" y="6842512"/>
            <a:chExt cx="3568828" cy="45068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4122802-72B8-1648-B699-D7562E7F1A3F}"/>
                </a:ext>
              </a:extLst>
            </p:cNvPr>
            <p:cNvSpPr/>
            <p:nvPr/>
          </p:nvSpPr>
          <p:spPr>
            <a:xfrm>
              <a:off x="374650" y="6842512"/>
              <a:ext cx="1047188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sunmatrix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7732FC7-1B17-AC4F-B36A-3D7BB48D37FC}"/>
                </a:ext>
              </a:extLst>
            </p:cNvPr>
            <p:cNvSpPr/>
            <p:nvPr/>
          </p:nvSpPr>
          <p:spPr>
            <a:xfrm>
              <a:off x="1061404" y="7110314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dense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E8C3672-9B4C-8B40-943E-380551BB9124}"/>
                </a:ext>
              </a:extLst>
            </p:cNvPr>
            <p:cNvSpPr/>
            <p:nvPr/>
          </p:nvSpPr>
          <p:spPr>
            <a:xfrm>
              <a:off x="1670522" y="7110314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band</a:t>
              </a:r>
            </a:p>
          </p:txBody>
        </p:sp>
        <p:cxnSp>
          <p:nvCxnSpPr>
            <p:cNvPr id="24" name="Elbow Connector 23">
              <a:extLst>
                <a:ext uri="{FF2B5EF4-FFF2-40B4-BE49-F238E27FC236}">
                  <a16:creationId xmlns:a16="http://schemas.microsoft.com/office/drawing/2014/main" id="{1E10FB3F-D88B-8348-8B86-32F798BA4CF3}"/>
                </a:ext>
              </a:extLst>
            </p:cNvPr>
            <p:cNvCxnSpPr>
              <a:cxnSpLocks/>
              <a:stCxn id="21" idx="2"/>
              <a:endCxn id="22" idx="1"/>
            </p:cNvCxnSpPr>
            <p:nvPr/>
          </p:nvCxnSpPr>
          <p:spPr>
            <a:xfrm rot="16200000" flipH="1">
              <a:off x="891643" y="7031993"/>
              <a:ext cx="176362" cy="163160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F48FA2B-1F09-2548-85FE-52A986C02430}"/>
                </a:ext>
              </a:extLst>
            </p:cNvPr>
            <p:cNvSpPr/>
            <p:nvPr/>
          </p:nvSpPr>
          <p:spPr>
            <a:xfrm>
              <a:off x="2279639" y="7110314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sparse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D10C1458-B830-F745-B606-F9AC05710D1B}"/>
                </a:ext>
              </a:extLst>
            </p:cNvPr>
            <p:cNvCxnSpPr>
              <a:cxnSpLocks/>
              <a:endCxn id="21" idx="1"/>
            </p:cNvCxnSpPr>
            <p:nvPr/>
          </p:nvCxnSpPr>
          <p:spPr>
            <a:xfrm>
              <a:off x="141506" y="6933952"/>
              <a:ext cx="233144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B5A887B1-E722-AB44-808C-9AC411A0907A}"/>
                </a:ext>
              </a:extLst>
            </p:cNvPr>
            <p:cNvSpPr/>
            <p:nvPr/>
          </p:nvSpPr>
          <p:spPr>
            <a:xfrm>
              <a:off x="2978814" y="7110314"/>
              <a:ext cx="73152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slunrloc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E2AEB6EA-6F13-6941-AFE7-4996B3399286}"/>
              </a:ext>
            </a:extLst>
          </p:cNvPr>
          <p:cNvGrpSpPr/>
          <p:nvPr/>
        </p:nvGrpSpPr>
        <p:grpSpPr>
          <a:xfrm>
            <a:off x="148410" y="7476197"/>
            <a:ext cx="7196930" cy="717028"/>
            <a:chOff x="148410" y="7476197"/>
            <a:chExt cx="7196930" cy="717028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884977B-9DD4-5C46-A603-2BCC5F372D94}"/>
                </a:ext>
              </a:extLst>
            </p:cNvPr>
            <p:cNvSpPr/>
            <p:nvPr/>
          </p:nvSpPr>
          <p:spPr>
            <a:xfrm>
              <a:off x="375944" y="7476197"/>
              <a:ext cx="1052798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sunlinsol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FE016ED-D53A-3440-9900-E0573F0109A9}"/>
                </a:ext>
              </a:extLst>
            </p:cNvPr>
            <p:cNvSpPr/>
            <p:nvPr/>
          </p:nvSpPr>
          <p:spPr>
            <a:xfrm>
              <a:off x="1062982" y="7744325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dense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2FACE7A-A990-924D-8F25-901024E6CCC8}"/>
                </a:ext>
              </a:extLst>
            </p:cNvPr>
            <p:cNvSpPr/>
            <p:nvPr/>
          </p:nvSpPr>
          <p:spPr>
            <a:xfrm>
              <a:off x="2754896" y="7744325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band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3A15996-20DA-8946-9B13-2A6A1D752101}"/>
                </a:ext>
              </a:extLst>
            </p:cNvPr>
            <p:cNvSpPr/>
            <p:nvPr/>
          </p:nvSpPr>
          <p:spPr>
            <a:xfrm>
              <a:off x="1680339" y="7744325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lapackdense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5E83FD2-AE37-A241-9D3A-4F1BE2A33F8D}"/>
                </a:ext>
              </a:extLst>
            </p:cNvPr>
            <p:cNvSpPr/>
            <p:nvPr/>
          </p:nvSpPr>
          <p:spPr>
            <a:xfrm>
              <a:off x="3366547" y="7744325"/>
              <a:ext cx="10058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lapackband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359E5CB-6A8D-704A-9094-D2FB578D26D4}"/>
                </a:ext>
              </a:extLst>
            </p:cNvPr>
            <p:cNvSpPr/>
            <p:nvPr/>
          </p:nvSpPr>
          <p:spPr>
            <a:xfrm>
              <a:off x="4435398" y="7744325"/>
              <a:ext cx="36576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klu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90D809-B7F9-D946-A167-80A19432A78A}"/>
                </a:ext>
              </a:extLst>
            </p:cNvPr>
            <p:cNvSpPr/>
            <p:nvPr/>
          </p:nvSpPr>
          <p:spPr>
            <a:xfrm>
              <a:off x="4851575" y="7744325"/>
              <a:ext cx="82296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superlumt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Elbow Connector 13">
              <a:extLst>
                <a:ext uri="{FF2B5EF4-FFF2-40B4-BE49-F238E27FC236}">
                  <a16:creationId xmlns:a16="http://schemas.microsoft.com/office/drawing/2014/main" id="{AC2C17CC-9727-084E-9E9C-33A617A64979}"/>
                </a:ext>
              </a:extLst>
            </p:cNvPr>
            <p:cNvCxnSpPr>
              <a:cxnSpLocks/>
              <a:stCxn id="7" idx="2"/>
              <a:endCxn id="8" idx="1"/>
            </p:cNvCxnSpPr>
            <p:nvPr/>
          </p:nvCxnSpPr>
          <p:spPr>
            <a:xfrm rot="16200000" flipH="1">
              <a:off x="894318" y="7667101"/>
              <a:ext cx="176688" cy="160639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1AD5E68-DDCB-7B4A-AC14-9DDF7C10BD9E}"/>
                </a:ext>
              </a:extLst>
            </p:cNvPr>
            <p:cNvSpPr/>
            <p:nvPr/>
          </p:nvSpPr>
          <p:spPr>
            <a:xfrm>
              <a:off x="6705260" y="7742339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spgmr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F948234-3953-0143-A110-A7440C3B5AA4}"/>
                </a:ext>
              </a:extLst>
            </p:cNvPr>
            <p:cNvSpPr/>
            <p:nvPr/>
          </p:nvSpPr>
          <p:spPr>
            <a:xfrm>
              <a:off x="1058929" y="8010345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spfgmr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28C96BB-703B-4C41-8C6A-C98F4D9C728B}"/>
                </a:ext>
              </a:extLst>
            </p:cNvPr>
            <p:cNvSpPr/>
            <p:nvPr/>
          </p:nvSpPr>
          <p:spPr>
            <a:xfrm>
              <a:off x="1758211" y="8010345"/>
              <a:ext cx="73152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sptfqmr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4D1C548-3EC9-BE46-92DD-9CA4991C34BB}"/>
                </a:ext>
              </a:extLst>
            </p:cNvPr>
            <p:cNvSpPr/>
            <p:nvPr/>
          </p:nvSpPr>
          <p:spPr>
            <a:xfrm>
              <a:off x="2543732" y="8010345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spbcg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3FBB24A-AFBE-0A45-A753-B7A8C2D55429}"/>
                </a:ext>
              </a:extLst>
            </p:cNvPr>
            <p:cNvSpPr/>
            <p:nvPr/>
          </p:nvSpPr>
          <p:spPr>
            <a:xfrm>
              <a:off x="3237813" y="8010345"/>
              <a:ext cx="64008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pcg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3EF0694D-A27B-1E41-B59F-0F750A93C995}"/>
                </a:ext>
              </a:extLst>
            </p:cNvPr>
            <p:cNvCxnSpPr>
              <a:cxnSpLocks/>
              <a:endCxn id="7" idx="1"/>
            </p:cNvCxnSpPr>
            <p:nvPr/>
          </p:nvCxnSpPr>
          <p:spPr>
            <a:xfrm>
              <a:off x="148410" y="7567637"/>
              <a:ext cx="227534" cy="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5BB64F91-1266-C548-BB7B-C94D880A8D98}"/>
                </a:ext>
              </a:extLst>
            </p:cNvPr>
            <p:cNvSpPr/>
            <p:nvPr/>
          </p:nvSpPr>
          <p:spPr>
            <a:xfrm>
              <a:off x="3947622" y="8010345"/>
              <a:ext cx="9144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cusolversp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F752C2B8-0113-9741-8B8C-853A7A5185C8}"/>
                </a:ext>
              </a:extLst>
            </p:cNvPr>
            <p:cNvSpPr/>
            <p:nvPr/>
          </p:nvSpPr>
          <p:spPr>
            <a:xfrm>
              <a:off x="5731069" y="7742339"/>
              <a:ext cx="91440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superludist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4F81C3BA-D996-574B-B95C-58069E8C21E4}"/>
              </a:ext>
            </a:extLst>
          </p:cNvPr>
          <p:cNvGrpSpPr/>
          <p:nvPr/>
        </p:nvGrpSpPr>
        <p:grpSpPr>
          <a:xfrm>
            <a:off x="371891" y="8374239"/>
            <a:ext cx="2842062" cy="456319"/>
            <a:chOff x="371891" y="8374239"/>
            <a:chExt cx="2842062" cy="456319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C1D90C1-8C6F-E445-92DB-12C0DDBE66CF}"/>
                </a:ext>
              </a:extLst>
            </p:cNvPr>
            <p:cNvSpPr/>
            <p:nvPr/>
          </p:nvSpPr>
          <p:spPr>
            <a:xfrm>
              <a:off x="371891" y="8374239"/>
              <a:ext cx="1052798" cy="1828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sunnonlinsol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ED98709-EF43-EA4E-AC53-7A40DE964FA1}"/>
                </a:ext>
              </a:extLst>
            </p:cNvPr>
            <p:cNvSpPr/>
            <p:nvPr/>
          </p:nvSpPr>
          <p:spPr>
            <a:xfrm>
              <a:off x="1058929" y="8647678"/>
              <a:ext cx="635778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newton</a:t>
              </a:r>
            </a:p>
          </p:txBody>
        </p:sp>
        <p:cxnSp>
          <p:nvCxnSpPr>
            <p:cNvPr id="59" name="Elbow Connector 58">
              <a:extLst>
                <a:ext uri="{FF2B5EF4-FFF2-40B4-BE49-F238E27FC236}">
                  <a16:creationId xmlns:a16="http://schemas.microsoft.com/office/drawing/2014/main" id="{FF43BDAD-AC52-8A40-89C5-FADFA63BDFAA}"/>
                </a:ext>
              </a:extLst>
            </p:cNvPr>
            <p:cNvCxnSpPr>
              <a:cxnSpLocks/>
              <a:stCxn id="57" idx="2"/>
              <a:endCxn id="58" idx="1"/>
            </p:cNvCxnSpPr>
            <p:nvPr/>
          </p:nvCxnSpPr>
          <p:spPr>
            <a:xfrm rot="16200000" flipH="1">
              <a:off x="887610" y="8567798"/>
              <a:ext cx="181999" cy="160639"/>
            </a:xfrm>
            <a:prstGeom prst="bentConnector2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717F151-CC0E-F64F-8684-D6230642D821}"/>
                </a:ext>
              </a:extLst>
            </p:cNvPr>
            <p:cNvSpPr/>
            <p:nvPr/>
          </p:nvSpPr>
          <p:spPr>
            <a:xfrm>
              <a:off x="1762100" y="8647678"/>
              <a:ext cx="855172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fixed point</a:t>
              </a: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EE90132E-F3A6-234A-A668-F614D6382C07}"/>
                </a:ext>
              </a:extLst>
            </p:cNvPr>
            <p:cNvSpPr/>
            <p:nvPr/>
          </p:nvSpPr>
          <p:spPr>
            <a:xfrm>
              <a:off x="2665313" y="8647678"/>
              <a:ext cx="548640" cy="182880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b="1" dirty="0" err="1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petsc</a:t>
              </a:r>
              <a:endPara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664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lbow Connector 1">
            <a:extLst>
              <a:ext uri="{FF2B5EF4-FFF2-40B4-BE49-F238E27FC236}">
                <a16:creationId xmlns:a16="http://schemas.microsoft.com/office/drawing/2014/main" id="{72461C83-755C-6E42-A2D0-21058BA77401}"/>
              </a:ext>
            </a:extLst>
          </p:cNvPr>
          <p:cNvCxnSpPr>
            <a:cxnSpLocks/>
            <a:stCxn id="44" idx="2"/>
            <a:endCxn id="59" idx="0"/>
          </p:cNvCxnSpPr>
          <p:nvPr/>
        </p:nvCxnSpPr>
        <p:spPr>
          <a:xfrm rot="5400000">
            <a:off x="1767719" y="-7488"/>
            <a:ext cx="1182923" cy="3054040"/>
          </a:xfrm>
          <a:prstGeom prst="bentConnector3">
            <a:avLst>
              <a:gd name="adj1" fmla="val 19438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Elbow Connector 2">
            <a:extLst>
              <a:ext uri="{FF2B5EF4-FFF2-40B4-BE49-F238E27FC236}">
                <a16:creationId xmlns:a16="http://schemas.microsoft.com/office/drawing/2014/main" id="{1E4BEE88-9088-624E-A177-8B442A2AF210}"/>
              </a:ext>
            </a:extLst>
          </p:cNvPr>
          <p:cNvCxnSpPr>
            <a:cxnSpLocks/>
            <a:stCxn id="44" idx="2"/>
            <a:endCxn id="48" idx="0"/>
          </p:cNvCxnSpPr>
          <p:nvPr/>
        </p:nvCxnSpPr>
        <p:spPr>
          <a:xfrm rot="16200000" flipH="1">
            <a:off x="4952312" y="-138041"/>
            <a:ext cx="470585" cy="2602808"/>
          </a:xfrm>
          <a:prstGeom prst="bentConnector3">
            <a:avLst>
              <a:gd name="adj1" fmla="val 49999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F9CBD343-811C-7A41-817E-19B5D98AD932}"/>
              </a:ext>
            </a:extLst>
          </p:cNvPr>
          <p:cNvGrpSpPr/>
          <p:nvPr/>
        </p:nvGrpSpPr>
        <p:grpSpPr>
          <a:xfrm>
            <a:off x="1775944" y="2111770"/>
            <a:ext cx="1188720" cy="840941"/>
            <a:chOff x="2111749" y="3205536"/>
            <a:chExt cx="1188720" cy="84094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75B8AB1-68FF-F348-97B6-18D69C4B4D3F}"/>
                </a:ext>
              </a:extLst>
            </p:cNvPr>
            <p:cNvSpPr/>
            <p:nvPr/>
          </p:nvSpPr>
          <p:spPr>
            <a:xfrm>
              <a:off x="2111749" y="3205536"/>
              <a:ext cx="118872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SUNMATRIX API</a:t>
              </a:r>
              <a:endParaRPr lang="en-US" sz="9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A4837EA-8064-7744-B8E9-1C4C9A826C8C}"/>
                </a:ext>
              </a:extLst>
            </p:cNvPr>
            <p:cNvSpPr/>
            <p:nvPr/>
          </p:nvSpPr>
          <p:spPr>
            <a:xfrm>
              <a:off x="2111749" y="3661177"/>
              <a:ext cx="1188720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MATRIX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90457FA-6AFE-0749-9A99-C28186184A87}"/>
                </a:ext>
              </a:extLst>
            </p:cNvPr>
            <p:cNvCxnSpPr>
              <a:cxnSpLocks/>
              <a:endCxn id="9" idx="0"/>
            </p:cNvCxnSpPr>
            <p:nvPr/>
          </p:nvCxnSpPr>
          <p:spPr>
            <a:xfrm>
              <a:off x="2706109" y="3479856"/>
              <a:ext cx="0" cy="181321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4A5937B-FDD7-D948-8641-73942B318EFD}"/>
              </a:ext>
            </a:extLst>
          </p:cNvPr>
          <p:cNvCxnSpPr>
            <a:cxnSpLocks/>
          </p:cNvCxnSpPr>
          <p:nvPr/>
        </p:nvCxnSpPr>
        <p:spPr>
          <a:xfrm>
            <a:off x="0" y="3734229"/>
            <a:ext cx="77724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3D4CF00-6519-314A-92A7-12F17C3B06FF}"/>
              </a:ext>
            </a:extLst>
          </p:cNvPr>
          <p:cNvSpPr txBox="1"/>
          <p:nvPr/>
        </p:nvSpPr>
        <p:spPr>
          <a:xfrm>
            <a:off x="2670677" y="3736124"/>
            <a:ext cx="223781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Cut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A661FDC-4C85-884F-801F-56017B0FFE87}"/>
              </a:ext>
            </a:extLst>
          </p:cNvPr>
          <p:cNvGrpSpPr/>
          <p:nvPr/>
        </p:nvGrpSpPr>
        <p:grpSpPr>
          <a:xfrm>
            <a:off x="3359808" y="2113406"/>
            <a:ext cx="1737360" cy="837668"/>
            <a:chOff x="4269524" y="1471028"/>
            <a:chExt cx="1737360" cy="83766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D92FF9B-6DFD-3B41-A408-9512A33CC85B}"/>
                </a:ext>
              </a:extLst>
            </p:cNvPr>
            <p:cNvSpPr/>
            <p:nvPr/>
          </p:nvSpPr>
          <p:spPr>
            <a:xfrm>
              <a:off x="4269524" y="1471028"/>
              <a:ext cx="173736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SUNLINEARSOLVER API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3880407-BB05-8A4A-BC8C-F5C54C5C6E5A}"/>
                </a:ext>
              </a:extLst>
            </p:cNvPr>
            <p:cNvSpPr/>
            <p:nvPr/>
          </p:nvSpPr>
          <p:spPr>
            <a:xfrm>
              <a:off x="4269524" y="1923396"/>
              <a:ext cx="1737357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LINEAR SOLVER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MODULES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44407EB-363D-E64D-883E-948986B25D87}"/>
                </a:ext>
              </a:extLst>
            </p:cNvPr>
            <p:cNvCxnSpPr>
              <a:cxnSpLocks/>
              <a:stCxn id="16" idx="2"/>
              <a:endCxn id="17" idx="0"/>
            </p:cNvCxnSpPr>
            <p:nvPr/>
          </p:nvCxnSpPr>
          <p:spPr>
            <a:xfrm flipH="1">
              <a:off x="5138203" y="1745348"/>
              <a:ext cx="1" cy="178048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93C8F28-5223-7248-9927-7703B78D68DF}"/>
              </a:ext>
            </a:extLst>
          </p:cNvPr>
          <p:cNvGrpSpPr/>
          <p:nvPr/>
        </p:nvGrpSpPr>
        <p:grpSpPr>
          <a:xfrm>
            <a:off x="5492311" y="2110107"/>
            <a:ext cx="1993392" cy="844267"/>
            <a:chOff x="1957858" y="3205536"/>
            <a:chExt cx="1374111" cy="844267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F4DC290-86E8-9946-8FDA-CC6723629A93}"/>
                </a:ext>
              </a:extLst>
            </p:cNvPr>
            <p:cNvSpPr/>
            <p:nvPr/>
          </p:nvSpPr>
          <p:spPr>
            <a:xfrm>
              <a:off x="1957858" y="3205536"/>
              <a:ext cx="1374111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SUNNONLINEARSOLVER API</a:t>
              </a:r>
              <a:endParaRPr lang="en-US" sz="9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39AB5BD-20EB-7147-A90E-22C54CAB25A0}"/>
                </a:ext>
              </a:extLst>
            </p:cNvPr>
            <p:cNvSpPr/>
            <p:nvPr/>
          </p:nvSpPr>
          <p:spPr>
            <a:xfrm>
              <a:off x="1957859" y="3664505"/>
              <a:ext cx="1371600" cy="3852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NONLINEAR SOLVER</a:t>
              </a:r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EC5698F4-F190-9040-8921-91A6A564C2F3}"/>
                </a:ext>
              </a:extLst>
            </p:cNvPr>
            <p:cNvCxnSpPr>
              <a:cxnSpLocks/>
              <a:endCxn id="40" idx="0"/>
            </p:cNvCxnSpPr>
            <p:nvPr/>
          </p:nvCxnSpPr>
          <p:spPr>
            <a:xfrm>
              <a:off x="2643659" y="3479856"/>
              <a:ext cx="0" cy="184649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3B10F90B-D05C-5043-AE87-DD29E613DFB8}"/>
              </a:ext>
            </a:extLst>
          </p:cNvPr>
          <p:cNvSpPr/>
          <p:nvPr/>
        </p:nvSpPr>
        <p:spPr>
          <a:xfrm>
            <a:off x="3429000" y="562311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ARKODE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1586B2AC-9CCC-CA4E-8217-E55126B904CC}"/>
              </a:ext>
            </a:extLst>
          </p:cNvPr>
          <p:cNvSpPr/>
          <p:nvPr/>
        </p:nvSpPr>
        <p:spPr>
          <a:xfrm>
            <a:off x="3429000" y="35440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SUNDIALS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EFC3288-FB9C-F945-A5B7-F6348B8D574C}"/>
              </a:ext>
            </a:extLst>
          </p:cNvPr>
          <p:cNvCxnSpPr>
            <a:cxnSpLocks/>
            <a:stCxn id="45" idx="2"/>
            <a:endCxn id="44" idx="0"/>
          </p:cNvCxnSpPr>
          <p:nvPr/>
        </p:nvCxnSpPr>
        <p:spPr>
          <a:xfrm>
            <a:off x="3886200" y="401200"/>
            <a:ext cx="0" cy="161111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56BD011-4E89-BE45-8084-1C5B005EF577}"/>
              </a:ext>
            </a:extLst>
          </p:cNvPr>
          <p:cNvSpPr/>
          <p:nvPr/>
        </p:nvSpPr>
        <p:spPr>
          <a:xfrm>
            <a:off x="1872380" y="1392425"/>
            <a:ext cx="2590542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ARKLS: </a:t>
            </a: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LINEAR SOLVER INTERFACE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1C5D6F-9C9D-464E-A015-DCDEEAE18D03}"/>
              </a:ext>
            </a:extLst>
          </p:cNvPr>
          <p:cNvSpPr/>
          <p:nvPr/>
        </p:nvSpPr>
        <p:spPr>
          <a:xfrm>
            <a:off x="5241055" y="1398656"/>
            <a:ext cx="2495905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ARKNLS: </a:t>
            </a: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NONLINEAR SOLVER INTERFACE</a:t>
            </a:r>
          </a:p>
        </p:txBody>
      </p: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6C2444F3-83F0-5C42-9150-9F6ECECC0268}"/>
              </a:ext>
            </a:extLst>
          </p:cNvPr>
          <p:cNvCxnSpPr>
            <a:cxnSpLocks/>
            <a:stCxn id="47" idx="2"/>
            <a:endCxn id="6" idx="0"/>
          </p:cNvCxnSpPr>
          <p:nvPr/>
        </p:nvCxnSpPr>
        <p:spPr>
          <a:xfrm rot="5400000">
            <a:off x="2592186" y="1536304"/>
            <a:ext cx="353585" cy="79734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>
            <a:extLst>
              <a:ext uri="{FF2B5EF4-FFF2-40B4-BE49-F238E27FC236}">
                <a16:creationId xmlns:a16="http://schemas.microsoft.com/office/drawing/2014/main" id="{7CA9AAC0-C21E-484C-BF0B-FB531FA8F474}"/>
              </a:ext>
            </a:extLst>
          </p:cNvPr>
          <p:cNvCxnSpPr>
            <a:cxnSpLocks/>
            <a:stCxn id="44" idx="2"/>
            <a:endCxn id="47" idx="0"/>
          </p:cNvCxnSpPr>
          <p:nvPr/>
        </p:nvCxnSpPr>
        <p:spPr>
          <a:xfrm rot="5400000">
            <a:off x="3294749" y="800974"/>
            <a:ext cx="464354" cy="718549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7FC48D9-EAD9-EA41-B11D-26A75F6061FB}"/>
              </a:ext>
            </a:extLst>
          </p:cNvPr>
          <p:cNvGrpSpPr/>
          <p:nvPr/>
        </p:nvGrpSpPr>
        <p:grpSpPr>
          <a:xfrm>
            <a:off x="1870697" y="3095987"/>
            <a:ext cx="2592225" cy="556622"/>
            <a:chOff x="6377665" y="4586034"/>
            <a:chExt cx="2663415" cy="55662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5FC69A6-8054-E749-9E60-E76165F8D746}"/>
                </a:ext>
              </a:extLst>
            </p:cNvPr>
            <p:cNvSpPr/>
            <p:nvPr/>
          </p:nvSpPr>
          <p:spPr>
            <a:xfrm>
              <a:off x="6377665" y="4586034"/>
              <a:ext cx="2663415" cy="55662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PRECONDITIONER MODULES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60B6C442-74AB-5E4F-A951-692BEE30E195}"/>
                </a:ext>
              </a:extLst>
            </p:cNvPr>
            <p:cNvGrpSpPr/>
            <p:nvPr/>
          </p:nvGrpSpPr>
          <p:grpSpPr>
            <a:xfrm>
              <a:off x="6475851" y="4849283"/>
              <a:ext cx="2467760" cy="201168"/>
              <a:chOff x="6462444" y="4849283"/>
              <a:chExt cx="2467760" cy="201168"/>
            </a:xfrm>
          </p:grpSpPr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378427BD-03B5-6646-BFC4-99C2A5950E27}"/>
                  </a:ext>
                </a:extLst>
              </p:cNvPr>
              <p:cNvSpPr/>
              <p:nvPr/>
            </p:nvSpPr>
            <p:spPr>
              <a:xfrm>
                <a:off x="6462444" y="4849283"/>
                <a:ext cx="1188719" cy="201168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ARKBBDPRE</a:t>
                </a:r>
              </a:p>
            </p:txBody>
          </p:sp>
          <p:sp>
            <p:nvSpPr>
              <p:cNvPr id="55" name="Rounded Rectangle 54">
                <a:extLst>
                  <a:ext uri="{FF2B5EF4-FFF2-40B4-BE49-F238E27FC236}">
                    <a16:creationId xmlns:a16="http://schemas.microsoft.com/office/drawing/2014/main" id="{71F7E015-295C-7D4F-8A79-5B34B41A951C}"/>
                  </a:ext>
                </a:extLst>
              </p:cNvPr>
              <p:cNvSpPr/>
              <p:nvPr/>
            </p:nvSpPr>
            <p:spPr>
              <a:xfrm>
                <a:off x="7741484" y="4849283"/>
                <a:ext cx="1188720" cy="201168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ARKBANDPRE</a:t>
                </a:r>
              </a:p>
            </p:txBody>
          </p:sp>
        </p:grpSp>
      </p:grpSp>
      <p:cxnSp>
        <p:nvCxnSpPr>
          <p:cNvPr id="56" name="Elbow Connector 55">
            <a:extLst>
              <a:ext uri="{FF2B5EF4-FFF2-40B4-BE49-F238E27FC236}">
                <a16:creationId xmlns:a16="http://schemas.microsoft.com/office/drawing/2014/main" id="{6197CF4F-ED80-404E-BDE8-248072AC1344}"/>
              </a:ext>
            </a:extLst>
          </p:cNvPr>
          <p:cNvCxnSpPr>
            <a:cxnSpLocks/>
            <a:stCxn id="47" idx="2"/>
            <a:endCxn id="16" idx="0"/>
          </p:cNvCxnSpPr>
          <p:nvPr/>
        </p:nvCxnSpPr>
        <p:spPr>
          <a:xfrm rot="16200000" flipH="1">
            <a:off x="3520459" y="1405376"/>
            <a:ext cx="355221" cy="106083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CE32D7A-5C88-D342-B328-6ADC09F31586}"/>
              </a:ext>
            </a:extLst>
          </p:cNvPr>
          <p:cNvCxnSpPr>
            <a:cxnSpLocks/>
            <a:stCxn id="48" idx="2"/>
            <a:endCxn id="37" idx="0"/>
          </p:cNvCxnSpPr>
          <p:nvPr/>
        </p:nvCxnSpPr>
        <p:spPr>
          <a:xfrm flipH="1">
            <a:off x="6489007" y="1764416"/>
            <a:ext cx="1" cy="345691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A664D8D-90B7-4244-B53A-2A6BD6686F4F}"/>
              </a:ext>
            </a:extLst>
          </p:cNvPr>
          <p:cNvGrpSpPr/>
          <p:nvPr/>
        </p:nvGrpSpPr>
        <p:grpSpPr>
          <a:xfrm>
            <a:off x="283520" y="2110994"/>
            <a:ext cx="1097280" cy="842492"/>
            <a:chOff x="676650" y="1471028"/>
            <a:chExt cx="1097280" cy="842492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86EC9FE-4B51-9F4C-BD20-0227D0E1CB76}"/>
                </a:ext>
              </a:extLst>
            </p:cNvPr>
            <p:cNvSpPr/>
            <p:nvPr/>
          </p:nvSpPr>
          <p:spPr>
            <a:xfrm>
              <a:off x="676650" y="1471028"/>
              <a:ext cx="109728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NVECTOR API</a:t>
              </a:r>
              <a:endParaRPr lang="en-US" sz="9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D2EEA23C-8A0A-574D-B0A6-DC010B66C686}"/>
                </a:ext>
              </a:extLst>
            </p:cNvPr>
            <p:cNvCxnSpPr>
              <a:cxnSpLocks/>
              <a:stCxn id="59" idx="2"/>
              <a:endCxn id="62" idx="0"/>
            </p:cNvCxnSpPr>
            <p:nvPr/>
          </p:nvCxnSpPr>
          <p:spPr>
            <a:xfrm>
              <a:off x="1225290" y="1745348"/>
              <a:ext cx="0" cy="18287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94D1925-F539-D541-A823-84DF449F63CD}"/>
                </a:ext>
              </a:extLst>
            </p:cNvPr>
            <p:cNvSpPr/>
            <p:nvPr/>
          </p:nvSpPr>
          <p:spPr>
            <a:xfrm>
              <a:off x="676650" y="1928218"/>
              <a:ext cx="1097280" cy="38530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VECTOR </a:t>
              </a:r>
            </a:p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</p:grp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DE7A367-9931-174E-8CC2-4BC5AC9C18EA}"/>
              </a:ext>
            </a:extLst>
          </p:cNvPr>
          <p:cNvCxnSpPr>
            <a:cxnSpLocks/>
            <a:stCxn id="47" idx="2"/>
            <a:endCxn id="52" idx="0"/>
          </p:cNvCxnSpPr>
          <p:nvPr/>
        </p:nvCxnSpPr>
        <p:spPr>
          <a:xfrm flipH="1">
            <a:off x="3166810" y="1758185"/>
            <a:ext cx="841" cy="1337802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324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lbow Connector 1">
            <a:extLst>
              <a:ext uri="{FF2B5EF4-FFF2-40B4-BE49-F238E27FC236}">
                <a16:creationId xmlns:a16="http://schemas.microsoft.com/office/drawing/2014/main" id="{72461C83-755C-6E42-A2D0-21058BA77401}"/>
              </a:ext>
            </a:extLst>
          </p:cNvPr>
          <p:cNvCxnSpPr>
            <a:cxnSpLocks/>
            <a:stCxn id="44" idx="2"/>
            <a:endCxn id="59" idx="0"/>
          </p:cNvCxnSpPr>
          <p:nvPr/>
        </p:nvCxnSpPr>
        <p:spPr>
          <a:xfrm rot="5400000">
            <a:off x="1767719" y="-7488"/>
            <a:ext cx="1182923" cy="3054040"/>
          </a:xfrm>
          <a:prstGeom prst="bentConnector3">
            <a:avLst>
              <a:gd name="adj1" fmla="val 19438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Elbow Connector 2">
            <a:extLst>
              <a:ext uri="{FF2B5EF4-FFF2-40B4-BE49-F238E27FC236}">
                <a16:creationId xmlns:a16="http://schemas.microsoft.com/office/drawing/2014/main" id="{1E4BEE88-9088-624E-A177-8B442A2AF210}"/>
              </a:ext>
            </a:extLst>
          </p:cNvPr>
          <p:cNvCxnSpPr>
            <a:cxnSpLocks/>
            <a:stCxn id="44" idx="2"/>
            <a:endCxn id="48" idx="0"/>
          </p:cNvCxnSpPr>
          <p:nvPr/>
        </p:nvCxnSpPr>
        <p:spPr>
          <a:xfrm rot="16200000" flipH="1">
            <a:off x="4952312" y="-138041"/>
            <a:ext cx="470585" cy="2602808"/>
          </a:xfrm>
          <a:prstGeom prst="bentConnector3">
            <a:avLst>
              <a:gd name="adj1" fmla="val 49999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F9CBD343-811C-7A41-817E-19B5D98AD932}"/>
              </a:ext>
            </a:extLst>
          </p:cNvPr>
          <p:cNvGrpSpPr/>
          <p:nvPr/>
        </p:nvGrpSpPr>
        <p:grpSpPr>
          <a:xfrm>
            <a:off x="1775944" y="2111770"/>
            <a:ext cx="1188720" cy="840941"/>
            <a:chOff x="2111749" y="3205536"/>
            <a:chExt cx="1188720" cy="84094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75B8AB1-68FF-F348-97B6-18D69C4B4D3F}"/>
                </a:ext>
              </a:extLst>
            </p:cNvPr>
            <p:cNvSpPr/>
            <p:nvPr/>
          </p:nvSpPr>
          <p:spPr>
            <a:xfrm>
              <a:off x="2111749" y="3205536"/>
              <a:ext cx="118872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SUNMATRIX API</a:t>
              </a:r>
              <a:endParaRPr lang="en-US" sz="9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A4837EA-8064-7744-B8E9-1C4C9A826C8C}"/>
                </a:ext>
              </a:extLst>
            </p:cNvPr>
            <p:cNvSpPr/>
            <p:nvPr/>
          </p:nvSpPr>
          <p:spPr>
            <a:xfrm>
              <a:off x="2111749" y="3661177"/>
              <a:ext cx="1188720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MATRIX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90457FA-6AFE-0749-9A99-C28186184A87}"/>
                </a:ext>
              </a:extLst>
            </p:cNvPr>
            <p:cNvCxnSpPr>
              <a:cxnSpLocks/>
              <a:endCxn id="9" idx="0"/>
            </p:cNvCxnSpPr>
            <p:nvPr/>
          </p:nvCxnSpPr>
          <p:spPr>
            <a:xfrm>
              <a:off x="2706109" y="3479856"/>
              <a:ext cx="0" cy="181321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4A5937B-FDD7-D948-8641-73942B318EFD}"/>
              </a:ext>
            </a:extLst>
          </p:cNvPr>
          <p:cNvCxnSpPr>
            <a:cxnSpLocks/>
          </p:cNvCxnSpPr>
          <p:nvPr/>
        </p:nvCxnSpPr>
        <p:spPr>
          <a:xfrm>
            <a:off x="0" y="4211928"/>
            <a:ext cx="77724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3D4CF00-6519-314A-92A7-12F17C3B06FF}"/>
              </a:ext>
            </a:extLst>
          </p:cNvPr>
          <p:cNvSpPr txBox="1"/>
          <p:nvPr/>
        </p:nvSpPr>
        <p:spPr>
          <a:xfrm>
            <a:off x="2670677" y="4213823"/>
            <a:ext cx="223781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Cut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A661FDC-4C85-884F-801F-56017B0FFE87}"/>
              </a:ext>
            </a:extLst>
          </p:cNvPr>
          <p:cNvGrpSpPr/>
          <p:nvPr/>
        </p:nvGrpSpPr>
        <p:grpSpPr>
          <a:xfrm>
            <a:off x="3359808" y="2113406"/>
            <a:ext cx="1737360" cy="837668"/>
            <a:chOff x="4269524" y="1471028"/>
            <a:chExt cx="1737360" cy="83766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D92FF9B-6DFD-3B41-A408-9512A33CC85B}"/>
                </a:ext>
              </a:extLst>
            </p:cNvPr>
            <p:cNvSpPr/>
            <p:nvPr/>
          </p:nvSpPr>
          <p:spPr>
            <a:xfrm>
              <a:off x="4269524" y="1471028"/>
              <a:ext cx="173736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SUNLINEARSOLVER API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3880407-BB05-8A4A-BC8C-F5C54C5C6E5A}"/>
                </a:ext>
              </a:extLst>
            </p:cNvPr>
            <p:cNvSpPr/>
            <p:nvPr/>
          </p:nvSpPr>
          <p:spPr>
            <a:xfrm>
              <a:off x="4269524" y="1923396"/>
              <a:ext cx="1737357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LINEAR SOLVER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MODULES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44407EB-363D-E64D-883E-948986B25D87}"/>
                </a:ext>
              </a:extLst>
            </p:cNvPr>
            <p:cNvCxnSpPr>
              <a:cxnSpLocks/>
              <a:stCxn id="16" idx="2"/>
              <a:endCxn id="17" idx="0"/>
            </p:cNvCxnSpPr>
            <p:nvPr/>
          </p:nvCxnSpPr>
          <p:spPr>
            <a:xfrm flipH="1">
              <a:off x="5138203" y="1745348"/>
              <a:ext cx="1" cy="178048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93C8F28-5223-7248-9927-7703B78D68DF}"/>
              </a:ext>
            </a:extLst>
          </p:cNvPr>
          <p:cNvGrpSpPr/>
          <p:nvPr/>
        </p:nvGrpSpPr>
        <p:grpSpPr>
          <a:xfrm>
            <a:off x="5492311" y="2110107"/>
            <a:ext cx="1993392" cy="844267"/>
            <a:chOff x="1957858" y="3205536"/>
            <a:chExt cx="1374111" cy="844267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F4DC290-86E8-9946-8FDA-CC6723629A93}"/>
                </a:ext>
              </a:extLst>
            </p:cNvPr>
            <p:cNvSpPr/>
            <p:nvPr/>
          </p:nvSpPr>
          <p:spPr>
            <a:xfrm>
              <a:off x="1957858" y="3205536"/>
              <a:ext cx="1374111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SUNNONLINEARSOLVER API</a:t>
              </a:r>
              <a:endParaRPr lang="en-US" sz="9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39AB5BD-20EB-7147-A90E-22C54CAB25A0}"/>
                </a:ext>
              </a:extLst>
            </p:cNvPr>
            <p:cNvSpPr/>
            <p:nvPr/>
          </p:nvSpPr>
          <p:spPr>
            <a:xfrm>
              <a:off x="1957859" y="3664505"/>
              <a:ext cx="1371600" cy="3852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NONLINEAR SOLVER</a:t>
              </a:r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EC5698F4-F190-9040-8921-91A6A564C2F3}"/>
                </a:ext>
              </a:extLst>
            </p:cNvPr>
            <p:cNvCxnSpPr>
              <a:cxnSpLocks/>
              <a:endCxn id="40" idx="0"/>
            </p:cNvCxnSpPr>
            <p:nvPr/>
          </p:nvCxnSpPr>
          <p:spPr>
            <a:xfrm>
              <a:off x="2643659" y="3479856"/>
              <a:ext cx="0" cy="184649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3B10F90B-D05C-5043-AE87-DD29E613DFB8}"/>
              </a:ext>
            </a:extLst>
          </p:cNvPr>
          <p:cNvSpPr/>
          <p:nvPr/>
        </p:nvSpPr>
        <p:spPr>
          <a:xfrm>
            <a:off x="3429000" y="562311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CVODE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1586B2AC-9CCC-CA4E-8217-E55126B904CC}"/>
              </a:ext>
            </a:extLst>
          </p:cNvPr>
          <p:cNvSpPr/>
          <p:nvPr/>
        </p:nvSpPr>
        <p:spPr>
          <a:xfrm>
            <a:off x="3429000" y="35440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SUNDIALS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EFC3288-FB9C-F945-A5B7-F6348B8D574C}"/>
              </a:ext>
            </a:extLst>
          </p:cNvPr>
          <p:cNvCxnSpPr>
            <a:cxnSpLocks/>
            <a:stCxn id="45" idx="2"/>
            <a:endCxn id="44" idx="0"/>
          </p:cNvCxnSpPr>
          <p:nvPr/>
        </p:nvCxnSpPr>
        <p:spPr>
          <a:xfrm>
            <a:off x="3886200" y="401200"/>
            <a:ext cx="0" cy="161111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56BD011-4E89-BE45-8084-1C5B005EF577}"/>
              </a:ext>
            </a:extLst>
          </p:cNvPr>
          <p:cNvSpPr/>
          <p:nvPr/>
        </p:nvSpPr>
        <p:spPr>
          <a:xfrm>
            <a:off x="1872380" y="1392425"/>
            <a:ext cx="2590542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CVLS: </a:t>
            </a: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LINEAR SOLVER INTERFACE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1C5D6F-9C9D-464E-A015-DCDEEAE18D03}"/>
              </a:ext>
            </a:extLst>
          </p:cNvPr>
          <p:cNvSpPr/>
          <p:nvPr/>
        </p:nvSpPr>
        <p:spPr>
          <a:xfrm>
            <a:off x="5241055" y="1398656"/>
            <a:ext cx="2495905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CVNLS: </a:t>
            </a: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NONLINEAR SOLVER INTERFACE</a:t>
            </a:r>
          </a:p>
        </p:txBody>
      </p: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6C2444F3-83F0-5C42-9150-9F6ECECC0268}"/>
              </a:ext>
            </a:extLst>
          </p:cNvPr>
          <p:cNvCxnSpPr>
            <a:cxnSpLocks/>
            <a:stCxn id="47" idx="2"/>
            <a:endCxn id="6" idx="0"/>
          </p:cNvCxnSpPr>
          <p:nvPr/>
        </p:nvCxnSpPr>
        <p:spPr>
          <a:xfrm rot="5400000">
            <a:off x="2592186" y="1536304"/>
            <a:ext cx="353585" cy="79734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>
            <a:extLst>
              <a:ext uri="{FF2B5EF4-FFF2-40B4-BE49-F238E27FC236}">
                <a16:creationId xmlns:a16="http://schemas.microsoft.com/office/drawing/2014/main" id="{7CA9AAC0-C21E-484C-BF0B-FB531FA8F474}"/>
              </a:ext>
            </a:extLst>
          </p:cNvPr>
          <p:cNvCxnSpPr>
            <a:cxnSpLocks/>
            <a:stCxn id="44" idx="2"/>
            <a:endCxn id="47" idx="0"/>
          </p:cNvCxnSpPr>
          <p:nvPr/>
        </p:nvCxnSpPr>
        <p:spPr>
          <a:xfrm rot="5400000">
            <a:off x="3294749" y="800974"/>
            <a:ext cx="464354" cy="718549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7FC48D9-EAD9-EA41-B11D-26A75F6061FB}"/>
              </a:ext>
            </a:extLst>
          </p:cNvPr>
          <p:cNvGrpSpPr/>
          <p:nvPr/>
        </p:nvGrpSpPr>
        <p:grpSpPr>
          <a:xfrm>
            <a:off x="1870697" y="3578001"/>
            <a:ext cx="2592225" cy="556622"/>
            <a:chOff x="6377665" y="4586034"/>
            <a:chExt cx="2663415" cy="55662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5FC69A6-8054-E749-9E60-E76165F8D746}"/>
                </a:ext>
              </a:extLst>
            </p:cNvPr>
            <p:cNvSpPr/>
            <p:nvPr/>
          </p:nvSpPr>
          <p:spPr>
            <a:xfrm>
              <a:off x="6377665" y="4586034"/>
              <a:ext cx="2663415" cy="55662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PRECONDITIONER MODULES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60B6C442-74AB-5E4F-A951-692BEE30E195}"/>
                </a:ext>
              </a:extLst>
            </p:cNvPr>
            <p:cNvGrpSpPr/>
            <p:nvPr/>
          </p:nvGrpSpPr>
          <p:grpSpPr>
            <a:xfrm>
              <a:off x="6475851" y="4849283"/>
              <a:ext cx="2467760" cy="201168"/>
              <a:chOff x="6462444" y="4849283"/>
              <a:chExt cx="2467760" cy="201168"/>
            </a:xfrm>
          </p:grpSpPr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378427BD-03B5-6646-BFC4-99C2A5950E27}"/>
                  </a:ext>
                </a:extLst>
              </p:cNvPr>
              <p:cNvSpPr/>
              <p:nvPr/>
            </p:nvSpPr>
            <p:spPr>
              <a:xfrm>
                <a:off x="6462444" y="4849283"/>
                <a:ext cx="1188719" cy="201168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CVBBDPRE</a:t>
                </a:r>
              </a:p>
            </p:txBody>
          </p:sp>
          <p:sp>
            <p:nvSpPr>
              <p:cNvPr id="55" name="Rounded Rectangle 54">
                <a:extLst>
                  <a:ext uri="{FF2B5EF4-FFF2-40B4-BE49-F238E27FC236}">
                    <a16:creationId xmlns:a16="http://schemas.microsoft.com/office/drawing/2014/main" id="{71F7E015-295C-7D4F-8A79-5B34B41A951C}"/>
                  </a:ext>
                </a:extLst>
              </p:cNvPr>
              <p:cNvSpPr/>
              <p:nvPr/>
            </p:nvSpPr>
            <p:spPr>
              <a:xfrm>
                <a:off x="7741484" y="4849283"/>
                <a:ext cx="1188720" cy="201168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CVBANDPRE</a:t>
                </a:r>
              </a:p>
            </p:txBody>
          </p:sp>
        </p:grpSp>
      </p:grpSp>
      <p:cxnSp>
        <p:nvCxnSpPr>
          <p:cNvPr id="56" name="Elbow Connector 55">
            <a:extLst>
              <a:ext uri="{FF2B5EF4-FFF2-40B4-BE49-F238E27FC236}">
                <a16:creationId xmlns:a16="http://schemas.microsoft.com/office/drawing/2014/main" id="{6197CF4F-ED80-404E-BDE8-248072AC1344}"/>
              </a:ext>
            </a:extLst>
          </p:cNvPr>
          <p:cNvCxnSpPr>
            <a:cxnSpLocks/>
            <a:stCxn id="47" idx="2"/>
            <a:endCxn id="16" idx="0"/>
          </p:cNvCxnSpPr>
          <p:nvPr/>
        </p:nvCxnSpPr>
        <p:spPr>
          <a:xfrm rot="16200000" flipH="1">
            <a:off x="3520459" y="1405376"/>
            <a:ext cx="355221" cy="106083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CE32D7A-5C88-D342-B328-6ADC09F31586}"/>
              </a:ext>
            </a:extLst>
          </p:cNvPr>
          <p:cNvCxnSpPr>
            <a:cxnSpLocks/>
            <a:stCxn id="48" idx="2"/>
            <a:endCxn id="37" idx="0"/>
          </p:cNvCxnSpPr>
          <p:nvPr/>
        </p:nvCxnSpPr>
        <p:spPr>
          <a:xfrm flipH="1">
            <a:off x="6489007" y="1764416"/>
            <a:ext cx="1" cy="345691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A664D8D-90B7-4244-B53A-2A6BD6686F4F}"/>
              </a:ext>
            </a:extLst>
          </p:cNvPr>
          <p:cNvGrpSpPr/>
          <p:nvPr/>
        </p:nvGrpSpPr>
        <p:grpSpPr>
          <a:xfrm>
            <a:off x="283520" y="2110994"/>
            <a:ext cx="1097280" cy="842492"/>
            <a:chOff x="676650" y="1471028"/>
            <a:chExt cx="1097280" cy="842492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86EC9FE-4B51-9F4C-BD20-0227D0E1CB76}"/>
                </a:ext>
              </a:extLst>
            </p:cNvPr>
            <p:cNvSpPr/>
            <p:nvPr/>
          </p:nvSpPr>
          <p:spPr>
            <a:xfrm>
              <a:off x="676650" y="1471028"/>
              <a:ext cx="109728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NVECTOR API</a:t>
              </a:r>
              <a:endParaRPr lang="en-US" sz="9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D2EEA23C-8A0A-574D-B0A6-DC010B66C686}"/>
                </a:ext>
              </a:extLst>
            </p:cNvPr>
            <p:cNvCxnSpPr>
              <a:cxnSpLocks/>
              <a:stCxn id="59" idx="2"/>
              <a:endCxn id="62" idx="0"/>
            </p:cNvCxnSpPr>
            <p:nvPr/>
          </p:nvCxnSpPr>
          <p:spPr>
            <a:xfrm>
              <a:off x="1225290" y="1745348"/>
              <a:ext cx="0" cy="18287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94D1925-F539-D541-A823-84DF449F63CD}"/>
                </a:ext>
              </a:extLst>
            </p:cNvPr>
            <p:cNvSpPr/>
            <p:nvPr/>
          </p:nvSpPr>
          <p:spPr>
            <a:xfrm>
              <a:off x="676650" y="1928218"/>
              <a:ext cx="1097280" cy="38530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VECTOR </a:t>
              </a:r>
            </a:p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</p:grp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DE7A367-9931-174E-8CC2-4BC5AC9C18EA}"/>
              </a:ext>
            </a:extLst>
          </p:cNvPr>
          <p:cNvCxnSpPr>
            <a:cxnSpLocks/>
            <a:stCxn id="47" idx="2"/>
            <a:endCxn id="52" idx="0"/>
          </p:cNvCxnSpPr>
          <p:nvPr/>
        </p:nvCxnSpPr>
        <p:spPr>
          <a:xfrm flipH="1">
            <a:off x="3166810" y="1758185"/>
            <a:ext cx="841" cy="1819816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E1F8BC9A-926D-2A40-B559-FAA53A330088}"/>
              </a:ext>
            </a:extLst>
          </p:cNvPr>
          <p:cNvSpPr/>
          <p:nvPr/>
        </p:nvSpPr>
        <p:spPr>
          <a:xfrm>
            <a:off x="3359809" y="3071211"/>
            <a:ext cx="1735674" cy="365760"/>
          </a:xfrm>
          <a:prstGeom prst="roundRect">
            <a:avLst/>
          </a:prstGeom>
          <a:solidFill>
            <a:schemeClr val="bg2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CVDIAG - DIAGONAL LINEAR SOLVER</a:t>
            </a:r>
          </a:p>
        </p:txBody>
      </p: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84766284-82AE-6D40-A988-607F9B20EFD6}"/>
              </a:ext>
            </a:extLst>
          </p:cNvPr>
          <p:cNvCxnSpPr>
            <a:cxnSpLocks/>
            <a:stCxn id="47" idx="2"/>
            <a:endCxn id="38" idx="1"/>
          </p:cNvCxnSpPr>
          <p:nvPr/>
        </p:nvCxnSpPr>
        <p:spPr>
          <a:xfrm rot="16200000" flipH="1">
            <a:off x="2515777" y="2410059"/>
            <a:ext cx="1495906" cy="192158"/>
          </a:xfrm>
          <a:prstGeom prst="bentConnector2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726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lbow Connector 1">
            <a:extLst>
              <a:ext uri="{FF2B5EF4-FFF2-40B4-BE49-F238E27FC236}">
                <a16:creationId xmlns:a16="http://schemas.microsoft.com/office/drawing/2014/main" id="{72461C83-755C-6E42-A2D0-21058BA77401}"/>
              </a:ext>
            </a:extLst>
          </p:cNvPr>
          <p:cNvCxnSpPr>
            <a:cxnSpLocks/>
            <a:stCxn id="44" idx="2"/>
            <a:endCxn id="59" idx="0"/>
          </p:cNvCxnSpPr>
          <p:nvPr/>
        </p:nvCxnSpPr>
        <p:spPr>
          <a:xfrm rot="5400000">
            <a:off x="1767245" y="-7962"/>
            <a:ext cx="1183871" cy="3054040"/>
          </a:xfrm>
          <a:prstGeom prst="bentConnector3">
            <a:avLst>
              <a:gd name="adj1" fmla="val 19464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Elbow Connector 2">
            <a:extLst>
              <a:ext uri="{FF2B5EF4-FFF2-40B4-BE49-F238E27FC236}">
                <a16:creationId xmlns:a16="http://schemas.microsoft.com/office/drawing/2014/main" id="{1E4BEE88-9088-624E-A177-8B442A2AF210}"/>
              </a:ext>
            </a:extLst>
          </p:cNvPr>
          <p:cNvCxnSpPr>
            <a:cxnSpLocks/>
            <a:stCxn id="44" idx="2"/>
            <a:endCxn id="48" idx="0"/>
          </p:cNvCxnSpPr>
          <p:nvPr/>
        </p:nvCxnSpPr>
        <p:spPr>
          <a:xfrm rot="16200000" flipH="1">
            <a:off x="4951838" y="-138515"/>
            <a:ext cx="471533" cy="2602808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F9CBD343-811C-7A41-817E-19B5D98AD932}"/>
              </a:ext>
            </a:extLst>
          </p:cNvPr>
          <p:cNvGrpSpPr/>
          <p:nvPr/>
        </p:nvGrpSpPr>
        <p:grpSpPr>
          <a:xfrm>
            <a:off x="1775944" y="2111770"/>
            <a:ext cx="1188720" cy="840941"/>
            <a:chOff x="2111749" y="3205536"/>
            <a:chExt cx="1188720" cy="84094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75B8AB1-68FF-F348-97B6-18D69C4B4D3F}"/>
                </a:ext>
              </a:extLst>
            </p:cNvPr>
            <p:cNvSpPr/>
            <p:nvPr/>
          </p:nvSpPr>
          <p:spPr>
            <a:xfrm>
              <a:off x="2111749" y="3205536"/>
              <a:ext cx="118872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SUNMATRIX API</a:t>
              </a:r>
              <a:endParaRPr lang="en-US" sz="9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A4837EA-8064-7744-B8E9-1C4C9A826C8C}"/>
                </a:ext>
              </a:extLst>
            </p:cNvPr>
            <p:cNvSpPr/>
            <p:nvPr/>
          </p:nvSpPr>
          <p:spPr>
            <a:xfrm>
              <a:off x="2111749" y="3661177"/>
              <a:ext cx="1188720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MATRIX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90457FA-6AFE-0749-9A99-C28186184A87}"/>
                </a:ext>
              </a:extLst>
            </p:cNvPr>
            <p:cNvCxnSpPr>
              <a:cxnSpLocks/>
              <a:endCxn id="9" idx="0"/>
            </p:cNvCxnSpPr>
            <p:nvPr/>
          </p:nvCxnSpPr>
          <p:spPr>
            <a:xfrm>
              <a:off x="2706109" y="3479856"/>
              <a:ext cx="0" cy="181321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4A5937B-FDD7-D948-8641-73942B318EFD}"/>
              </a:ext>
            </a:extLst>
          </p:cNvPr>
          <p:cNvCxnSpPr>
            <a:cxnSpLocks/>
          </p:cNvCxnSpPr>
          <p:nvPr/>
        </p:nvCxnSpPr>
        <p:spPr>
          <a:xfrm>
            <a:off x="0" y="4211928"/>
            <a:ext cx="77724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3D4CF00-6519-314A-92A7-12F17C3B06FF}"/>
              </a:ext>
            </a:extLst>
          </p:cNvPr>
          <p:cNvSpPr txBox="1"/>
          <p:nvPr/>
        </p:nvSpPr>
        <p:spPr>
          <a:xfrm>
            <a:off x="2670677" y="4213823"/>
            <a:ext cx="223781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Cut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A661FDC-4C85-884F-801F-56017B0FFE87}"/>
              </a:ext>
            </a:extLst>
          </p:cNvPr>
          <p:cNvGrpSpPr/>
          <p:nvPr/>
        </p:nvGrpSpPr>
        <p:grpSpPr>
          <a:xfrm>
            <a:off x="3359808" y="2113406"/>
            <a:ext cx="1737360" cy="837668"/>
            <a:chOff x="4269524" y="1471028"/>
            <a:chExt cx="1737360" cy="83766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D92FF9B-6DFD-3B41-A408-9512A33CC85B}"/>
                </a:ext>
              </a:extLst>
            </p:cNvPr>
            <p:cNvSpPr/>
            <p:nvPr/>
          </p:nvSpPr>
          <p:spPr>
            <a:xfrm>
              <a:off x="4269524" y="1471028"/>
              <a:ext cx="173736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SUNLINEARSOLVER API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3880407-BB05-8A4A-BC8C-F5C54C5C6E5A}"/>
                </a:ext>
              </a:extLst>
            </p:cNvPr>
            <p:cNvSpPr/>
            <p:nvPr/>
          </p:nvSpPr>
          <p:spPr>
            <a:xfrm>
              <a:off x="4269524" y="1923396"/>
              <a:ext cx="1737357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LINEAR SOLVER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MODULES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44407EB-363D-E64D-883E-948986B25D87}"/>
                </a:ext>
              </a:extLst>
            </p:cNvPr>
            <p:cNvCxnSpPr>
              <a:cxnSpLocks/>
              <a:stCxn id="16" idx="2"/>
              <a:endCxn id="17" idx="0"/>
            </p:cNvCxnSpPr>
            <p:nvPr/>
          </p:nvCxnSpPr>
          <p:spPr>
            <a:xfrm flipH="1">
              <a:off x="5138203" y="1745348"/>
              <a:ext cx="1" cy="178048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93C8F28-5223-7248-9927-7703B78D68DF}"/>
              </a:ext>
            </a:extLst>
          </p:cNvPr>
          <p:cNvGrpSpPr/>
          <p:nvPr/>
        </p:nvGrpSpPr>
        <p:grpSpPr>
          <a:xfrm>
            <a:off x="5492311" y="2110107"/>
            <a:ext cx="1993392" cy="844267"/>
            <a:chOff x="1957858" y="3205536"/>
            <a:chExt cx="1374111" cy="844267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F4DC290-86E8-9946-8FDA-CC6723629A93}"/>
                </a:ext>
              </a:extLst>
            </p:cNvPr>
            <p:cNvSpPr/>
            <p:nvPr/>
          </p:nvSpPr>
          <p:spPr>
            <a:xfrm>
              <a:off x="1957858" y="3205536"/>
              <a:ext cx="1374111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SUNNONLINEARSOLVER API</a:t>
              </a:r>
              <a:endParaRPr lang="en-US" sz="9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39AB5BD-20EB-7147-A90E-22C54CAB25A0}"/>
                </a:ext>
              </a:extLst>
            </p:cNvPr>
            <p:cNvSpPr/>
            <p:nvPr/>
          </p:nvSpPr>
          <p:spPr>
            <a:xfrm>
              <a:off x="1957859" y="3664505"/>
              <a:ext cx="1371600" cy="3852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NONLINEAR SOLVER</a:t>
              </a:r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EC5698F4-F190-9040-8921-91A6A564C2F3}"/>
                </a:ext>
              </a:extLst>
            </p:cNvPr>
            <p:cNvCxnSpPr>
              <a:cxnSpLocks/>
              <a:endCxn id="40" idx="0"/>
            </p:cNvCxnSpPr>
            <p:nvPr/>
          </p:nvCxnSpPr>
          <p:spPr>
            <a:xfrm>
              <a:off x="2643659" y="3479856"/>
              <a:ext cx="0" cy="184649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3B10F90B-D05C-5043-AE87-DD29E613DFB8}"/>
              </a:ext>
            </a:extLst>
          </p:cNvPr>
          <p:cNvSpPr/>
          <p:nvPr/>
        </p:nvSpPr>
        <p:spPr>
          <a:xfrm>
            <a:off x="3429000" y="561363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CVODES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1586B2AC-9CCC-CA4E-8217-E55126B904CC}"/>
              </a:ext>
            </a:extLst>
          </p:cNvPr>
          <p:cNvSpPr/>
          <p:nvPr/>
        </p:nvSpPr>
        <p:spPr>
          <a:xfrm>
            <a:off x="3429000" y="35440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SUNDIALS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EFC3288-FB9C-F945-A5B7-F6348B8D574C}"/>
              </a:ext>
            </a:extLst>
          </p:cNvPr>
          <p:cNvCxnSpPr>
            <a:cxnSpLocks/>
            <a:stCxn id="45" idx="2"/>
            <a:endCxn id="44" idx="0"/>
          </p:cNvCxnSpPr>
          <p:nvPr/>
        </p:nvCxnSpPr>
        <p:spPr>
          <a:xfrm>
            <a:off x="3886200" y="401200"/>
            <a:ext cx="0" cy="160163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56BD011-4E89-BE45-8084-1C5B005EF577}"/>
              </a:ext>
            </a:extLst>
          </p:cNvPr>
          <p:cNvSpPr/>
          <p:nvPr/>
        </p:nvSpPr>
        <p:spPr>
          <a:xfrm>
            <a:off x="1872380" y="1392425"/>
            <a:ext cx="2590542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CVLS: </a:t>
            </a: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LINEAR SOLVER INTERFACE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1C5D6F-9C9D-464E-A015-DCDEEAE18D03}"/>
              </a:ext>
            </a:extLst>
          </p:cNvPr>
          <p:cNvSpPr/>
          <p:nvPr/>
        </p:nvSpPr>
        <p:spPr>
          <a:xfrm>
            <a:off x="5241055" y="1398656"/>
            <a:ext cx="2495905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CVNLS: </a:t>
            </a: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NONLINEAR SOLVER INTERFACE</a:t>
            </a:r>
          </a:p>
        </p:txBody>
      </p: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6C2444F3-83F0-5C42-9150-9F6ECECC0268}"/>
              </a:ext>
            </a:extLst>
          </p:cNvPr>
          <p:cNvCxnSpPr>
            <a:cxnSpLocks/>
            <a:stCxn id="47" idx="2"/>
            <a:endCxn id="6" idx="0"/>
          </p:cNvCxnSpPr>
          <p:nvPr/>
        </p:nvCxnSpPr>
        <p:spPr>
          <a:xfrm rot="5400000">
            <a:off x="2592186" y="1536304"/>
            <a:ext cx="353585" cy="79734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>
            <a:extLst>
              <a:ext uri="{FF2B5EF4-FFF2-40B4-BE49-F238E27FC236}">
                <a16:creationId xmlns:a16="http://schemas.microsoft.com/office/drawing/2014/main" id="{7CA9AAC0-C21E-484C-BF0B-FB531FA8F474}"/>
              </a:ext>
            </a:extLst>
          </p:cNvPr>
          <p:cNvCxnSpPr>
            <a:cxnSpLocks/>
            <a:stCxn id="44" idx="2"/>
            <a:endCxn id="47" idx="0"/>
          </p:cNvCxnSpPr>
          <p:nvPr/>
        </p:nvCxnSpPr>
        <p:spPr>
          <a:xfrm rot="5400000">
            <a:off x="3294275" y="800500"/>
            <a:ext cx="465302" cy="718549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7FC48D9-EAD9-EA41-B11D-26A75F6061FB}"/>
              </a:ext>
            </a:extLst>
          </p:cNvPr>
          <p:cNvGrpSpPr/>
          <p:nvPr/>
        </p:nvGrpSpPr>
        <p:grpSpPr>
          <a:xfrm>
            <a:off x="1870697" y="3578001"/>
            <a:ext cx="2592225" cy="556622"/>
            <a:chOff x="6377665" y="4586034"/>
            <a:chExt cx="2663415" cy="55662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5FC69A6-8054-E749-9E60-E76165F8D746}"/>
                </a:ext>
              </a:extLst>
            </p:cNvPr>
            <p:cNvSpPr/>
            <p:nvPr/>
          </p:nvSpPr>
          <p:spPr>
            <a:xfrm>
              <a:off x="6377665" y="4586034"/>
              <a:ext cx="2663415" cy="55662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PRECONDITIONER MODULES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60B6C442-74AB-5E4F-A951-692BEE30E195}"/>
                </a:ext>
              </a:extLst>
            </p:cNvPr>
            <p:cNvGrpSpPr/>
            <p:nvPr/>
          </p:nvGrpSpPr>
          <p:grpSpPr>
            <a:xfrm>
              <a:off x="6475851" y="4849283"/>
              <a:ext cx="2467760" cy="201168"/>
              <a:chOff x="6462444" y="4849283"/>
              <a:chExt cx="2467760" cy="201168"/>
            </a:xfrm>
          </p:grpSpPr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378427BD-03B5-6646-BFC4-99C2A5950E27}"/>
                  </a:ext>
                </a:extLst>
              </p:cNvPr>
              <p:cNvSpPr/>
              <p:nvPr/>
            </p:nvSpPr>
            <p:spPr>
              <a:xfrm>
                <a:off x="6462444" y="4849283"/>
                <a:ext cx="1188719" cy="201168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CVBBDPRE</a:t>
                </a:r>
              </a:p>
            </p:txBody>
          </p:sp>
          <p:sp>
            <p:nvSpPr>
              <p:cNvPr id="55" name="Rounded Rectangle 54">
                <a:extLst>
                  <a:ext uri="{FF2B5EF4-FFF2-40B4-BE49-F238E27FC236}">
                    <a16:creationId xmlns:a16="http://schemas.microsoft.com/office/drawing/2014/main" id="{71F7E015-295C-7D4F-8A79-5B34B41A951C}"/>
                  </a:ext>
                </a:extLst>
              </p:cNvPr>
              <p:cNvSpPr/>
              <p:nvPr/>
            </p:nvSpPr>
            <p:spPr>
              <a:xfrm>
                <a:off x="7741484" y="4849283"/>
                <a:ext cx="1188720" cy="201168"/>
              </a:xfrm>
              <a:prstGeom prst="roundRect">
                <a:avLst/>
              </a:prstGeom>
              <a:solidFill>
                <a:schemeClr val="bg2"/>
              </a:solidFill>
              <a:ln w="127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Cambria Math" panose="02040503050406030204" pitchFamily="18" charset="0"/>
                    <a:cs typeface="Arial" panose="020B0604020202020204" pitchFamily="34" charset="0"/>
                  </a:rPr>
                  <a:t>CVBANDPRE</a:t>
                </a:r>
              </a:p>
            </p:txBody>
          </p:sp>
        </p:grpSp>
      </p:grpSp>
      <p:cxnSp>
        <p:nvCxnSpPr>
          <p:cNvPr id="56" name="Elbow Connector 55">
            <a:extLst>
              <a:ext uri="{FF2B5EF4-FFF2-40B4-BE49-F238E27FC236}">
                <a16:creationId xmlns:a16="http://schemas.microsoft.com/office/drawing/2014/main" id="{6197CF4F-ED80-404E-BDE8-248072AC1344}"/>
              </a:ext>
            </a:extLst>
          </p:cNvPr>
          <p:cNvCxnSpPr>
            <a:cxnSpLocks/>
            <a:stCxn id="47" idx="2"/>
            <a:endCxn id="16" idx="0"/>
          </p:cNvCxnSpPr>
          <p:nvPr/>
        </p:nvCxnSpPr>
        <p:spPr>
          <a:xfrm rot="16200000" flipH="1">
            <a:off x="3520459" y="1405376"/>
            <a:ext cx="355221" cy="106083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CE32D7A-5C88-D342-B328-6ADC09F31586}"/>
              </a:ext>
            </a:extLst>
          </p:cNvPr>
          <p:cNvCxnSpPr>
            <a:cxnSpLocks/>
            <a:stCxn id="48" idx="2"/>
            <a:endCxn id="37" idx="0"/>
          </p:cNvCxnSpPr>
          <p:nvPr/>
        </p:nvCxnSpPr>
        <p:spPr>
          <a:xfrm flipH="1">
            <a:off x="6489007" y="1764416"/>
            <a:ext cx="1" cy="345691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A664D8D-90B7-4244-B53A-2A6BD6686F4F}"/>
              </a:ext>
            </a:extLst>
          </p:cNvPr>
          <p:cNvGrpSpPr/>
          <p:nvPr/>
        </p:nvGrpSpPr>
        <p:grpSpPr>
          <a:xfrm>
            <a:off x="283520" y="2110994"/>
            <a:ext cx="1097280" cy="842492"/>
            <a:chOff x="676650" y="1471028"/>
            <a:chExt cx="1097280" cy="842492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86EC9FE-4B51-9F4C-BD20-0227D0E1CB76}"/>
                </a:ext>
              </a:extLst>
            </p:cNvPr>
            <p:cNvSpPr/>
            <p:nvPr/>
          </p:nvSpPr>
          <p:spPr>
            <a:xfrm>
              <a:off x="676650" y="1471028"/>
              <a:ext cx="109728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NVECTOR API</a:t>
              </a:r>
              <a:endParaRPr lang="en-US" sz="9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D2EEA23C-8A0A-574D-B0A6-DC010B66C686}"/>
                </a:ext>
              </a:extLst>
            </p:cNvPr>
            <p:cNvCxnSpPr>
              <a:cxnSpLocks/>
              <a:stCxn id="59" idx="2"/>
              <a:endCxn id="62" idx="0"/>
            </p:cNvCxnSpPr>
            <p:nvPr/>
          </p:nvCxnSpPr>
          <p:spPr>
            <a:xfrm>
              <a:off x="1225290" y="1745348"/>
              <a:ext cx="0" cy="18287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94D1925-F539-D541-A823-84DF449F63CD}"/>
                </a:ext>
              </a:extLst>
            </p:cNvPr>
            <p:cNvSpPr/>
            <p:nvPr/>
          </p:nvSpPr>
          <p:spPr>
            <a:xfrm>
              <a:off x="676650" y="1928218"/>
              <a:ext cx="1097280" cy="38530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VECTOR </a:t>
              </a:r>
            </a:p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</p:grp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DE7A367-9931-174E-8CC2-4BC5AC9C18EA}"/>
              </a:ext>
            </a:extLst>
          </p:cNvPr>
          <p:cNvCxnSpPr>
            <a:cxnSpLocks/>
            <a:stCxn id="47" idx="2"/>
            <a:endCxn id="52" idx="0"/>
          </p:cNvCxnSpPr>
          <p:nvPr/>
        </p:nvCxnSpPr>
        <p:spPr>
          <a:xfrm flipH="1">
            <a:off x="3166810" y="1758185"/>
            <a:ext cx="841" cy="1819816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E1F8BC9A-926D-2A40-B559-FAA53A330088}"/>
              </a:ext>
            </a:extLst>
          </p:cNvPr>
          <p:cNvSpPr/>
          <p:nvPr/>
        </p:nvSpPr>
        <p:spPr>
          <a:xfrm>
            <a:off x="3359809" y="3071211"/>
            <a:ext cx="1735674" cy="365760"/>
          </a:xfrm>
          <a:prstGeom prst="roundRect">
            <a:avLst/>
          </a:prstGeom>
          <a:solidFill>
            <a:schemeClr val="bg2"/>
          </a:solidFill>
          <a:ln w="127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CVDIAG - DIAGONAL LINEAR SOLVER</a:t>
            </a:r>
          </a:p>
        </p:txBody>
      </p: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84766284-82AE-6D40-A988-607F9B20EFD6}"/>
              </a:ext>
            </a:extLst>
          </p:cNvPr>
          <p:cNvCxnSpPr>
            <a:cxnSpLocks/>
            <a:stCxn id="47" idx="2"/>
            <a:endCxn id="38" idx="1"/>
          </p:cNvCxnSpPr>
          <p:nvPr/>
        </p:nvCxnSpPr>
        <p:spPr>
          <a:xfrm rot="16200000" flipH="1">
            <a:off x="2515777" y="2410059"/>
            <a:ext cx="1495906" cy="192158"/>
          </a:xfrm>
          <a:prstGeom prst="bentConnector2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0D63069D-D367-9B42-B903-65AC13D0B70A}"/>
              </a:ext>
            </a:extLst>
          </p:cNvPr>
          <p:cNvSpPr/>
          <p:nvPr/>
        </p:nvSpPr>
        <p:spPr>
          <a:xfrm>
            <a:off x="4684685" y="561363"/>
            <a:ext cx="100584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CVADJOINT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0A81968D-2C95-D449-9DEE-5367D08916F9}"/>
              </a:ext>
            </a:extLst>
          </p:cNvPr>
          <p:cNvCxnSpPr>
            <a:cxnSpLocks/>
            <a:stCxn id="44" idx="3"/>
            <a:endCxn id="42" idx="1"/>
          </p:cNvCxnSpPr>
          <p:nvPr/>
        </p:nvCxnSpPr>
        <p:spPr>
          <a:xfrm>
            <a:off x="4343400" y="744243"/>
            <a:ext cx="341285" cy="0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79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lbow Connector 1">
            <a:extLst>
              <a:ext uri="{FF2B5EF4-FFF2-40B4-BE49-F238E27FC236}">
                <a16:creationId xmlns:a16="http://schemas.microsoft.com/office/drawing/2014/main" id="{72461C83-755C-6E42-A2D0-21058BA77401}"/>
              </a:ext>
            </a:extLst>
          </p:cNvPr>
          <p:cNvCxnSpPr>
            <a:cxnSpLocks/>
            <a:stCxn id="44" idx="2"/>
            <a:endCxn id="59" idx="0"/>
          </p:cNvCxnSpPr>
          <p:nvPr/>
        </p:nvCxnSpPr>
        <p:spPr>
          <a:xfrm rot="5400000">
            <a:off x="1767719" y="-7488"/>
            <a:ext cx="1182923" cy="3054040"/>
          </a:xfrm>
          <a:prstGeom prst="bentConnector3">
            <a:avLst>
              <a:gd name="adj1" fmla="val 19438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Elbow Connector 2">
            <a:extLst>
              <a:ext uri="{FF2B5EF4-FFF2-40B4-BE49-F238E27FC236}">
                <a16:creationId xmlns:a16="http://schemas.microsoft.com/office/drawing/2014/main" id="{1E4BEE88-9088-624E-A177-8B442A2AF210}"/>
              </a:ext>
            </a:extLst>
          </p:cNvPr>
          <p:cNvCxnSpPr>
            <a:cxnSpLocks/>
            <a:stCxn id="44" idx="2"/>
            <a:endCxn id="48" idx="0"/>
          </p:cNvCxnSpPr>
          <p:nvPr/>
        </p:nvCxnSpPr>
        <p:spPr>
          <a:xfrm rot="16200000" flipH="1">
            <a:off x="4952312" y="-138041"/>
            <a:ext cx="470585" cy="2602808"/>
          </a:xfrm>
          <a:prstGeom prst="bentConnector3">
            <a:avLst>
              <a:gd name="adj1" fmla="val 49999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F9CBD343-811C-7A41-817E-19B5D98AD932}"/>
              </a:ext>
            </a:extLst>
          </p:cNvPr>
          <p:cNvGrpSpPr/>
          <p:nvPr/>
        </p:nvGrpSpPr>
        <p:grpSpPr>
          <a:xfrm>
            <a:off x="1775944" y="2111770"/>
            <a:ext cx="1188720" cy="840941"/>
            <a:chOff x="2111749" y="3205536"/>
            <a:chExt cx="1188720" cy="84094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75B8AB1-68FF-F348-97B6-18D69C4B4D3F}"/>
                </a:ext>
              </a:extLst>
            </p:cNvPr>
            <p:cNvSpPr/>
            <p:nvPr/>
          </p:nvSpPr>
          <p:spPr>
            <a:xfrm>
              <a:off x="2111749" y="3205536"/>
              <a:ext cx="118872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SUNMATRIX API</a:t>
              </a:r>
              <a:endParaRPr lang="en-US" sz="9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A4837EA-8064-7744-B8E9-1C4C9A826C8C}"/>
                </a:ext>
              </a:extLst>
            </p:cNvPr>
            <p:cNvSpPr/>
            <p:nvPr/>
          </p:nvSpPr>
          <p:spPr>
            <a:xfrm>
              <a:off x="2111749" y="3661177"/>
              <a:ext cx="1188720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MATRIX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90457FA-6AFE-0749-9A99-C28186184A87}"/>
                </a:ext>
              </a:extLst>
            </p:cNvPr>
            <p:cNvCxnSpPr>
              <a:cxnSpLocks/>
              <a:endCxn id="9" idx="0"/>
            </p:cNvCxnSpPr>
            <p:nvPr/>
          </p:nvCxnSpPr>
          <p:spPr>
            <a:xfrm>
              <a:off x="2706109" y="3479856"/>
              <a:ext cx="0" cy="181321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4A5937B-FDD7-D948-8641-73942B318EFD}"/>
              </a:ext>
            </a:extLst>
          </p:cNvPr>
          <p:cNvCxnSpPr>
            <a:cxnSpLocks/>
          </p:cNvCxnSpPr>
          <p:nvPr/>
        </p:nvCxnSpPr>
        <p:spPr>
          <a:xfrm>
            <a:off x="0" y="3734229"/>
            <a:ext cx="77724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3D4CF00-6519-314A-92A7-12F17C3B06FF}"/>
              </a:ext>
            </a:extLst>
          </p:cNvPr>
          <p:cNvSpPr txBox="1"/>
          <p:nvPr/>
        </p:nvSpPr>
        <p:spPr>
          <a:xfrm>
            <a:off x="2670677" y="3736124"/>
            <a:ext cx="223781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Cut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A661FDC-4C85-884F-801F-56017B0FFE87}"/>
              </a:ext>
            </a:extLst>
          </p:cNvPr>
          <p:cNvGrpSpPr/>
          <p:nvPr/>
        </p:nvGrpSpPr>
        <p:grpSpPr>
          <a:xfrm>
            <a:off x="3359808" y="2113406"/>
            <a:ext cx="1737360" cy="837668"/>
            <a:chOff x="4269524" y="1471028"/>
            <a:chExt cx="1737360" cy="83766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D92FF9B-6DFD-3B41-A408-9512A33CC85B}"/>
                </a:ext>
              </a:extLst>
            </p:cNvPr>
            <p:cNvSpPr/>
            <p:nvPr/>
          </p:nvSpPr>
          <p:spPr>
            <a:xfrm>
              <a:off x="4269524" y="1471028"/>
              <a:ext cx="173736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SUNLINEARSOLVER API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3880407-BB05-8A4A-BC8C-F5C54C5C6E5A}"/>
                </a:ext>
              </a:extLst>
            </p:cNvPr>
            <p:cNvSpPr/>
            <p:nvPr/>
          </p:nvSpPr>
          <p:spPr>
            <a:xfrm>
              <a:off x="4269524" y="1923396"/>
              <a:ext cx="1737357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LINEAR SOLVER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MODULES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44407EB-363D-E64D-883E-948986B25D87}"/>
                </a:ext>
              </a:extLst>
            </p:cNvPr>
            <p:cNvCxnSpPr>
              <a:cxnSpLocks/>
              <a:stCxn id="16" idx="2"/>
              <a:endCxn id="17" idx="0"/>
            </p:cNvCxnSpPr>
            <p:nvPr/>
          </p:nvCxnSpPr>
          <p:spPr>
            <a:xfrm flipH="1">
              <a:off x="5138203" y="1745348"/>
              <a:ext cx="1" cy="178048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93C8F28-5223-7248-9927-7703B78D68DF}"/>
              </a:ext>
            </a:extLst>
          </p:cNvPr>
          <p:cNvGrpSpPr/>
          <p:nvPr/>
        </p:nvGrpSpPr>
        <p:grpSpPr>
          <a:xfrm>
            <a:off x="5492311" y="2110107"/>
            <a:ext cx="1993392" cy="844267"/>
            <a:chOff x="1957858" y="3205536"/>
            <a:chExt cx="1374111" cy="844267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F4DC290-86E8-9946-8FDA-CC6723629A93}"/>
                </a:ext>
              </a:extLst>
            </p:cNvPr>
            <p:cNvSpPr/>
            <p:nvPr/>
          </p:nvSpPr>
          <p:spPr>
            <a:xfrm>
              <a:off x="1957858" y="3205536"/>
              <a:ext cx="1374111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SUNNONLINEARSOLVER API</a:t>
              </a:r>
              <a:endParaRPr lang="en-US" sz="9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39AB5BD-20EB-7147-A90E-22C54CAB25A0}"/>
                </a:ext>
              </a:extLst>
            </p:cNvPr>
            <p:cNvSpPr/>
            <p:nvPr/>
          </p:nvSpPr>
          <p:spPr>
            <a:xfrm>
              <a:off x="1957859" y="3664505"/>
              <a:ext cx="1371600" cy="3852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NONLINEAR SOLVER</a:t>
              </a:r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EC5698F4-F190-9040-8921-91A6A564C2F3}"/>
                </a:ext>
              </a:extLst>
            </p:cNvPr>
            <p:cNvCxnSpPr>
              <a:cxnSpLocks/>
              <a:endCxn id="40" idx="0"/>
            </p:cNvCxnSpPr>
            <p:nvPr/>
          </p:nvCxnSpPr>
          <p:spPr>
            <a:xfrm>
              <a:off x="2643659" y="3479856"/>
              <a:ext cx="0" cy="184649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3B10F90B-D05C-5043-AE87-DD29E613DFB8}"/>
              </a:ext>
            </a:extLst>
          </p:cNvPr>
          <p:cNvSpPr/>
          <p:nvPr/>
        </p:nvSpPr>
        <p:spPr>
          <a:xfrm>
            <a:off x="3429000" y="562311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IDA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1586B2AC-9CCC-CA4E-8217-E55126B904CC}"/>
              </a:ext>
            </a:extLst>
          </p:cNvPr>
          <p:cNvSpPr/>
          <p:nvPr/>
        </p:nvSpPr>
        <p:spPr>
          <a:xfrm>
            <a:off x="3429000" y="35440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SUNDIALS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EFC3288-FB9C-F945-A5B7-F6348B8D574C}"/>
              </a:ext>
            </a:extLst>
          </p:cNvPr>
          <p:cNvCxnSpPr>
            <a:cxnSpLocks/>
            <a:stCxn id="45" idx="2"/>
            <a:endCxn id="44" idx="0"/>
          </p:cNvCxnSpPr>
          <p:nvPr/>
        </p:nvCxnSpPr>
        <p:spPr>
          <a:xfrm>
            <a:off x="3886200" y="401200"/>
            <a:ext cx="0" cy="161111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56BD011-4E89-BE45-8084-1C5B005EF577}"/>
              </a:ext>
            </a:extLst>
          </p:cNvPr>
          <p:cNvSpPr/>
          <p:nvPr/>
        </p:nvSpPr>
        <p:spPr>
          <a:xfrm>
            <a:off x="1872380" y="1392425"/>
            <a:ext cx="2590542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IDALS: </a:t>
            </a: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LINEAR SOLVER INTERFACE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1C5D6F-9C9D-464E-A015-DCDEEAE18D03}"/>
              </a:ext>
            </a:extLst>
          </p:cNvPr>
          <p:cNvSpPr/>
          <p:nvPr/>
        </p:nvSpPr>
        <p:spPr>
          <a:xfrm>
            <a:off x="5241055" y="1398656"/>
            <a:ext cx="2495905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IDANLS: </a:t>
            </a: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NONLINEAR SOLVER INTERFACE</a:t>
            </a:r>
          </a:p>
        </p:txBody>
      </p: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6C2444F3-83F0-5C42-9150-9F6ECECC0268}"/>
              </a:ext>
            </a:extLst>
          </p:cNvPr>
          <p:cNvCxnSpPr>
            <a:cxnSpLocks/>
            <a:stCxn id="47" idx="2"/>
            <a:endCxn id="6" idx="0"/>
          </p:cNvCxnSpPr>
          <p:nvPr/>
        </p:nvCxnSpPr>
        <p:spPr>
          <a:xfrm rot="5400000">
            <a:off x="2592186" y="1536304"/>
            <a:ext cx="353585" cy="79734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>
            <a:extLst>
              <a:ext uri="{FF2B5EF4-FFF2-40B4-BE49-F238E27FC236}">
                <a16:creationId xmlns:a16="http://schemas.microsoft.com/office/drawing/2014/main" id="{7CA9AAC0-C21E-484C-BF0B-FB531FA8F474}"/>
              </a:ext>
            </a:extLst>
          </p:cNvPr>
          <p:cNvCxnSpPr>
            <a:cxnSpLocks/>
            <a:stCxn id="44" idx="2"/>
            <a:endCxn id="47" idx="0"/>
          </p:cNvCxnSpPr>
          <p:nvPr/>
        </p:nvCxnSpPr>
        <p:spPr>
          <a:xfrm rot="5400000">
            <a:off x="3294749" y="800974"/>
            <a:ext cx="464354" cy="718549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7FC48D9-EAD9-EA41-B11D-26A75F6061FB}"/>
              </a:ext>
            </a:extLst>
          </p:cNvPr>
          <p:cNvGrpSpPr/>
          <p:nvPr/>
        </p:nvGrpSpPr>
        <p:grpSpPr>
          <a:xfrm>
            <a:off x="1870697" y="3095987"/>
            <a:ext cx="2592225" cy="556622"/>
            <a:chOff x="6377665" y="4586034"/>
            <a:chExt cx="2663415" cy="55662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5FC69A6-8054-E749-9E60-E76165F8D746}"/>
                </a:ext>
              </a:extLst>
            </p:cNvPr>
            <p:cNvSpPr/>
            <p:nvPr/>
          </p:nvSpPr>
          <p:spPr>
            <a:xfrm>
              <a:off x="6377665" y="4586034"/>
              <a:ext cx="2663415" cy="55662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PRECONDITIONER MODULES</a:t>
              </a:r>
            </a:p>
          </p:txBody>
        </p: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378427BD-03B5-6646-BFC4-99C2A5950E27}"/>
                </a:ext>
              </a:extLst>
            </p:cNvPr>
            <p:cNvSpPr/>
            <p:nvPr/>
          </p:nvSpPr>
          <p:spPr>
            <a:xfrm>
              <a:off x="7115012" y="4849283"/>
              <a:ext cx="1188719" cy="201168"/>
            </a:xfrm>
            <a:prstGeom prst="round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IDABBDPRE</a:t>
              </a:r>
            </a:p>
          </p:txBody>
        </p:sp>
      </p:grpSp>
      <p:cxnSp>
        <p:nvCxnSpPr>
          <p:cNvPr id="56" name="Elbow Connector 55">
            <a:extLst>
              <a:ext uri="{FF2B5EF4-FFF2-40B4-BE49-F238E27FC236}">
                <a16:creationId xmlns:a16="http://schemas.microsoft.com/office/drawing/2014/main" id="{6197CF4F-ED80-404E-BDE8-248072AC1344}"/>
              </a:ext>
            </a:extLst>
          </p:cNvPr>
          <p:cNvCxnSpPr>
            <a:cxnSpLocks/>
            <a:stCxn id="47" idx="2"/>
            <a:endCxn id="16" idx="0"/>
          </p:cNvCxnSpPr>
          <p:nvPr/>
        </p:nvCxnSpPr>
        <p:spPr>
          <a:xfrm rot="16200000" flipH="1">
            <a:off x="3520459" y="1405376"/>
            <a:ext cx="355221" cy="106083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CE32D7A-5C88-D342-B328-6ADC09F31586}"/>
              </a:ext>
            </a:extLst>
          </p:cNvPr>
          <p:cNvCxnSpPr>
            <a:cxnSpLocks/>
            <a:stCxn id="48" idx="2"/>
            <a:endCxn id="37" idx="0"/>
          </p:cNvCxnSpPr>
          <p:nvPr/>
        </p:nvCxnSpPr>
        <p:spPr>
          <a:xfrm flipH="1">
            <a:off x="6489007" y="1764416"/>
            <a:ext cx="1" cy="345691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A664D8D-90B7-4244-B53A-2A6BD6686F4F}"/>
              </a:ext>
            </a:extLst>
          </p:cNvPr>
          <p:cNvGrpSpPr/>
          <p:nvPr/>
        </p:nvGrpSpPr>
        <p:grpSpPr>
          <a:xfrm>
            <a:off x="283520" y="2110994"/>
            <a:ext cx="1097280" cy="842492"/>
            <a:chOff x="676650" y="1471028"/>
            <a:chExt cx="1097280" cy="842492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86EC9FE-4B51-9F4C-BD20-0227D0E1CB76}"/>
                </a:ext>
              </a:extLst>
            </p:cNvPr>
            <p:cNvSpPr/>
            <p:nvPr/>
          </p:nvSpPr>
          <p:spPr>
            <a:xfrm>
              <a:off x="676650" y="1471028"/>
              <a:ext cx="109728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NVECTOR API</a:t>
              </a:r>
              <a:endParaRPr lang="en-US" sz="9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D2EEA23C-8A0A-574D-B0A6-DC010B66C686}"/>
                </a:ext>
              </a:extLst>
            </p:cNvPr>
            <p:cNvCxnSpPr>
              <a:cxnSpLocks/>
              <a:stCxn id="59" idx="2"/>
              <a:endCxn id="62" idx="0"/>
            </p:cNvCxnSpPr>
            <p:nvPr/>
          </p:nvCxnSpPr>
          <p:spPr>
            <a:xfrm>
              <a:off x="1225290" y="1745348"/>
              <a:ext cx="0" cy="18287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94D1925-F539-D541-A823-84DF449F63CD}"/>
                </a:ext>
              </a:extLst>
            </p:cNvPr>
            <p:cNvSpPr/>
            <p:nvPr/>
          </p:nvSpPr>
          <p:spPr>
            <a:xfrm>
              <a:off x="676650" y="1928218"/>
              <a:ext cx="1097280" cy="38530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VECTOR </a:t>
              </a:r>
            </a:p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</p:grp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DE7A367-9931-174E-8CC2-4BC5AC9C18EA}"/>
              </a:ext>
            </a:extLst>
          </p:cNvPr>
          <p:cNvCxnSpPr>
            <a:cxnSpLocks/>
            <a:stCxn id="47" idx="2"/>
            <a:endCxn id="52" idx="0"/>
          </p:cNvCxnSpPr>
          <p:nvPr/>
        </p:nvCxnSpPr>
        <p:spPr>
          <a:xfrm flipH="1">
            <a:off x="3166810" y="1758185"/>
            <a:ext cx="841" cy="1337802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8429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lbow Connector 1">
            <a:extLst>
              <a:ext uri="{FF2B5EF4-FFF2-40B4-BE49-F238E27FC236}">
                <a16:creationId xmlns:a16="http://schemas.microsoft.com/office/drawing/2014/main" id="{72461C83-755C-6E42-A2D0-21058BA77401}"/>
              </a:ext>
            </a:extLst>
          </p:cNvPr>
          <p:cNvCxnSpPr>
            <a:cxnSpLocks/>
            <a:stCxn id="44" idx="2"/>
            <a:endCxn id="59" idx="0"/>
          </p:cNvCxnSpPr>
          <p:nvPr/>
        </p:nvCxnSpPr>
        <p:spPr>
          <a:xfrm rot="5400000">
            <a:off x="1764501" y="-10706"/>
            <a:ext cx="1189359" cy="3054040"/>
          </a:xfrm>
          <a:prstGeom prst="bentConnector3">
            <a:avLst>
              <a:gd name="adj1" fmla="val 19605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Elbow Connector 2">
            <a:extLst>
              <a:ext uri="{FF2B5EF4-FFF2-40B4-BE49-F238E27FC236}">
                <a16:creationId xmlns:a16="http://schemas.microsoft.com/office/drawing/2014/main" id="{1E4BEE88-9088-624E-A177-8B442A2AF210}"/>
              </a:ext>
            </a:extLst>
          </p:cNvPr>
          <p:cNvCxnSpPr>
            <a:cxnSpLocks/>
            <a:stCxn id="44" idx="2"/>
            <a:endCxn id="48" idx="0"/>
          </p:cNvCxnSpPr>
          <p:nvPr/>
        </p:nvCxnSpPr>
        <p:spPr>
          <a:xfrm rot="16200000" flipH="1">
            <a:off x="4949094" y="-141259"/>
            <a:ext cx="477021" cy="2602808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F9CBD343-811C-7A41-817E-19B5D98AD932}"/>
              </a:ext>
            </a:extLst>
          </p:cNvPr>
          <p:cNvGrpSpPr/>
          <p:nvPr/>
        </p:nvGrpSpPr>
        <p:grpSpPr>
          <a:xfrm>
            <a:off x="1775944" y="2111770"/>
            <a:ext cx="1188720" cy="840941"/>
            <a:chOff x="2111749" y="3205536"/>
            <a:chExt cx="1188720" cy="84094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75B8AB1-68FF-F348-97B6-18D69C4B4D3F}"/>
                </a:ext>
              </a:extLst>
            </p:cNvPr>
            <p:cNvSpPr/>
            <p:nvPr/>
          </p:nvSpPr>
          <p:spPr>
            <a:xfrm>
              <a:off x="2111749" y="3205536"/>
              <a:ext cx="118872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SUNMATRIX API</a:t>
              </a:r>
              <a:endParaRPr lang="en-US" sz="9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A4837EA-8064-7744-B8E9-1C4C9A826C8C}"/>
                </a:ext>
              </a:extLst>
            </p:cNvPr>
            <p:cNvSpPr/>
            <p:nvPr/>
          </p:nvSpPr>
          <p:spPr>
            <a:xfrm>
              <a:off x="2111749" y="3661177"/>
              <a:ext cx="1188720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MATRIX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90457FA-6AFE-0749-9A99-C28186184A87}"/>
                </a:ext>
              </a:extLst>
            </p:cNvPr>
            <p:cNvCxnSpPr>
              <a:cxnSpLocks/>
              <a:endCxn id="9" idx="0"/>
            </p:cNvCxnSpPr>
            <p:nvPr/>
          </p:nvCxnSpPr>
          <p:spPr>
            <a:xfrm>
              <a:off x="2706109" y="3479856"/>
              <a:ext cx="0" cy="181321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4A5937B-FDD7-D948-8641-73942B318EFD}"/>
              </a:ext>
            </a:extLst>
          </p:cNvPr>
          <p:cNvCxnSpPr>
            <a:cxnSpLocks/>
          </p:cNvCxnSpPr>
          <p:nvPr/>
        </p:nvCxnSpPr>
        <p:spPr>
          <a:xfrm>
            <a:off x="0" y="3734229"/>
            <a:ext cx="77724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3D4CF00-6519-314A-92A7-12F17C3B06FF}"/>
              </a:ext>
            </a:extLst>
          </p:cNvPr>
          <p:cNvSpPr txBox="1"/>
          <p:nvPr/>
        </p:nvSpPr>
        <p:spPr>
          <a:xfrm>
            <a:off x="2670677" y="3736124"/>
            <a:ext cx="223781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Cut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A661FDC-4C85-884F-801F-56017B0FFE87}"/>
              </a:ext>
            </a:extLst>
          </p:cNvPr>
          <p:cNvGrpSpPr/>
          <p:nvPr/>
        </p:nvGrpSpPr>
        <p:grpSpPr>
          <a:xfrm>
            <a:off x="3359808" y="2113406"/>
            <a:ext cx="1737360" cy="837668"/>
            <a:chOff x="4269524" y="1471028"/>
            <a:chExt cx="1737360" cy="83766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D92FF9B-6DFD-3B41-A408-9512A33CC85B}"/>
                </a:ext>
              </a:extLst>
            </p:cNvPr>
            <p:cNvSpPr/>
            <p:nvPr/>
          </p:nvSpPr>
          <p:spPr>
            <a:xfrm>
              <a:off x="4269524" y="1471028"/>
              <a:ext cx="173736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SUNLINEARSOLVER API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3880407-BB05-8A4A-BC8C-F5C54C5C6E5A}"/>
                </a:ext>
              </a:extLst>
            </p:cNvPr>
            <p:cNvSpPr/>
            <p:nvPr/>
          </p:nvSpPr>
          <p:spPr>
            <a:xfrm>
              <a:off x="4269524" y="1923396"/>
              <a:ext cx="1737357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LINEAR SOLVER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MODULES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44407EB-363D-E64D-883E-948986B25D87}"/>
                </a:ext>
              </a:extLst>
            </p:cNvPr>
            <p:cNvCxnSpPr>
              <a:cxnSpLocks/>
              <a:stCxn id="16" idx="2"/>
              <a:endCxn id="17" idx="0"/>
            </p:cNvCxnSpPr>
            <p:nvPr/>
          </p:nvCxnSpPr>
          <p:spPr>
            <a:xfrm flipH="1">
              <a:off x="5138203" y="1745348"/>
              <a:ext cx="1" cy="178048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93C8F28-5223-7248-9927-7703B78D68DF}"/>
              </a:ext>
            </a:extLst>
          </p:cNvPr>
          <p:cNvGrpSpPr/>
          <p:nvPr/>
        </p:nvGrpSpPr>
        <p:grpSpPr>
          <a:xfrm>
            <a:off x="5492311" y="2110107"/>
            <a:ext cx="1993392" cy="844267"/>
            <a:chOff x="1957858" y="3205536"/>
            <a:chExt cx="1374111" cy="844267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F4DC290-86E8-9946-8FDA-CC6723629A93}"/>
                </a:ext>
              </a:extLst>
            </p:cNvPr>
            <p:cNvSpPr/>
            <p:nvPr/>
          </p:nvSpPr>
          <p:spPr>
            <a:xfrm>
              <a:off x="1957858" y="3205536"/>
              <a:ext cx="1374111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SUNNONLINEARSOLVER API</a:t>
              </a:r>
              <a:endParaRPr lang="en-US" sz="9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39AB5BD-20EB-7147-A90E-22C54CAB25A0}"/>
                </a:ext>
              </a:extLst>
            </p:cNvPr>
            <p:cNvSpPr/>
            <p:nvPr/>
          </p:nvSpPr>
          <p:spPr>
            <a:xfrm>
              <a:off x="1957859" y="3664505"/>
              <a:ext cx="1371600" cy="38529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NONLINEAR SOLVER</a:t>
              </a:r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EC5698F4-F190-9040-8921-91A6A564C2F3}"/>
                </a:ext>
              </a:extLst>
            </p:cNvPr>
            <p:cNvCxnSpPr>
              <a:cxnSpLocks/>
              <a:endCxn id="40" idx="0"/>
            </p:cNvCxnSpPr>
            <p:nvPr/>
          </p:nvCxnSpPr>
          <p:spPr>
            <a:xfrm>
              <a:off x="2643659" y="3479856"/>
              <a:ext cx="0" cy="184649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3B10F90B-D05C-5043-AE87-DD29E613DFB8}"/>
              </a:ext>
            </a:extLst>
          </p:cNvPr>
          <p:cNvSpPr/>
          <p:nvPr/>
        </p:nvSpPr>
        <p:spPr>
          <a:xfrm>
            <a:off x="3429000" y="555875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IDAS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1586B2AC-9CCC-CA4E-8217-E55126B904CC}"/>
              </a:ext>
            </a:extLst>
          </p:cNvPr>
          <p:cNvSpPr/>
          <p:nvPr/>
        </p:nvSpPr>
        <p:spPr>
          <a:xfrm>
            <a:off x="3429000" y="35440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SUNDIALS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EFC3288-FB9C-F945-A5B7-F6348B8D574C}"/>
              </a:ext>
            </a:extLst>
          </p:cNvPr>
          <p:cNvCxnSpPr>
            <a:cxnSpLocks/>
            <a:stCxn id="45" idx="2"/>
            <a:endCxn id="44" idx="0"/>
          </p:cNvCxnSpPr>
          <p:nvPr/>
        </p:nvCxnSpPr>
        <p:spPr>
          <a:xfrm>
            <a:off x="3886200" y="401200"/>
            <a:ext cx="0" cy="154675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56BD011-4E89-BE45-8084-1C5B005EF577}"/>
              </a:ext>
            </a:extLst>
          </p:cNvPr>
          <p:cNvSpPr/>
          <p:nvPr/>
        </p:nvSpPr>
        <p:spPr>
          <a:xfrm>
            <a:off x="1872380" y="1392425"/>
            <a:ext cx="2590542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IDALS: </a:t>
            </a: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LINEAR SOLVER INTERFACE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61C5D6F-9C9D-464E-A015-DCDEEAE18D03}"/>
              </a:ext>
            </a:extLst>
          </p:cNvPr>
          <p:cNvSpPr/>
          <p:nvPr/>
        </p:nvSpPr>
        <p:spPr>
          <a:xfrm>
            <a:off x="5241055" y="1398656"/>
            <a:ext cx="2495905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IDANLS: </a:t>
            </a: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NONLINEAR SOLVER INTERFACE</a:t>
            </a:r>
          </a:p>
        </p:txBody>
      </p: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6C2444F3-83F0-5C42-9150-9F6ECECC0268}"/>
              </a:ext>
            </a:extLst>
          </p:cNvPr>
          <p:cNvCxnSpPr>
            <a:cxnSpLocks/>
            <a:stCxn id="47" idx="2"/>
            <a:endCxn id="6" idx="0"/>
          </p:cNvCxnSpPr>
          <p:nvPr/>
        </p:nvCxnSpPr>
        <p:spPr>
          <a:xfrm rot="5400000">
            <a:off x="2592186" y="1536304"/>
            <a:ext cx="353585" cy="79734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>
            <a:extLst>
              <a:ext uri="{FF2B5EF4-FFF2-40B4-BE49-F238E27FC236}">
                <a16:creationId xmlns:a16="http://schemas.microsoft.com/office/drawing/2014/main" id="{7CA9AAC0-C21E-484C-BF0B-FB531FA8F474}"/>
              </a:ext>
            </a:extLst>
          </p:cNvPr>
          <p:cNvCxnSpPr>
            <a:cxnSpLocks/>
            <a:stCxn id="44" idx="2"/>
            <a:endCxn id="47" idx="0"/>
          </p:cNvCxnSpPr>
          <p:nvPr/>
        </p:nvCxnSpPr>
        <p:spPr>
          <a:xfrm rot="5400000">
            <a:off x="3291531" y="797756"/>
            <a:ext cx="470790" cy="718549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7FC48D9-EAD9-EA41-B11D-26A75F6061FB}"/>
              </a:ext>
            </a:extLst>
          </p:cNvPr>
          <p:cNvGrpSpPr/>
          <p:nvPr/>
        </p:nvGrpSpPr>
        <p:grpSpPr>
          <a:xfrm>
            <a:off x="1870697" y="3095987"/>
            <a:ext cx="2592225" cy="556622"/>
            <a:chOff x="6377665" y="4586034"/>
            <a:chExt cx="2663415" cy="55662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5FC69A6-8054-E749-9E60-E76165F8D746}"/>
                </a:ext>
              </a:extLst>
            </p:cNvPr>
            <p:cNvSpPr/>
            <p:nvPr/>
          </p:nvSpPr>
          <p:spPr>
            <a:xfrm>
              <a:off x="6377665" y="4586034"/>
              <a:ext cx="2663415" cy="55662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PRECONDITIONER MODULES</a:t>
              </a:r>
            </a:p>
          </p:txBody>
        </p: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378427BD-03B5-6646-BFC4-99C2A5950E27}"/>
                </a:ext>
              </a:extLst>
            </p:cNvPr>
            <p:cNvSpPr/>
            <p:nvPr/>
          </p:nvSpPr>
          <p:spPr>
            <a:xfrm>
              <a:off x="7115012" y="4849283"/>
              <a:ext cx="1188719" cy="201168"/>
            </a:xfrm>
            <a:prstGeom prst="round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IDABBDPRE</a:t>
              </a:r>
            </a:p>
          </p:txBody>
        </p:sp>
      </p:grpSp>
      <p:cxnSp>
        <p:nvCxnSpPr>
          <p:cNvPr id="56" name="Elbow Connector 55">
            <a:extLst>
              <a:ext uri="{FF2B5EF4-FFF2-40B4-BE49-F238E27FC236}">
                <a16:creationId xmlns:a16="http://schemas.microsoft.com/office/drawing/2014/main" id="{6197CF4F-ED80-404E-BDE8-248072AC1344}"/>
              </a:ext>
            </a:extLst>
          </p:cNvPr>
          <p:cNvCxnSpPr>
            <a:cxnSpLocks/>
            <a:stCxn id="47" idx="2"/>
            <a:endCxn id="16" idx="0"/>
          </p:cNvCxnSpPr>
          <p:nvPr/>
        </p:nvCxnSpPr>
        <p:spPr>
          <a:xfrm rot="16200000" flipH="1">
            <a:off x="3520459" y="1405376"/>
            <a:ext cx="355221" cy="106083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CE32D7A-5C88-D342-B328-6ADC09F31586}"/>
              </a:ext>
            </a:extLst>
          </p:cNvPr>
          <p:cNvCxnSpPr>
            <a:cxnSpLocks/>
            <a:stCxn id="48" idx="2"/>
            <a:endCxn id="37" idx="0"/>
          </p:cNvCxnSpPr>
          <p:nvPr/>
        </p:nvCxnSpPr>
        <p:spPr>
          <a:xfrm flipH="1">
            <a:off x="6489007" y="1764416"/>
            <a:ext cx="1" cy="345691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A664D8D-90B7-4244-B53A-2A6BD6686F4F}"/>
              </a:ext>
            </a:extLst>
          </p:cNvPr>
          <p:cNvGrpSpPr/>
          <p:nvPr/>
        </p:nvGrpSpPr>
        <p:grpSpPr>
          <a:xfrm>
            <a:off x="283520" y="2110994"/>
            <a:ext cx="1097280" cy="842492"/>
            <a:chOff x="676650" y="1471028"/>
            <a:chExt cx="1097280" cy="842492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86EC9FE-4B51-9F4C-BD20-0227D0E1CB76}"/>
                </a:ext>
              </a:extLst>
            </p:cNvPr>
            <p:cNvSpPr/>
            <p:nvPr/>
          </p:nvSpPr>
          <p:spPr>
            <a:xfrm>
              <a:off x="676650" y="1471028"/>
              <a:ext cx="109728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NVECTOR API</a:t>
              </a:r>
              <a:endParaRPr lang="en-US" sz="9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D2EEA23C-8A0A-574D-B0A6-DC010B66C686}"/>
                </a:ext>
              </a:extLst>
            </p:cNvPr>
            <p:cNvCxnSpPr>
              <a:cxnSpLocks/>
              <a:stCxn id="59" idx="2"/>
              <a:endCxn id="62" idx="0"/>
            </p:cNvCxnSpPr>
            <p:nvPr/>
          </p:nvCxnSpPr>
          <p:spPr>
            <a:xfrm>
              <a:off x="1225290" y="1745348"/>
              <a:ext cx="0" cy="18287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94D1925-F539-D541-A823-84DF449F63CD}"/>
                </a:ext>
              </a:extLst>
            </p:cNvPr>
            <p:cNvSpPr/>
            <p:nvPr/>
          </p:nvSpPr>
          <p:spPr>
            <a:xfrm>
              <a:off x="676650" y="1928218"/>
              <a:ext cx="1097280" cy="38530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VECTOR </a:t>
              </a:r>
            </a:p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</p:grp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DE7A367-9931-174E-8CC2-4BC5AC9C18EA}"/>
              </a:ext>
            </a:extLst>
          </p:cNvPr>
          <p:cNvCxnSpPr>
            <a:cxnSpLocks/>
            <a:stCxn id="47" idx="2"/>
            <a:endCxn id="52" idx="0"/>
          </p:cNvCxnSpPr>
          <p:nvPr/>
        </p:nvCxnSpPr>
        <p:spPr>
          <a:xfrm flipH="1">
            <a:off x="3166810" y="1758185"/>
            <a:ext cx="841" cy="1337802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7349C662-06F8-4741-8B99-66A059E4D14A}"/>
              </a:ext>
            </a:extLst>
          </p:cNvPr>
          <p:cNvSpPr/>
          <p:nvPr/>
        </p:nvSpPr>
        <p:spPr>
          <a:xfrm>
            <a:off x="4660077" y="555875"/>
            <a:ext cx="998633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IDAADJOINT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B30E2267-FC61-C645-A0EC-512FB2D44717}"/>
              </a:ext>
            </a:extLst>
          </p:cNvPr>
          <p:cNvCxnSpPr>
            <a:cxnSpLocks/>
            <a:stCxn id="44" idx="3"/>
            <a:endCxn id="35" idx="1"/>
          </p:cNvCxnSpPr>
          <p:nvPr/>
        </p:nvCxnSpPr>
        <p:spPr>
          <a:xfrm>
            <a:off x="4343400" y="738755"/>
            <a:ext cx="316677" cy="0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978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lbow Connector 1">
            <a:extLst>
              <a:ext uri="{FF2B5EF4-FFF2-40B4-BE49-F238E27FC236}">
                <a16:creationId xmlns:a16="http://schemas.microsoft.com/office/drawing/2014/main" id="{72461C83-755C-6E42-A2D0-21058BA77401}"/>
              </a:ext>
            </a:extLst>
          </p:cNvPr>
          <p:cNvCxnSpPr>
            <a:cxnSpLocks/>
            <a:stCxn id="44" idx="2"/>
            <a:endCxn id="59" idx="0"/>
          </p:cNvCxnSpPr>
          <p:nvPr/>
        </p:nvCxnSpPr>
        <p:spPr>
          <a:xfrm rot="5400000">
            <a:off x="2774261" y="999054"/>
            <a:ext cx="1182923" cy="1040956"/>
          </a:xfrm>
          <a:prstGeom prst="bentConnector3">
            <a:avLst>
              <a:gd name="adj1" fmla="val 19439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F9CBD343-811C-7A41-817E-19B5D98AD932}"/>
              </a:ext>
            </a:extLst>
          </p:cNvPr>
          <p:cNvGrpSpPr/>
          <p:nvPr/>
        </p:nvGrpSpPr>
        <p:grpSpPr>
          <a:xfrm>
            <a:off x="3789028" y="2111770"/>
            <a:ext cx="1188720" cy="840941"/>
            <a:chOff x="2111749" y="3205536"/>
            <a:chExt cx="1188720" cy="84094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75B8AB1-68FF-F348-97B6-18D69C4B4D3F}"/>
                </a:ext>
              </a:extLst>
            </p:cNvPr>
            <p:cNvSpPr/>
            <p:nvPr/>
          </p:nvSpPr>
          <p:spPr>
            <a:xfrm>
              <a:off x="2111749" y="3205536"/>
              <a:ext cx="118872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SUNMATRIX API</a:t>
              </a:r>
              <a:endParaRPr lang="en-US" sz="9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A4837EA-8064-7744-B8E9-1C4C9A826C8C}"/>
                </a:ext>
              </a:extLst>
            </p:cNvPr>
            <p:cNvSpPr/>
            <p:nvPr/>
          </p:nvSpPr>
          <p:spPr>
            <a:xfrm>
              <a:off x="2111749" y="3661177"/>
              <a:ext cx="1188720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MATRIX 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90457FA-6AFE-0749-9A99-C28186184A87}"/>
                </a:ext>
              </a:extLst>
            </p:cNvPr>
            <p:cNvCxnSpPr>
              <a:cxnSpLocks/>
              <a:endCxn id="9" idx="0"/>
            </p:cNvCxnSpPr>
            <p:nvPr/>
          </p:nvCxnSpPr>
          <p:spPr>
            <a:xfrm>
              <a:off x="2706109" y="3479856"/>
              <a:ext cx="0" cy="181321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4A5937B-FDD7-D948-8641-73942B318EFD}"/>
              </a:ext>
            </a:extLst>
          </p:cNvPr>
          <p:cNvCxnSpPr>
            <a:cxnSpLocks/>
          </p:cNvCxnSpPr>
          <p:nvPr/>
        </p:nvCxnSpPr>
        <p:spPr>
          <a:xfrm>
            <a:off x="0" y="3734229"/>
            <a:ext cx="77724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3D4CF00-6519-314A-92A7-12F17C3B06FF}"/>
              </a:ext>
            </a:extLst>
          </p:cNvPr>
          <p:cNvSpPr txBox="1"/>
          <p:nvPr/>
        </p:nvSpPr>
        <p:spPr>
          <a:xfrm>
            <a:off x="2670677" y="3736124"/>
            <a:ext cx="223781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/>
              <a:t>Cut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A661FDC-4C85-884F-801F-56017B0FFE87}"/>
              </a:ext>
            </a:extLst>
          </p:cNvPr>
          <p:cNvGrpSpPr/>
          <p:nvPr/>
        </p:nvGrpSpPr>
        <p:grpSpPr>
          <a:xfrm>
            <a:off x="5372892" y="2113406"/>
            <a:ext cx="1737360" cy="837668"/>
            <a:chOff x="4269524" y="1471028"/>
            <a:chExt cx="1737360" cy="83766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D92FF9B-6DFD-3B41-A408-9512A33CC85B}"/>
                </a:ext>
              </a:extLst>
            </p:cNvPr>
            <p:cNvSpPr/>
            <p:nvPr/>
          </p:nvSpPr>
          <p:spPr>
            <a:xfrm>
              <a:off x="4269524" y="1471028"/>
              <a:ext cx="173736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SUNLINEARSOLVER API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3880407-BB05-8A4A-BC8C-F5C54C5C6E5A}"/>
                </a:ext>
              </a:extLst>
            </p:cNvPr>
            <p:cNvSpPr/>
            <p:nvPr/>
          </p:nvSpPr>
          <p:spPr>
            <a:xfrm>
              <a:off x="4269524" y="1923396"/>
              <a:ext cx="1737357" cy="3853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LINEAR SOLVER</a:t>
              </a:r>
            </a:p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 MODULES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44407EB-363D-E64D-883E-948986B25D87}"/>
                </a:ext>
              </a:extLst>
            </p:cNvPr>
            <p:cNvCxnSpPr>
              <a:cxnSpLocks/>
              <a:stCxn id="16" idx="2"/>
              <a:endCxn id="17" idx="0"/>
            </p:cNvCxnSpPr>
            <p:nvPr/>
          </p:nvCxnSpPr>
          <p:spPr>
            <a:xfrm flipH="1">
              <a:off x="5138203" y="1745348"/>
              <a:ext cx="1" cy="178048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3B10F90B-D05C-5043-AE87-DD29E613DFB8}"/>
              </a:ext>
            </a:extLst>
          </p:cNvPr>
          <p:cNvSpPr/>
          <p:nvPr/>
        </p:nvSpPr>
        <p:spPr>
          <a:xfrm>
            <a:off x="3429000" y="562311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KINSOL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1586B2AC-9CCC-CA4E-8217-E55126B904CC}"/>
              </a:ext>
            </a:extLst>
          </p:cNvPr>
          <p:cNvSpPr/>
          <p:nvPr/>
        </p:nvSpPr>
        <p:spPr>
          <a:xfrm>
            <a:off x="3429000" y="35440"/>
            <a:ext cx="914400" cy="365760"/>
          </a:xfrm>
          <a:prstGeom prst="roundRect">
            <a:avLst/>
          </a:prstGeom>
          <a:solidFill>
            <a:srgbClr val="FFFF00">
              <a:alpha val="34000"/>
            </a:srgbClr>
          </a:solidFill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SUNDIALS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EFC3288-FB9C-F945-A5B7-F6348B8D574C}"/>
              </a:ext>
            </a:extLst>
          </p:cNvPr>
          <p:cNvCxnSpPr>
            <a:cxnSpLocks/>
            <a:stCxn id="45" idx="2"/>
            <a:endCxn id="44" idx="0"/>
          </p:cNvCxnSpPr>
          <p:nvPr/>
        </p:nvCxnSpPr>
        <p:spPr>
          <a:xfrm>
            <a:off x="3886200" y="401200"/>
            <a:ext cx="0" cy="161111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56BD011-4E89-BE45-8084-1C5B005EF577}"/>
              </a:ext>
            </a:extLst>
          </p:cNvPr>
          <p:cNvSpPr/>
          <p:nvPr/>
        </p:nvSpPr>
        <p:spPr>
          <a:xfrm>
            <a:off x="3885464" y="1392425"/>
            <a:ext cx="2590542" cy="3657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KINLS: </a:t>
            </a:r>
          </a:p>
          <a:p>
            <a:pPr algn="ctr"/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rPr>
              <a:t>LINEAR SOLVER INTERFACE</a:t>
            </a:r>
          </a:p>
        </p:txBody>
      </p: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6C2444F3-83F0-5C42-9150-9F6ECECC0268}"/>
              </a:ext>
            </a:extLst>
          </p:cNvPr>
          <p:cNvCxnSpPr>
            <a:cxnSpLocks/>
            <a:stCxn id="47" idx="2"/>
            <a:endCxn id="6" idx="0"/>
          </p:cNvCxnSpPr>
          <p:nvPr/>
        </p:nvCxnSpPr>
        <p:spPr>
          <a:xfrm rot="5400000">
            <a:off x="4605270" y="1536304"/>
            <a:ext cx="353585" cy="79734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>
            <a:extLst>
              <a:ext uri="{FF2B5EF4-FFF2-40B4-BE49-F238E27FC236}">
                <a16:creationId xmlns:a16="http://schemas.microsoft.com/office/drawing/2014/main" id="{7CA9AAC0-C21E-484C-BF0B-FB531FA8F474}"/>
              </a:ext>
            </a:extLst>
          </p:cNvPr>
          <p:cNvCxnSpPr>
            <a:cxnSpLocks/>
            <a:stCxn id="44" idx="2"/>
            <a:endCxn id="47" idx="0"/>
          </p:cNvCxnSpPr>
          <p:nvPr/>
        </p:nvCxnSpPr>
        <p:spPr>
          <a:xfrm rot="16200000" flipH="1">
            <a:off x="4301290" y="512980"/>
            <a:ext cx="464354" cy="1294535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7FC48D9-EAD9-EA41-B11D-26A75F6061FB}"/>
              </a:ext>
            </a:extLst>
          </p:cNvPr>
          <p:cNvGrpSpPr/>
          <p:nvPr/>
        </p:nvGrpSpPr>
        <p:grpSpPr>
          <a:xfrm>
            <a:off x="3883781" y="3095987"/>
            <a:ext cx="2592225" cy="556622"/>
            <a:chOff x="6377665" y="4586034"/>
            <a:chExt cx="2663415" cy="556622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5FC69A6-8054-E749-9E60-E76165F8D746}"/>
                </a:ext>
              </a:extLst>
            </p:cNvPr>
            <p:cNvSpPr/>
            <p:nvPr/>
          </p:nvSpPr>
          <p:spPr>
            <a:xfrm>
              <a:off x="6377665" y="4586034"/>
              <a:ext cx="2663415" cy="55662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PRECONDITIONER MODULES</a:t>
              </a:r>
            </a:p>
          </p:txBody>
        </p: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378427BD-03B5-6646-BFC4-99C2A5950E27}"/>
                </a:ext>
              </a:extLst>
            </p:cNvPr>
            <p:cNvSpPr/>
            <p:nvPr/>
          </p:nvSpPr>
          <p:spPr>
            <a:xfrm>
              <a:off x="7115012" y="4849283"/>
              <a:ext cx="1188719" cy="201168"/>
            </a:xfrm>
            <a:prstGeom prst="roundRect">
              <a:avLst/>
            </a:prstGeom>
            <a:solidFill>
              <a:schemeClr val="bg2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KINBBDPRE</a:t>
              </a:r>
            </a:p>
          </p:txBody>
        </p:sp>
      </p:grpSp>
      <p:cxnSp>
        <p:nvCxnSpPr>
          <p:cNvPr id="56" name="Elbow Connector 55">
            <a:extLst>
              <a:ext uri="{FF2B5EF4-FFF2-40B4-BE49-F238E27FC236}">
                <a16:creationId xmlns:a16="http://schemas.microsoft.com/office/drawing/2014/main" id="{6197CF4F-ED80-404E-BDE8-248072AC1344}"/>
              </a:ext>
            </a:extLst>
          </p:cNvPr>
          <p:cNvCxnSpPr>
            <a:cxnSpLocks/>
            <a:stCxn id="47" idx="2"/>
            <a:endCxn id="16" idx="0"/>
          </p:cNvCxnSpPr>
          <p:nvPr/>
        </p:nvCxnSpPr>
        <p:spPr>
          <a:xfrm rot="16200000" flipH="1">
            <a:off x="5533543" y="1405376"/>
            <a:ext cx="355221" cy="106083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A664D8D-90B7-4244-B53A-2A6BD6686F4F}"/>
              </a:ext>
            </a:extLst>
          </p:cNvPr>
          <p:cNvGrpSpPr/>
          <p:nvPr/>
        </p:nvGrpSpPr>
        <p:grpSpPr>
          <a:xfrm>
            <a:off x="2296604" y="2110994"/>
            <a:ext cx="1097280" cy="842492"/>
            <a:chOff x="676650" y="1471028"/>
            <a:chExt cx="1097280" cy="842492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86EC9FE-4B51-9F4C-BD20-0227D0E1CB76}"/>
                </a:ext>
              </a:extLst>
            </p:cNvPr>
            <p:cNvSpPr/>
            <p:nvPr/>
          </p:nvSpPr>
          <p:spPr>
            <a:xfrm>
              <a:off x="676650" y="1471028"/>
              <a:ext cx="1097280" cy="274320"/>
            </a:xfrm>
            <a:prstGeom prst="rect">
              <a:avLst/>
            </a:prstGeom>
            <a:solidFill>
              <a:schemeClr val="accent6"/>
            </a:solidFill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>
                  <a:solidFill>
                    <a:schemeClr val="tx1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NVECTOR API</a:t>
              </a:r>
              <a:endParaRPr lang="en-US" sz="900" b="1" dirty="0">
                <a:solidFill>
                  <a:schemeClr val="tx1"/>
                </a:solidFill>
                <a:latin typeface="Arial" panose="020B0604020202020204" pitchFamily="34" charset="0"/>
                <a:ea typeface="Cambria Math" panose="020405030504060302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D2EEA23C-8A0A-574D-B0A6-DC010B66C686}"/>
                </a:ext>
              </a:extLst>
            </p:cNvPr>
            <p:cNvCxnSpPr>
              <a:cxnSpLocks/>
              <a:stCxn id="59" idx="2"/>
              <a:endCxn id="62" idx="0"/>
            </p:cNvCxnSpPr>
            <p:nvPr/>
          </p:nvCxnSpPr>
          <p:spPr>
            <a:xfrm>
              <a:off x="1225290" y="1745348"/>
              <a:ext cx="0" cy="182870"/>
            </a:xfrm>
            <a:prstGeom prst="straightConnector1">
              <a:avLst/>
            </a:prstGeom>
            <a:ln w="19050">
              <a:solidFill>
                <a:schemeClr val="accent1">
                  <a:lumMod val="50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94D1925-F539-D541-A823-84DF449F63CD}"/>
                </a:ext>
              </a:extLst>
            </p:cNvPr>
            <p:cNvSpPr/>
            <p:nvPr/>
          </p:nvSpPr>
          <p:spPr>
            <a:xfrm>
              <a:off x="676650" y="1928218"/>
              <a:ext cx="1097280" cy="38530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solidFill>
                <a:schemeClr val="accent1">
                  <a:lumMod val="50000"/>
                </a:schemeClr>
              </a:solidFill>
              <a:prstDash val="solid"/>
            </a:ln>
            <a:effectLst/>
          </p:spPr>
          <p:txBody>
            <a:bodyPr rtlCol="0" anchor="t" anchorCtr="0"/>
            <a:lstStyle/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VECTOR </a:t>
              </a:r>
            </a:p>
            <a:p>
              <a:pPr algn="ctr" defTabSz="163126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Cambria Math" panose="02040503050406030204" pitchFamily="18" charset="0"/>
                  <a:cs typeface="Arial" panose="020B0604020202020204" pitchFamily="34" charset="0"/>
                </a:rPr>
                <a:t>MODULES</a:t>
              </a:r>
            </a:p>
          </p:txBody>
        </p:sp>
      </p:grp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DE7A367-9931-174E-8CC2-4BC5AC9C18EA}"/>
              </a:ext>
            </a:extLst>
          </p:cNvPr>
          <p:cNvCxnSpPr>
            <a:cxnSpLocks/>
            <a:stCxn id="47" idx="2"/>
            <a:endCxn id="52" idx="0"/>
          </p:cNvCxnSpPr>
          <p:nvPr/>
        </p:nvCxnSpPr>
        <p:spPr>
          <a:xfrm flipH="1">
            <a:off x="5179894" y="1758185"/>
            <a:ext cx="841" cy="1337802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3508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1185</TotalTime>
  <Words>545</Words>
  <Application>Microsoft Macintosh PowerPoint</Application>
  <PresentationFormat>Custom</PresentationFormat>
  <Paragraphs>348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Gardner, David James</dc:creator>
  <cp:lastModifiedBy>Gardner, David James</cp:lastModifiedBy>
  <cp:revision>49</cp:revision>
  <dcterms:created xsi:type="dcterms:W3CDTF">2020-01-02T22:12:20Z</dcterms:created>
  <dcterms:modified xsi:type="dcterms:W3CDTF">2020-01-03T18:17:39Z</dcterms:modified>
</cp:coreProperties>
</file>