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2018/7/31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0A0EDA-A365-42FD-8083-A0DF2745A5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298586A-29E6-4932-9C20-ABDAF38383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870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zyx天使雨轩</dc:creator>
  <cp:lastModifiedBy>admin</cp:lastModifiedBy>
  <cp:revision>2</cp:revision>
  <dcterms:created xsi:type="dcterms:W3CDTF">2015-09-11T04:52:26Z</dcterms:created>
  <dcterms:modified xsi:type="dcterms:W3CDTF">2018-07-31T06:30:46Z</dcterms:modified>
</cp:coreProperties>
</file>