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8"/>
  </p:handoutMasterIdLst>
  <p:sldIdLst>
    <p:sldId id="256" r:id="rId3"/>
    <p:sldId id="264" r:id="rId5"/>
    <p:sldId id="268" r:id="rId6"/>
    <p:sldId id="269" r:id="rId7"/>
  </p:sldIdLst>
  <p:sldSz cx="14370685" cy="37392610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B2B2"/>
    <a:srgbClr val="202020"/>
    <a:srgbClr val="323232"/>
    <a:srgbClr val="CC3300"/>
    <a:srgbClr val="CC0000"/>
    <a:srgbClr val="FF3300"/>
    <a:srgbClr val="990000"/>
    <a:srgbClr val="FF8D41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80" autoAdjust="0"/>
    <p:restoredTop sz="86374"/>
  </p:normalViewPr>
  <p:slideViewPr>
    <p:cSldViewPr snapToGrid="0" showGuides="1">
      <p:cViewPr varScale="1">
        <p:scale>
          <a:sx n="127" d="100"/>
          <a:sy n="127" d="100"/>
        </p:scale>
        <p:origin x="1952" y="184"/>
      </p:cViewPr>
      <p:guideLst>
        <p:guide orient="horz" pos="11915"/>
        <p:guide pos="451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presProps" Target="presProps.xml"/><Relationship Id="rId8" Type="http://schemas.openxmlformats.org/officeDocument/2006/relationships/handoutMaster" Target="handoutMasters/handoutMaster1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1" Type="http://schemas.openxmlformats.org/officeDocument/2006/relationships/tableStyles" Target="tableStyles.xml"/><Relationship Id="rId10" Type="http://schemas.openxmlformats.org/officeDocument/2006/relationships/viewProps" Target="viewProps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45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45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45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45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C8D182-E4C8-4120-9249-FC9774456FF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889016" y="1279525"/>
            <a:ext cx="1327618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796400" y="7213442"/>
            <a:ext cx="10778399" cy="11924609"/>
          </a:xfrm>
        </p:spPr>
        <p:txBody>
          <a:bodyPr anchor="b">
            <a:normAutofit/>
          </a:bodyPr>
          <a:lstStyle>
            <a:lvl1pPr algn="ctr">
              <a:lnSpc>
                <a:spcPct val="130000"/>
              </a:lnSpc>
              <a:defRPr sz="9430">
                <a:effectLst/>
              </a:defRPr>
            </a:lvl1pPr>
          </a:lstStyle>
          <a:p>
            <a:r>
              <a:rPr lang="zh-CN" altLang="en-US" dirty="0"/>
              <a:t>单击此处添加标题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796400" y="19640089"/>
            <a:ext cx="10778399" cy="9028032"/>
          </a:xfrm>
        </p:spPr>
        <p:txBody>
          <a:bodyPr>
            <a:normAutofit/>
          </a:bodyPr>
          <a:lstStyle>
            <a:lvl1pPr marL="0" indent="0" algn="ctr">
              <a:buNone/>
              <a:defRPr sz="377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ea"/>
                <a:ea typeface="+mn-ea"/>
              </a:defRPr>
            </a:lvl1pPr>
            <a:lvl2pPr marL="718820" indent="0" algn="ctr">
              <a:buNone/>
              <a:defRPr sz="3145"/>
            </a:lvl2pPr>
            <a:lvl3pPr marL="1437005" indent="0" algn="ctr">
              <a:buNone/>
              <a:defRPr sz="2830"/>
            </a:lvl3pPr>
            <a:lvl4pPr marL="2155825" indent="0" algn="ctr">
              <a:buNone/>
              <a:defRPr sz="2515"/>
            </a:lvl4pPr>
            <a:lvl5pPr marL="2874010" indent="0" algn="ctr">
              <a:buNone/>
              <a:defRPr sz="2515"/>
            </a:lvl5pPr>
            <a:lvl6pPr marL="3592830" indent="0" algn="ctr">
              <a:buNone/>
              <a:defRPr sz="2515"/>
            </a:lvl6pPr>
            <a:lvl7pPr marL="4311650" indent="0" algn="ctr">
              <a:buNone/>
              <a:defRPr sz="2515"/>
            </a:lvl7pPr>
            <a:lvl8pPr marL="5029835" indent="0" algn="ctr">
              <a:buNone/>
              <a:defRPr sz="2515"/>
            </a:lvl8pPr>
            <a:lvl9pPr marL="5748655" indent="0" algn="ctr">
              <a:buNone/>
              <a:defRPr sz="2515"/>
            </a:lvl9pPr>
          </a:lstStyle>
          <a:p>
            <a:r>
              <a:rPr lang="zh-CN" altLang="en-US" dirty="0"/>
              <a:t>单击此处添加副标题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988020" y="3007285"/>
            <a:ext cx="12395159" cy="30310253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63470" y="1409170"/>
            <a:ext cx="12395159" cy="7227624"/>
          </a:xfrm>
        </p:spPr>
        <p:txBody>
          <a:bodyPr anchor="ctr" anchorCtr="0">
            <a:normAutofit/>
          </a:bodyPr>
          <a:lstStyle>
            <a:lvl1pPr>
              <a:defRPr sz="6915" b="0">
                <a:effectLst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63470" y="9954208"/>
            <a:ext cx="12395159" cy="23725642"/>
          </a:xfrm>
        </p:spPr>
        <p:txBody>
          <a:bodyPr>
            <a:normAutofit/>
          </a:bodyPr>
          <a:lstStyle>
            <a:lvl1pPr>
              <a:defRPr sz="4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377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3145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283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283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80534" y="2557912"/>
            <a:ext cx="12150366" cy="22318948"/>
          </a:xfrm>
        </p:spPr>
        <p:txBody>
          <a:bodyPr anchor="b">
            <a:normAutofit/>
          </a:bodyPr>
          <a:lstStyle>
            <a:lvl1pPr>
              <a:defRPr sz="9430">
                <a:effectLst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80535" y="25136148"/>
            <a:ext cx="12150365" cy="3530789"/>
          </a:xfrm>
        </p:spPr>
        <p:txBody>
          <a:bodyPr>
            <a:normAutofit/>
          </a:bodyPr>
          <a:lstStyle>
            <a:lvl1pPr marL="0" indent="0">
              <a:buNone/>
              <a:defRPr sz="3770">
                <a:solidFill>
                  <a:schemeClr val="tx1"/>
                </a:solidFill>
              </a:defRPr>
            </a:lvl1pPr>
            <a:lvl2pPr marL="718820" indent="0">
              <a:buNone/>
              <a:defRPr sz="3145">
                <a:solidFill>
                  <a:schemeClr val="tx1">
                    <a:tint val="75000"/>
                  </a:schemeClr>
                </a:solidFill>
              </a:defRPr>
            </a:lvl2pPr>
            <a:lvl3pPr marL="1437005" indent="0">
              <a:buNone/>
              <a:defRPr sz="2830">
                <a:solidFill>
                  <a:schemeClr val="tx1">
                    <a:tint val="75000"/>
                  </a:schemeClr>
                </a:solidFill>
              </a:defRPr>
            </a:lvl3pPr>
            <a:lvl4pPr marL="2155825" indent="0">
              <a:buNone/>
              <a:defRPr sz="2515">
                <a:solidFill>
                  <a:schemeClr val="tx1">
                    <a:tint val="75000"/>
                  </a:schemeClr>
                </a:solidFill>
              </a:defRPr>
            </a:lvl4pPr>
            <a:lvl5pPr marL="2874010" indent="0">
              <a:buNone/>
              <a:defRPr sz="2515">
                <a:solidFill>
                  <a:schemeClr val="tx1">
                    <a:tint val="75000"/>
                  </a:schemeClr>
                </a:solidFill>
              </a:defRPr>
            </a:lvl5pPr>
            <a:lvl6pPr marL="3592830" indent="0">
              <a:buNone/>
              <a:defRPr sz="2515">
                <a:solidFill>
                  <a:schemeClr val="tx1">
                    <a:tint val="75000"/>
                  </a:schemeClr>
                </a:solidFill>
              </a:defRPr>
            </a:lvl6pPr>
            <a:lvl7pPr marL="4311650" indent="0">
              <a:buNone/>
              <a:defRPr sz="2515">
                <a:solidFill>
                  <a:schemeClr val="tx1">
                    <a:tint val="75000"/>
                  </a:schemeClr>
                </a:solidFill>
              </a:defRPr>
            </a:lvl7pPr>
            <a:lvl8pPr marL="5029835" indent="0">
              <a:buNone/>
              <a:defRPr sz="2515">
                <a:solidFill>
                  <a:schemeClr val="tx1">
                    <a:tint val="75000"/>
                  </a:schemeClr>
                </a:solidFill>
              </a:defRPr>
            </a:lvl8pPr>
            <a:lvl9pPr marL="5748655" indent="0">
              <a:buNone/>
              <a:defRPr sz="251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63470" y="1409170"/>
            <a:ext cx="12395159" cy="7227624"/>
          </a:xfrm>
        </p:spPr>
        <p:txBody>
          <a:bodyPr>
            <a:normAutofit/>
          </a:bodyPr>
          <a:lstStyle>
            <a:lvl1pPr>
              <a:defRPr sz="6915" b="0" i="0">
                <a:effectLst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763470" y="9954208"/>
            <a:ext cx="6107759" cy="23725642"/>
          </a:xfrm>
        </p:spPr>
        <p:txBody>
          <a:bodyPr>
            <a:normAutofit/>
          </a:bodyPr>
          <a:lstStyle>
            <a:lvl1pPr>
              <a:lnSpc>
                <a:spcPct val="90000"/>
              </a:lnSpc>
              <a:defRPr sz="4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90000"/>
              </a:lnSpc>
              <a:defRPr sz="377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90000"/>
              </a:lnSpc>
              <a:defRPr sz="3145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90000"/>
              </a:lnSpc>
              <a:defRPr sz="283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90000"/>
              </a:lnSpc>
              <a:defRPr sz="283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7050869" y="9954208"/>
            <a:ext cx="6107759" cy="23725642"/>
          </a:xfrm>
        </p:spPr>
        <p:txBody>
          <a:bodyPr>
            <a:normAutofit/>
          </a:bodyPr>
          <a:lstStyle>
            <a:lvl1pPr>
              <a:lnSpc>
                <a:spcPct val="90000"/>
              </a:lnSpc>
              <a:defRPr sz="4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90000"/>
              </a:lnSpc>
              <a:defRPr sz="377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90000"/>
              </a:lnSpc>
              <a:defRPr sz="3145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90000"/>
              </a:lnSpc>
              <a:defRPr sz="283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90000"/>
              </a:lnSpc>
              <a:defRPr sz="283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89892" y="1990842"/>
            <a:ext cx="12395159" cy="7227624"/>
          </a:xfrm>
        </p:spPr>
        <p:txBody>
          <a:bodyPr/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89892" y="9514388"/>
            <a:ext cx="6079690" cy="4492375"/>
          </a:xfrm>
        </p:spPr>
        <p:txBody>
          <a:bodyPr anchor="b">
            <a:normAutofit/>
          </a:bodyPr>
          <a:lstStyle>
            <a:lvl1pPr marL="0" indent="0">
              <a:buNone/>
              <a:defRPr sz="4400" b="0"/>
            </a:lvl1pPr>
            <a:lvl2pPr marL="718820" indent="0">
              <a:buNone/>
              <a:defRPr sz="3145" b="1"/>
            </a:lvl2pPr>
            <a:lvl3pPr marL="1437005" indent="0">
              <a:buNone/>
              <a:defRPr sz="2830" b="1"/>
            </a:lvl3pPr>
            <a:lvl4pPr marL="2155825" indent="0">
              <a:buNone/>
              <a:defRPr sz="2515" b="1"/>
            </a:lvl4pPr>
            <a:lvl5pPr marL="2874010" indent="0">
              <a:buNone/>
              <a:defRPr sz="2515" b="1"/>
            </a:lvl5pPr>
            <a:lvl6pPr marL="3592830" indent="0">
              <a:buNone/>
              <a:defRPr sz="2515" b="1"/>
            </a:lvl6pPr>
            <a:lvl7pPr marL="4311650" indent="0">
              <a:buNone/>
              <a:defRPr sz="2515" b="1"/>
            </a:lvl7pPr>
            <a:lvl8pPr marL="5029835" indent="0">
              <a:buNone/>
              <a:defRPr sz="2515" b="1"/>
            </a:lvl8pPr>
            <a:lvl9pPr marL="5748655" indent="0">
              <a:buNone/>
              <a:defRPr sz="2515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989892" y="14261591"/>
            <a:ext cx="6079690" cy="19487506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7275419" y="9514388"/>
            <a:ext cx="6109631" cy="4492375"/>
          </a:xfrm>
        </p:spPr>
        <p:txBody>
          <a:bodyPr anchor="b">
            <a:normAutofit/>
          </a:bodyPr>
          <a:lstStyle>
            <a:lvl1pPr marL="0" indent="0">
              <a:buNone/>
              <a:defRPr sz="4400" b="0"/>
            </a:lvl1pPr>
            <a:lvl2pPr marL="718820" indent="0">
              <a:buNone/>
              <a:defRPr sz="3145" b="1"/>
            </a:lvl2pPr>
            <a:lvl3pPr marL="1437005" indent="0">
              <a:buNone/>
              <a:defRPr sz="2830" b="1"/>
            </a:lvl3pPr>
            <a:lvl4pPr marL="2155825" indent="0">
              <a:buNone/>
              <a:defRPr sz="2515" b="1"/>
            </a:lvl4pPr>
            <a:lvl5pPr marL="2874010" indent="0">
              <a:buNone/>
              <a:defRPr sz="2515" b="1"/>
            </a:lvl5pPr>
            <a:lvl6pPr marL="3592830" indent="0">
              <a:buNone/>
              <a:defRPr sz="2515" b="1"/>
            </a:lvl6pPr>
            <a:lvl7pPr marL="4311650" indent="0">
              <a:buNone/>
              <a:defRPr sz="2515" b="1"/>
            </a:lvl7pPr>
            <a:lvl8pPr marL="5029835" indent="0">
              <a:buNone/>
              <a:defRPr sz="2515" b="1"/>
            </a:lvl8pPr>
            <a:lvl9pPr marL="5748655" indent="0">
              <a:buNone/>
              <a:defRPr sz="2515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7275419" y="14261591"/>
            <a:ext cx="6109631" cy="19487506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88020" y="15082791"/>
            <a:ext cx="12395159" cy="7227624"/>
          </a:xfrm>
        </p:spPr>
        <p:txBody>
          <a:bodyPr>
            <a:normAutofit/>
          </a:bodyPr>
          <a:lstStyle>
            <a:lvl1pPr algn="ctr">
              <a:defRPr sz="6915" b="0">
                <a:effectLst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762347" y="692467"/>
            <a:ext cx="4909688" cy="8725080"/>
          </a:xfrm>
        </p:spPr>
        <p:txBody>
          <a:bodyPr anchor="ctr" anchorCtr="0">
            <a:normAutofit/>
          </a:bodyPr>
          <a:lstStyle>
            <a:lvl1pPr>
              <a:defRPr sz="5030" b="0">
                <a:effectLst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6110588" y="4178540"/>
            <a:ext cx="6857173" cy="27777434"/>
          </a:xfrm>
        </p:spPr>
        <p:txBody>
          <a:bodyPr/>
          <a:lstStyle>
            <a:lvl1pPr marL="0" indent="0">
              <a:buNone/>
              <a:defRPr sz="5030"/>
            </a:lvl1pPr>
            <a:lvl2pPr marL="718820" indent="0">
              <a:buNone/>
              <a:defRPr sz="4400"/>
            </a:lvl2pPr>
            <a:lvl3pPr marL="1437005" indent="0">
              <a:buNone/>
              <a:defRPr sz="3770"/>
            </a:lvl3pPr>
            <a:lvl4pPr marL="2155825" indent="0">
              <a:buNone/>
              <a:defRPr sz="3145"/>
            </a:lvl4pPr>
            <a:lvl5pPr marL="2874010" indent="0">
              <a:buNone/>
              <a:defRPr sz="3145"/>
            </a:lvl5pPr>
            <a:lvl6pPr marL="3592830" indent="0">
              <a:buNone/>
              <a:defRPr sz="3145"/>
            </a:lvl6pPr>
            <a:lvl7pPr marL="4311650" indent="0">
              <a:buNone/>
              <a:defRPr sz="3145"/>
            </a:lvl7pPr>
            <a:lvl8pPr marL="5029835" indent="0">
              <a:buNone/>
              <a:defRPr sz="3145"/>
            </a:lvl8pPr>
            <a:lvl9pPr marL="5748655" indent="0">
              <a:buNone/>
              <a:defRPr sz="3145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768335" y="11217960"/>
            <a:ext cx="4909688" cy="20782659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3145"/>
            </a:lvl1pPr>
            <a:lvl2pPr marL="718820" indent="0">
              <a:buNone/>
              <a:defRPr sz="2200"/>
            </a:lvl2pPr>
            <a:lvl3pPr marL="1437005" indent="0">
              <a:buNone/>
              <a:defRPr sz="1885"/>
            </a:lvl3pPr>
            <a:lvl4pPr marL="2155825" indent="0">
              <a:buNone/>
              <a:defRPr sz="1570"/>
            </a:lvl4pPr>
            <a:lvl5pPr marL="2874010" indent="0">
              <a:buNone/>
              <a:defRPr sz="1570"/>
            </a:lvl5pPr>
            <a:lvl6pPr marL="3592830" indent="0">
              <a:buNone/>
              <a:defRPr sz="1570"/>
            </a:lvl6pPr>
            <a:lvl7pPr marL="4311650" indent="0">
              <a:buNone/>
              <a:defRPr sz="1570"/>
            </a:lvl7pPr>
            <a:lvl8pPr marL="5029835" indent="0">
              <a:buNone/>
              <a:defRPr sz="1570"/>
            </a:lvl8pPr>
            <a:lvl9pPr marL="5748655" indent="0">
              <a:buNone/>
              <a:defRPr sz="1570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1580513" y="1990842"/>
            <a:ext cx="1802666" cy="31689009"/>
          </a:xfrm>
        </p:spPr>
        <p:txBody>
          <a:bodyPr vert="eaVert">
            <a:normAutofit/>
          </a:bodyPr>
          <a:lstStyle>
            <a:lvl1pPr>
              <a:defRPr sz="6915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988020" y="1990842"/>
            <a:ext cx="10467162" cy="31689009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988020" y="1990842"/>
            <a:ext cx="12395159" cy="72276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88020" y="9954208"/>
            <a:ext cx="12395159" cy="237256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988020" y="34657957"/>
            <a:ext cx="3233520" cy="19908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88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760459" y="34657957"/>
            <a:ext cx="4850279" cy="19908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88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0149659" y="34657957"/>
            <a:ext cx="3233520" cy="19908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88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1437005" rtl="0" eaLnBrk="1" latinLnBrk="0" hangingPunct="1">
        <a:lnSpc>
          <a:spcPct val="90000"/>
        </a:lnSpc>
        <a:spcBef>
          <a:spcPct val="0"/>
        </a:spcBef>
        <a:buNone/>
        <a:defRPr sz="691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9410" indent="-359410" algn="l" defTabSz="1437005" rtl="0" eaLnBrk="1" latinLnBrk="0" hangingPunct="1">
        <a:lnSpc>
          <a:spcPct val="90000"/>
        </a:lnSpc>
        <a:spcBef>
          <a:spcPct val="315000"/>
        </a:spcBef>
        <a:buFont typeface="Arial" panose="020B0604020202020204" pitchFamily="34" charset="0"/>
        <a:buChar char="•"/>
        <a:defRPr sz="4400" kern="1200">
          <a:solidFill>
            <a:schemeClr val="tx1"/>
          </a:solidFill>
          <a:latin typeface="+mn-lt"/>
          <a:ea typeface="+mn-ea"/>
          <a:cs typeface="+mn-cs"/>
        </a:defRPr>
      </a:lvl1pPr>
      <a:lvl2pPr marL="1077595" indent="-359410" algn="l" defTabSz="1437005" rtl="0" eaLnBrk="1" latinLnBrk="0" hangingPunct="1">
        <a:lnSpc>
          <a:spcPct val="90000"/>
        </a:lnSpc>
        <a:spcBef>
          <a:spcPct val="158000"/>
        </a:spcBef>
        <a:buFont typeface="Arial" panose="020B0604020202020204" pitchFamily="34" charset="0"/>
        <a:buChar char="•"/>
        <a:defRPr sz="3770" kern="1200">
          <a:solidFill>
            <a:schemeClr val="tx1"/>
          </a:solidFill>
          <a:latin typeface="+mn-lt"/>
          <a:ea typeface="+mn-ea"/>
          <a:cs typeface="+mn-cs"/>
        </a:defRPr>
      </a:lvl2pPr>
      <a:lvl3pPr marL="1796415" indent="-359410" algn="l" defTabSz="1437005" rtl="0" eaLnBrk="1" latinLnBrk="0" hangingPunct="1">
        <a:lnSpc>
          <a:spcPct val="90000"/>
        </a:lnSpc>
        <a:spcBef>
          <a:spcPct val="158000"/>
        </a:spcBef>
        <a:buFont typeface="Arial" panose="020B0604020202020204" pitchFamily="34" charset="0"/>
        <a:buChar char="•"/>
        <a:defRPr sz="3145" kern="1200">
          <a:solidFill>
            <a:schemeClr val="tx1"/>
          </a:solidFill>
          <a:latin typeface="+mn-lt"/>
          <a:ea typeface="+mn-ea"/>
          <a:cs typeface="+mn-cs"/>
        </a:defRPr>
      </a:lvl3pPr>
      <a:lvl4pPr marL="2515235" indent="-359410" algn="l" defTabSz="1437005" rtl="0" eaLnBrk="1" latinLnBrk="0" hangingPunct="1">
        <a:lnSpc>
          <a:spcPct val="90000"/>
        </a:lnSpc>
        <a:spcBef>
          <a:spcPct val="158000"/>
        </a:spcBef>
        <a:buFont typeface="Arial" panose="020B0604020202020204" pitchFamily="34" charset="0"/>
        <a:buChar char="•"/>
        <a:defRPr sz="2830" kern="1200">
          <a:solidFill>
            <a:schemeClr val="tx1"/>
          </a:solidFill>
          <a:latin typeface="+mn-lt"/>
          <a:ea typeface="+mn-ea"/>
          <a:cs typeface="+mn-cs"/>
        </a:defRPr>
      </a:lvl4pPr>
      <a:lvl5pPr marL="3233420" indent="-359410" algn="l" defTabSz="1437005" rtl="0" eaLnBrk="1" latinLnBrk="0" hangingPunct="1">
        <a:lnSpc>
          <a:spcPct val="90000"/>
        </a:lnSpc>
        <a:spcBef>
          <a:spcPct val="158000"/>
        </a:spcBef>
        <a:buFont typeface="Arial" panose="020B0604020202020204" pitchFamily="34" charset="0"/>
        <a:buChar char="•"/>
        <a:defRPr sz="2830" kern="1200">
          <a:solidFill>
            <a:schemeClr val="tx1"/>
          </a:solidFill>
          <a:latin typeface="+mn-lt"/>
          <a:ea typeface="+mn-ea"/>
          <a:cs typeface="+mn-cs"/>
        </a:defRPr>
      </a:lvl5pPr>
      <a:lvl6pPr marL="3952240" indent="-359410" algn="l" defTabSz="1437005" rtl="0" eaLnBrk="1" latinLnBrk="0" hangingPunct="1">
        <a:lnSpc>
          <a:spcPct val="90000"/>
        </a:lnSpc>
        <a:spcBef>
          <a:spcPct val="158000"/>
        </a:spcBef>
        <a:buFont typeface="Arial" panose="020B0604020202020204" pitchFamily="34" charset="0"/>
        <a:buChar char="•"/>
        <a:defRPr sz="2830" kern="1200">
          <a:solidFill>
            <a:schemeClr val="tx1"/>
          </a:solidFill>
          <a:latin typeface="+mn-lt"/>
          <a:ea typeface="+mn-ea"/>
          <a:cs typeface="+mn-cs"/>
        </a:defRPr>
      </a:lvl6pPr>
      <a:lvl7pPr marL="4670425" indent="-359410" algn="l" defTabSz="1437005" rtl="0" eaLnBrk="1" latinLnBrk="0" hangingPunct="1">
        <a:lnSpc>
          <a:spcPct val="90000"/>
        </a:lnSpc>
        <a:spcBef>
          <a:spcPct val="158000"/>
        </a:spcBef>
        <a:buFont typeface="Arial" panose="020B0604020202020204" pitchFamily="34" charset="0"/>
        <a:buChar char="•"/>
        <a:defRPr sz="2830" kern="1200">
          <a:solidFill>
            <a:schemeClr val="tx1"/>
          </a:solidFill>
          <a:latin typeface="+mn-lt"/>
          <a:ea typeface="+mn-ea"/>
          <a:cs typeface="+mn-cs"/>
        </a:defRPr>
      </a:lvl7pPr>
      <a:lvl8pPr marL="5389245" indent="-359410" algn="l" defTabSz="1437005" rtl="0" eaLnBrk="1" latinLnBrk="0" hangingPunct="1">
        <a:lnSpc>
          <a:spcPct val="90000"/>
        </a:lnSpc>
        <a:spcBef>
          <a:spcPct val="158000"/>
        </a:spcBef>
        <a:buFont typeface="Arial" panose="020B0604020202020204" pitchFamily="34" charset="0"/>
        <a:buChar char="•"/>
        <a:defRPr sz="2830" kern="1200">
          <a:solidFill>
            <a:schemeClr val="tx1"/>
          </a:solidFill>
          <a:latin typeface="+mn-lt"/>
          <a:ea typeface="+mn-ea"/>
          <a:cs typeface="+mn-cs"/>
        </a:defRPr>
      </a:lvl8pPr>
      <a:lvl9pPr marL="6108065" indent="-359410" algn="l" defTabSz="1437005" rtl="0" eaLnBrk="1" latinLnBrk="0" hangingPunct="1">
        <a:lnSpc>
          <a:spcPct val="90000"/>
        </a:lnSpc>
        <a:spcBef>
          <a:spcPct val="158000"/>
        </a:spcBef>
        <a:buFont typeface="Arial" panose="020B0604020202020204" pitchFamily="34" charset="0"/>
        <a:buChar char="•"/>
        <a:defRPr sz="28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437005" rtl="0" eaLnBrk="1" latinLnBrk="0" hangingPunct="1">
        <a:defRPr sz="2830" kern="1200">
          <a:solidFill>
            <a:schemeClr val="tx1"/>
          </a:solidFill>
          <a:latin typeface="+mn-lt"/>
          <a:ea typeface="+mn-ea"/>
          <a:cs typeface="+mn-cs"/>
        </a:defRPr>
      </a:lvl1pPr>
      <a:lvl2pPr marL="718820" algn="l" defTabSz="1437005" rtl="0" eaLnBrk="1" latinLnBrk="0" hangingPunct="1">
        <a:defRPr sz="2830" kern="1200">
          <a:solidFill>
            <a:schemeClr val="tx1"/>
          </a:solidFill>
          <a:latin typeface="+mn-lt"/>
          <a:ea typeface="+mn-ea"/>
          <a:cs typeface="+mn-cs"/>
        </a:defRPr>
      </a:lvl2pPr>
      <a:lvl3pPr marL="1437005" algn="l" defTabSz="1437005" rtl="0" eaLnBrk="1" latinLnBrk="0" hangingPunct="1">
        <a:defRPr sz="2830" kern="1200">
          <a:solidFill>
            <a:schemeClr val="tx1"/>
          </a:solidFill>
          <a:latin typeface="+mn-lt"/>
          <a:ea typeface="+mn-ea"/>
          <a:cs typeface="+mn-cs"/>
        </a:defRPr>
      </a:lvl3pPr>
      <a:lvl4pPr marL="2155825" algn="l" defTabSz="1437005" rtl="0" eaLnBrk="1" latinLnBrk="0" hangingPunct="1">
        <a:defRPr sz="2830" kern="1200">
          <a:solidFill>
            <a:schemeClr val="tx1"/>
          </a:solidFill>
          <a:latin typeface="+mn-lt"/>
          <a:ea typeface="+mn-ea"/>
          <a:cs typeface="+mn-cs"/>
        </a:defRPr>
      </a:lvl4pPr>
      <a:lvl5pPr marL="2874010" algn="l" defTabSz="1437005" rtl="0" eaLnBrk="1" latinLnBrk="0" hangingPunct="1">
        <a:defRPr sz="2830" kern="1200">
          <a:solidFill>
            <a:schemeClr val="tx1"/>
          </a:solidFill>
          <a:latin typeface="+mn-lt"/>
          <a:ea typeface="+mn-ea"/>
          <a:cs typeface="+mn-cs"/>
        </a:defRPr>
      </a:lvl5pPr>
      <a:lvl6pPr marL="3592830" algn="l" defTabSz="1437005" rtl="0" eaLnBrk="1" latinLnBrk="0" hangingPunct="1">
        <a:defRPr sz="2830" kern="1200">
          <a:solidFill>
            <a:schemeClr val="tx1"/>
          </a:solidFill>
          <a:latin typeface="+mn-lt"/>
          <a:ea typeface="+mn-ea"/>
          <a:cs typeface="+mn-cs"/>
        </a:defRPr>
      </a:lvl6pPr>
      <a:lvl7pPr marL="4311650" algn="l" defTabSz="1437005" rtl="0" eaLnBrk="1" latinLnBrk="0" hangingPunct="1">
        <a:defRPr sz="2830" kern="1200">
          <a:solidFill>
            <a:schemeClr val="tx1"/>
          </a:solidFill>
          <a:latin typeface="+mn-lt"/>
          <a:ea typeface="+mn-ea"/>
          <a:cs typeface="+mn-cs"/>
        </a:defRPr>
      </a:lvl7pPr>
      <a:lvl8pPr marL="5029835" algn="l" defTabSz="1437005" rtl="0" eaLnBrk="1" latinLnBrk="0" hangingPunct="1">
        <a:defRPr sz="2830" kern="1200">
          <a:solidFill>
            <a:schemeClr val="tx1"/>
          </a:solidFill>
          <a:latin typeface="+mn-lt"/>
          <a:ea typeface="+mn-ea"/>
          <a:cs typeface="+mn-cs"/>
        </a:defRPr>
      </a:lvl8pPr>
      <a:lvl9pPr marL="5748655" algn="l" defTabSz="1437005" rtl="0" eaLnBrk="1" latinLnBrk="0" hangingPunct="1">
        <a:defRPr sz="28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1518224" y="1623990"/>
            <a:ext cx="4756785" cy="4491990"/>
          </a:xfrm>
          <a:prstGeom prst="ellipse">
            <a:avLst/>
          </a:prstGeom>
          <a:solidFill>
            <a:srgbClr val="000000">
              <a:alpha val="0"/>
            </a:srgbClr>
          </a:solidFill>
          <a:ln w="28575" cmpd="sng">
            <a:solidFill>
              <a:srgbClr val="B2B2B2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2129729" y="2165645"/>
            <a:ext cx="3533140" cy="3488055"/>
          </a:xfrm>
          <a:prstGeom prst="ellipse">
            <a:avLst/>
          </a:prstGeom>
          <a:solidFill>
            <a:srgbClr val="000000">
              <a:alpha val="0"/>
            </a:srgbClr>
          </a:solidFill>
          <a:ln w="28575" cmpd="sng">
            <a:solidFill>
              <a:srgbClr val="B2B2B2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2839659" y="2853350"/>
            <a:ext cx="2148840" cy="2102485"/>
          </a:xfrm>
          <a:prstGeom prst="ellipse">
            <a:avLst/>
          </a:prstGeom>
          <a:solidFill>
            <a:srgbClr val="000000">
              <a:alpha val="0"/>
            </a:srgbClr>
          </a:solidFill>
          <a:ln w="28575" cmpd="sng">
            <a:solidFill>
              <a:srgbClr val="B2B2B2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3804859" y="1762420"/>
            <a:ext cx="219075" cy="196215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5662869" y="3066710"/>
            <a:ext cx="219075" cy="196215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1761429" y="3413420"/>
            <a:ext cx="219075" cy="196215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2620584" y="5457485"/>
            <a:ext cx="219075" cy="196215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3516569" y="2408850"/>
            <a:ext cx="219075" cy="196215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2401509" y="2997495"/>
            <a:ext cx="219075" cy="196215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2401509" y="3690280"/>
            <a:ext cx="219075" cy="196215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4988499" y="3193710"/>
            <a:ext cx="219075" cy="196215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5207574" y="3690280"/>
            <a:ext cx="219075" cy="196215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3585784" y="5261270"/>
            <a:ext cx="219075" cy="196215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3804859" y="3811565"/>
            <a:ext cx="219075" cy="196215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3516569" y="3066710"/>
            <a:ext cx="219075" cy="19621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4314129" y="3389925"/>
            <a:ext cx="219075" cy="19621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4671634" y="3811565"/>
            <a:ext cx="219075" cy="19621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3037779" y="3389925"/>
            <a:ext cx="219075" cy="19621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2939354" y="4151925"/>
            <a:ext cx="219075" cy="19621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4314129" y="4567215"/>
            <a:ext cx="219075" cy="19621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cxnSp>
        <p:nvCxnSpPr>
          <p:cNvPr id="24" name="直接连接符 23"/>
          <p:cNvCxnSpPr>
            <a:stCxn id="7" idx="4"/>
            <a:endCxn id="11" idx="7"/>
          </p:cNvCxnSpPr>
          <p:nvPr/>
        </p:nvCxnSpPr>
        <p:spPr>
          <a:xfrm flipH="1">
            <a:off x="3703259" y="1958635"/>
            <a:ext cx="211455" cy="478790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" name="直接连接符 24"/>
          <p:cNvCxnSpPr>
            <a:stCxn id="11" idx="4"/>
          </p:cNvCxnSpPr>
          <p:nvPr/>
        </p:nvCxnSpPr>
        <p:spPr>
          <a:xfrm>
            <a:off x="3626424" y="2605065"/>
            <a:ext cx="0" cy="461645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6" name="直接连接符 25"/>
          <p:cNvCxnSpPr>
            <a:stCxn id="7" idx="5"/>
            <a:endCxn id="14" idx="1"/>
          </p:cNvCxnSpPr>
          <p:nvPr/>
        </p:nvCxnSpPr>
        <p:spPr>
          <a:xfrm>
            <a:off x="3991549" y="1930060"/>
            <a:ext cx="1029335" cy="1292225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7" name="直接连接符 26"/>
          <p:cNvCxnSpPr>
            <a:stCxn id="14" idx="5"/>
            <a:endCxn id="15" idx="0"/>
          </p:cNvCxnSpPr>
          <p:nvPr/>
        </p:nvCxnSpPr>
        <p:spPr>
          <a:xfrm>
            <a:off x="5175189" y="3361350"/>
            <a:ext cx="142240" cy="328930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8" name="直接连接符 27"/>
          <p:cNvCxnSpPr>
            <a:stCxn id="8" idx="2"/>
            <a:endCxn id="14" idx="6"/>
          </p:cNvCxnSpPr>
          <p:nvPr/>
        </p:nvCxnSpPr>
        <p:spPr>
          <a:xfrm flipH="1">
            <a:off x="5207574" y="3165135"/>
            <a:ext cx="455295" cy="127000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9" name="直接连接符 28"/>
          <p:cNvCxnSpPr>
            <a:stCxn id="8" idx="3"/>
            <a:endCxn id="15" idx="7"/>
          </p:cNvCxnSpPr>
          <p:nvPr/>
        </p:nvCxnSpPr>
        <p:spPr>
          <a:xfrm flipH="1">
            <a:off x="5394264" y="3234350"/>
            <a:ext cx="300990" cy="484505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0" name="直接连接符 29"/>
          <p:cNvCxnSpPr>
            <a:stCxn id="11" idx="5"/>
            <a:endCxn id="19" idx="1"/>
          </p:cNvCxnSpPr>
          <p:nvPr/>
        </p:nvCxnSpPr>
        <p:spPr>
          <a:xfrm>
            <a:off x="3703259" y="2576490"/>
            <a:ext cx="643255" cy="842010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1" name="直接连接符 30"/>
          <p:cNvCxnSpPr>
            <a:stCxn id="14" idx="2"/>
            <a:endCxn id="19" idx="6"/>
          </p:cNvCxnSpPr>
          <p:nvPr/>
        </p:nvCxnSpPr>
        <p:spPr>
          <a:xfrm flipH="1">
            <a:off x="4533204" y="3292135"/>
            <a:ext cx="455295" cy="196215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2" name="直接连接符 31"/>
          <p:cNvCxnSpPr>
            <a:stCxn id="14" idx="4"/>
            <a:endCxn id="20" idx="7"/>
          </p:cNvCxnSpPr>
          <p:nvPr/>
        </p:nvCxnSpPr>
        <p:spPr>
          <a:xfrm flipH="1">
            <a:off x="4858324" y="3389925"/>
            <a:ext cx="240030" cy="450215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3" name="直接连接符 32"/>
          <p:cNvCxnSpPr>
            <a:stCxn id="15" idx="2"/>
            <a:endCxn id="20" idx="6"/>
          </p:cNvCxnSpPr>
          <p:nvPr/>
        </p:nvCxnSpPr>
        <p:spPr>
          <a:xfrm flipH="1">
            <a:off x="4890709" y="3788705"/>
            <a:ext cx="316865" cy="121285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4" name="直接连接符 33"/>
          <p:cNvCxnSpPr>
            <a:stCxn id="20" idx="4"/>
            <a:endCxn id="23" idx="7"/>
          </p:cNvCxnSpPr>
          <p:nvPr/>
        </p:nvCxnSpPr>
        <p:spPr>
          <a:xfrm flipH="1">
            <a:off x="4500819" y="4007780"/>
            <a:ext cx="280670" cy="588010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5" name="直接连接符 34"/>
          <p:cNvCxnSpPr>
            <a:stCxn id="19" idx="3"/>
            <a:endCxn id="17" idx="7"/>
          </p:cNvCxnSpPr>
          <p:nvPr/>
        </p:nvCxnSpPr>
        <p:spPr>
          <a:xfrm flipH="1">
            <a:off x="3991549" y="3557565"/>
            <a:ext cx="354965" cy="282575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6" name="直接连接符 35"/>
          <p:cNvCxnSpPr>
            <a:stCxn id="20" idx="3"/>
            <a:endCxn id="17" idx="6"/>
          </p:cNvCxnSpPr>
          <p:nvPr/>
        </p:nvCxnSpPr>
        <p:spPr>
          <a:xfrm flipH="1" flipV="1">
            <a:off x="4023934" y="3909990"/>
            <a:ext cx="680085" cy="69215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7" name="直接连接符 36"/>
          <p:cNvCxnSpPr>
            <a:stCxn id="17" idx="1"/>
            <a:endCxn id="18" idx="4"/>
          </p:cNvCxnSpPr>
          <p:nvPr/>
        </p:nvCxnSpPr>
        <p:spPr>
          <a:xfrm flipH="1" flipV="1">
            <a:off x="3626424" y="3262925"/>
            <a:ext cx="210820" cy="577215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直接连接符 37"/>
          <p:cNvCxnSpPr>
            <a:stCxn id="21" idx="7"/>
            <a:endCxn id="18" idx="3"/>
          </p:cNvCxnSpPr>
          <p:nvPr/>
        </p:nvCxnSpPr>
        <p:spPr>
          <a:xfrm flipV="1">
            <a:off x="3224469" y="3234350"/>
            <a:ext cx="324485" cy="184150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直接连接符 38"/>
          <p:cNvCxnSpPr>
            <a:stCxn id="21" idx="5"/>
          </p:cNvCxnSpPr>
          <p:nvPr/>
        </p:nvCxnSpPr>
        <p:spPr>
          <a:xfrm>
            <a:off x="3224469" y="3557565"/>
            <a:ext cx="626110" cy="340995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0" name="直接连接符 39"/>
          <p:cNvCxnSpPr>
            <a:stCxn id="17" idx="5"/>
            <a:endCxn id="23" idx="1"/>
          </p:cNvCxnSpPr>
          <p:nvPr/>
        </p:nvCxnSpPr>
        <p:spPr>
          <a:xfrm>
            <a:off x="3991549" y="3979205"/>
            <a:ext cx="354965" cy="616585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1" name="直接连接符 40"/>
          <p:cNvCxnSpPr>
            <a:stCxn id="22" idx="0"/>
            <a:endCxn id="21" idx="4"/>
          </p:cNvCxnSpPr>
          <p:nvPr/>
        </p:nvCxnSpPr>
        <p:spPr>
          <a:xfrm flipV="1">
            <a:off x="3049209" y="3586140"/>
            <a:ext cx="98425" cy="565785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2" name="直接连接符 41"/>
          <p:cNvCxnSpPr>
            <a:stCxn id="17" idx="3"/>
            <a:endCxn id="22" idx="7"/>
          </p:cNvCxnSpPr>
          <p:nvPr/>
        </p:nvCxnSpPr>
        <p:spPr>
          <a:xfrm flipH="1">
            <a:off x="3126044" y="3979205"/>
            <a:ext cx="711200" cy="201295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3" name="直接连接符 42"/>
          <p:cNvCxnSpPr>
            <a:stCxn id="23" idx="3"/>
            <a:endCxn id="16" idx="7"/>
          </p:cNvCxnSpPr>
          <p:nvPr/>
        </p:nvCxnSpPr>
        <p:spPr>
          <a:xfrm flipH="1">
            <a:off x="3772474" y="4734855"/>
            <a:ext cx="574040" cy="554990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4" name="直接连接符 43"/>
          <p:cNvCxnSpPr>
            <a:stCxn id="16" idx="2"/>
            <a:endCxn id="10" idx="7"/>
          </p:cNvCxnSpPr>
          <p:nvPr/>
        </p:nvCxnSpPr>
        <p:spPr>
          <a:xfrm flipH="1">
            <a:off x="2807274" y="5359695"/>
            <a:ext cx="778510" cy="126365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5" name="直接连接符 44"/>
          <p:cNvCxnSpPr>
            <a:stCxn id="21" idx="1"/>
            <a:endCxn id="12" idx="6"/>
          </p:cNvCxnSpPr>
          <p:nvPr/>
        </p:nvCxnSpPr>
        <p:spPr>
          <a:xfrm flipH="1" flipV="1">
            <a:off x="2620584" y="3095920"/>
            <a:ext cx="449580" cy="322580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6" name="直接连接符 45"/>
          <p:cNvCxnSpPr>
            <a:stCxn id="21" idx="3"/>
            <a:endCxn id="13" idx="7"/>
          </p:cNvCxnSpPr>
          <p:nvPr/>
        </p:nvCxnSpPr>
        <p:spPr>
          <a:xfrm flipH="1">
            <a:off x="2588199" y="3557565"/>
            <a:ext cx="481965" cy="161290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直接连接符 46"/>
          <p:cNvCxnSpPr>
            <a:endCxn id="9" idx="7"/>
          </p:cNvCxnSpPr>
          <p:nvPr/>
        </p:nvCxnSpPr>
        <p:spPr>
          <a:xfrm flipH="1">
            <a:off x="1948119" y="3147990"/>
            <a:ext cx="540385" cy="294005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8" name="直接连接符 47"/>
          <p:cNvCxnSpPr>
            <a:stCxn id="13" idx="2"/>
            <a:endCxn id="9" idx="5"/>
          </p:cNvCxnSpPr>
          <p:nvPr/>
        </p:nvCxnSpPr>
        <p:spPr>
          <a:xfrm flipH="1" flipV="1">
            <a:off x="1948119" y="3581060"/>
            <a:ext cx="453390" cy="207645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9" name="矩形 48"/>
          <p:cNvSpPr/>
          <p:nvPr/>
        </p:nvSpPr>
        <p:spPr>
          <a:xfrm>
            <a:off x="8822629" y="2029120"/>
            <a:ext cx="752475" cy="462280"/>
          </a:xfrm>
          <a:prstGeom prst="rect">
            <a:avLst/>
          </a:prstGeom>
          <a:noFill/>
          <a:ln w="285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b="1">
                <a:solidFill>
                  <a:schemeClr val="tx1"/>
                </a:solidFill>
              </a:rPr>
              <a:t>李</a:t>
            </a:r>
            <a:r>
              <a:rPr lang="zh-CN" altLang="en-US" b="1">
                <a:solidFill>
                  <a:schemeClr val="tx1"/>
                </a:solidFill>
              </a:rPr>
              <a:t>一</a:t>
            </a:r>
            <a:endParaRPr lang="zh-CN" altLang="en-US" b="1">
              <a:solidFill>
                <a:schemeClr val="tx1"/>
              </a:solidFill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10727629" y="2029120"/>
            <a:ext cx="1352550" cy="462280"/>
          </a:xfrm>
          <a:prstGeom prst="rect">
            <a:avLst/>
          </a:prstGeom>
          <a:noFill/>
          <a:ln w="285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b="1">
                <a:solidFill>
                  <a:schemeClr val="tx1"/>
                </a:solidFill>
              </a:rPr>
              <a:t>志愿者</a:t>
            </a:r>
            <a:r>
              <a:rPr lang="zh-CN" altLang="en-US" b="1">
                <a:solidFill>
                  <a:schemeClr val="tx1"/>
                </a:solidFill>
              </a:rPr>
              <a:t>社团</a:t>
            </a:r>
            <a:endParaRPr lang="zh-CN" altLang="en-US" b="1">
              <a:solidFill>
                <a:schemeClr val="tx1"/>
              </a:solidFill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11005124" y="3379765"/>
            <a:ext cx="798195" cy="462280"/>
          </a:xfrm>
          <a:prstGeom prst="rect">
            <a:avLst/>
          </a:prstGeom>
          <a:noFill/>
          <a:ln w="285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b="1">
                <a:solidFill>
                  <a:schemeClr val="tx1"/>
                </a:solidFill>
              </a:rPr>
              <a:t>张四</a:t>
            </a:r>
            <a:endParaRPr lang="zh-CN" altLang="en-US" b="1">
              <a:solidFill>
                <a:schemeClr val="tx1"/>
              </a:solidFill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8822629" y="3379765"/>
            <a:ext cx="798195" cy="462280"/>
          </a:xfrm>
          <a:prstGeom prst="rect">
            <a:avLst/>
          </a:prstGeom>
          <a:noFill/>
          <a:ln w="285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b="1">
                <a:solidFill>
                  <a:schemeClr val="tx1"/>
                </a:solidFill>
              </a:rPr>
              <a:t>张</a:t>
            </a:r>
            <a:r>
              <a:rPr lang="zh-CN" altLang="en-US" b="1">
                <a:solidFill>
                  <a:schemeClr val="tx1"/>
                </a:solidFill>
              </a:rPr>
              <a:t>五</a:t>
            </a:r>
            <a:endParaRPr lang="zh-CN" altLang="en-US" b="1">
              <a:solidFill>
                <a:schemeClr val="tx1"/>
              </a:solidFill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11288969" y="2751750"/>
            <a:ext cx="135255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>
              <a:buClrTx/>
              <a:buSzTx/>
              <a:buFontTx/>
            </a:pPr>
            <a:r>
              <a:rPr lang="zh-CN" altLang="en-US" b="1"/>
              <a:t>建立</a:t>
            </a:r>
            <a:r>
              <a:rPr lang="zh-CN" altLang="en-US" b="1"/>
              <a:t>关系</a:t>
            </a:r>
            <a:endParaRPr lang="zh-CN" altLang="en-US" b="1"/>
          </a:p>
        </p:txBody>
      </p:sp>
      <p:cxnSp>
        <p:nvCxnSpPr>
          <p:cNvPr id="54" name="直接连接符 53"/>
          <p:cNvCxnSpPr>
            <a:stCxn id="50" idx="2"/>
            <a:endCxn id="51" idx="0"/>
          </p:cNvCxnSpPr>
          <p:nvPr/>
        </p:nvCxnSpPr>
        <p:spPr>
          <a:xfrm>
            <a:off x="11403904" y="2491400"/>
            <a:ext cx="635" cy="88836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接连接符 54"/>
          <p:cNvCxnSpPr>
            <a:stCxn id="51" idx="1"/>
            <a:endCxn id="52" idx="3"/>
          </p:cNvCxnSpPr>
          <p:nvPr/>
        </p:nvCxnSpPr>
        <p:spPr>
          <a:xfrm flipH="1">
            <a:off x="9620824" y="3610905"/>
            <a:ext cx="13843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文本框 55"/>
          <p:cNvSpPr txBox="1"/>
          <p:nvPr/>
        </p:nvSpPr>
        <p:spPr>
          <a:xfrm>
            <a:off x="9652574" y="3610905"/>
            <a:ext cx="135255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>
              <a:buClrTx/>
              <a:buSzTx/>
              <a:buFontTx/>
            </a:pPr>
            <a:r>
              <a:rPr lang="zh-CN" altLang="en-US" b="1"/>
              <a:t>亲属关系</a:t>
            </a:r>
            <a:endParaRPr lang="zh-CN" altLang="en-US" b="1"/>
          </a:p>
        </p:txBody>
      </p:sp>
      <p:cxnSp>
        <p:nvCxnSpPr>
          <p:cNvPr id="57" name="直接连接符 56"/>
          <p:cNvCxnSpPr>
            <a:stCxn id="50" idx="1"/>
            <a:endCxn id="49" idx="3"/>
          </p:cNvCxnSpPr>
          <p:nvPr/>
        </p:nvCxnSpPr>
        <p:spPr>
          <a:xfrm flipH="1">
            <a:off x="9575104" y="2260260"/>
            <a:ext cx="115252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文本框 57"/>
          <p:cNvSpPr txBox="1"/>
          <p:nvPr/>
        </p:nvSpPr>
        <p:spPr>
          <a:xfrm>
            <a:off x="9475409" y="2260260"/>
            <a:ext cx="135255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>
              <a:buClrTx/>
              <a:buSzTx/>
              <a:buFontTx/>
            </a:pPr>
            <a:r>
              <a:rPr lang="zh-CN" altLang="en-US" b="1"/>
              <a:t>参与关系</a:t>
            </a:r>
            <a:endParaRPr lang="zh-CN" altLang="en-US" b="1"/>
          </a:p>
        </p:txBody>
      </p:sp>
      <p:sp>
        <p:nvSpPr>
          <p:cNvPr id="101" name="椭圆 100"/>
          <p:cNvSpPr/>
          <p:nvPr/>
        </p:nvSpPr>
        <p:spPr>
          <a:xfrm>
            <a:off x="2781239" y="7073560"/>
            <a:ext cx="219075" cy="19621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02" name="椭圆 101"/>
          <p:cNvSpPr/>
          <p:nvPr/>
        </p:nvSpPr>
        <p:spPr>
          <a:xfrm>
            <a:off x="4639249" y="8377850"/>
            <a:ext cx="219075" cy="19621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03" name="椭圆 102"/>
          <p:cNvSpPr/>
          <p:nvPr/>
        </p:nvSpPr>
        <p:spPr>
          <a:xfrm>
            <a:off x="737809" y="8724560"/>
            <a:ext cx="219075" cy="19621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04" name="椭圆 103"/>
          <p:cNvSpPr/>
          <p:nvPr/>
        </p:nvSpPr>
        <p:spPr>
          <a:xfrm>
            <a:off x="1596964" y="10768625"/>
            <a:ext cx="219075" cy="19621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05" name="椭圆 104"/>
          <p:cNvSpPr/>
          <p:nvPr/>
        </p:nvSpPr>
        <p:spPr>
          <a:xfrm>
            <a:off x="2492949" y="7719990"/>
            <a:ext cx="219075" cy="19621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06" name="椭圆 105"/>
          <p:cNvSpPr/>
          <p:nvPr/>
        </p:nvSpPr>
        <p:spPr>
          <a:xfrm>
            <a:off x="1377889" y="8308635"/>
            <a:ext cx="219075" cy="196215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07" name="椭圆 106"/>
          <p:cNvSpPr/>
          <p:nvPr/>
        </p:nvSpPr>
        <p:spPr>
          <a:xfrm>
            <a:off x="1377889" y="9001420"/>
            <a:ext cx="219075" cy="196215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08" name="椭圆 107"/>
          <p:cNvSpPr/>
          <p:nvPr/>
        </p:nvSpPr>
        <p:spPr>
          <a:xfrm>
            <a:off x="3964879" y="8504850"/>
            <a:ext cx="219075" cy="196215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09" name="椭圆 108"/>
          <p:cNvSpPr/>
          <p:nvPr/>
        </p:nvSpPr>
        <p:spPr>
          <a:xfrm>
            <a:off x="4183954" y="9001420"/>
            <a:ext cx="219075" cy="19621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10" name="椭圆 109"/>
          <p:cNvSpPr/>
          <p:nvPr/>
        </p:nvSpPr>
        <p:spPr>
          <a:xfrm>
            <a:off x="2562164" y="10572410"/>
            <a:ext cx="219075" cy="19621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11" name="椭圆 110"/>
          <p:cNvSpPr/>
          <p:nvPr/>
        </p:nvSpPr>
        <p:spPr>
          <a:xfrm>
            <a:off x="2781239" y="9122705"/>
            <a:ext cx="219075" cy="196215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12" name="椭圆 111"/>
          <p:cNvSpPr/>
          <p:nvPr/>
        </p:nvSpPr>
        <p:spPr>
          <a:xfrm>
            <a:off x="2492949" y="8377850"/>
            <a:ext cx="219075" cy="19621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13" name="椭圆 112"/>
          <p:cNvSpPr/>
          <p:nvPr/>
        </p:nvSpPr>
        <p:spPr>
          <a:xfrm>
            <a:off x="3290509" y="8701065"/>
            <a:ext cx="219075" cy="196215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14" name="椭圆 113"/>
          <p:cNvSpPr/>
          <p:nvPr/>
        </p:nvSpPr>
        <p:spPr>
          <a:xfrm>
            <a:off x="3648014" y="9122705"/>
            <a:ext cx="219075" cy="196215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15" name="椭圆 114"/>
          <p:cNvSpPr/>
          <p:nvPr/>
        </p:nvSpPr>
        <p:spPr>
          <a:xfrm>
            <a:off x="2014159" y="8701065"/>
            <a:ext cx="219075" cy="196215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16" name="椭圆 115"/>
          <p:cNvSpPr/>
          <p:nvPr/>
        </p:nvSpPr>
        <p:spPr>
          <a:xfrm>
            <a:off x="1915734" y="9463065"/>
            <a:ext cx="219075" cy="19621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17" name="椭圆 116"/>
          <p:cNvSpPr/>
          <p:nvPr/>
        </p:nvSpPr>
        <p:spPr>
          <a:xfrm>
            <a:off x="3290509" y="9878355"/>
            <a:ext cx="219075" cy="196215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cxnSp>
        <p:nvCxnSpPr>
          <p:cNvPr id="118" name="直接连接符 117"/>
          <p:cNvCxnSpPr>
            <a:stCxn id="101" idx="4"/>
            <a:endCxn id="105" idx="7"/>
          </p:cNvCxnSpPr>
          <p:nvPr/>
        </p:nvCxnSpPr>
        <p:spPr>
          <a:xfrm flipH="1">
            <a:off x="2679639" y="7269775"/>
            <a:ext cx="211455" cy="478790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9" name="直接连接符 118"/>
          <p:cNvCxnSpPr>
            <a:stCxn id="105" idx="4"/>
          </p:cNvCxnSpPr>
          <p:nvPr/>
        </p:nvCxnSpPr>
        <p:spPr>
          <a:xfrm>
            <a:off x="2602804" y="7916205"/>
            <a:ext cx="0" cy="461645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0" name="直接连接符 119"/>
          <p:cNvCxnSpPr>
            <a:stCxn id="101" idx="5"/>
            <a:endCxn id="108" idx="1"/>
          </p:cNvCxnSpPr>
          <p:nvPr/>
        </p:nvCxnSpPr>
        <p:spPr>
          <a:xfrm>
            <a:off x="2967929" y="7241200"/>
            <a:ext cx="1029335" cy="1292225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1" name="直接连接符 120"/>
          <p:cNvCxnSpPr>
            <a:stCxn id="108" idx="5"/>
            <a:endCxn id="109" idx="0"/>
          </p:cNvCxnSpPr>
          <p:nvPr/>
        </p:nvCxnSpPr>
        <p:spPr>
          <a:xfrm>
            <a:off x="4151569" y="8672490"/>
            <a:ext cx="142240" cy="328930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2" name="直接连接符 121"/>
          <p:cNvCxnSpPr>
            <a:stCxn id="102" idx="2"/>
            <a:endCxn id="108" idx="6"/>
          </p:cNvCxnSpPr>
          <p:nvPr/>
        </p:nvCxnSpPr>
        <p:spPr>
          <a:xfrm flipH="1">
            <a:off x="4183954" y="8476275"/>
            <a:ext cx="455295" cy="127000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3" name="直接连接符 122"/>
          <p:cNvCxnSpPr>
            <a:stCxn id="102" idx="3"/>
            <a:endCxn id="109" idx="7"/>
          </p:cNvCxnSpPr>
          <p:nvPr/>
        </p:nvCxnSpPr>
        <p:spPr>
          <a:xfrm flipH="1">
            <a:off x="4370644" y="8545490"/>
            <a:ext cx="300990" cy="484505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4" name="直接连接符 123"/>
          <p:cNvCxnSpPr>
            <a:stCxn id="105" idx="5"/>
            <a:endCxn id="113" idx="1"/>
          </p:cNvCxnSpPr>
          <p:nvPr/>
        </p:nvCxnSpPr>
        <p:spPr>
          <a:xfrm>
            <a:off x="2679639" y="7887630"/>
            <a:ext cx="643255" cy="842010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5" name="直接连接符 124"/>
          <p:cNvCxnSpPr>
            <a:stCxn id="108" idx="2"/>
            <a:endCxn id="113" idx="6"/>
          </p:cNvCxnSpPr>
          <p:nvPr/>
        </p:nvCxnSpPr>
        <p:spPr>
          <a:xfrm flipH="1">
            <a:off x="3509584" y="8603275"/>
            <a:ext cx="455295" cy="19621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6" name="直接连接符 125"/>
          <p:cNvCxnSpPr>
            <a:stCxn id="108" idx="4"/>
            <a:endCxn id="114" idx="7"/>
          </p:cNvCxnSpPr>
          <p:nvPr/>
        </p:nvCxnSpPr>
        <p:spPr>
          <a:xfrm flipH="1">
            <a:off x="3834704" y="8701065"/>
            <a:ext cx="240030" cy="45021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7" name="直接连接符 126"/>
          <p:cNvCxnSpPr>
            <a:stCxn id="109" idx="2"/>
            <a:endCxn id="114" idx="6"/>
          </p:cNvCxnSpPr>
          <p:nvPr/>
        </p:nvCxnSpPr>
        <p:spPr>
          <a:xfrm flipH="1">
            <a:off x="3867089" y="9099845"/>
            <a:ext cx="316865" cy="121285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8" name="直接连接符 127"/>
          <p:cNvCxnSpPr>
            <a:stCxn id="114" idx="4"/>
            <a:endCxn id="117" idx="7"/>
          </p:cNvCxnSpPr>
          <p:nvPr/>
        </p:nvCxnSpPr>
        <p:spPr>
          <a:xfrm flipH="1">
            <a:off x="3477199" y="9318920"/>
            <a:ext cx="280670" cy="58801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9" name="直接连接符 128"/>
          <p:cNvCxnSpPr>
            <a:stCxn id="113" idx="3"/>
            <a:endCxn id="111" idx="7"/>
          </p:cNvCxnSpPr>
          <p:nvPr/>
        </p:nvCxnSpPr>
        <p:spPr>
          <a:xfrm flipH="1">
            <a:off x="2967929" y="8868705"/>
            <a:ext cx="354965" cy="28257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0" name="直接连接符 129"/>
          <p:cNvCxnSpPr>
            <a:stCxn id="114" idx="3"/>
            <a:endCxn id="111" idx="6"/>
          </p:cNvCxnSpPr>
          <p:nvPr/>
        </p:nvCxnSpPr>
        <p:spPr>
          <a:xfrm flipH="1" flipV="1">
            <a:off x="3000314" y="9221130"/>
            <a:ext cx="680085" cy="6921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1" name="直接连接符 130"/>
          <p:cNvCxnSpPr>
            <a:stCxn id="111" idx="1"/>
            <a:endCxn id="112" idx="4"/>
          </p:cNvCxnSpPr>
          <p:nvPr/>
        </p:nvCxnSpPr>
        <p:spPr>
          <a:xfrm flipH="1" flipV="1">
            <a:off x="2602804" y="8574065"/>
            <a:ext cx="210820" cy="577215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2" name="直接连接符 131"/>
          <p:cNvCxnSpPr>
            <a:stCxn id="115" idx="7"/>
            <a:endCxn id="112" idx="3"/>
          </p:cNvCxnSpPr>
          <p:nvPr/>
        </p:nvCxnSpPr>
        <p:spPr>
          <a:xfrm flipV="1">
            <a:off x="2200849" y="8545490"/>
            <a:ext cx="324485" cy="184150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3" name="直接连接符 132"/>
          <p:cNvCxnSpPr>
            <a:stCxn id="115" idx="5"/>
          </p:cNvCxnSpPr>
          <p:nvPr/>
        </p:nvCxnSpPr>
        <p:spPr>
          <a:xfrm>
            <a:off x="2200849" y="8868705"/>
            <a:ext cx="626110" cy="34099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4" name="直接连接符 133"/>
          <p:cNvCxnSpPr>
            <a:stCxn id="111" idx="5"/>
            <a:endCxn id="117" idx="1"/>
          </p:cNvCxnSpPr>
          <p:nvPr/>
        </p:nvCxnSpPr>
        <p:spPr>
          <a:xfrm>
            <a:off x="2967929" y="9290345"/>
            <a:ext cx="354965" cy="61658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5" name="直接连接符 134"/>
          <p:cNvCxnSpPr>
            <a:stCxn id="116" idx="0"/>
            <a:endCxn id="115" idx="4"/>
          </p:cNvCxnSpPr>
          <p:nvPr/>
        </p:nvCxnSpPr>
        <p:spPr>
          <a:xfrm flipV="1">
            <a:off x="2025589" y="8897280"/>
            <a:ext cx="98425" cy="565785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6" name="直接连接符 135"/>
          <p:cNvCxnSpPr>
            <a:stCxn id="111" idx="3"/>
            <a:endCxn id="116" idx="7"/>
          </p:cNvCxnSpPr>
          <p:nvPr/>
        </p:nvCxnSpPr>
        <p:spPr>
          <a:xfrm flipH="1">
            <a:off x="2102424" y="9290345"/>
            <a:ext cx="711200" cy="201295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7" name="直接连接符 136"/>
          <p:cNvCxnSpPr>
            <a:stCxn id="117" idx="3"/>
            <a:endCxn id="110" idx="7"/>
          </p:cNvCxnSpPr>
          <p:nvPr/>
        </p:nvCxnSpPr>
        <p:spPr>
          <a:xfrm flipH="1">
            <a:off x="2748854" y="10045995"/>
            <a:ext cx="574040" cy="554990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8" name="直接连接符 137"/>
          <p:cNvCxnSpPr/>
          <p:nvPr/>
        </p:nvCxnSpPr>
        <p:spPr>
          <a:xfrm flipH="1">
            <a:off x="1783654" y="10670835"/>
            <a:ext cx="778510" cy="126365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9" name="直接连接符 138"/>
          <p:cNvCxnSpPr>
            <a:stCxn id="115" idx="1"/>
            <a:endCxn id="106" idx="6"/>
          </p:cNvCxnSpPr>
          <p:nvPr/>
        </p:nvCxnSpPr>
        <p:spPr>
          <a:xfrm flipH="1" flipV="1">
            <a:off x="1596964" y="8407060"/>
            <a:ext cx="449580" cy="32258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0" name="直接连接符 139"/>
          <p:cNvCxnSpPr>
            <a:stCxn id="115" idx="3"/>
            <a:endCxn id="107" idx="7"/>
          </p:cNvCxnSpPr>
          <p:nvPr/>
        </p:nvCxnSpPr>
        <p:spPr>
          <a:xfrm flipH="1">
            <a:off x="1564579" y="8868705"/>
            <a:ext cx="481965" cy="16129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1" name="直接连接符 140"/>
          <p:cNvCxnSpPr>
            <a:endCxn id="103" idx="7"/>
          </p:cNvCxnSpPr>
          <p:nvPr/>
        </p:nvCxnSpPr>
        <p:spPr>
          <a:xfrm flipH="1">
            <a:off x="924499" y="8459130"/>
            <a:ext cx="540385" cy="294005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2" name="直接连接符 141"/>
          <p:cNvCxnSpPr>
            <a:stCxn id="107" idx="2"/>
            <a:endCxn id="103" idx="5"/>
          </p:cNvCxnSpPr>
          <p:nvPr/>
        </p:nvCxnSpPr>
        <p:spPr>
          <a:xfrm flipH="1" flipV="1">
            <a:off x="924499" y="8892200"/>
            <a:ext cx="453390" cy="207645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3" name="矩形 142"/>
          <p:cNvSpPr/>
          <p:nvPr/>
        </p:nvSpPr>
        <p:spPr>
          <a:xfrm>
            <a:off x="6745544" y="14778650"/>
            <a:ext cx="752475" cy="462280"/>
          </a:xfrm>
          <a:prstGeom prst="rect">
            <a:avLst/>
          </a:prstGeom>
          <a:noFill/>
          <a:ln w="285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b="1">
                <a:solidFill>
                  <a:schemeClr val="tx1"/>
                </a:solidFill>
              </a:rPr>
              <a:t>上海</a:t>
            </a:r>
            <a:endParaRPr lang="zh-CN" altLang="en-US" b="1">
              <a:solidFill>
                <a:schemeClr val="tx1"/>
              </a:solidFill>
            </a:endParaRPr>
          </a:p>
        </p:txBody>
      </p:sp>
      <p:sp>
        <p:nvSpPr>
          <p:cNvPr id="144" name="矩形 143"/>
          <p:cNvSpPr/>
          <p:nvPr/>
        </p:nvSpPr>
        <p:spPr>
          <a:xfrm>
            <a:off x="6745544" y="12721250"/>
            <a:ext cx="2272665" cy="612140"/>
          </a:xfrm>
          <a:prstGeom prst="rect">
            <a:avLst/>
          </a:prstGeom>
          <a:noFill/>
          <a:ln w="285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b="1">
                <a:solidFill>
                  <a:schemeClr val="tx1"/>
                </a:solidFill>
              </a:rPr>
              <a:t>华东师范大学</a:t>
            </a:r>
            <a:endParaRPr lang="zh-CN" altLang="en-US" b="1">
              <a:solidFill>
                <a:schemeClr val="tx1"/>
              </a:solidFill>
            </a:endParaRPr>
          </a:p>
          <a:p>
            <a:pPr algn="ctr"/>
            <a:r>
              <a:rPr lang="zh-CN" altLang="en-US" b="1">
                <a:solidFill>
                  <a:schemeClr val="tx1"/>
                </a:solidFill>
              </a:rPr>
              <a:t>数据科学与</a:t>
            </a:r>
            <a:r>
              <a:rPr lang="zh-CN" altLang="en-US" b="1">
                <a:solidFill>
                  <a:schemeClr val="tx1"/>
                </a:solidFill>
              </a:rPr>
              <a:t>工程学院</a:t>
            </a:r>
            <a:endParaRPr lang="zh-CN" altLang="en-US" b="1">
              <a:solidFill>
                <a:schemeClr val="tx1"/>
              </a:solidFill>
            </a:endParaRPr>
          </a:p>
        </p:txBody>
      </p:sp>
      <p:sp>
        <p:nvSpPr>
          <p:cNvPr id="145" name="矩形 144"/>
          <p:cNvSpPr/>
          <p:nvPr/>
        </p:nvSpPr>
        <p:spPr>
          <a:xfrm>
            <a:off x="6745544" y="13824880"/>
            <a:ext cx="752475" cy="462280"/>
          </a:xfrm>
          <a:prstGeom prst="rect">
            <a:avLst/>
          </a:prstGeom>
          <a:noFill/>
          <a:ln w="285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b="1">
                <a:solidFill>
                  <a:schemeClr val="tx1"/>
                </a:solidFill>
              </a:rPr>
              <a:t>硕士</a:t>
            </a:r>
            <a:endParaRPr lang="zh-CN" altLang="en-US" b="1">
              <a:solidFill>
                <a:schemeClr val="tx1"/>
              </a:solidFill>
            </a:endParaRPr>
          </a:p>
        </p:txBody>
      </p:sp>
      <p:sp>
        <p:nvSpPr>
          <p:cNvPr id="146" name="矩形 145"/>
          <p:cNvSpPr/>
          <p:nvPr/>
        </p:nvSpPr>
        <p:spPr>
          <a:xfrm>
            <a:off x="3810574" y="13824880"/>
            <a:ext cx="798195" cy="462280"/>
          </a:xfrm>
          <a:prstGeom prst="rect">
            <a:avLst/>
          </a:prstGeom>
          <a:noFill/>
          <a:ln w="285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b="1">
                <a:solidFill>
                  <a:schemeClr val="tx1"/>
                </a:solidFill>
              </a:rPr>
              <a:t>？</a:t>
            </a:r>
            <a:endParaRPr lang="zh-CN" altLang="en-US" b="1">
              <a:solidFill>
                <a:schemeClr val="tx1"/>
              </a:solidFill>
            </a:endParaRPr>
          </a:p>
        </p:txBody>
      </p:sp>
      <p:sp>
        <p:nvSpPr>
          <p:cNvPr id="147" name="文本框 146"/>
          <p:cNvSpPr txBox="1"/>
          <p:nvPr/>
        </p:nvSpPr>
        <p:spPr>
          <a:xfrm>
            <a:off x="5289489" y="13687720"/>
            <a:ext cx="135255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>
              <a:buClrTx/>
              <a:buSzTx/>
              <a:buFontTx/>
            </a:pPr>
            <a:r>
              <a:rPr lang="zh-CN" altLang="en-US" b="1"/>
              <a:t>最高学历</a:t>
            </a:r>
            <a:endParaRPr lang="zh-CN" altLang="en-US" b="1"/>
          </a:p>
        </p:txBody>
      </p:sp>
      <p:sp>
        <p:nvSpPr>
          <p:cNvPr id="148" name="文本框 147"/>
          <p:cNvSpPr txBox="1"/>
          <p:nvPr/>
        </p:nvSpPr>
        <p:spPr>
          <a:xfrm>
            <a:off x="4931349" y="14641490"/>
            <a:ext cx="135255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>
              <a:buClrTx/>
              <a:buSzTx/>
              <a:buFontTx/>
            </a:pPr>
            <a:r>
              <a:rPr lang="zh-CN" altLang="en-US" b="1"/>
              <a:t>家乡</a:t>
            </a:r>
            <a:endParaRPr lang="zh-CN" altLang="en-US" b="1"/>
          </a:p>
        </p:txBody>
      </p:sp>
      <p:sp>
        <p:nvSpPr>
          <p:cNvPr id="149" name="文本框 148"/>
          <p:cNvSpPr txBox="1"/>
          <p:nvPr/>
        </p:nvSpPr>
        <p:spPr>
          <a:xfrm>
            <a:off x="5000564" y="13036210"/>
            <a:ext cx="135255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>
              <a:buClrTx/>
              <a:buSzTx/>
              <a:buFontTx/>
            </a:pPr>
            <a:r>
              <a:rPr lang="zh-CN" altLang="en-US" b="1"/>
              <a:t>就读</a:t>
            </a:r>
            <a:r>
              <a:rPr lang="zh-CN" altLang="en-US" b="1"/>
              <a:t>于</a:t>
            </a:r>
            <a:endParaRPr lang="zh-CN" altLang="en-US" b="1"/>
          </a:p>
        </p:txBody>
      </p:sp>
      <p:cxnSp>
        <p:nvCxnSpPr>
          <p:cNvPr id="150" name="直接箭头连接符 149"/>
          <p:cNvCxnSpPr>
            <a:stCxn id="146" idx="3"/>
            <a:endCxn id="145" idx="1"/>
          </p:cNvCxnSpPr>
          <p:nvPr/>
        </p:nvCxnSpPr>
        <p:spPr>
          <a:xfrm>
            <a:off x="4608769" y="14056020"/>
            <a:ext cx="2136775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1" name="直接箭头连接符 150"/>
          <p:cNvCxnSpPr>
            <a:stCxn id="146" idx="3"/>
            <a:endCxn id="144" idx="1"/>
          </p:cNvCxnSpPr>
          <p:nvPr/>
        </p:nvCxnSpPr>
        <p:spPr>
          <a:xfrm flipV="1">
            <a:off x="4608769" y="13027320"/>
            <a:ext cx="2136775" cy="1028700"/>
          </a:xfrm>
          <a:prstGeom prst="straightConnector1">
            <a:avLst/>
          </a:prstGeom>
          <a:ln w="28575">
            <a:solidFill>
              <a:schemeClr val="tx1"/>
            </a:solidFill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2" name="直接箭头连接符 151"/>
          <p:cNvCxnSpPr>
            <a:stCxn id="146" idx="3"/>
            <a:endCxn id="143" idx="1"/>
          </p:cNvCxnSpPr>
          <p:nvPr/>
        </p:nvCxnSpPr>
        <p:spPr>
          <a:xfrm>
            <a:off x="4608769" y="14056020"/>
            <a:ext cx="2136775" cy="953770"/>
          </a:xfrm>
          <a:prstGeom prst="straightConnector1">
            <a:avLst/>
          </a:prstGeom>
          <a:ln w="28575">
            <a:solidFill>
              <a:schemeClr val="tx1"/>
            </a:solidFill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3" name="文本框 152"/>
          <p:cNvSpPr txBox="1"/>
          <p:nvPr/>
        </p:nvSpPr>
        <p:spPr>
          <a:xfrm>
            <a:off x="1660464" y="17988575"/>
            <a:ext cx="120078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>
              <a:buClrTx/>
              <a:buSzTx/>
              <a:buFontTx/>
            </a:pPr>
            <a:r>
              <a:rPr lang="zh-CN" altLang="en-US" b="1"/>
              <a:t>客户端</a:t>
            </a:r>
            <a:endParaRPr lang="zh-CN" altLang="en-US" b="1"/>
          </a:p>
        </p:txBody>
      </p:sp>
      <p:sp>
        <p:nvSpPr>
          <p:cNvPr id="154" name="矩形 153"/>
          <p:cNvSpPr/>
          <p:nvPr/>
        </p:nvSpPr>
        <p:spPr>
          <a:xfrm>
            <a:off x="2731709" y="17692665"/>
            <a:ext cx="576580" cy="462280"/>
          </a:xfrm>
          <a:prstGeom prst="rect">
            <a:avLst/>
          </a:prstGeom>
          <a:noFill/>
          <a:ln w="285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b="1">
                <a:solidFill>
                  <a:schemeClr val="tx1"/>
                </a:solidFill>
              </a:rPr>
              <a:t>键</a:t>
            </a:r>
            <a:endParaRPr lang="zh-CN" altLang="en-US" b="1">
              <a:solidFill>
                <a:schemeClr val="tx1"/>
              </a:solidFill>
            </a:endParaRPr>
          </a:p>
        </p:txBody>
      </p:sp>
      <p:sp>
        <p:nvSpPr>
          <p:cNvPr id="155" name="矩形 154"/>
          <p:cNvSpPr/>
          <p:nvPr/>
        </p:nvSpPr>
        <p:spPr>
          <a:xfrm>
            <a:off x="2731709" y="18252735"/>
            <a:ext cx="576580" cy="462280"/>
          </a:xfrm>
          <a:prstGeom prst="rect">
            <a:avLst/>
          </a:prstGeom>
          <a:noFill/>
          <a:ln w="285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b="1">
                <a:solidFill>
                  <a:schemeClr val="tx1"/>
                </a:solidFill>
              </a:rPr>
              <a:t>值</a:t>
            </a:r>
            <a:endParaRPr lang="zh-CN" altLang="en-US" b="1">
              <a:solidFill>
                <a:schemeClr val="tx1"/>
              </a:solidFill>
            </a:endParaRPr>
          </a:p>
        </p:txBody>
      </p:sp>
      <p:sp>
        <p:nvSpPr>
          <p:cNvPr id="156" name="矩形 155"/>
          <p:cNvSpPr/>
          <p:nvPr/>
        </p:nvSpPr>
        <p:spPr>
          <a:xfrm>
            <a:off x="1856679" y="17534550"/>
            <a:ext cx="3276600" cy="1275715"/>
          </a:xfrm>
          <a:prstGeom prst="rect">
            <a:avLst/>
          </a:prstGeom>
          <a:noFill/>
          <a:ln w="285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57" name="矩形 156"/>
          <p:cNvSpPr/>
          <p:nvPr/>
        </p:nvSpPr>
        <p:spPr>
          <a:xfrm>
            <a:off x="3932494" y="17526295"/>
            <a:ext cx="1200785" cy="628650"/>
          </a:xfrm>
          <a:prstGeom prst="rect">
            <a:avLst/>
          </a:prstGeom>
          <a:noFill/>
          <a:ln w="285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b="1">
                <a:solidFill>
                  <a:schemeClr val="tx1"/>
                </a:solidFill>
              </a:rPr>
              <a:t>散列函数</a:t>
            </a:r>
            <a:endParaRPr lang="zh-CN" altLang="en-US" b="1">
              <a:solidFill>
                <a:schemeClr val="tx1"/>
              </a:solidFill>
            </a:endParaRPr>
          </a:p>
        </p:txBody>
      </p:sp>
      <p:sp>
        <p:nvSpPr>
          <p:cNvPr id="158" name="矩形 157"/>
          <p:cNvSpPr/>
          <p:nvPr/>
        </p:nvSpPr>
        <p:spPr>
          <a:xfrm>
            <a:off x="3932494" y="18154945"/>
            <a:ext cx="1200785" cy="664210"/>
          </a:xfrm>
          <a:prstGeom prst="rect">
            <a:avLst/>
          </a:prstGeom>
          <a:noFill/>
          <a:ln w="285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b="1">
                <a:solidFill>
                  <a:schemeClr val="tx1"/>
                </a:solidFill>
              </a:rPr>
              <a:t>网络</a:t>
            </a:r>
            <a:r>
              <a:rPr lang="zh-CN" altLang="en-US" b="1">
                <a:solidFill>
                  <a:schemeClr val="tx1"/>
                </a:solidFill>
              </a:rPr>
              <a:t>驱动</a:t>
            </a:r>
            <a:endParaRPr lang="zh-CN" altLang="en-US" b="1">
              <a:solidFill>
                <a:schemeClr val="tx1"/>
              </a:solidFill>
            </a:endParaRPr>
          </a:p>
        </p:txBody>
      </p:sp>
      <p:cxnSp>
        <p:nvCxnSpPr>
          <p:cNvPr id="159" name="直接箭头连接符 158"/>
          <p:cNvCxnSpPr>
            <a:endCxn id="158" idx="1"/>
          </p:cNvCxnSpPr>
          <p:nvPr/>
        </p:nvCxnSpPr>
        <p:spPr>
          <a:xfrm>
            <a:off x="3331149" y="18120020"/>
            <a:ext cx="601345" cy="367030"/>
          </a:xfrm>
          <a:prstGeom prst="straightConnector1">
            <a:avLst/>
          </a:prstGeom>
          <a:ln w="28575">
            <a:solidFill>
              <a:schemeClr val="tx1"/>
            </a:solidFill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0" name="直接箭头连接符 159"/>
          <p:cNvCxnSpPr>
            <a:stCxn id="155" idx="3"/>
            <a:endCxn id="158" idx="1"/>
          </p:cNvCxnSpPr>
          <p:nvPr/>
        </p:nvCxnSpPr>
        <p:spPr>
          <a:xfrm>
            <a:off x="3308289" y="18483875"/>
            <a:ext cx="624205" cy="3175"/>
          </a:xfrm>
          <a:prstGeom prst="straightConnector1">
            <a:avLst/>
          </a:prstGeom>
          <a:ln w="28575">
            <a:solidFill>
              <a:schemeClr val="tx1"/>
            </a:solidFill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1" name="直接箭头连接符 160"/>
          <p:cNvCxnSpPr>
            <a:stCxn id="154" idx="3"/>
            <a:endCxn id="157" idx="1"/>
          </p:cNvCxnSpPr>
          <p:nvPr/>
        </p:nvCxnSpPr>
        <p:spPr>
          <a:xfrm flipV="1">
            <a:off x="3308289" y="17840620"/>
            <a:ext cx="624205" cy="83185"/>
          </a:xfrm>
          <a:prstGeom prst="straightConnector1">
            <a:avLst/>
          </a:prstGeom>
          <a:ln w="28575">
            <a:headEnd type="arrow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2" name="矩形 161"/>
          <p:cNvSpPr/>
          <p:nvPr/>
        </p:nvSpPr>
        <p:spPr>
          <a:xfrm>
            <a:off x="7178614" y="16631580"/>
            <a:ext cx="3568065" cy="4106545"/>
          </a:xfrm>
          <a:prstGeom prst="rect">
            <a:avLst/>
          </a:prstGeom>
          <a:noFill/>
          <a:ln w="285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63" name="矩形 162"/>
          <p:cNvSpPr/>
          <p:nvPr/>
        </p:nvSpPr>
        <p:spPr>
          <a:xfrm>
            <a:off x="7433884" y="16835415"/>
            <a:ext cx="576580" cy="462280"/>
          </a:xfrm>
          <a:prstGeom prst="rect">
            <a:avLst/>
          </a:prstGeom>
          <a:noFill/>
          <a:ln w="285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b="1">
                <a:solidFill>
                  <a:schemeClr val="tx1"/>
                </a:solidFill>
              </a:rPr>
              <a:t>值</a:t>
            </a:r>
            <a:endParaRPr lang="zh-CN" altLang="en-US" b="1">
              <a:solidFill>
                <a:schemeClr val="tx1"/>
              </a:solidFill>
            </a:endParaRPr>
          </a:p>
        </p:txBody>
      </p:sp>
      <p:sp>
        <p:nvSpPr>
          <p:cNvPr id="164" name="矩形 163"/>
          <p:cNvSpPr/>
          <p:nvPr/>
        </p:nvSpPr>
        <p:spPr>
          <a:xfrm>
            <a:off x="7433884" y="17297695"/>
            <a:ext cx="576580" cy="462280"/>
          </a:xfrm>
          <a:prstGeom prst="rect">
            <a:avLst/>
          </a:prstGeom>
          <a:noFill/>
          <a:ln w="285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b="1">
                <a:solidFill>
                  <a:schemeClr val="tx1"/>
                </a:solidFill>
              </a:rPr>
              <a:t>值</a:t>
            </a:r>
            <a:endParaRPr lang="zh-CN" altLang="en-US" b="1">
              <a:solidFill>
                <a:schemeClr val="tx1"/>
              </a:solidFill>
            </a:endParaRPr>
          </a:p>
        </p:txBody>
      </p:sp>
      <p:sp>
        <p:nvSpPr>
          <p:cNvPr id="165" name="矩形 164"/>
          <p:cNvSpPr/>
          <p:nvPr/>
        </p:nvSpPr>
        <p:spPr>
          <a:xfrm>
            <a:off x="7433884" y="18072395"/>
            <a:ext cx="576580" cy="462280"/>
          </a:xfrm>
          <a:prstGeom prst="rect">
            <a:avLst/>
          </a:prstGeom>
          <a:noFill/>
          <a:ln w="285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b="1">
                <a:solidFill>
                  <a:schemeClr val="tx1"/>
                </a:solidFill>
              </a:rPr>
              <a:t>值</a:t>
            </a:r>
            <a:endParaRPr lang="zh-CN" altLang="en-US" b="1">
              <a:solidFill>
                <a:schemeClr val="tx1"/>
              </a:solidFill>
            </a:endParaRPr>
          </a:p>
        </p:txBody>
      </p:sp>
      <p:cxnSp>
        <p:nvCxnSpPr>
          <p:cNvPr id="166" name="直接连接符 165"/>
          <p:cNvCxnSpPr/>
          <p:nvPr/>
        </p:nvCxnSpPr>
        <p:spPr>
          <a:xfrm>
            <a:off x="7590094" y="17897770"/>
            <a:ext cx="269240" cy="0"/>
          </a:xfrm>
          <a:prstGeom prst="line">
            <a:avLst/>
          </a:prstGeom>
          <a:ln w="285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7" name="矩形 166"/>
          <p:cNvSpPr/>
          <p:nvPr/>
        </p:nvSpPr>
        <p:spPr>
          <a:xfrm>
            <a:off x="7260529" y="16712860"/>
            <a:ext cx="1847215" cy="1874520"/>
          </a:xfrm>
          <a:prstGeom prst="rect">
            <a:avLst/>
          </a:prstGeom>
          <a:noFill/>
          <a:ln w="285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68" name="文本框 167"/>
          <p:cNvSpPr txBox="1"/>
          <p:nvPr/>
        </p:nvSpPr>
        <p:spPr>
          <a:xfrm>
            <a:off x="7906959" y="17391675"/>
            <a:ext cx="120078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>
              <a:buClrTx/>
              <a:buSzTx/>
              <a:buFontTx/>
            </a:pPr>
            <a:r>
              <a:rPr lang="zh-CN" altLang="en-US" b="1"/>
              <a:t>桶</a:t>
            </a:r>
            <a:r>
              <a:rPr lang="en-US" altLang="zh-CN" b="1"/>
              <a:t>1</a:t>
            </a:r>
            <a:endParaRPr lang="en-US" altLang="zh-CN" b="1"/>
          </a:p>
        </p:txBody>
      </p:sp>
      <p:sp>
        <p:nvSpPr>
          <p:cNvPr id="169" name="文本框 168"/>
          <p:cNvSpPr txBox="1"/>
          <p:nvPr/>
        </p:nvSpPr>
        <p:spPr>
          <a:xfrm>
            <a:off x="9437944" y="18534675"/>
            <a:ext cx="120078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>
              <a:buClrTx/>
              <a:buSzTx/>
              <a:buFontTx/>
            </a:pPr>
            <a:r>
              <a:rPr lang="zh-CN" altLang="en-US" b="1"/>
              <a:t>机器</a:t>
            </a:r>
            <a:r>
              <a:rPr lang="en-US" altLang="zh-CN" b="1"/>
              <a:t>1</a:t>
            </a:r>
            <a:endParaRPr lang="en-US" altLang="zh-CN" b="1"/>
          </a:p>
        </p:txBody>
      </p:sp>
      <p:sp>
        <p:nvSpPr>
          <p:cNvPr id="170" name="矩形 169"/>
          <p:cNvSpPr/>
          <p:nvPr/>
        </p:nvSpPr>
        <p:spPr>
          <a:xfrm>
            <a:off x="7433884" y="18916310"/>
            <a:ext cx="576580" cy="462280"/>
          </a:xfrm>
          <a:prstGeom prst="rect">
            <a:avLst/>
          </a:prstGeom>
          <a:noFill/>
          <a:ln w="285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b="1">
                <a:solidFill>
                  <a:schemeClr val="tx1"/>
                </a:solidFill>
              </a:rPr>
              <a:t>值</a:t>
            </a:r>
            <a:endParaRPr lang="zh-CN" altLang="en-US" b="1">
              <a:solidFill>
                <a:schemeClr val="tx1"/>
              </a:solidFill>
            </a:endParaRPr>
          </a:p>
        </p:txBody>
      </p:sp>
      <p:sp>
        <p:nvSpPr>
          <p:cNvPr id="171" name="矩形 170"/>
          <p:cNvSpPr/>
          <p:nvPr/>
        </p:nvSpPr>
        <p:spPr>
          <a:xfrm>
            <a:off x="7433884" y="19378590"/>
            <a:ext cx="576580" cy="462280"/>
          </a:xfrm>
          <a:prstGeom prst="rect">
            <a:avLst/>
          </a:prstGeom>
          <a:noFill/>
          <a:ln w="285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b="1">
                <a:solidFill>
                  <a:schemeClr val="tx1"/>
                </a:solidFill>
              </a:rPr>
              <a:t>值</a:t>
            </a:r>
            <a:endParaRPr lang="zh-CN" altLang="en-US" b="1">
              <a:solidFill>
                <a:schemeClr val="tx1"/>
              </a:solidFill>
            </a:endParaRPr>
          </a:p>
        </p:txBody>
      </p:sp>
      <p:sp>
        <p:nvSpPr>
          <p:cNvPr id="172" name="矩形 171"/>
          <p:cNvSpPr/>
          <p:nvPr/>
        </p:nvSpPr>
        <p:spPr>
          <a:xfrm>
            <a:off x="7433884" y="20153290"/>
            <a:ext cx="576580" cy="462280"/>
          </a:xfrm>
          <a:prstGeom prst="rect">
            <a:avLst/>
          </a:prstGeom>
          <a:noFill/>
          <a:ln w="285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b="1">
                <a:solidFill>
                  <a:schemeClr val="tx1"/>
                </a:solidFill>
              </a:rPr>
              <a:t>值</a:t>
            </a:r>
            <a:endParaRPr lang="zh-CN" altLang="en-US" b="1">
              <a:solidFill>
                <a:schemeClr val="tx1"/>
              </a:solidFill>
            </a:endParaRPr>
          </a:p>
        </p:txBody>
      </p:sp>
      <p:cxnSp>
        <p:nvCxnSpPr>
          <p:cNvPr id="173" name="直接连接符 172"/>
          <p:cNvCxnSpPr/>
          <p:nvPr/>
        </p:nvCxnSpPr>
        <p:spPr>
          <a:xfrm>
            <a:off x="7590094" y="19978665"/>
            <a:ext cx="269240" cy="0"/>
          </a:xfrm>
          <a:prstGeom prst="line">
            <a:avLst/>
          </a:prstGeom>
          <a:ln w="285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" name="矩形 173"/>
          <p:cNvSpPr/>
          <p:nvPr/>
        </p:nvSpPr>
        <p:spPr>
          <a:xfrm>
            <a:off x="7260529" y="18793755"/>
            <a:ext cx="1847215" cy="1874520"/>
          </a:xfrm>
          <a:prstGeom prst="rect">
            <a:avLst/>
          </a:prstGeom>
          <a:noFill/>
          <a:ln w="285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75" name="文本框 174"/>
          <p:cNvSpPr txBox="1"/>
          <p:nvPr/>
        </p:nvSpPr>
        <p:spPr>
          <a:xfrm>
            <a:off x="7906959" y="19472570"/>
            <a:ext cx="120078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>
              <a:buClrTx/>
              <a:buSzTx/>
              <a:buFontTx/>
            </a:pPr>
            <a:r>
              <a:rPr lang="zh-CN" altLang="en-US" b="1"/>
              <a:t>桶</a:t>
            </a:r>
            <a:r>
              <a:rPr lang="en-US" altLang="zh-CN" b="1"/>
              <a:t>2</a:t>
            </a:r>
            <a:endParaRPr lang="en-US" altLang="zh-CN" b="1"/>
          </a:p>
        </p:txBody>
      </p:sp>
      <p:sp>
        <p:nvSpPr>
          <p:cNvPr id="176" name="矩形 175"/>
          <p:cNvSpPr/>
          <p:nvPr/>
        </p:nvSpPr>
        <p:spPr>
          <a:xfrm>
            <a:off x="7433884" y="21256920"/>
            <a:ext cx="576580" cy="462280"/>
          </a:xfrm>
          <a:prstGeom prst="rect">
            <a:avLst/>
          </a:prstGeom>
          <a:noFill/>
          <a:ln w="285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b="1">
                <a:solidFill>
                  <a:schemeClr val="tx1"/>
                </a:solidFill>
              </a:rPr>
              <a:t>值</a:t>
            </a:r>
            <a:endParaRPr lang="zh-CN" altLang="en-US" b="1">
              <a:solidFill>
                <a:schemeClr val="tx1"/>
              </a:solidFill>
            </a:endParaRPr>
          </a:p>
        </p:txBody>
      </p:sp>
      <p:sp>
        <p:nvSpPr>
          <p:cNvPr id="177" name="矩形 176"/>
          <p:cNvSpPr/>
          <p:nvPr/>
        </p:nvSpPr>
        <p:spPr>
          <a:xfrm>
            <a:off x="7433884" y="21719200"/>
            <a:ext cx="576580" cy="462280"/>
          </a:xfrm>
          <a:prstGeom prst="rect">
            <a:avLst/>
          </a:prstGeom>
          <a:noFill/>
          <a:ln w="285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b="1">
                <a:solidFill>
                  <a:schemeClr val="tx1"/>
                </a:solidFill>
              </a:rPr>
              <a:t>值</a:t>
            </a:r>
            <a:endParaRPr lang="zh-CN" altLang="en-US" b="1">
              <a:solidFill>
                <a:schemeClr val="tx1"/>
              </a:solidFill>
            </a:endParaRPr>
          </a:p>
        </p:txBody>
      </p:sp>
      <p:sp>
        <p:nvSpPr>
          <p:cNvPr id="178" name="矩形 177"/>
          <p:cNvSpPr/>
          <p:nvPr/>
        </p:nvSpPr>
        <p:spPr>
          <a:xfrm>
            <a:off x="7433884" y="22476120"/>
            <a:ext cx="576580" cy="462280"/>
          </a:xfrm>
          <a:prstGeom prst="rect">
            <a:avLst/>
          </a:prstGeom>
          <a:noFill/>
          <a:ln w="285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b="1">
                <a:solidFill>
                  <a:schemeClr val="tx1"/>
                </a:solidFill>
              </a:rPr>
              <a:t>值</a:t>
            </a:r>
            <a:endParaRPr lang="zh-CN" altLang="en-US" b="1">
              <a:solidFill>
                <a:schemeClr val="tx1"/>
              </a:solidFill>
            </a:endParaRPr>
          </a:p>
        </p:txBody>
      </p:sp>
      <p:cxnSp>
        <p:nvCxnSpPr>
          <p:cNvPr id="179" name="直接连接符 178"/>
          <p:cNvCxnSpPr/>
          <p:nvPr/>
        </p:nvCxnSpPr>
        <p:spPr>
          <a:xfrm>
            <a:off x="7587554" y="22328800"/>
            <a:ext cx="269240" cy="0"/>
          </a:xfrm>
          <a:prstGeom prst="line">
            <a:avLst/>
          </a:prstGeom>
          <a:ln w="285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0" name="矩形 179"/>
          <p:cNvSpPr/>
          <p:nvPr/>
        </p:nvSpPr>
        <p:spPr>
          <a:xfrm>
            <a:off x="7260529" y="21151510"/>
            <a:ext cx="1847215" cy="1874520"/>
          </a:xfrm>
          <a:prstGeom prst="rect">
            <a:avLst/>
          </a:prstGeom>
          <a:noFill/>
          <a:ln w="285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81" name="文本框 180"/>
          <p:cNvSpPr txBox="1"/>
          <p:nvPr/>
        </p:nvSpPr>
        <p:spPr>
          <a:xfrm>
            <a:off x="7859334" y="21813180"/>
            <a:ext cx="120078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>
              <a:buClrTx/>
              <a:buSzTx/>
              <a:buFontTx/>
            </a:pPr>
            <a:r>
              <a:rPr lang="zh-CN" altLang="en-US" b="1"/>
              <a:t>桶</a:t>
            </a:r>
            <a:r>
              <a:rPr lang="en-US" altLang="zh-CN" b="1"/>
              <a:t>N</a:t>
            </a:r>
            <a:endParaRPr lang="en-US" altLang="zh-CN" b="1"/>
          </a:p>
        </p:txBody>
      </p:sp>
      <p:sp>
        <p:nvSpPr>
          <p:cNvPr id="182" name="矩形 181"/>
          <p:cNvSpPr/>
          <p:nvPr/>
        </p:nvSpPr>
        <p:spPr>
          <a:xfrm>
            <a:off x="6341684" y="18709300"/>
            <a:ext cx="2983865" cy="4410075"/>
          </a:xfrm>
          <a:prstGeom prst="rect">
            <a:avLst/>
          </a:prstGeom>
          <a:noFill/>
          <a:ln w="285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cxnSp>
        <p:nvCxnSpPr>
          <p:cNvPr id="183" name="直接连接符 182"/>
          <p:cNvCxnSpPr/>
          <p:nvPr/>
        </p:nvCxnSpPr>
        <p:spPr>
          <a:xfrm>
            <a:off x="7587554" y="20927355"/>
            <a:ext cx="269240" cy="0"/>
          </a:xfrm>
          <a:prstGeom prst="line">
            <a:avLst/>
          </a:prstGeom>
          <a:ln w="285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" name="文本框 183"/>
          <p:cNvSpPr txBox="1"/>
          <p:nvPr/>
        </p:nvSpPr>
        <p:spPr>
          <a:xfrm>
            <a:off x="6233099" y="20760350"/>
            <a:ext cx="120078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>
              <a:buClrTx/>
              <a:buSzTx/>
              <a:buFontTx/>
            </a:pPr>
            <a:r>
              <a:rPr lang="zh-CN" altLang="en-US" b="1"/>
              <a:t>机器</a:t>
            </a:r>
            <a:r>
              <a:rPr lang="en-US" altLang="zh-CN" b="1"/>
              <a:t>M</a:t>
            </a:r>
            <a:endParaRPr lang="en-US" altLang="zh-CN" b="1"/>
          </a:p>
        </p:txBody>
      </p:sp>
      <p:cxnSp>
        <p:nvCxnSpPr>
          <p:cNvPr id="185" name="直接箭头连接符 184"/>
          <p:cNvCxnSpPr>
            <a:endCxn id="171" idx="1"/>
          </p:cNvCxnSpPr>
          <p:nvPr/>
        </p:nvCxnSpPr>
        <p:spPr>
          <a:xfrm>
            <a:off x="5142804" y="18487050"/>
            <a:ext cx="2291080" cy="1122680"/>
          </a:xfrm>
          <a:prstGeom prst="straightConnector1">
            <a:avLst/>
          </a:prstGeom>
          <a:ln w="28575">
            <a:solidFill>
              <a:schemeClr val="tx1"/>
            </a:solidFill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86" name="矩形 185"/>
          <p:cNvSpPr/>
          <p:nvPr/>
        </p:nvSpPr>
        <p:spPr>
          <a:xfrm>
            <a:off x="2612964" y="25057395"/>
            <a:ext cx="768350" cy="462280"/>
          </a:xfrm>
          <a:prstGeom prst="rect">
            <a:avLst/>
          </a:prstGeom>
          <a:noFill/>
          <a:ln w="285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b="1">
                <a:solidFill>
                  <a:schemeClr val="tx1"/>
                </a:solidFill>
              </a:rPr>
              <a:t>名称</a:t>
            </a:r>
            <a:endParaRPr lang="zh-CN" altLang="en-US" b="1">
              <a:solidFill>
                <a:schemeClr val="tx1"/>
              </a:solidFill>
            </a:endParaRPr>
          </a:p>
        </p:txBody>
      </p:sp>
      <p:sp>
        <p:nvSpPr>
          <p:cNvPr id="187" name="矩形 186"/>
          <p:cNvSpPr/>
          <p:nvPr/>
        </p:nvSpPr>
        <p:spPr>
          <a:xfrm>
            <a:off x="2612964" y="25519675"/>
            <a:ext cx="768350" cy="368300"/>
          </a:xfrm>
          <a:prstGeom prst="rect">
            <a:avLst/>
          </a:prstGeom>
          <a:noFill/>
          <a:ln w="285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b="1">
                <a:solidFill>
                  <a:schemeClr val="tx1"/>
                </a:solidFill>
              </a:rPr>
              <a:t>值</a:t>
            </a:r>
            <a:endParaRPr lang="zh-CN" altLang="en-US" b="1">
              <a:solidFill>
                <a:schemeClr val="tx1"/>
              </a:solidFill>
            </a:endParaRPr>
          </a:p>
        </p:txBody>
      </p:sp>
      <p:sp>
        <p:nvSpPr>
          <p:cNvPr id="188" name="矩形 187"/>
          <p:cNvSpPr/>
          <p:nvPr/>
        </p:nvSpPr>
        <p:spPr>
          <a:xfrm>
            <a:off x="3366709" y="27819010"/>
            <a:ext cx="2421890" cy="1144905"/>
          </a:xfrm>
          <a:prstGeom prst="rect">
            <a:avLst/>
          </a:prstGeom>
          <a:noFill/>
          <a:ln w="285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89" name="文本框 188"/>
          <p:cNvSpPr txBox="1"/>
          <p:nvPr/>
        </p:nvSpPr>
        <p:spPr>
          <a:xfrm>
            <a:off x="5668584" y="28206995"/>
            <a:ext cx="120078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>
              <a:buClrTx/>
              <a:buSzTx/>
              <a:buFontTx/>
            </a:pPr>
            <a:r>
              <a:rPr lang="zh-CN" altLang="en-US" b="1"/>
              <a:t>列</a:t>
            </a:r>
            <a:r>
              <a:rPr lang="zh-CN" altLang="en-US" b="1"/>
              <a:t>族</a:t>
            </a:r>
            <a:endParaRPr lang="zh-CN" altLang="en-US" b="1"/>
          </a:p>
        </p:txBody>
      </p:sp>
      <p:sp>
        <p:nvSpPr>
          <p:cNvPr id="190" name="文本框 189"/>
          <p:cNvSpPr txBox="1"/>
          <p:nvPr/>
        </p:nvSpPr>
        <p:spPr>
          <a:xfrm>
            <a:off x="4788474" y="26709665"/>
            <a:ext cx="120078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>
              <a:buClrTx/>
              <a:buSzTx/>
              <a:buFontTx/>
            </a:pPr>
            <a:r>
              <a:rPr lang="zh-CN" altLang="en-US" b="1"/>
              <a:t>超级</a:t>
            </a:r>
            <a:r>
              <a:rPr lang="zh-CN" altLang="en-US" b="1"/>
              <a:t>列</a:t>
            </a:r>
            <a:endParaRPr lang="zh-CN" altLang="en-US" b="1"/>
          </a:p>
        </p:txBody>
      </p:sp>
      <p:sp>
        <p:nvSpPr>
          <p:cNvPr id="191" name="矩形 190"/>
          <p:cNvSpPr/>
          <p:nvPr/>
        </p:nvSpPr>
        <p:spPr>
          <a:xfrm>
            <a:off x="2612964" y="26200395"/>
            <a:ext cx="2112645" cy="462280"/>
          </a:xfrm>
          <a:prstGeom prst="rect">
            <a:avLst/>
          </a:prstGeom>
          <a:noFill/>
          <a:ln w="285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b="1">
                <a:solidFill>
                  <a:schemeClr val="tx1"/>
                </a:solidFill>
              </a:rPr>
              <a:t>超级列</a:t>
            </a:r>
            <a:r>
              <a:rPr lang="zh-CN" altLang="en-US" b="1">
                <a:solidFill>
                  <a:schemeClr val="tx1"/>
                </a:solidFill>
              </a:rPr>
              <a:t>名称</a:t>
            </a:r>
            <a:endParaRPr lang="zh-CN" altLang="en-US" b="1">
              <a:solidFill>
                <a:schemeClr val="tx1"/>
              </a:solidFill>
            </a:endParaRPr>
          </a:p>
        </p:txBody>
      </p:sp>
      <p:sp>
        <p:nvSpPr>
          <p:cNvPr id="192" name="矩形 191"/>
          <p:cNvSpPr/>
          <p:nvPr/>
        </p:nvSpPr>
        <p:spPr>
          <a:xfrm>
            <a:off x="2612964" y="26662675"/>
            <a:ext cx="768350" cy="462280"/>
          </a:xfrm>
          <a:prstGeom prst="rect">
            <a:avLst/>
          </a:prstGeom>
          <a:noFill/>
          <a:ln w="285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b="1">
                <a:solidFill>
                  <a:schemeClr val="tx1"/>
                </a:solidFill>
              </a:rPr>
              <a:t>名称</a:t>
            </a:r>
            <a:endParaRPr lang="zh-CN" altLang="en-US" b="1">
              <a:solidFill>
                <a:schemeClr val="tx1"/>
              </a:solidFill>
            </a:endParaRPr>
          </a:p>
        </p:txBody>
      </p:sp>
      <p:sp>
        <p:nvSpPr>
          <p:cNvPr id="193" name="矩形 192"/>
          <p:cNvSpPr/>
          <p:nvPr/>
        </p:nvSpPr>
        <p:spPr>
          <a:xfrm>
            <a:off x="2612964" y="27124955"/>
            <a:ext cx="768350" cy="368300"/>
          </a:xfrm>
          <a:prstGeom prst="rect">
            <a:avLst/>
          </a:prstGeom>
          <a:noFill/>
          <a:ln w="285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b="1">
                <a:solidFill>
                  <a:schemeClr val="tx1"/>
                </a:solidFill>
              </a:rPr>
              <a:t>值</a:t>
            </a:r>
            <a:endParaRPr lang="zh-CN" altLang="en-US" b="1">
              <a:solidFill>
                <a:schemeClr val="tx1"/>
              </a:solidFill>
            </a:endParaRPr>
          </a:p>
        </p:txBody>
      </p:sp>
      <p:sp>
        <p:nvSpPr>
          <p:cNvPr id="194" name="矩形 193"/>
          <p:cNvSpPr/>
          <p:nvPr/>
        </p:nvSpPr>
        <p:spPr>
          <a:xfrm>
            <a:off x="3381314" y="26662675"/>
            <a:ext cx="576580" cy="829945"/>
          </a:xfrm>
          <a:prstGeom prst="rect">
            <a:avLst/>
          </a:prstGeom>
          <a:noFill/>
          <a:ln w="285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b="1">
              <a:solidFill>
                <a:schemeClr val="tx1"/>
              </a:solidFill>
            </a:endParaRPr>
          </a:p>
        </p:txBody>
      </p:sp>
      <p:cxnSp>
        <p:nvCxnSpPr>
          <p:cNvPr id="195" name="直接连接符 194"/>
          <p:cNvCxnSpPr/>
          <p:nvPr/>
        </p:nvCxnSpPr>
        <p:spPr>
          <a:xfrm>
            <a:off x="3534984" y="27124955"/>
            <a:ext cx="269240" cy="0"/>
          </a:xfrm>
          <a:prstGeom prst="line">
            <a:avLst/>
          </a:prstGeom>
          <a:ln w="285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6" name="矩形 195"/>
          <p:cNvSpPr/>
          <p:nvPr/>
        </p:nvSpPr>
        <p:spPr>
          <a:xfrm>
            <a:off x="3957894" y="26676010"/>
            <a:ext cx="768350" cy="462280"/>
          </a:xfrm>
          <a:prstGeom prst="rect">
            <a:avLst/>
          </a:prstGeom>
          <a:noFill/>
          <a:ln w="285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b="1">
                <a:solidFill>
                  <a:schemeClr val="tx1"/>
                </a:solidFill>
              </a:rPr>
              <a:t>名称</a:t>
            </a:r>
            <a:endParaRPr lang="zh-CN" altLang="en-US" b="1">
              <a:solidFill>
                <a:schemeClr val="tx1"/>
              </a:solidFill>
            </a:endParaRPr>
          </a:p>
        </p:txBody>
      </p:sp>
      <p:sp>
        <p:nvSpPr>
          <p:cNvPr id="197" name="矩形 196"/>
          <p:cNvSpPr/>
          <p:nvPr/>
        </p:nvSpPr>
        <p:spPr>
          <a:xfrm>
            <a:off x="3957894" y="27138290"/>
            <a:ext cx="768350" cy="368300"/>
          </a:xfrm>
          <a:prstGeom prst="rect">
            <a:avLst/>
          </a:prstGeom>
          <a:noFill/>
          <a:ln w="285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b="1">
                <a:solidFill>
                  <a:schemeClr val="tx1"/>
                </a:solidFill>
              </a:rPr>
              <a:t>值</a:t>
            </a:r>
            <a:endParaRPr lang="zh-CN" altLang="en-US" b="1">
              <a:solidFill>
                <a:schemeClr val="tx1"/>
              </a:solidFill>
            </a:endParaRPr>
          </a:p>
        </p:txBody>
      </p:sp>
      <p:sp>
        <p:nvSpPr>
          <p:cNvPr id="198" name="矩形 197"/>
          <p:cNvSpPr/>
          <p:nvPr/>
        </p:nvSpPr>
        <p:spPr>
          <a:xfrm>
            <a:off x="2612964" y="27819010"/>
            <a:ext cx="753745" cy="1144270"/>
          </a:xfrm>
          <a:prstGeom prst="rect">
            <a:avLst/>
          </a:prstGeom>
          <a:noFill/>
          <a:ln w="285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b="1">
                <a:solidFill>
                  <a:schemeClr val="tx1"/>
                </a:solidFill>
              </a:rPr>
              <a:t>行</a:t>
            </a:r>
            <a:r>
              <a:rPr lang="zh-CN" altLang="en-US" b="1">
                <a:solidFill>
                  <a:schemeClr val="tx1"/>
                </a:solidFill>
              </a:rPr>
              <a:t>键</a:t>
            </a:r>
            <a:endParaRPr lang="zh-CN" altLang="en-US" b="1">
              <a:solidFill>
                <a:schemeClr val="tx1"/>
              </a:solidFill>
            </a:endParaRPr>
          </a:p>
        </p:txBody>
      </p:sp>
      <p:sp>
        <p:nvSpPr>
          <p:cNvPr id="199" name="矩形 198"/>
          <p:cNvSpPr/>
          <p:nvPr/>
        </p:nvSpPr>
        <p:spPr>
          <a:xfrm>
            <a:off x="3534984" y="27959980"/>
            <a:ext cx="768350" cy="462280"/>
          </a:xfrm>
          <a:prstGeom prst="rect">
            <a:avLst/>
          </a:prstGeom>
          <a:noFill/>
          <a:ln w="285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b="1">
                <a:solidFill>
                  <a:schemeClr val="tx1"/>
                </a:solidFill>
              </a:rPr>
              <a:t>名称</a:t>
            </a:r>
            <a:endParaRPr lang="zh-CN" altLang="en-US" b="1">
              <a:solidFill>
                <a:schemeClr val="tx1"/>
              </a:solidFill>
            </a:endParaRPr>
          </a:p>
        </p:txBody>
      </p:sp>
      <p:sp>
        <p:nvSpPr>
          <p:cNvPr id="200" name="矩形 199"/>
          <p:cNvSpPr/>
          <p:nvPr/>
        </p:nvSpPr>
        <p:spPr>
          <a:xfrm>
            <a:off x="3534984" y="28422260"/>
            <a:ext cx="768350" cy="368300"/>
          </a:xfrm>
          <a:prstGeom prst="rect">
            <a:avLst/>
          </a:prstGeom>
          <a:noFill/>
          <a:ln w="285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b="1">
                <a:solidFill>
                  <a:schemeClr val="tx1"/>
                </a:solidFill>
              </a:rPr>
              <a:t>值</a:t>
            </a:r>
            <a:endParaRPr lang="zh-CN" altLang="en-US" b="1">
              <a:solidFill>
                <a:schemeClr val="tx1"/>
              </a:solidFill>
            </a:endParaRPr>
          </a:p>
        </p:txBody>
      </p:sp>
      <p:sp>
        <p:nvSpPr>
          <p:cNvPr id="201" name="矩形 200"/>
          <p:cNvSpPr/>
          <p:nvPr/>
        </p:nvSpPr>
        <p:spPr>
          <a:xfrm>
            <a:off x="4303334" y="27959980"/>
            <a:ext cx="576580" cy="829945"/>
          </a:xfrm>
          <a:prstGeom prst="rect">
            <a:avLst/>
          </a:prstGeom>
          <a:noFill/>
          <a:ln w="285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b="1">
              <a:solidFill>
                <a:schemeClr val="tx1"/>
              </a:solidFill>
            </a:endParaRPr>
          </a:p>
        </p:txBody>
      </p:sp>
      <p:cxnSp>
        <p:nvCxnSpPr>
          <p:cNvPr id="202" name="直接连接符 201"/>
          <p:cNvCxnSpPr/>
          <p:nvPr/>
        </p:nvCxnSpPr>
        <p:spPr>
          <a:xfrm>
            <a:off x="4457004" y="28422260"/>
            <a:ext cx="269240" cy="0"/>
          </a:xfrm>
          <a:prstGeom prst="line">
            <a:avLst/>
          </a:prstGeom>
          <a:ln w="285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3" name="矩形 202"/>
          <p:cNvSpPr/>
          <p:nvPr/>
        </p:nvSpPr>
        <p:spPr>
          <a:xfrm>
            <a:off x="4879914" y="27959980"/>
            <a:ext cx="768350" cy="462280"/>
          </a:xfrm>
          <a:prstGeom prst="rect">
            <a:avLst/>
          </a:prstGeom>
          <a:noFill/>
          <a:ln w="285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b="1">
                <a:solidFill>
                  <a:schemeClr val="tx1"/>
                </a:solidFill>
              </a:rPr>
              <a:t>名称</a:t>
            </a:r>
            <a:endParaRPr lang="zh-CN" altLang="en-US" b="1">
              <a:solidFill>
                <a:schemeClr val="tx1"/>
              </a:solidFill>
            </a:endParaRPr>
          </a:p>
        </p:txBody>
      </p:sp>
      <p:sp>
        <p:nvSpPr>
          <p:cNvPr id="204" name="矩形 203"/>
          <p:cNvSpPr/>
          <p:nvPr/>
        </p:nvSpPr>
        <p:spPr>
          <a:xfrm>
            <a:off x="4879914" y="28422260"/>
            <a:ext cx="768350" cy="368300"/>
          </a:xfrm>
          <a:prstGeom prst="rect">
            <a:avLst/>
          </a:prstGeom>
          <a:noFill/>
          <a:ln w="285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b="1">
                <a:solidFill>
                  <a:schemeClr val="tx1"/>
                </a:solidFill>
              </a:rPr>
              <a:t>值</a:t>
            </a:r>
            <a:endParaRPr lang="zh-CN" altLang="en-US" b="1">
              <a:solidFill>
                <a:schemeClr val="tx1"/>
              </a:solidFill>
            </a:endParaRPr>
          </a:p>
        </p:txBody>
      </p:sp>
      <p:sp>
        <p:nvSpPr>
          <p:cNvPr id="205" name="矩形 204"/>
          <p:cNvSpPr/>
          <p:nvPr/>
        </p:nvSpPr>
        <p:spPr>
          <a:xfrm>
            <a:off x="3366709" y="29304910"/>
            <a:ext cx="5066665" cy="1445895"/>
          </a:xfrm>
          <a:prstGeom prst="rect">
            <a:avLst/>
          </a:prstGeom>
          <a:noFill/>
          <a:ln w="285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06" name="文本框 205"/>
          <p:cNvSpPr txBox="1"/>
          <p:nvPr/>
        </p:nvSpPr>
        <p:spPr>
          <a:xfrm>
            <a:off x="8511479" y="29759570"/>
            <a:ext cx="120078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>
              <a:buClrTx/>
              <a:buSzTx/>
              <a:buFontTx/>
            </a:pPr>
            <a:r>
              <a:rPr lang="zh-CN" altLang="en-US" b="1"/>
              <a:t>超级列</a:t>
            </a:r>
            <a:r>
              <a:rPr lang="zh-CN" altLang="en-US" b="1"/>
              <a:t>族</a:t>
            </a:r>
            <a:endParaRPr lang="zh-CN" altLang="en-US" b="1"/>
          </a:p>
        </p:txBody>
      </p:sp>
      <p:sp>
        <p:nvSpPr>
          <p:cNvPr id="207" name="矩形 206"/>
          <p:cNvSpPr/>
          <p:nvPr/>
        </p:nvSpPr>
        <p:spPr>
          <a:xfrm>
            <a:off x="2612964" y="29288400"/>
            <a:ext cx="753745" cy="1465580"/>
          </a:xfrm>
          <a:prstGeom prst="rect">
            <a:avLst/>
          </a:prstGeom>
          <a:noFill/>
          <a:ln w="285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b="1">
                <a:solidFill>
                  <a:schemeClr val="tx1"/>
                </a:solidFill>
              </a:rPr>
              <a:t>行</a:t>
            </a:r>
            <a:r>
              <a:rPr lang="zh-CN" altLang="en-US" b="1">
                <a:solidFill>
                  <a:schemeClr val="tx1"/>
                </a:solidFill>
              </a:rPr>
              <a:t>键</a:t>
            </a:r>
            <a:endParaRPr lang="zh-CN" altLang="en-US" b="1">
              <a:solidFill>
                <a:schemeClr val="tx1"/>
              </a:solidFill>
            </a:endParaRPr>
          </a:p>
        </p:txBody>
      </p:sp>
      <p:sp>
        <p:nvSpPr>
          <p:cNvPr id="208" name="矩形 207"/>
          <p:cNvSpPr/>
          <p:nvPr/>
        </p:nvSpPr>
        <p:spPr>
          <a:xfrm>
            <a:off x="3534984" y="29864980"/>
            <a:ext cx="768350" cy="462280"/>
          </a:xfrm>
          <a:prstGeom prst="rect">
            <a:avLst/>
          </a:prstGeom>
          <a:noFill/>
          <a:ln w="285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b="1">
                <a:solidFill>
                  <a:schemeClr val="tx1"/>
                </a:solidFill>
              </a:rPr>
              <a:t>名称</a:t>
            </a:r>
            <a:endParaRPr lang="zh-CN" altLang="en-US" b="1">
              <a:solidFill>
                <a:schemeClr val="tx1"/>
              </a:solidFill>
            </a:endParaRPr>
          </a:p>
        </p:txBody>
      </p:sp>
      <p:sp>
        <p:nvSpPr>
          <p:cNvPr id="209" name="矩形 208"/>
          <p:cNvSpPr/>
          <p:nvPr/>
        </p:nvSpPr>
        <p:spPr>
          <a:xfrm>
            <a:off x="3534984" y="30327260"/>
            <a:ext cx="768350" cy="368300"/>
          </a:xfrm>
          <a:prstGeom prst="rect">
            <a:avLst/>
          </a:prstGeom>
          <a:noFill/>
          <a:ln w="285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b="1">
                <a:solidFill>
                  <a:schemeClr val="tx1"/>
                </a:solidFill>
              </a:rPr>
              <a:t>值</a:t>
            </a:r>
            <a:endParaRPr lang="zh-CN" altLang="en-US" b="1">
              <a:solidFill>
                <a:schemeClr val="tx1"/>
              </a:solidFill>
            </a:endParaRPr>
          </a:p>
        </p:txBody>
      </p:sp>
      <p:sp>
        <p:nvSpPr>
          <p:cNvPr id="210" name="矩形 209"/>
          <p:cNvSpPr/>
          <p:nvPr/>
        </p:nvSpPr>
        <p:spPr>
          <a:xfrm>
            <a:off x="4303334" y="29864980"/>
            <a:ext cx="576580" cy="829945"/>
          </a:xfrm>
          <a:prstGeom prst="rect">
            <a:avLst/>
          </a:prstGeom>
          <a:noFill/>
          <a:ln w="285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b="1">
              <a:solidFill>
                <a:schemeClr val="tx1"/>
              </a:solidFill>
            </a:endParaRPr>
          </a:p>
        </p:txBody>
      </p:sp>
      <p:cxnSp>
        <p:nvCxnSpPr>
          <p:cNvPr id="211" name="直接连接符 210"/>
          <p:cNvCxnSpPr/>
          <p:nvPr/>
        </p:nvCxnSpPr>
        <p:spPr>
          <a:xfrm>
            <a:off x="4457004" y="30327260"/>
            <a:ext cx="269240" cy="0"/>
          </a:xfrm>
          <a:prstGeom prst="line">
            <a:avLst/>
          </a:prstGeom>
          <a:ln w="285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矩形 211"/>
          <p:cNvSpPr/>
          <p:nvPr/>
        </p:nvSpPr>
        <p:spPr>
          <a:xfrm>
            <a:off x="4879914" y="29864980"/>
            <a:ext cx="768350" cy="462280"/>
          </a:xfrm>
          <a:prstGeom prst="rect">
            <a:avLst/>
          </a:prstGeom>
          <a:noFill/>
          <a:ln w="285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b="1">
                <a:solidFill>
                  <a:schemeClr val="tx1"/>
                </a:solidFill>
              </a:rPr>
              <a:t>名称</a:t>
            </a:r>
            <a:endParaRPr lang="zh-CN" altLang="en-US" b="1">
              <a:solidFill>
                <a:schemeClr val="tx1"/>
              </a:solidFill>
            </a:endParaRPr>
          </a:p>
        </p:txBody>
      </p:sp>
      <p:sp>
        <p:nvSpPr>
          <p:cNvPr id="213" name="矩形 212"/>
          <p:cNvSpPr/>
          <p:nvPr/>
        </p:nvSpPr>
        <p:spPr>
          <a:xfrm>
            <a:off x="4879914" y="30327260"/>
            <a:ext cx="768350" cy="368300"/>
          </a:xfrm>
          <a:prstGeom prst="rect">
            <a:avLst/>
          </a:prstGeom>
          <a:noFill/>
          <a:ln w="285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b="1">
                <a:solidFill>
                  <a:schemeClr val="tx1"/>
                </a:solidFill>
              </a:rPr>
              <a:t>值</a:t>
            </a:r>
            <a:endParaRPr lang="zh-CN" altLang="en-US" b="1">
              <a:solidFill>
                <a:schemeClr val="tx1"/>
              </a:solidFill>
            </a:endParaRPr>
          </a:p>
        </p:txBody>
      </p:sp>
      <p:sp>
        <p:nvSpPr>
          <p:cNvPr id="214" name="矩形 213"/>
          <p:cNvSpPr/>
          <p:nvPr/>
        </p:nvSpPr>
        <p:spPr>
          <a:xfrm>
            <a:off x="3534984" y="29392540"/>
            <a:ext cx="2112645" cy="462280"/>
          </a:xfrm>
          <a:prstGeom prst="rect">
            <a:avLst/>
          </a:prstGeom>
          <a:noFill/>
          <a:ln w="285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b="1">
                <a:solidFill>
                  <a:schemeClr val="tx1"/>
                </a:solidFill>
              </a:rPr>
              <a:t>超级列</a:t>
            </a:r>
            <a:r>
              <a:rPr lang="zh-CN" altLang="en-US" b="1">
                <a:solidFill>
                  <a:schemeClr val="tx1"/>
                </a:solidFill>
              </a:rPr>
              <a:t>名称</a:t>
            </a:r>
            <a:endParaRPr lang="zh-CN" altLang="en-US" b="1">
              <a:solidFill>
                <a:schemeClr val="tx1"/>
              </a:solidFill>
            </a:endParaRPr>
          </a:p>
        </p:txBody>
      </p:sp>
      <p:sp>
        <p:nvSpPr>
          <p:cNvPr id="215" name="矩形 214"/>
          <p:cNvSpPr/>
          <p:nvPr/>
        </p:nvSpPr>
        <p:spPr>
          <a:xfrm>
            <a:off x="6107369" y="29875140"/>
            <a:ext cx="768350" cy="462280"/>
          </a:xfrm>
          <a:prstGeom prst="rect">
            <a:avLst/>
          </a:prstGeom>
          <a:noFill/>
          <a:ln w="285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b="1">
                <a:solidFill>
                  <a:schemeClr val="tx1"/>
                </a:solidFill>
              </a:rPr>
              <a:t>名称</a:t>
            </a:r>
            <a:endParaRPr lang="zh-CN" altLang="en-US" b="1">
              <a:solidFill>
                <a:schemeClr val="tx1"/>
              </a:solidFill>
            </a:endParaRPr>
          </a:p>
        </p:txBody>
      </p:sp>
      <p:sp>
        <p:nvSpPr>
          <p:cNvPr id="216" name="矩形 215"/>
          <p:cNvSpPr/>
          <p:nvPr/>
        </p:nvSpPr>
        <p:spPr>
          <a:xfrm>
            <a:off x="6107369" y="30337420"/>
            <a:ext cx="768350" cy="368300"/>
          </a:xfrm>
          <a:prstGeom prst="rect">
            <a:avLst/>
          </a:prstGeom>
          <a:noFill/>
          <a:ln w="285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b="1">
                <a:solidFill>
                  <a:schemeClr val="tx1"/>
                </a:solidFill>
              </a:rPr>
              <a:t>值</a:t>
            </a:r>
            <a:endParaRPr lang="zh-CN" altLang="en-US" b="1">
              <a:solidFill>
                <a:schemeClr val="tx1"/>
              </a:solidFill>
            </a:endParaRPr>
          </a:p>
        </p:txBody>
      </p:sp>
      <p:sp>
        <p:nvSpPr>
          <p:cNvPr id="217" name="矩形 216"/>
          <p:cNvSpPr/>
          <p:nvPr/>
        </p:nvSpPr>
        <p:spPr>
          <a:xfrm>
            <a:off x="6875719" y="29875140"/>
            <a:ext cx="576580" cy="829945"/>
          </a:xfrm>
          <a:prstGeom prst="rect">
            <a:avLst/>
          </a:prstGeom>
          <a:noFill/>
          <a:ln w="285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b="1">
              <a:solidFill>
                <a:schemeClr val="tx1"/>
              </a:solidFill>
            </a:endParaRPr>
          </a:p>
        </p:txBody>
      </p:sp>
      <p:cxnSp>
        <p:nvCxnSpPr>
          <p:cNvPr id="218" name="直接连接符 217"/>
          <p:cNvCxnSpPr/>
          <p:nvPr/>
        </p:nvCxnSpPr>
        <p:spPr>
          <a:xfrm>
            <a:off x="7029389" y="30337420"/>
            <a:ext cx="269240" cy="0"/>
          </a:xfrm>
          <a:prstGeom prst="line">
            <a:avLst/>
          </a:prstGeom>
          <a:ln w="285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9" name="矩形 218"/>
          <p:cNvSpPr/>
          <p:nvPr/>
        </p:nvSpPr>
        <p:spPr>
          <a:xfrm>
            <a:off x="7452299" y="29875140"/>
            <a:ext cx="768350" cy="462280"/>
          </a:xfrm>
          <a:prstGeom prst="rect">
            <a:avLst/>
          </a:prstGeom>
          <a:noFill/>
          <a:ln w="285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b="1">
                <a:solidFill>
                  <a:schemeClr val="tx1"/>
                </a:solidFill>
              </a:rPr>
              <a:t>名称</a:t>
            </a:r>
            <a:endParaRPr lang="zh-CN" altLang="en-US" b="1">
              <a:solidFill>
                <a:schemeClr val="tx1"/>
              </a:solidFill>
            </a:endParaRPr>
          </a:p>
        </p:txBody>
      </p:sp>
      <p:sp>
        <p:nvSpPr>
          <p:cNvPr id="220" name="矩形 219"/>
          <p:cNvSpPr/>
          <p:nvPr/>
        </p:nvSpPr>
        <p:spPr>
          <a:xfrm>
            <a:off x="7452299" y="30337420"/>
            <a:ext cx="768350" cy="368300"/>
          </a:xfrm>
          <a:prstGeom prst="rect">
            <a:avLst/>
          </a:prstGeom>
          <a:noFill/>
          <a:ln w="285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b="1">
                <a:solidFill>
                  <a:schemeClr val="tx1"/>
                </a:solidFill>
              </a:rPr>
              <a:t>值</a:t>
            </a:r>
            <a:endParaRPr lang="zh-CN" altLang="en-US" b="1">
              <a:solidFill>
                <a:schemeClr val="tx1"/>
              </a:solidFill>
            </a:endParaRPr>
          </a:p>
        </p:txBody>
      </p:sp>
      <p:sp>
        <p:nvSpPr>
          <p:cNvPr id="221" name="矩形 220"/>
          <p:cNvSpPr/>
          <p:nvPr/>
        </p:nvSpPr>
        <p:spPr>
          <a:xfrm>
            <a:off x="6107369" y="29402700"/>
            <a:ext cx="2112645" cy="462280"/>
          </a:xfrm>
          <a:prstGeom prst="rect">
            <a:avLst/>
          </a:prstGeom>
          <a:noFill/>
          <a:ln w="285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b="1">
                <a:solidFill>
                  <a:schemeClr val="tx1"/>
                </a:solidFill>
              </a:rPr>
              <a:t>超级列</a:t>
            </a:r>
            <a:r>
              <a:rPr lang="zh-CN" altLang="en-US" b="1">
                <a:solidFill>
                  <a:schemeClr val="tx1"/>
                </a:solidFill>
              </a:rPr>
              <a:t>名称</a:t>
            </a:r>
            <a:endParaRPr lang="zh-CN" altLang="en-US" b="1">
              <a:solidFill>
                <a:schemeClr val="tx1"/>
              </a:solidFill>
            </a:endParaRPr>
          </a:p>
        </p:txBody>
      </p:sp>
      <p:cxnSp>
        <p:nvCxnSpPr>
          <p:cNvPr id="222" name="直接连接符 221"/>
          <p:cNvCxnSpPr/>
          <p:nvPr/>
        </p:nvCxnSpPr>
        <p:spPr>
          <a:xfrm>
            <a:off x="5765739" y="30094215"/>
            <a:ext cx="269240" cy="0"/>
          </a:xfrm>
          <a:prstGeom prst="line">
            <a:avLst/>
          </a:prstGeom>
          <a:ln w="285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3" name="文本框 222"/>
          <p:cNvSpPr txBox="1"/>
          <p:nvPr/>
        </p:nvSpPr>
        <p:spPr>
          <a:xfrm>
            <a:off x="3256219" y="25250435"/>
            <a:ext cx="120078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>
              <a:buClrTx/>
              <a:buSzTx/>
              <a:buFontTx/>
            </a:pPr>
            <a:r>
              <a:rPr lang="zh-CN" altLang="en-US" b="1"/>
              <a:t>列</a:t>
            </a:r>
            <a:endParaRPr lang="zh-CN" altLang="en-US" b="1"/>
          </a:p>
        </p:txBody>
      </p:sp>
      <p:sp>
        <p:nvSpPr>
          <p:cNvPr id="224" name="矩形 223"/>
          <p:cNvSpPr/>
          <p:nvPr/>
        </p:nvSpPr>
        <p:spPr>
          <a:xfrm>
            <a:off x="10954324" y="26391530"/>
            <a:ext cx="868045" cy="462280"/>
          </a:xfrm>
          <a:prstGeom prst="rect">
            <a:avLst/>
          </a:prstGeom>
          <a:noFill/>
          <a:ln w="285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b="1">
                <a:solidFill>
                  <a:schemeClr val="tx1"/>
                </a:solidFill>
              </a:rPr>
              <a:t>David</a:t>
            </a:r>
            <a:endParaRPr lang="en-US" altLang="zh-CN" b="1">
              <a:solidFill>
                <a:schemeClr val="tx1"/>
              </a:solidFill>
            </a:endParaRPr>
          </a:p>
        </p:txBody>
      </p:sp>
      <p:sp>
        <p:nvSpPr>
          <p:cNvPr id="225" name="矩形 224"/>
          <p:cNvSpPr/>
          <p:nvPr/>
        </p:nvSpPr>
        <p:spPr>
          <a:xfrm>
            <a:off x="11012109" y="25171060"/>
            <a:ext cx="751840" cy="462280"/>
          </a:xfrm>
          <a:prstGeom prst="rect">
            <a:avLst/>
          </a:prstGeom>
          <a:noFill/>
          <a:ln w="285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b="1">
                <a:solidFill>
                  <a:schemeClr val="tx1"/>
                </a:solidFill>
              </a:rPr>
              <a:t>Bob</a:t>
            </a:r>
            <a:endParaRPr lang="en-US" altLang="zh-CN" b="1">
              <a:solidFill>
                <a:schemeClr val="tx1"/>
              </a:solidFill>
            </a:endParaRPr>
          </a:p>
        </p:txBody>
      </p:sp>
      <p:sp>
        <p:nvSpPr>
          <p:cNvPr id="226" name="矩形 225"/>
          <p:cNvSpPr/>
          <p:nvPr/>
        </p:nvSpPr>
        <p:spPr>
          <a:xfrm>
            <a:off x="8767384" y="26402325"/>
            <a:ext cx="1050925" cy="462280"/>
          </a:xfrm>
          <a:prstGeom prst="rect">
            <a:avLst/>
          </a:prstGeom>
          <a:noFill/>
          <a:ln w="285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b="1">
                <a:solidFill>
                  <a:schemeClr val="tx1"/>
                </a:solidFill>
              </a:rPr>
              <a:t>Charlie</a:t>
            </a:r>
            <a:endParaRPr lang="en-US" altLang="zh-CN" b="1">
              <a:solidFill>
                <a:schemeClr val="tx1"/>
              </a:solidFill>
            </a:endParaRPr>
          </a:p>
        </p:txBody>
      </p:sp>
      <p:sp>
        <p:nvSpPr>
          <p:cNvPr id="227" name="矩形 226"/>
          <p:cNvSpPr/>
          <p:nvPr/>
        </p:nvSpPr>
        <p:spPr>
          <a:xfrm>
            <a:off x="8893749" y="25194555"/>
            <a:ext cx="798195" cy="462280"/>
          </a:xfrm>
          <a:prstGeom prst="rect">
            <a:avLst/>
          </a:prstGeom>
          <a:noFill/>
          <a:ln w="285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b="1">
                <a:solidFill>
                  <a:schemeClr val="tx1"/>
                </a:solidFill>
              </a:rPr>
              <a:t>Alice</a:t>
            </a:r>
            <a:endParaRPr lang="en-US" altLang="zh-CN" b="1">
              <a:solidFill>
                <a:schemeClr val="tx1"/>
              </a:solidFill>
            </a:endParaRPr>
          </a:p>
        </p:txBody>
      </p:sp>
      <p:sp>
        <p:nvSpPr>
          <p:cNvPr id="228" name="文本框 227"/>
          <p:cNvSpPr txBox="1"/>
          <p:nvPr/>
        </p:nvSpPr>
        <p:spPr>
          <a:xfrm>
            <a:off x="9764969" y="25057395"/>
            <a:ext cx="114363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>
              <a:buClrTx/>
              <a:buSzTx/>
              <a:buFontTx/>
            </a:pPr>
            <a:r>
              <a:rPr lang="en-US" altLang="zh-CN" b="1"/>
              <a:t>FRIEND</a:t>
            </a:r>
            <a:endParaRPr lang="en-US" altLang="zh-CN" b="1"/>
          </a:p>
        </p:txBody>
      </p:sp>
      <p:cxnSp>
        <p:nvCxnSpPr>
          <p:cNvPr id="229" name="直接箭头连接符 228"/>
          <p:cNvCxnSpPr>
            <a:stCxn id="227" idx="2"/>
            <a:endCxn id="226" idx="0"/>
          </p:cNvCxnSpPr>
          <p:nvPr/>
        </p:nvCxnSpPr>
        <p:spPr>
          <a:xfrm>
            <a:off x="9293164" y="25656835"/>
            <a:ext cx="0" cy="745490"/>
          </a:xfrm>
          <a:prstGeom prst="straightConnector1">
            <a:avLst/>
          </a:prstGeom>
          <a:ln w="28575">
            <a:solidFill>
              <a:schemeClr val="tx1"/>
            </a:solidFill>
            <a:headEnd type="none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0" name="直接箭头连接符 229"/>
          <p:cNvCxnSpPr>
            <a:stCxn id="227" idx="3"/>
            <a:endCxn id="225" idx="1"/>
          </p:cNvCxnSpPr>
          <p:nvPr/>
        </p:nvCxnSpPr>
        <p:spPr>
          <a:xfrm flipV="1">
            <a:off x="9691944" y="25402200"/>
            <a:ext cx="1320165" cy="23495"/>
          </a:xfrm>
          <a:prstGeom prst="straightConnector1">
            <a:avLst/>
          </a:prstGeom>
          <a:ln w="28575">
            <a:solidFill>
              <a:schemeClr val="tx1"/>
            </a:solidFill>
            <a:headEnd type="none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1" name="直接箭头连接符 230"/>
          <p:cNvCxnSpPr>
            <a:stCxn id="226" idx="3"/>
            <a:endCxn id="224" idx="1"/>
          </p:cNvCxnSpPr>
          <p:nvPr/>
        </p:nvCxnSpPr>
        <p:spPr>
          <a:xfrm flipV="1">
            <a:off x="9818309" y="26622670"/>
            <a:ext cx="1136015" cy="10795"/>
          </a:xfrm>
          <a:prstGeom prst="straightConnector1">
            <a:avLst/>
          </a:prstGeom>
          <a:ln w="28575">
            <a:solidFill>
              <a:schemeClr val="tx1"/>
            </a:solidFill>
            <a:headEnd type="none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2" name="直接箭头连接符 231"/>
          <p:cNvCxnSpPr>
            <a:stCxn id="225" idx="2"/>
            <a:endCxn id="224" idx="0"/>
          </p:cNvCxnSpPr>
          <p:nvPr/>
        </p:nvCxnSpPr>
        <p:spPr>
          <a:xfrm>
            <a:off x="11388029" y="25633340"/>
            <a:ext cx="635" cy="758190"/>
          </a:xfrm>
          <a:prstGeom prst="straightConnector1">
            <a:avLst/>
          </a:prstGeom>
          <a:ln w="28575">
            <a:solidFill>
              <a:schemeClr val="tx1"/>
            </a:solidFill>
            <a:headEnd type="none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33" name="文本框 232"/>
          <p:cNvSpPr txBox="1"/>
          <p:nvPr/>
        </p:nvSpPr>
        <p:spPr>
          <a:xfrm>
            <a:off x="11388029" y="25828285"/>
            <a:ext cx="114363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>
              <a:buClrTx/>
              <a:buSzTx/>
              <a:buFontTx/>
            </a:pPr>
            <a:r>
              <a:rPr lang="en-US" altLang="zh-CN" b="1"/>
              <a:t>FRIEND</a:t>
            </a:r>
            <a:endParaRPr lang="en-US" altLang="zh-CN" b="1"/>
          </a:p>
        </p:txBody>
      </p:sp>
      <p:sp>
        <p:nvSpPr>
          <p:cNvPr id="234" name="文本框 233"/>
          <p:cNvSpPr txBox="1"/>
          <p:nvPr/>
        </p:nvSpPr>
        <p:spPr>
          <a:xfrm>
            <a:off x="9787194" y="26208650"/>
            <a:ext cx="114363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>
              <a:buClrTx/>
              <a:buSzTx/>
              <a:buFontTx/>
            </a:pPr>
            <a:r>
              <a:rPr lang="en-US" altLang="zh-CN" b="1"/>
              <a:t>FRIEND</a:t>
            </a:r>
            <a:endParaRPr lang="en-US" altLang="zh-CN" b="1"/>
          </a:p>
        </p:txBody>
      </p:sp>
      <p:sp>
        <p:nvSpPr>
          <p:cNvPr id="235" name="文本框 234"/>
          <p:cNvSpPr txBox="1"/>
          <p:nvPr/>
        </p:nvSpPr>
        <p:spPr>
          <a:xfrm>
            <a:off x="8149529" y="25830825"/>
            <a:ext cx="114363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>
              <a:buClrTx/>
              <a:buSzTx/>
              <a:buFontTx/>
            </a:pPr>
            <a:r>
              <a:rPr lang="en-US" altLang="zh-CN" b="1"/>
              <a:t>FRIEND</a:t>
            </a:r>
            <a:endParaRPr lang="en-US" altLang="zh-CN" b="1"/>
          </a:p>
        </p:txBody>
      </p:sp>
      <p:sp>
        <p:nvSpPr>
          <p:cNvPr id="236" name="椭圆 235"/>
          <p:cNvSpPr/>
          <p:nvPr/>
        </p:nvSpPr>
        <p:spPr>
          <a:xfrm>
            <a:off x="11861739" y="7073560"/>
            <a:ext cx="219075" cy="19621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37" name="椭圆 236"/>
          <p:cNvSpPr/>
          <p:nvPr/>
        </p:nvSpPr>
        <p:spPr>
          <a:xfrm>
            <a:off x="13719749" y="8377850"/>
            <a:ext cx="219075" cy="19621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38" name="椭圆 237"/>
          <p:cNvSpPr/>
          <p:nvPr/>
        </p:nvSpPr>
        <p:spPr>
          <a:xfrm>
            <a:off x="9818309" y="8724560"/>
            <a:ext cx="219075" cy="19621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39" name="椭圆 238"/>
          <p:cNvSpPr/>
          <p:nvPr/>
        </p:nvSpPr>
        <p:spPr>
          <a:xfrm>
            <a:off x="10677464" y="10768625"/>
            <a:ext cx="219075" cy="19621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40" name="椭圆 239"/>
          <p:cNvSpPr/>
          <p:nvPr/>
        </p:nvSpPr>
        <p:spPr>
          <a:xfrm>
            <a:off x="11573449" y="7719990"/>
            <a:ext cx="219075" cy="19621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41" name="椭圆 240"/>
          <p:cNvSpPr/>
          <p:nvPr/>
        </p:nvSpPr>
        <p:spPr>
          <a:xfrm>
            <a:off x="10458389" y="8308635"/>
            <a:ext cx="219075" cy="196215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42" name="椭圆 241"/>
          <p:cNvSpPr/>
          <p:nvPr/>
        </p:nvSpPr>
        <p:spPr>
          <a:xfrm>
            <a:off x="10458389" y="9001420"/>
            <a:ext cx="219075" cy="196215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43" name="椭圆 242"/>
          <p:cNvSpPr/>
          <p:nvPr/>
        </p:nvSpPr>
        <p:spPr>
          <a:xfrm>
            <a:off x="13045379" y="8504850"/>
            <a:ext cx="219075" cy="196215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44" name="椭圆 243"/>
          <p:cNvSpPr/>
          <p:nvPr/>
        </p:nvSpPr>
        <p:spPr>
          <a:xfrm>
            <a:off x="13264454" y="9001420"/>
            <a:ext cx="219075" cy="19621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45" name="椭圆 244"/>
          <p:cNvSpPr/>
          <p:nvPr/>
        </p:nvSpPr>
        <p:spPr>
          <a:xfrm>
            <a:off x="11642664" y="10572410"/>
            <a:ext cx="219075" cy="19621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46" name="椭圆 245"/>
          <p:cNvSpPr/>
          <p:nvPr/>
        </p:nvSpPr>
        <p:spPr>
          <a:xfrm>
            <a:off x="11861739" y="9122705"/>
            <a:ext cx="219075" cy="196215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47" name="椭圆 246"/>
          <p:cNvSpPr/>
          <p:nvPr/>
        </p:nvSpPr>
        <p:spPr>
          <a:xfrm>
            <a:off x="11573449" y="8377850"/>
            <a:ext cx="219075" cy="19621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48" name="椭圆 247"/>
          <p:cNvSpPr/>
          <p:nvPr/>
        </p:nvSpPr>
        <p:spPr>
          <a:xfrm>
            <a:off x="12371009" y="8701065"/>
            <a:ext cx="219075" cy="196215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49" name="椭圆 248"/>
          <p:cNvSpPr/>
          <p:nvPr/>
        </p:nvSpPr>
        <p:spPr>
          <a:xfrm>
            <a:off x="12728514" y="9122705"/>
            <a:ext cx="219075" cy="196215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50" name="椭圆 249"/>
          <p:cNvSpPr/>
          <p:nvPr/>
        </p:nvSpPr>
        <p:spPr>
          <a:xfrm>
            <a:off x="11094659" y="8701065"/>
            <a:ext cx="219075" cy="196215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51" name="椭圆 250"/>
          <p:cNvSpPr/>
          <p:nvPr/>
        </p:nvSpPr>
        <p:spPr>
          <a:xfrm>
            <a:off x="10996234" y="9463065"/>
            <a:ext cx="219075" cy="19621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52" name="椭圆 251"/>
          <p:cNvSpPr/>
          <p:nvPr/>
        </p:nvSpPr>
        <p:spPr>
          <a:xfrm>
            <a:off x="12371009" y="9878355"/>
            <a:ext cx="219075" cy="196215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cxnSp>
        <p:nvCxnSpPr>
          <p:cNvPr id="253" name="直接连接符 252"/>
          <p:cNvCxnSpPr>
            <a:stCxn id="236" idx="4"/>
            <a:endCxn id="240" idx="7"/>
          </p:cNvCxnSpPr>
          <p:nvPr/>
        </p:nvCxnSpPr>
        <p:spPr>
          <a:xfrm flipH="1">
            <a:off x="11760139" y="7269775"/>
            <a:ext cx="211455" cy="478790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4" name="直接连接符 253"/>
          <p:cNvCxnSpPr>
            <a:stCxn id="240" idx="4"/>
          </p:cNvCxnSpPr>
          <p:nvPr/>
        </p:nvCxnSpPr>
        <p:spPr>
          <a:xfrm>
            <a:off x="11683304" y="7916205"/>
            <a:ext cx="0" cy="461645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5" name="直接连接符 254"/>
          <p:cNvCxnSpPr>
            <a:stCxn id="236" idx="5"/>
            <a:endCxn id="243" idx="1"/>
          </p:cNvCxnSpPr>
          <p:nvPr/>
        </p:nvCxnSpPr>
        <p:spPr>
          <a:xfrm>
            <a:off x="12048429" y="7241200"/>
            <a:ext cx="1029335" cy="1292225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6" name="直接连接符 255"/>
          <p:cNvCxnSpPr>
            <a:stCxn id="243" idx="5"/>
            <a:endCxn id="244" idx="0"/>
          </p:cNvCxnSpPr>
          <p:nvPr/>
        </p:nvCxnSpPr>
        <p:spPr>
          <a:xfrm>
            <a:off x="13232069" y="8672490"/>
            <a:ext cx="142240" cy="328930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7" name="直接连接符 256"/>
          <p:cNvCxnSpPr>
            <a:stCxn id="237" idx="2"/>
            <a:endCxn id="243" idx="6"/>
          </p:cNvCxnSpPr>
          <p:nvPr/>
        </p:nvCxnSpPr>
        <p:spPr>
          <a:xfrm flipH="1">
            <a:off x="13264454" y="8476275"/>
            <a:ext cx="455295" cy="127000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8" name="直接连接符 257"/>
          <p:cNvCxnSpPr>
            <a:stCxn id="237" idx="3"/>
            <a:endCxn id="244" idx="7"/>
          </p:cNvCxnSpPr>
          <p:nvPr/>
        </p:nvCxnSpPr>
        <p:spPr>
          <a:xfrm flipH="1">
            <a:off x="13451144" y="8545490"/>
            <a:ext cx="300990" cy="484505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9" name="直接连接符 258"/>
          <p:cNvCxnSpPr>
            <a:stCxn id="240" idx="5"/>
            <a:endCxn id="248" idx="1"/>
          </p:cNvCxnSpPr>
          <p:nvPr/>
        </p:nvCxnSpPr>
        <p:spPr>
          <a:xfrm>
            <a:off x="11760139" y="7887630"/>
            <a:ext cx="643255" cy="842010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60" name="直接连接符 259"/>
          <p:cNvCxnSpPr>
            <a:stCxn id="243" idx="2"/>
            <a:endCxn id="248" idx="6"/>
          </p:cNvCxnSpPr>
          <p:nvPr/>
        </p:nvCxnSpPr>
        <p:spPr>
          <a:xfrm flipH="1">
            <a:off x="12590084" y="8603275"/>
            <a:ext cx="455295" cy="196215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61" name="直接连接符 260"/>
          <p:cNvCxnSpPr>
            <a:stCxn id="243" idx="4"/>
            <a:endCxn id="249" idx="7"/>
          </p:cNvCxnSpPr>
          <p:nvPr/>
        </p:nvCxnSpPr>
        <p:spPr>
          <a:xfrm flipH="1">
            <a:off x="12915204" y="8701065"/>
            <a:ext cx="240030" cy="450215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62" name="直接连接符 261"/>
          <p:cNvCxnSpPr>
            <a:stCxn id="244" idx="2"/>
            <a:endCxn id="249" idx="6"/>
          </p:cNvCxnSpPr>
          <p:nvPr/>
        </p:nvCxnSpPr>
        <p:spPr>
          <a:xfrm flipH="1">
            <a:off x="12947589" y="9099845"/>
            <a:ext cx="316865" cy="121285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63" name="直接连接符 262"/>
          <p:cNvCxnSpPr>
            <a:stCxn id="249" idx="4"/>
            <a:endCxn id="252" idx="7"/>
          </p:cNvCxnSpPr>
          <p:nvPr/>
        </p:nvCxnSpPr>
        <p:spPr>
          <a:xfrm flipH="1">
            <a:off x="12557699" y="9318920"/>
            <a:ext cx="280670" cy="58801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64" name="直接连接符 263"/>
          <p:cNvCxnSpPr>
            <a:stCxn id="248" idx="3"/>
            <a:endCxn id="246" idx="7"/>
          </p:cNvCxnSpPr>
          <p:nvPr/>
        </p:nvCxnSpPr>
        <p:spPr>
          <a:xfrm flipH="1">
            <a:off x="12048429" y="8868705"/>
            <a:ext cx="354965" cy="282575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65" name="直接连接符 264"/>
          <p:cNvCxnSpPr>
            <a:stCxn id="249" idx="3"/>
            <a:endCxn id="246" idx="6"/>
          </p:cNvCxnSpPr>
          <p:nvPr/>
        </p:nvCxnSpPr>
        <p:spPr>
          <a:xfrm flipH="1" flipV="1">
            <a:off x="12080814" y="9221130"/>
            <a:ext cx="680085" cy="6921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66" name="直接连接符 265"/>
          <p:cNvCxnSpPr>
            <a:stCxn id="246" idx="1"/>
            <a:endCxn id="247" idx="4"/>
          </p:cNvCxnSpPr>
          <p:nvPr/>
        </p:nvCxnSpPr>
        <p:spPr>
          <a:xfrm flipH="1" flipV="1">
            <a:off x="11683304" y="8574065"/>
            <a:ext cx="210820" cy="577215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67" name="直接连接符 266"/>
          <p:cNvCxnSpPr>
            <a:stCxn id="250" idx="7"/>
            <a:endCxn id="247" idx="3"/>
          </p:cNvCxnSpPr>
          <p:nvPr/>
        </p:nvCxnSpPr>
        <p:spPr>
          <a:xfrm flipV="1">
            <a:off x="11281349" y="8545490"/>
            <a:ext cx="324485" cy="184150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68" name="直接连接符 267"/>
          <p:cNvCxnSpPr>
            <a:stCxn id="250" idx="5"/>
          </p:cNvCxnSpPr>
          <p:nvPr/>
        </p:nvCxnSpPr>
        <p:spPr>
          <a:xfrm>
            <a:off x="11281349" y="8868705"/>
            <a:ext cx="626110" cy="340995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69" name="直接连接符 268"/>
          <p:cNvCxnSpPr>
            <a:stCxn id="246" idx="5"/>
            <a:endCxn id="252" idx="1"/>
          </p:cNvCxnSpPr>
          <p:nvPr/>
        </p:nvCxnSpPr>
        <p:spPr>
          <a:xfrm>
            <a:off x="12048429" y="9290345"/>
            <a:ext cx="354965" cy="616585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70" name="直接连接符 269"/>
          <p:cNvCxnSpPr>
            <a:stCxn id="251" idx="0"/>
            <a:endCxn id="250" idx="4"/>
          </p:cNvCxnSpPr>
          <p:nvPr/>
        </p:nvCxnSpPr>
        <p:spPr>
          <a:xfrm flipV="1">
            <a:off x="11106089" y="8897280"/>
            <a:ext cx="98425" cy="565785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71" name="直接连接符 270"/>
          <p:cNvCxnSpPr>
            <a:stCxn id="246" idx="3"/>
            <a:endCxn id="251" idx="7"/>
          </p:cNvCxnSpPr>
          <p:nvPr/>
        </p:nvCxnSpPr>
        <p:spPr>
          <a:xfrm flipH="1">
            <a:off x="11182924" y="9290345"/>
            <a:ext cx="711200" cy="201295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72" name="直接连接符 271"/>
          <p:cNvCxnSpPr>
            <a:stCxn id="252" idx="3"/>
            <a:endCxn id="245" idx="7"/>
          </p:cNvCxnSpPr>
          <p:nvPr/>
        </p:nvCxnSpPr>
        <p:spPr>
          <a:xfrm flipH="1">
            <a:off x="11829354" y="10045995"/>
            <a:ext cx="574040" cy="554990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73" name="直接连接符 272"/>
          <p:cNvCxnSpPr>
            <a:stCxn id="245" idx="2"/>
            <a:endCxn id="239" idx="7"/>
          </p:cNvCxnSpPr>
          <p:nvPr/>
        </p:nvCxnSpPr>
        <p:spPr>
          <a:xfrm flipH="1">
            <a:off x="10864154" y="10670835"/>
            <a:ext cx="778510" cy="126365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74" name="直接连接符 273"/>
          <p:cNvCxnSpPr>
            <a:stCxn id="250" idx="1"/>
            <a:endCxn id="241" idx="6"/>
          </p:cNvCxnSpPr>
          <p:nvPr/>
        </p:nvCxnSpPr>
        <p:spPr>
          <a:xfrm flipH="1" flipV="1">
            <a:off x="10677464" y="8407060"/>
            <a:ext cx="449580" cy="32258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75" name="直接连接符 274"/>
          <p:cNvCxnSpPr>
            <a:stCxn id="250" idx="3"/>
            <a:endCxn id="242" idx="7"/>
          </p:cNvCxnSpPr>
          <p:nvPr/>
        </p:nvCxnSpPr>
        <p:spPr>
          <a:xfrm flipH="1">
            <a:off x="10645079" y="8868705"/>
            <a:ext cx="481965" cy="16129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76" name="直接连接符 275"/>
          <p:cNvCxnSpPr>
            <a:endCxn id="238" idx="7"/>
          </p:cNvCxnSpPr>
          <p:nvPr/>
        </p:nvCxnSpPr>
        <p:spPr>
          <a:xfrm flipH="1">
            <a:off x="10004999" y="8459130"/>
            <a:ext cx="540385" cy="294005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77" name="直接连接符 276"/>
          <p:cNvCxnSpPr>
            <a:stCxn id="242" idx="2"/>
            <a:endCxn id="238" idx="5"/>
          </p:cNvCxnSpPr>
          <p:nvPr/>
        </p:nvCxnSpPr>
        <p:spPr>
          <a:xfrm flipH="1" flipV="1">
            <a:off x="10004999" y="8892200"/>
            <a:ext cx="453390" cy="207645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20" name="椭圆 319"/>
          <p:cNvSpPr/>
          <p:nvPr/>
        </p:nvSpPr>
        <p:spPr>
          <a:xfrm>
            <a:off x="7263069" y="7073560"/>
            <a:ext cx="219075" cy="19621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21" name="椭圆 320"/>
          <p:cNvSpPr/>
          <p:nvPr/>
        </p:nvSpPr>
        <p:spPr>
          <a:xfrm>
            <a:off x="9121079" y="8377850"/>
            <a:ext cx="219075" cy="19621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22" name="椭圆 321"/>
          <p:cNvSpPr/>
          <p:nvPr/>
        </p:nvSpPr>
        <p:spPr>
          <a:xfrm>
            <a:off x="5219639" y="8724560"/>
            <a:ext cx="219075" cy="19621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23" name="椭圆 322"/>
          <p:cNvSpPr/>
          <p:nvPr/>
        </p:nvSpPr>
        <p:spPr>
          <a:xfrm>
            <a:off x="6078794" y="10768625"/>
            <a:ext cx="219075" cy="19621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24" name="椭圆 323"/>
          <p:cNvSpPr/>
          <p:nvPr/>
        </p:nvSpPr>
        <p:spPr>
          <a:xfrm>
            <a:off x="6974779" y="7719990"/>
            <a:ext cx="219075" cy="19621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25" name="椭圆 324"/>
          <p:cNvSpPr/>
          <p:nvPr/>
        </p:nvSpPr>
        <p:spPr>
          <a:xfrm>
            <a:off x="5859719" y="8308635"/>
            <a:ext cx="219075" cy="196215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26" name="椭圆 325"/>
          <p:cNvSpPr/>
          <p:nvPr/>
        </p:nvSpPr>
        <p:spPr>
          <a:xfrm>
            <a:off x="5859719" y="9001420"/>
            <a:ext cx="219075" cy="196215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27" name="椭圆 326"/>
          <p:cNvSpPr/>
          <p:nvPr/>
        </p:nvSpPr>
        <p:spPr>
          <a:xfrm>
            <a:off x="8446709" y="8504850"/>
            <a:ext cx="219075" cy="196215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28" name="椭圆 327"/>
          <p:cNvSpPr/>
          <p:nvPr/>
        </p:nvSpPr>
        <p:spPr>
          <a:xfrm>
            <a:off x="8665784" y="9001420"/>
            <a:ext cx="219075" cy="19621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29" name="椭圆 328"/>
          <p:cNvSpPr/>
          <p:nvPr/>
        </p:nvSpPr>
        <p:spPr>
          <a:xfrm>
            <a:off x="7043994" y="10572410"/>
            <a:ext cx="219075" cy="19621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30" name="椭圆 329"/>
          <p:cNvSpPr/>
          <p:nvPr/>
        </p:nvSpPr>
        <p:spPr>
          <a:xfrm>
            <a:off x="7263069" y="9122705"/>
            <a:ext cx="219075" cy="196215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31" name="椭圆 330"/>
          <p:cNvSpPr/>
          <p:nvPr/>
        </p:nvSpPr>
        <p:spPr>
          <a:xfrm>
            <a:off x="6974779" y="8377850"/>
            <a:ext cx="219075" cy="19621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32" name="椭圆 331"/>
          <p:cNvSpPr/>
          <p:nvPr/>
        </p:nvSpPr>
        <p:spPr>
          <a:xfrm>
            <a:off x="7772339" y="8701065"/>
            <a:ext cx="219075" cy="196215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33" name="椭圆 332"/>
          <p:cNvSpPr/>
          <p:nvPr/>
        </p:nvSpPr>
        <p:spPr>
          <a:xfrm>
            <a:off x="8129844" y="9122705"/>
            <a:ext cx="219075" cy="196215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34" name="椭圆 333"/>
          <p:cNvSpPr/>
          <p:nvPr/>
        </p:nvSpPr>
        <p:spPr>
          <a:xfrm>
            <a:off x="6495989" y="8701065"/>
            <a:ext cx="219075" cy="196215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35" name="椭圆 334"/>
          <p:cNvSpPr/>
          <p:nvPr/>
        </p:nvSpPr>
        <p:spPr>
          <a:xfrm>
            <a:off x="6397564" y="9463065"/>
            <a:ext cx="219075" cy="19621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36" name="椭圆 335"/>
          <p:cNvSpPr/>
          <p:nvPr/>
        </p:nvSpPr>
        <p:spPr>
          <a:xfrm>
            <a:off x="7772339" y="9878355"/>
            <a:ext cx="219075" cy="196215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cxnSp>
        <p:nvCxnSpPr>
          <p:cNvPr id="337" name="直接连接符 336"/>
          <p:cNvCxnSpPr>
            <a:stCxn id="320" idx="4"/>
            <a:endCxn id="324" idx="7"/>
          </p:cNvCxnSpPr>
          <p:nvPr/>
        </p:nvCxnSpPr>
        <p:spPr>
          <a:xfrm flipH="1">
            <a:off x="7161469" y="7269775"/>
            <a:ext cx="211455" cy="478790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38" name="直接连接符 337"/>
          <p:cNvCxnSpPr>
            <a:stCxn id="324" idx="4"/>
          </p:cNvCxnSpPr>
          <p:nvPr/>
        </p:nvCxnSpPr>
        <p:spPr>
          <a:xfrm>
            <a:off x="7084634" y="7916205"/>
            <a:ext cx="0" cy="461645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39" name="直接连接符 338"/>
          <p:cNvCxnSpPr>
            <a:stCxn id="320" idx="5"/>
            <a:endCxn id="327" idx="1"/>
          </p:cNvCxnSpPr>
          <p:nvPr/>
        </p:nvCxnSpPr>
        <p:spPr>
          <a:xfrm>
            <a:off x="7449759" y="7241200"/>
            <a:ext cx="1029335" cy="1292225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40" name="直接连接符 339"/>
          <p:cNvCxnSpPr>
            <a:stCxn id="327" idx="5"/>
            <a:endCxn id="328" idx="0"/>
          </p:cNvCxnSpPr>
          <p:nvPr/>
        </p:nvCxnSpPr>
        <p:spPr>
          <a:xfrm>
            <a:off x="8633399" y="8672490"/>
            <a:ext cx="142240" cy="328930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41" name="直接连接符 340"/>
          <p:cNvCxnSpPr>
            <a:stCxn id="321" idx="2"/>
            <a:endCxn id="327" idx="6"/>
          </p:cNvCxnSpPr>
          <p:nvPr/>
        </p:nvCxnSpPr>
        <p:spPr>
          <a:xfrm flipH="1">
            <a:off x="8665784" y="8476275"/>
            <a:ext cx="455295" cy="127000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42" name="直接连接符 341"/>
          <p:cNvCxnSpPr>
            <a:stCxn id="321" idx="3"/>
            <a:endCxn id="328" idx="7"/>
          </p:cNvCxnSpPr>
          <p:nvPr/>
        </p:nvCxnSpPr>
        <p:spPr>
          <a:xfrm flipH="1">
            <a:off x="8852474" y="8545490"/>
            <a:ext cx="300990" cy="484505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43" name="直接连接符 342"/>
          <p:cNvCxnSpPr>
            <a:stCxn id="324" idx="5"/>
            <a:endCxn id="332" idx="1"/>
          </p:cNvCxnSpPr>
          <p:nvPr/>
        </p:nvCxnSpPr>
        <p:spPr>
          <a:xfrm>
            <a:off x="7161469" y="7887630"/>
            <a:ext cx="643255" cy="842010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44" name="直接连接符 343"/>
          <p:cNvCxnSpPr>
            <a:stCxn id="327" idx="2"/>
            <a:endCxn id="332" idx="6"/>
          </p:cNvCxnSpPr>
          <p:nvPr/>
        </p:nvCxnSpPr>
        <p:spPr>
          <a:xfrm flipH="1">
            <a:off x="7991414" y="8603275"/>
            <a:ext cx="455295" cy="196215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45" name="直接连接符 344"/>
          <p:cNvCxnSpPr>
            <a:stCxn id="327" idx="4"/>
            <a:endCxn id="333" idx="7"/>
          </p:cNvCxnSpPr>
          <p:nvPr/>
        </p:nvCxnSpPr>
        <p:spPr>
          <a:xfrm flipH="1">
            <a:off x="8316534" y="8701065"/>
            <a:ext cx="240030" cy="450215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46" name="直接连接符 345"/>
          <p:cNvCxnSpPr>
            <a:stCxn id="328" idx="2"/>
            <a:endCxn id="333" idx="6"/>
          </p:cNvCxnSpPr>
          <p:nvPr/>
        </p:nvCxnSpPr>
        <p:spPr>
          <a:xfrm flipH="1">
            <a:off x="8348919" y="9099845"/>
            <a:ext cx="316865" cy="121285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47" name="直接连接符 346"/>
          <p:cNvCxnSpPr>
            <a:stCxn id="333" idx="4"/>
            <a:endCxn id="336" idx="7"/>
          </p:cNvCxnSpPr>
          <p:nvPr/>
        </p:nvCxnSpPr>
        <p:spPr>
          <a:xfrm flipH="1">
            <a:off x="7959029" y="9318920"/>
            <a:ext cx="280670" cy="58801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48" name="直接连接符 347"/>
          <p:cNvCxnSpPr>
            <a:stCxn id="332" idx="3"/>
            <a:endCxn id="330" idx="7"/>
          </p:cNvCxnSpPr>
          <p:nvPr/>
        </p:nvCxnSpPr>
        <p:spPr>
          <a:xfrm flipH="1">
            <a:off x="7449759" y="8868705"/>
            <a:ext cx="354965" cy="282575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49" name="直接连接符 348"/>
          <p:cNvCxnSpPr>
            <a:stCxn id="333" idx="3"/>
            <a:endCxn id="330" idx="6"/>
          </p:cNvCxnSpPr>
          <p:nvPr/>
        </p:nvCxnSpPr>
        <p:spPr>
          <a:xfrm flipH="1" flipV="1">
            <a:off x="7482144" y="9221130"/>
            <a:ext cx="680085" cy="6921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50" name="直接连接符 349"/>
          <p:cNvCxnSpPr>
            <a:stCxn id="330" idx="1"/>
            <a:endCxn id="331" idx="4"/>
          </p:cNvCxnSpPr>
          <p:nvPr/>
        </p:nvCxnSpPr>
        <p:spPr>
          <a:xfrm flipH="1" flipV="1">
            <a:off x="7084634" y="8574065"/>
            <a:ext cx="210820" cy="577215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51" name="直接连接符 350"/>
          <p:cNvCxnSpPr>
            <a:stCxn id="334" idx="7"/>
            <a:endCxn id="331" idx="3"/>
          </p:cNvCxnSpPr>
          <p:nvPr/>
        </p:nvCxnSpPr>
        <p:spPr>
          <a:xfrm flipV="1">
            <a:off x="6682679" y="8545490"/>
            <a:ext cx="324485" cy="184150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52" name="直接连接符 351"/>
          <p:cNvCxnSpPr>
            <a:stCxn id="334" idx="5"/>
          </p:cNvCxnSpPr>
          <p:nvPr/>
        </p:nvCxnSpPr>
        <p:spPr>
          <a:xfrm>
            <a:off x="6682679" y="8868705"/>
            <a:ext cx="626110" cy="340995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53" name="直接连接符 352"/>
          <p:cNvCxnSpPr>
            <a:stCxn id="330" idx="5"/>
            <a:endCxn id="336" idx="1"/>
          </p:cNvCxnSpPr>
          <p:nvPr/>
        </p:nvCxnSpPr>
        <p:spPr>
          <a:xfrm>
            <a:off x="7449759" y="9290345"/>
            <a:ext cx="354965" cy="616585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54" name="直接连接符 353"/>
          <p:cNvCxnSpPr>
            <a:stCxn id="335" idx="0"/>
            <a:endCxn id="334" idx="4"/>
          </p:cNvCxnSpPr>
          <p:nvPr/>
        </p:nvCxnSpPr>
        <p:spPr>
          <a:xfrm flipV="1">
            <a:off x="6507419" y="8897280"/>
            <a:ext cx="98425" cy="565785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55" name="直接连接符 354"/>
          <p:cNvCxnSpPr>
            <a:stCxn id="330" idx="3"/>
            <a:endCxn id="335" idx="7"/>
          </p:cNvCxnSpPr>
          <p:nvPr/>
        </p:nvCxnSpPr>
        <p:spPr>
          <a:xfrm flipH="1">
            <a:off x="6584254" y="9290345"/>
            <a:ext cx="711200" cy="201295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56" name="直接连接符 355"/>
          <p:cNvCxnSpPr>
            <a:stCxn id="336" idx="3"/>
            <a:endCxn id="329" idx="7"/>
          </p:cNvCxnSpPr>
          <p:nvPr/>
        </p:nvCxnSpPr>
        <p:spPr>
          <a:xfrm flipH="1">
            <a:off x="7230684" y="10045995"/>
            <a:ext cx="574040" cy="554990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57" name="直接连接符 356"/>
          <p:cNvCxnSpPr>
            <a:stCxn id="329" idx="2"/>
            <a:endCxn id="323" idx="7"/>
          </p:cNvCxnSpPr>
          <p:nvPr/>
        </p:nvCxnSpPr>
        <p:spPr>
          <a:xfrm flipH="1">
            <a:off x="6265484" y="10670835"/>
            <a:ext cx="778510" cy="126365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58" name="直接连接符 357"/>
          <p:cNvCxnSpPr>
            <a:stCxn id="334" idx="1"/>
            <a:endCxn id="325" idx="6"/>
          </p:cNvCxnSpPr>
          <p:nvPr/>
        </p:nvCxnSpPr>
        <p:spPr>
          <a:xfrm flipH="1" flipV="1">
            <a:off x="6078794" y="8407060"/>
            <a:ext cx="449580" cy="32258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59" name="直接连接符 358"/>
          <p:cNvCxnSpPr>
            <a:stCxn id="334" idx="3"/>
            <a:endCxn id="326" idx="7"/>
          </p:cNvCxnSpPr>
          <p:nvPr/>
        </p:nvCxnSpPr>
        <p:spPr>
          <a:xfrm flipH="1">
            <a:off x="6046409" y="8868705"/>
            <a:ext cx="481965" cy="16129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60" name="直接连接符 359"/>
          <p:cNvCxnSpPr>
            <a:endCxn id="322" idx="7"/>
          </p:cNvCxnSpPr>
          <p:nvPr/>
        </p:nvCxnSpPr>
        <p:spPr>
          <a:xfrm flipH="1">
            <a:off x="5406329" y="8459130"/>
            <a:ext cx="540385" cy="294005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61" name="直接连接符 360"/>
          <p:cNvCxnSpPr>
            <a:stCxn id="326" idx="2"/>
            <a:endCxn id="322" idx="5"/>
          </p:cNvCxnSpPr>
          <p:nvPr/>
        </p:nvCxnSpPr>
        <p:spPr>
          <a:xfrm flipH="1" flipV="1">
            <a:off x="5406329" y="8892200"/>
            <a:ext cx="453390" cy="207645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63" name="文本框 362"/>
          <p:cNvSpPr txBox="1"/>
          <p:nvPr/>
        </p:nvSpPr>
        <p:spPr>
          <a:xfrm>
            <a:off x="1995109" y="11258210"/>
            <a:ext cx="135255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>
              <a:buClrTx/>
              <a:buSzTx/>
              <a:buFontTx/>
            </a:pPr>
            <a:r>
              <a:rPr lang="zh-CN" altLang="en-US" b="1"/>
              <a:t>（</a:t>
            </a:r>
            <a:r>
              <a:rPr lang="en-US" altLang="zh-CN" b="1"/>
              <a:t>a</a:t>
            </a:r>
            <a:r>
              <a:rPr lang="zh-CN" altLang="en-US" b="1"/>
              <a:t>）</a:t>
            </a:r>
            <a:endParaRPr lang="zh-CN" altLang="en-US" b="1"/>
          </a:p>
        </p:txBody>
      </p:sp>
      <p:sp>
        <p:nvSpPr>
          <p:cNvPr id="364" name="文本框 363"/>
          <p:cNvSpPr txBox="1"/>
          <p:nvPr/>
        </p:nvSpPr>
        <p:spPr>
          <a:xfrm>
            <a:off x="6841429" y="11258210"/>
            <a:ext cx="135255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>
              <a:buClrTx/>
              <a:buSzTx/>
              <a:buFontTx/>
            </a:pPr>
            <a:r>
              <a:rPr lang="zh-CN" altLang="en-US" b="1"/>
              <a:t>（</a:t>
            </a:r>
            <a:r>
              <a:rPr lang="en-US" altLang="zh-CN" b="1"/>
              <a:t>b</a:t>
            </a:r>
            <a:r>
              <a:rPr lang="zh-CN" altLang="en-US" b="1"/>
              <a:t>）</a:t>
            </a:r>
            <a:endParaRPr lang="zh-CN" altLang="en-US" b="1"/>
          </a:p>
        </p:txBody>
      </p:sp>
      <p:sp>
        <p:nvSpPr>
          <p:cNvPr id="365" name="文本框 364"/>
          <p:cNvSpPr txBox="1"/>
          <p:nvPr/>
        </p:nvSpPr>
        <p:spPr>
          <a:xfrm>
            <a:off x="11549319" y="11258210"/>
            <a:ext cx="135255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>
              <a:buClrTx/>
              <a:buSzTx/>
              <a:buFontTx/>
            </a:pPr>
            <a:r>
              <a:rPr lang="zh-CN" altLang="en-US" b="1"/>
              <a:t>（</a:t>
            </a:r>
            <a:r>
              <a:rPr lang="en-US" altLang="zh-CN" b="1"/>
              <a:t>c</a:t>
            </a:r>
            <a:r>
              <a:rPr lang="zh-CN" altLang="en-US" b="1"/>
              <a:t>）</a:t>
            </a:r>
            <a:endParaRPr lang="zh-CN" altLang="en-US" b="1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椭圆 1"/>
          <p:cNvSpPr/>
          <p:nvPr/>
        </p:nvSpPr>
        <p:spPr>
          <a:xfrm>
            <a:off x="2492949" y="780710"/>
            <a:ext cx="514350" cy="46799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A</a:t>
            </a:r>
            <a:endParaRPr lang="en-US" altLang="zh-CN"/>
          </a:p>
        </p:txBody>
      </p:sp>
      <p:sp>
        <p:nvSpPr>
          <p:cNvPr id="3" name="椭圆 2"/>
          <p:cNvSpPr/>
          <p:nvPr/>
        </p:nvSpPr>
        <p:spPr>
          <a:xfrm>
            <a:off x="1310579" y="1703365"/>
            <a:ext cx="514350" cy="467995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B</a:t>
            </a:r>
            <a:endParaRPr lang="en-US" altLang="zh-CN"/>
          </a:p>
        </p:txBody>
      </p:sp>
      <p:sp>
        <p:nvSpPr>
          <p:cNvPr id="5" name="椭圆 4"/>
          <p:cNvSpPr/>
          <p:nvPr/>
        </p:nvSpPr>
        <p:spPr>
          <a:xfrm>
            <a:off x="2492949" y="1703365"/>
            <a:ext cx="514350" cy="467995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C</a:t>
            </a:r>
            <a:endParaRPr lang="en-US" altLang="zh-CN"/>
          </a:p>
        </p:txBody>
      </p:sp>
      <p:sp>
        <p:nvSpPr>
          <p:cNvPr id="6" name="椭圆 5"/>
          <p:cNvSpPr/>
          <p:nvPr/>
        </p:nvSpPr>
        <p:spPr>
          <a:xfrm>
            <a:off x="3675319" y="1703365"/>
            <a:ext cx="514350" cy="467995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D</a:t>
            </a:r>
            <a:endParaRPr lang="en-US" altLang="zh-CN"/>
          </a:p>
        </p:txBody>
      </p:sp>
      <p:sp>
        <p:nvSpPr>
          <p:cNvPr id="14" name="椭圆 13"/>
          <p:cNvSpPr/>
          <p:nvPr/>
        </p:nvSpPr>
        <p:spPr>
          <a:xfrm>
            <a:off x="1824929" y="2547280"/>
            <a:ext cx="514350" cy="467995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E</a:t>
            </a:r>
            <a:endParaRPr lang="en-US" altLang="zh-CN"/>
          </a:p>
        </p:txBody>
      </p:sp>
      <p:cxnSp>
        <p:nvCxnSpPr>
          <p:cNvPr id="22" name="直接连接符 21"/>
          <p:cNvCxnSpPr>
            <a:endCxn id="2" idx="3"/>
          </p:cNvCxnSpPr>
          <p:nvPr/>
        </p:nvCxnSpPr>
        <p:spPr>
          <a:xfrm flipV="1">
            <a:off x="1722059" y="1180125"/>
            <a:ext cx="846455" cy="5588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>
            <a:stCxn id="5" idx="0"/>
            <a:endCxn id="2" idx="4"/>
          </p:cNvCxnSpPr>
          <p:nvPr/>
        </p:nvCxnSpPr>
        <p:spPr>
          <a:xfrm flipV="1">
            <a:off x="2750124" y="1248705"/>
            <a:ext cx="0" cy="45466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>
            <a:stCxn id="6" idx="1"/>
            <a:endCxn id="2" idx="5"/>
          </p:cNvCxnSpPr>
          <p:nvPr/>
        </p:nvCxnSpPr>
        <p:spPr>
          <a:xfrm flipH="1" flipV="1">
            <a:off x="2931734" y="1180125"/>
            <a:ext cx="819150" cy="5918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>
            <a:stCxn id="5" idx="2"/>
            <a:endCxn id="3" idx="6"/>
          </p:cNvCxnSpPr>
          <p:nvPr/>
        </p:nvCxnSpPr>
        <p:spPr>
          <a:xfrm flipH="1">
            <a:off x="1824929" y="1937680"/>
            <a:ext cx="66802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>
            <a:stCxn id="14" idx="7"/>
            <a:endCxn id="5" idx="3"/>
          </p:cNvCxnSpPr>
          <p:nvPr/>
        </p:nvCxnSpPr>
        <p:spPr>
          <a:xfrm flipV="1">
            <a:off x="2263714" y="2102780"/>
            <a:ext cx="304800" cy="5130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椭圆 34"/>
          <p:cNvSpPr/>
          <p:nvPr/>
        </p:nvSpPr>
        <p:spPr>
          <a:xfrm>
            <a:off x="6176584" y="780710"/>
            <a:ext cx="514350" cy="46799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A</a:t>
            </a:r>
            <a:endParaRPr lang="en-US" altLang="zh-CN"/>
          </a:p>
        </p:txBody>
      </p:sp>
      <p:sp>
        <p:nvSpPr>
          <p:cNvPr id="36" name="椭圆 35"/>
          <p:cNvSpPr/>
          <p:nvPr/>
        </p:nvSpPr>
        <p:spPr>
          <a:xfrm>
            <a:off x="4994214" y="1703365"/>
            <a:ext cx="514350" cy="46799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B</a:t>
            </a:r>
            <a:endParaRPr lang="en-US" altLang="zh-CN"/>
          </a:p>
        </p:txBody>
      </p:sp>
      <p:sp>
        <p:nvSpPr>
          <p:cNvPr id="37" name="椭圆 36"/>
          <p:cNvSpPr/>
          <p:nvPr/>
        </p:nvSpPr>
        <p:spPr>
          <a:xfrm>
            <a:off x="6176584" y="1703365"/>
            <a:ext cx="514350" cy="467995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C</a:t>
            </a:r>
            <a:endParaRPr lang="en-US" altLang="zh-CN"/>
          </a:p>
        </p:txBody>
      </p:sp>
      <p:sp>
        <p:nvSpPr>
          <p:cNvPr id="38" name="椭圆 37"/>
          <p:cNvSpPr/>
          <p:nvPr/>
        </p:nvSpPr>
        <p:spPr>
          <a:xfrm>
            <a:off x="7358954" y="1703365"/>
            <a:ext cx="514350" cy="467995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D</a:t>
            </a:r>
            <a:endParaRPr lang="en-US" altLang="zh-CN"/>
          </a:p>
        </p:txBody>
      </p:sp>
      <p:sp>
        <p:nvSpPr>
          <p:cNvPr id="39" name="椭圆 38"/>
          <p:cNvSpPr/>
          <p:nvPr/>
        </p:nvSpPr>
        <p:spPr>
          <a:xfrm>
            <a:off x="5508564" y="2547280"/>
            <a:ext cx="514350" cy="467995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E</a:t>
            </a:r>
            <a:endParaRPr lang="en-US" altLang="zh-CN"/>
          </a:p>
        </p:txBody>
      </p:sp>
      <p:cxnSp>
        <p:nvCxnSpPr>
          <p:cNvPr id="41" name="直接连接符 40"/>
          <p:cNvCxnSpPr>
            <a:endCxn id="35" idx="3"/>
          </p:cNvCxnSpPr>
          <p:nvPr/>
        </p:nvCxnSpPr>
        <p:spPr>
          <a:xfrm flipV="1">
            <a:off x="5405694" y="1180125"/>
            <a:ext cx="846455" cy="5588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/>
          <p:cNvCxnSpPr>
            <a:stCxn id="37" idx="0"/>
            <a:endCxn id="35" idx="4"/>
          </p:cNvCxnSpPr>
          <p:nvPr/>
        </p:nvCxnSpPr>
        <p:spPr>
          <a:xfrm flipV="1">
            <a:off x="6433759" y="1248705"/>
            <a:ext cx="0" cy="45466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连接符 42"/>
          <p:cNvCxnSpPr>
            <a:stCxn id="38" idx="1"/>
            <a:endCxn id="35" idx="5"/>
          </p:cNvCxnSpPr>
          <p:nvPr/>
        </p:nvCxnSpPr>
        <p:spPr>
          <a:xfrm flipH="1" flipV="1">
            <a:off x="6615369" y="1180125"/>
            <a:ext cx="819150" cy="5918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连接符 43"/>
          <p:cNvCxnSpPr>
            <a:stCxn id="37" idx="2"/>
            <a:endCxn id="36" idx="6"/>
          </p:cNvCxnSpPr>
          <p:nvPr/>
        </p:nvCxnSpPr>
        <p:spPr>
          <a:xfrm flipH="1">
            <a:off x="5508564" y="1937680"/>
            <a:ext cx="66802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接连接符 44"/>
          <p:cNvCxnSpPr>
            <a:stCxn id="39" idx="7"/>
            <a:endCxn id="37" idx="3"/>
          </p:cNvCxnSpPr>
          <p:nvPr/>
        </p:nvCxnSpPr>
        <p:spPr>
          <a:xfrm flipV="1">
            <a:off x="5947349" y="2102780"/>
            <a:ext cx="304800" cy="5130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椭圆 46"/>
          <p:cNvSpPr/>
          <p:nvPr/>
        </p:nvSpPr>
        <p:spPr>
          <a:xfrm>
            <a:off x="9904034" y="781345"/>
            <a:ext cx="514350" cy="46799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A</a:t>
            </a:r>
            <a:endParaRPr lang="en-US" altLang="zh-CN"/>
          </a:p>
        </p:txBody>
      </p:sp>
      <p:sp>
        <p:nvSpPr>
          <p:cNvPr id="48" name="椭圆 47"/>
          <p:cNvSpPr/>
          <p:nvPr/>
        </p:nvSpPr>
        <p:spPr>
          <a:xfrm>
            <a:off x="8721664" y="1704000"/>
            <a:ext cx="514350" cy="46799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B</a:t>
            </a:r>
            <a:endParaRPr lang="en-US" altLang="zh-CN"/>
          </a:p>
        </p:txBody>
      </p:sp>
      <p:sp>
        <p:nvSpPr>
          <p:cNvPr id="49" name="椭圆 48"/>
          <p:cNvSpPr/>
          <p:nvPr/>
        </p:nvSpPr>
        <p:spPr>
          <a:xfrm>
            <a:off x="9904034" y="1704000"/>
            <a:ext cx="514350" cy="46799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C</a:t>
            </a:r>
            <a:endParaRPr lang="en-US" altLang="zh-CN"/>
          </a:p>
        </p:txBody>
      </p:sp>
      <p:sp>
        <p:nvSpPr>
          <p:cNvPr id="50" name="椭圆 49"/>
          <p:cNvSpPr/>
          <p:nvPr/>
        </p:nvSpPr>
        <p:spPr>
          <a:xfrm>
            <a:off x="11086404" y="1704000"/>
            <a:ext cx="514350" cy="467995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D</a:t>
            </a:r>
            <a:endParaRPr lang="en-US" altLang="zh-CN"/>
          </a:p>
        </p:txBody>
      </p:sp>
      <p:sp>
        <p:nvSpPr>
          <p:cNvPr id="51" name="椭圆 50"/>
          <p:cNvSpPr/>
          <p:nvPr/>
        </p:nvSpPr>
        <p:spPr>
          <a:xfrm>
            <a:off x="9236014" y="2547915"/>
            <a:ext cx="514350" cy="467995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E</a:t>
            </a:r>
            <a:endParaRPr lang="en-US" altLang="zh-CN"/>
          </a:p>
        </p:txBody>
      </p:sp>
      <p:cxnSp>
        <p:nvCxnSpPr>
          <p:cNvPr id="53" name="直接连接符 52"/>
          <p:cNvCxnSpPr>
            <a:endCxn id="47" idx="3"/>
          </p:cNvCxnSpPr>
          <p:nvPr/>
        </p:nvCxnSpPr>
        <p:spPr>
          <a:xfrm flipV="1">
            <a:off x="9133144" y="1180760"/>
            <a:ext cx="846455" cy="5588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接连接符 53"/>
          <p:cNvCxnSpPr>
            <a:stCxn id="49" idx="0"/>
            <a:endCxn id="47" idx="4"/>
          </p:cNvCxnSpPr>
          <p:nvPr/>
        </p:nvCxnSpPr>
        <p:spPr>
          <a:xfrm flipV="1">
            <a:off x="10161209" y="1249340"/>
            <a:ext cx="0" cy="45466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接连接符 54"/>
          <p:cNvCxnSpPr>
            <a:stCxn id="50" idx="1"/>
            <a:endCxn id="47" idx="5"/>
          </p:cNvCxnSpPr>
          <p:nvPr/>
        </p:nvCxnSpPr>
        <p:spPr>
          <a:xfrm flipH="1" flipV="1">
            <a:off x="10342819" y="1180760"/>
            <a:ext cx="819150" cy="5918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接连接符 55"/>
          <p:cNvCxnSpPr>
            <a:stCxn id="49" idx="2"/>
            <a:endCxn id="48" idx="6"/>
          </p:cNvCxnSpPr>
          <p:nvPr/>
        </p:nvCxnSpPr>
        <p:spPr>
          <a:xfrm flipH="1">
            <a:off x="9236014" y="1938315"/>
            <a:ext cx="66802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连接符 56"/>
          <p:cNvCxnSpPr>
            <a:stCxn id="51" idx="7"/>
            <a:endCxn id="49" idx="3"/>
          </p:cNvCxnSpPr>
          <p:nvPr/>
        </p:nvCxnSpPr>
        <p:spPr>
          <a:xfrm flipV="1">
            <a:off x="9674799" y="2103415"/>
            <a:ext cx="304800" cy="5130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椭圆 58"/>
          <p:cNvSpPr/>
          <p:nvPr/>
        </p:nvSpPr>
        <p:spPr>
          <a:xfrm>
            <a:off x="2492949" y="3790610"/>
            <a:ext cx="514350" cy="46799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A</a:t>
            </a:r>
            <a:endParaRPr lang="en-US" altLang="zh-CN"/>
          </a:p>
        </p:txBody>
      </p:sp>
      <p:sp>
        <p:nvSpPr>
          <p:cNvPr id="60" name="椭圆 59"/>
          <p:cNvSpPr/>
          <p:nvPr/>
        </p:nvSpPr>
        <p:spPr>
          <a:xfrm>
            <a:off x="1310579" y="4713265"/>
            <a:ext cx="514350" cy="46799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B</a:t>
            </a:r>
            <a:endParaRPr lang="en-US" altLang="zh-CN"/>
          </a:p>
        </p:txBody>
      </p:sp>
      <p:sp>
        <p:nvSpPr>
          <p:cNvPr id="61" name="椭圆 60"/>
          <p:cNvSpPr/>
          <p:nvPr/>
        </p:nvSpPr>
        <p:spPr>
          <a:xfrm>
            <a:off x="2492949" y="4713265"/>
            <a:ext cx="514350" cy="46799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C</a:t>
            </a:r>
            <a:endParaRPr lang="en-US" altLang="zh-CN"/>
          </a:p>
        </p:txBody>
      </p:sp>
      <p:sp>
        <p:nvSpPr>
          <p:cNvPr id="62" name="椭圆 61"/>
          <p:cNvSpPr/>
          <p:nvPr/>
        </p:nvSpPr>
        <p:spPr>
          <a:xfrm>
            <a:off x="3675319" y="4713265"/>
            <a:ext cx="514350" cy="467995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D</a:t>
            </a:r>
            <a:endParaRPr lang="en-US" altLang="zh-CN"/>
          </a:p>
        </p:txBody>
      </p:sp>
      <p:sp>
        <p:nvSpPr>
          <p:cNvPr id="63" name="椭圆 62"/>
          <p:cNvSpPr/>
          <p:nvPr/>
        </p:nvSpPr>
        <p:spPr>
          <a:xfrm>
            <a:off x="1824929" y="5557180"/>
            <a:ext cx="514350" cy="46799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E</a:t>
            </a:r>
            <a:endParaRPr lang="en-US" altLang="zh-CN"/>
          </a:p>
        </p:txBody>
      </p:sp>
      <p:cxnSp>
        <p:nvCxnSpPr>
          <p:cNvPr id="65" name="直接连接符 64"/>
          <p:cNvCxnSpPr>
            <a:endCxn id="59" idx="3"/>
          </p:cNvCxnSpPr>
          <p:nvPr/>
        </p:nvCxnSpPr>
        <p:spPr>
          <a:xfrm flipV="1">
            <a:off x="1722059" y="4190025"/>
            <a:ext cx="846455" cy="5588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接连接符 65"/>
          <p:cNvCxnSpPr>
            <a:stCxn id="61" idx="0"/>
            <a:endCxn id="59" idx="4"/>
          </p:cNvCxnSpPr>
          <p:nvPr/>
        </p:nvCxnSpPr>
        <p:spPr>
          <a:xfrm flipV="1">
            <a:off x="2750124" y="4258605"/>
            <a:ext cx="0" cy="45466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直接连接符 66"/>
          <p:cNvCxnSpPr>
            <a:stCxn id="62" idx="1"/>
            <a:endCxn id="59" idx="5"/>
          </p:cNvCxnSpPr>
          <p:nvPr/>
        </p:nvCxnSpPr>
        <p:spPr>
          <a:xfrm flipH="1" flipV="1">
            <a:off x="2931734" y="4190025"/>
            <a:ext cx="819150" cy="5918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直接连接符 67"/>
          <p:cNvCxnSpPr>
            <a:stCxn id="61" idx="2"/>
            <a:endCxn id="60" idx="6"/>
          </p:cNvCxnSpPr>
          <p:nvPr/>
        </p:nvCxnSpPr>
        <p:spPr>
          <a:xfrm flipH="1">
            <a:off x="1824929" y="4947580"/>
            <a:ext cx="66802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接连接符 68"/>
          <p:cNvCxnSpPr>
            <a:stCxn id="63" idx="7"/>
            <a:endCxn id="61" idx="3"/>
          </p:cNvCxnSpPr>
          <p:nvPr/>
        </p:nvCxnSpPr>
        <p:spPr>
          <a:xfrm flipV="1">
            <a:off x="2263714" y="5112680"/>
            <a:ext cx="304800" cy="5130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椭圆 94"/>
          <p:cNvSpPr/>
          <p:nvPr/>
        </p:nvSpPr>
        <p:spPr>
          <a:xfrm>
            <a:off x="6176584" y="3790610"/>
            <a:ext cx="514350" cy="46799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A</a:t>
            </a:r>
            <a:endParaRPr lang="en-US" altLang="zh-CN"/>
          </a:p>
        </p:txBody>
      </p:sp>
      <p:sp>
        <p:nvSpPr>
          <p:cNvPr id="96" name="椭圆 95"/>
          <p:cNvSpPr/>
          <p:nvPr/>
        </p:nvSpPr>
        <p:spPr>
          <a:xfrm>
            <a:off x="4994214" y="4713265"/>
            <a:ext cx="514350" cy="46799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B</a:t>
            </a:r>
            <a:endParaRPr lang="en-US" altLang="zh-CN"/>
          </a:p>
        </p:txBody>
      </p:sp>
      <p:sp>
        <p:nvSpPr>
          <p:cNvPr id="97" name="椭圆 96"/>
          <p:cNvSpPr/>
          <p:nvPr/>
        </p:nvSpPr>
        <p:spPr>
          <a:xfrm>
            <a:off x="6176584" y="4713265"/>
            <a:ext cx="514350" cy="46799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C</a:t>
            </a:r>
            <a:endParaRPr lang="en-US" altLang="zh-CN"/>
          </a:p>
        </p:txBody>
      </p:sp>
      <p:sp>
        <p:nvSpPr>
          <p:cNvPr id="98" name="椭圆 97"/>
          <p:cNvSpPr/>
          <p:nvPr/>
        </p:nvSpPr>
        <p:spPr>
          <a:xfrm>
            <a:off x="7358954" y="4713265"/>
            <a:ext cx="514350" cy="46799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D</a:t>
            </a:r>
            <a:endParaRPr lang="en-US" altLang="zh-CN"/>
          </a:p>
        </p:txBody>
      </p:sp>
      <p:sp>
        <p:nvSpPr>
          <p:cNvPr id="99" name="椭圆 98"/>
          <p:cNvSpPr/>
          <p:nvPr/>
        </p:nvSpPr>
        <p:spPr>
          <a:xfrm>
            <a:off x="5508564" y="5557180"/>
            <a:ext cx="514350" cy="46799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E</a:t>
            </a:r>
            <a:endParaRPr lang="en-US" altLang="zh-CN"/>
          </a:p>
        </p:txBody>
      </p:sp>
      <p:cxnSp>
        <p:nvCxnSpPr>
          <p:cNvPr id="101" name="直接连接符 100"/>
          <p:cNvCxnSpPr>
            <a:endCxn id="95" idx="3"/>
          </p:cNvCxnSpPr>
          <p:nvPr/>
        </p:nvCxnSpPr>
        <p:spPr>
          <a:xfrm flipV="1">
            <a:off x="5405694" y="4190025"/>
            <a:ext cx="846455" cy="5588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直接连接符 101"/>
          <p:cNvCxnSpPr>
            <a:stCxn id="97" idx="0"/>
            <a:endCxn id="95" idx="4"/>
          </p:cNvCxnSpPr>
          <p:nvPr/>
        </p:nvCxnSpPr>
        <p:spPr>
          <a:xfrm flipV="1">
            <a:off x="6433759" y="4258605"/>
            <a:ext cx="0" cy="45466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直接连接符 102"/>
          <p:cNvCxnSpPr>
            <a:stCxn id="98" idx="1"/>
            <a:endCxn id="95" idx="5"/>
          </p:cNvCxnSpPr>
          <p:nvPr/>
        </p:nvCxnSpPr>
        <p:spPr>
          <a:xfrm flipH="1" flipV="1">
            <a:off x="6615369" y="4190025"/>
            <a:ext cx="819150" cy="5918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直接连接符 103"/>
          <p:cNvCxnSpPr>
            <a:stCxn id="97" idx="2"/>
            <a:endCxn id="96" idx="6"/>
          </p:cNvCxnSpPr>
          <p:nvPr/>
        </p:nvCxnSpPr>
        <p:spPr>
          <a:xfrm flipH="1">
            <a:off x="5508564" y="4947580"/>
            <a:ext cx="66802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直接连接符 104"/>
          <p:cNvCxnSpPr>
            <a:stCxn id="99" idx="7"/>
            <a:endCxn id="97" idx="3"/>
          </p:cNvCxnSpPr>
          <p:nvPr/>
        </p:nvCxnSpPr>
        <p:spPr>
          <a:xfrm flipV="1">
            <a:off x="5947349" y="5112680"/>
            <a:ext cx="304800" cy="5130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椭圆 118"/>
          <p:cNvSpPr/>
          <p:nvPr/>
        </p:nvSpPr>
        <p:spPr>
          <a:xfrm>
            <a:off x="8867079" y="4190025"/>
            <a:ext cx="223520" cy="23939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altLang="zh-CN"/>
          </a:p>
        </p:txBody>
      </p:sp>
      <p:sp>
        <p:nvSpPr>
          <p:cNvPr id="120" name="椭圆 119"/>
          <p:cNvSpPr/>
          <p:nvPr/>
        </p:nvSpPr>
        <p:spPr>
          <a:xfrm>
            <a:off x="8867079" y="4873285"/>
            <a:ext cx="223520" cy="23939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altLang="zh-CN"/>
          </a:p>
        </p:txBody>
      </p:sp>
      <p:sp>
        <p:nvSpPr>
          <p:cNvPr id="121" name="文本框 120"/>
          <p:cNvSpPr txBox="1"/>
          <p:nvPr/>
        </p:nvSpPr>
        <p:spPr>
          <a:xfrm>
            <a:off x="9133144" y="4125890"/>
            <a:ext cx="17830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>
                <a:latin typeface="黑体" charset="0"/>
                <a:ea typeface="黑体" charset="0"/>
              </a:rPr>
              <a:t>该顶点被访问过</a:t>
            </a:r>
            <a:endParaRPr lang="zh-CN" altLang="en-US">
              <a:latin typeface="黑体" charset="0"/>
              <a:ea typeface="黑体" charset="0"/>
            </a:endParaRPr>
          </a:p>
        </p:txBody>
      </p:sp>
      <p:sp>
        <p:nvSpPr>
          <p:cNvPr id="123" name="文本框 122"/>
          <p:cNvSpPr txBox="1"/>
          <p:nvPr/>
        </p:nvSpPr>
        <p:spPr>
          <a:xfrm>
            <a:off x="9133144" y="4808515"/>
            <a:ext cx="20116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>
                <a:latin typeface="黑体" charset="0"/>
                <a:ea typeface="黑体" charset="0"/>
              </a:rPr>
              <a:t>该顶点未被访问</a:t>
            </a:r>
            <a:r>
              <a:rPr lang="zh-CN" altLang="en-US">
                <a:latin typeface="黑体" charset="0"/>
                <a:ea typeface="黑体" charset="0"/>
              </a:rPr>
              <a:t>过</a:t>
            </a:r>
            <a:endParaRPr lang="zh-CN" altLang="en-US">
              <a:latin typeface="黑体" charset="0"/>
              <a:ea typeface="黑体" charset="0"/>
            </a:endParaRPr>
          </a:p>
        </p:txBody>
      </p:sp>
      <p:sp>
        <p:nvSpPr>
          <p:cNvPr id="124" name="椭圆 123"/>
          <p:cNvSpPr/>
          <p:nvPr/>
        </p:nvSpPr>
        <p:spPr>
          <a:xfrm>
            <a:off x="2339279" y="7634900"/>
            <a:ext cx="514350" cy="46799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A</a:t>
            </a:r>
            <a:endParaRPr lang="en-US" altLang="zh-CN"/>
          </a:p>
        </p:txBody>
      </p:sp>
      <p:sp>
        <p:nvSpPr>
          <p:cNvPr id="125" name="椭圆 124"/>
          <p:cNvSpPr/>
          <p:nvPr/>
        </p:nvSpPr>
        <p:spPr>
          <a:xfrm>
            <a:off x="1156909" y="8557555"/>
            <a:ext cx="514350" cy="467995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B</a:t>
            </a:r>
            <a:endParaRPr lang="en-US" altLang="zh-CN"/>
          </a:p>
        </p:txBody>
      </p:sp>
      <p:sp>
        <p:nvSpPr>
          <p:cNvPr id="126" name="椭圆 125"/>
          <p:cNvSpPr/>
          <p:nvPr/>
        </p:nvSpPr>
        <p:spPr>
          <a:xfrm>
            <a:off x="2339279" y="8557555"/>
            <a:ext cx="514350" cy="467995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C</a:t>
            </a:r>
            <a:endParaRPr lang="en-US" altLang="zh-CN"/>
          </a:p>
        </p:txBody>
      </p:sp>
      <p:sp>
        <p:nvSpPr>
          <p:cNvPr id="127" name="椭圆 126"/>
          <p:cNvSpPr/>
          <p:nvPr/>
        </p:nvSpPr>
        <p:spPr>
          <a:xfrm>
            <a:off x="3521649" y="8557555"/>
            <a:ext cx="514350" cy="467995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D</a:t>
            </a:r>
            <a:endParaRPr lang="en-US" altLang="zh-CN"/>
          </a:p>
        </p:txBody>
      </p:sp>
      <p:sp>
        <p:nvSpPr>
          <p:cNvPr id="128" name="椭圆 127"/>
          <p:cNvSpPr/>
          <p:nvPr/>
        </p:nvSpPr>
        <p:spPr>
          <a:xfrm>
            <a:off x="1671259" y="9401470"/>
            <a:ext cx="514350" cy="467995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E</a:t>
            </a:r>
            <a:endParaRPr lang="en-US" altLang="zh-CN"/>
          </a:p>
        </p:txBody>
      </p:sp>
      <p:cxnSp>
        <p:nvCxnSpPr>
          <p:cNvPr id="129" name="直接连接符 128"/>
          <p:cNvCxnSpPr>
            <a:endCxn id="124" idx="3"/>
          </p:cNvCxnSpPr>
          <p:nvPr/>
        </p:nvCxnSpPr>
        <p:spPr>
          <a:xfrm flipV="1">
            <a:off x="1568389" y="8034315"/>
            <a:ext cx="846455" cy="5588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直接连接符 129"/>
          <p:cNvCxnSpPr>
            <a:stCxn id="126" idx="0"/>
            <a:endCxn id="124" idx="4"/>
          </p:cNvCxnSpPr>
          <p:nvPr/>
        </p:nvCxnSpPr>
        <p:spPr>
          <a:xfrm flipV="1">
            <a:off x="2596454" y="8102895"/>
            <a:ext cx="0" cy="45466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直接连接符 130"/>
          <p:cNvCxnSpPr>
            <a:stCxn id="127" idx="1"/>
            <a:endCxn id="124" idx="5"/>
          </p:cNvCxnSpPr>
          <p:nvPr/>
        </p:nvCxnSpPr>
        <p:spPr>
          <a:xfrm flipH="1" flipV="1">
            <a:off x="2778064" y="8034315"/>
            <a:ext cx="819150" cy="5918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直接连接符 131"/>
          <p:cNvCxnSpPr>
            <a:stCxn id="126" idx="2"/>
            <a:endCxn id="125" idx="6"/>
          </p:cNvCxnSpPr>
          <p:nvPr/>
        </p:nvCxnSpPr>
        <p:spPr>
          <a:xfrm flipH="1">
            <a:off x="1671259" y="8791870"/>
            <a:ext cx="66802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直接连接符 132"/>
          <p:cNvCxnSpPr>
            <a:stCxn id="128" idx="7"/>
            <a:endCxn id="126" idx="3"/>
          </p:cNvCxnSpPr>
          <p:nvPr/>
        </p:nvCxnSpPr>
        <p:spPr>
          <a:xfrm flipV="1">
            <a:off x="2110044" y="8956970"/>
            <a:ext cx="304800" cy="5130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椭圆 133"/>
          <p:cNvSpPr/>
          <p:nvPr/>
        </p:nvSpPr>
        <p:spPr>
          <a:xfrm>
            <a:off x="6022914" y="7634900"/>
            <a:ext cx="514350" cy="46799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A</a:t>
            </a:r>
            <a:endParaRPr lang="en-US" altLang="zh-CN"/>
          </a:p>
        </p:txBody>
      </p:sp>
      <p:sp>
        <p:nvSpPr>
          <p:cNvPr id="135" name="椭圆 134"/>
          <p:cNvSpPr/>
          <p:nvPr/>
        </p:nvSpPr>
        <p:spPr>
          <a:xfrm>
            <a:off x="4840544" y="8557555"/>
            <a:ext cx="514350" cy="46799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B</a:t>
            </a:r>
            <a:endParaRPr lang="en-US" altLang="zh-CN"/>
          </a:p>
        </p:txBody>
      </p:sp>
      <p:sp>
        <p:nvSpPr>
          <p:cNvPr id="136" name="椭圆 135"/>
          <p:cNvSpPr/>
          <p:nvPr/>
        </p:nvSpPr>
        <p:spPr>
          <a:xfrm>
            <a:off x="6022914" y="8557555"/>
            <a:ext cx="514350" cy="46799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C</a:t>
            </a:r>
            <a:endParaRPr lang="en-US" altLang="zh-CN"/>
          </a:p>
        </p:txBody>
      </p:sp>
      <p:sp>
        <p:nvSpPr>
          <p:cNvPr id="137" name="椭圆 136"/>
          <p:cNvSpPr/>
          <p:nvPr/>
        </p:nvSpPr>
        <p:spPr>
          <a:xfrm>
            <a:off x="7205284" y="8557555"/>
            <a:ext cx="514350" cy="46799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D</a:t>
            </a:r>
            <a:endParaRPr lang="en-US" altLang="zh-CN"/>
          </a:p>
        </p:txBody>
      </p:sp>
      <p:sp>
        <p:nvSpPr>
          <p:cNvPr id="138" name="椭圆 137"/>
          <p:cNvSpPr/>
          <p:nvPr/>
        </p:nvSpPr>
        <p:spPr>
          <a:xfrm>
            <a:off x="5354894" y="9401470"/>
            <a:ext cx="514350" cy="467995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E</a:t>
            </a:r>
            <a:endParaRPr lang="en-US" altLang="zh-CN"/>
          </a:p>
        </p:txBody>
      </p:sp>
      <p:cxnSp>
        <p:nvCxnSpPr>
          <p:cNvPr id="139" name="直接连接符 138"/>
          <p:cNvCxnSpPr>
            <a:endCxn id="134" idx="3"/>
          </p:cNvCxnSpPr>
          <p:nvPr/>
        </p:nvCxnSpPr>
        <p:spPr>
          <a:xfrm flipV="1">
            <a:off x="5252024" y="8034315"/>
            <a:ext cx="846455" cy="5588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直接连接符 139"/>
          <p:cNvCxnSpPr>
            <a:stCxn id="136" idx="0"/>
            <a:endCxn id="134" idx="4"/>
          </p:cNvCxnSpPr>
          <p:nvPr/>
        </p:nvCxnSpPr>
        <p:spPr>
          <a:xfrm flipV="1">
            <a:off x="6280089" y="8102895"/>
            <a:ext cx="0" cy="45466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直接连接符 140"/>
          <p:cNvCxnSpPr>
            <a:stCxn id="137" idx="1"/>
            <a:endCxn id="134" idx="5"/>
          </p:cNvCxnSpPr>
          <p:nvPr/>
        </p:nvCxnSpPr>
        <p:spPr>
          <a:xfrm flipH="1" flipV="1">
            <a:off x="6461699" y="8034315"/>
            <a:ext cx="819150" cy="5918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直接连接符 141"/>
          <p:cNvCxnSpPr>
            <a:stCxn id="136" idx="2"/>
            <a:endCxn id="135" idx="6"/>
          </p:cNvCxnSpPr>
          <p:nvPr/>
        </p:nvCxnSpPr>
        <p:spPr>
          <a:xfrm flipH="1">
            <a:off x="5354894" y="8791870"/>
            <a:ext cx="66802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直接连接符 142"/>
          <p:cNvCxnSpPr>
            <a:stCxn id="138" idx="7"/>
            <a:endCxn id="136" idx="3"/>
          </p:cNvCxnSpPr>
          <p:nvPr/>
        </p:nvCxnSpPr>
        <p:spPr>
          <a:xfrm flipV="1">
            <a:off x="5793679" y="8956970"/>
            <a:ext cx="304800" cy="5130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椭圆 143"/>
          <p:cNvSpPr/>
          <p:nvPr/>
        </p:nvSpPr>
        <p:spPr>
          <a:xfrm>
            <a:off x="9750364" y="7635535"/>
            <a:ext cx="514350" cy="46799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A</a:t>
            </a:r>
            <a:endParaRPr lang="en-US" altLang="zh-CN"/>
          </a:p>
        </p:txBody>
      </p:sp>
      <p:sp>
        <p:nvSpPr>
          <p:cNvPr id="145" name="椭圆 144"/>
          <p:cNvSpPr/>
          <p:nvPr/>
        </p:nvSpPr>
        <p:spPr>
          <a:xfrm>
            <a:off x="8567994" y="8558190"/>
            <a:ext cx="514350" cy="46799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B</a:t>
            </a:r>
            <a:endParaRPr lang="en-US" altLang="zh-CN"/>
          </a:p>
        </p:txBody>
      </p:sp>
      <p:sp>
        <p:nvSpPr>
          <p:cNvPr id="146" name="椭圆 145"/>
          <p:cNvSpPr/>
          <p:nvPr/>
        </p:nvSpPr>
        <p:spPr>
          <a:xfrm>
            <a:off x="9750364" y="8558190"/>
            <a:ext cx="514350" cy="46799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C</a:t>
            </a:r>
            <a:endParaRPr lang="en-US" altLang="zh-CN"/>
          </a:p>
        </p:txBody>
      </p:sp>
      <p:sp>
        <p:nvSpPr>
          <p:cNvPr id="147" name="椭圆 146"/>
          <p:cNvSpPr/>
          <p:nvPr/>
        </p:nvSpPr>
        <p:spPr>
          <a:xfrm>
            <a:off x="10932734" y="8558190"/>
            <a:ext cx="514350" cy="46799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D</a:t>
            </a:r>
            <a:endParaRPr lang="en-US" altLang="zh-CN"/>
          </a:p>
        </p:txBody>
      </p:sp>
      <p:sp>
        <p:nvSpPr>
          <p:cNvPr id="148" name="椭圆 147"/>
          <p:cNvSpPr/>
          <p:nvPr/>
        </p:nvSpPr>
        <p:spPr>
          <a:xfrm>
            <a:off x="9082344" y="9402105"/>
            <a:ext cx="514350" cy="46799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E</a:t>
            </a:r>
            <a:endParaRPr lang="en-US" altLang="zh-CN"/>
          </a:p>
        </p:txBody>
      </p:sp>
      <p:cxnSp>
        <p:nvCxnSpPr>
          <p:cNvPr id="149" name="直接连接符 148"/>
          <p:cNvCxnSpPr>
            <a:endCxn id="144" idx="3"/>
          </p:cNvCxnSpPr>
          <p:nvPr/>
        </p:nvCxnSpPr>
        <p:spPr>
          <a:xfrm flipV="1">
            <a:off x="8979474" y="8034950"/>
            <a:ext cx="846455" cy="5588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直接连接符 149"/>
          <p:cNvCxnSpPr>
            <a:stCxn id="146" idx="0"/>
            <a:endCxn id="144" idx="4"/>
          </p:cNvCxnSpPr>
          <p:nvPr/>
        </p:nvCxnSpPr>
        <p:spPr>
          <a:xfrm flipV="1">
            <a:off x="10007539" y="8103530"/>
            <a:ext cx="0" cy="45466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直接连接符 150"/>
          <p:cNvCxnSpPr>
            <a:stCxn id="147" idx="1"/>
            <a:endCxn id="144" idx="5"/>
          </p:cNvCxnSpPr>
          <p:nvPr/>
        </p:nvCxnSpPr>
        <p:spPr>
          <a:xfrm flipH="1" flipV="1">
            <a:off x="10189149" y="8034950"/>
            <a:ext cx="819150" cy="5918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直接连接符 151"/>
          <p:cNvCxnSpPr>
            <a:stCxn id="146" idx="2"/>
            <a:endCxn id="145" idx="6"/>
          </p:cNvCxnSpPr>
          <p:nvPr/>
        </p:nvCxnSpPr>
        <p:spPr>
          <a:xfrm flipH="1">
            <a:off x="9082344" y="8792505"/>
            <a:ext cx="66802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直接连接符 152"/>
          <p:cNvCxnSpPr>
            <a:stCxn id="148" idx="7"/>
            <a:endCxn id="146" idx="3"/>
          </p:cNvCxnSpPr>
          <p:nvPr/>
        </p:nvCxnSpPr>
        <p:spPr>
          <a:xfrm flipV="1">
            <a:off x="9521129" y="8957605"/>
            <a:ext cx="304800" cy="5130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4" name="椭圆 153"/>
          <p:cNvSpPr/>
          <p:nvPr/>
        </p:nvSpPr>
        <p:spPr>
          <a:xfrm>
            <a:off x="1156909" y="10309520"/>
            <a:ext cx="223520" cy="23939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altLang="zh-CN"/>
          </a:p>
        </p:txBody>
      </p:sp>
      <p:sp>
        <p:nvSpPr>
          <p:cNvPr id="155" name="椭圆 154"/>
          <p:cNvSpPr/>
          <p:nvPr/>
        </p:nvSpPr>
        <p:spPr>
          <a:xfrm>
            <a:off x="3825814" y="10299995"/>
            <a:ext cx="223520" cy="23939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altLang="zh-CN"/>
          </a:p>
        </p:txBody>
      </p:sp>
      <p:sp>
        <p:nvSpPr>
          <p:cNvPr id="156" name="文本框 155"/>
          <p:cNvSpPr txBox="1"/>
          <p:nvPr/>
        </p:nvSpPr>
        <p:spPr>
          <a:xfrm>
            <a:off x="1422974" y="10245385"/>
            <a:ext cx="17830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>
                <a:latin typeface="黑体" charset="0"/>
                <a:ea typeface="黑体" charset="0"/>
              </a:rPr>
              <a:t>该顶点被访问过</a:t>
            </a:r>
            <a:endParaRPr lang="zh-CN" altLang="en-US">
              <a:latin typeface="黑体" charset="0"/>
              <a:ea typeface="黑体" charset="0"/>
            </a:endParaRPr>
          </a:p>
        </p:txBody>
      </p:sp>
      <p:sp>
        <p:nvSpPr>
          <p:cNvPr id="157" name="文本框 156"/>
          <p:cNvSpPr txBox="1"/>
          <p:nvPr/>
        </p:nvSpPr>
        <p:spPr>
          <a:xfrm>
            <a:off x="4091879" y="10235225"/>
            <a:ext cx="20116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>
                <a:latin typeface="黑体" charset="0"/>
                <a:ea typeface="黑体" charset="0"/>
              </a:rPr>
              <a:t>该顶点未被访问</a:t>
            </a:r>
            <a:r>
              <a:rPr lang="zh-CN" altLang="en-US">
                <a:latin typeface="黑体" charset="0"/>
                <a:ea typeface="黑体" charset="0"/>
              </a:rPr>
              <a:t>过</a:t>
            </a:r>
            <a:endParaRPr lang="zh-CN" altLang="en-US">
              <a:latin typeface="黑体" charset="0"/>
              <a:ea typeface="黑体" charset="0"/>
            </a:endParaRPr>
          </a:p>
        </p:txBody>
      </p:sp>
      <p:sp>
        <p:nvSpPr>
          <p:cNvPr id="158" name="椭圆 157"/>
          <p:cNvSpPr/>
          <p:nvPr/>
        </p:nvSpPr>
        <p:spPr>
          <a:xfrm>
            <a:off x="2430084" y="12461535"/>
            <a:ext cx="514350" cy="46799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A</a:t>
            </a:r>
            <a:endParaRPr lang="en-US" altLang="zh-CN"/>
          </a:p>
        </p:txBody>
      </p:sp>
      <p:sp>
        <p:nvSpPr>
          <p:cNvPr id="159" name="椭圆 158"/>
          <p:cNvSpPr/>
          <p:nvPr/>
        </p:nvSpPr>
        <p:spPr>
          <a:xfrm>
            <a:off x="1762699" y="13383555"/>
            <a:ext cx="514350" cy="467995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F</a:t>
            </a:r>
            <a:endParaRPr lang="en-US" altLang="zh-CN"/>
          </a:p>
        </p:txBody>
      </p:sp>
      <p:sp>
        <p:nvSpPr>
          <p:cNvPr id="160" name="椭圆 159"/>
          <p:cNvSpPr/>
          <p:nvPr/>
        </p:nvSpPr>
        <p:spPr>
          <a:xfrm>
            <a:off x="2430084" y="14296685"/>
            <a:ext cx="514350" cy="467995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E</a:t>
            </a:r>
            <a:endParaRPr lang="en-US" altLang="zh-CN"/>
          </a:p>
        </p:txBody>
      </p:sp>
      <p:sp>
        <p:nvSpPr>
          <p:cNvPr id="161" name="椭圆 160"/>
          <p:cNvSpPr/>
          <p:nvPr/>
        </p:nvSpPr>
        <p:spPr>
          <a:xfrm>
            <a:off x="4127439" y="13383555"/>
            <a:ext cx="514350" cy="467995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C</a:t>
            </a:r>
            <a:endParaRPr lang="en-US" altLang="zh-CN"/>
          </a:p>
        </p:txBody>
      </p:sp>
      <p:sp>
        <p:nvSpPr>
          <p:cNvPr id="162" name="椭圆 161"/>
          <p:cNvSpPr/>
          <p:nvPr/>
        </p:nvSpPr>
        <p:spPr>
          <a:xfrm>
            <a:off x="3460689" y="14296050"/>
            <a:ext cx="514350" cy="467995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D</a:t>
            </a:r>
            <a:endParaRPr lang="en-US" altLang="zh-CN"/>
          </a:p>
        </p:txBody>
      </p:sp>
      <p:cxnSp>
        <p:nvCxnSpPr>
          <p:cNvPr id="163" name="直接连接符 162"/>
          <p:cNvCxnSpPr>
            <a:stCxn id="158" idx="6"/>
            <a:endCxn id="169" idx="2"/>
          </p:cNvCxnSpPr>
          <p:nvPr/>
        </p:nvCxnSpPr>
        <p:spPr>
          <a:xfrm>
            <a:off x="2944434" y="12695850"/>
            <a:ext cx="516255" cy="0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4" name="椭圆 163"/>
          <p:cNvSpPr/>
          <p:nvPr/>
        </p:nvSpPr>
        <p:spPr>
          <a:xfrm>
            <a:off x="2277049" y="18119385"/>
            <a:ext cx="223520" cy="23939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altLang="zh-CN"/>
          </a:p>
        </p:txBody>
      </p:sp>
      <p:sp>
        <p:nvSpPr>
          <p:cNvPr id="165" name="文本框 164"/>
          <p:cNvSpPr txBox="1"/>
          <p:nvPr/>
        </p:nvSpPr>
        <p:spPr>
          <a:xfrm>
            <a:off x="2543114" y="18055250"/>
            <a:ext cx="26974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>
                <a:latin typeface="黑体" charset="0"/>
                <a:ea typeface="黑体" charset="0"/>
              </a:rPr>
              <a:t>已确定该顶点的</a:t>
            </a:r>
            <a:r>
              <a:rPr lang="zh-CN" altLang="en-US">
                <a:latin typeface="黑体" charset="0"/>
                <a:ea typeface="黑体" charset="0"/>
              </a:rPr>
              <a:t>最短路径</a:t>
            </a:r>
            <a:endParaRPr lang="zh-CN" altLang="en-US">
              <a:latin typeface="黑体" charset="0"/>
              <a:ea typeface="黑体" charset="0"/>
            </a:endParaRPr>
          </a:p>
        </p:txBody>
      </p:sp>
      <p:grpSp>
        <p:nvGrpSpPr>
          <p:cNvPr id="166" name="组合 165"/>
          <p:cNvGrpSpPr/>
          <p:nvPr/>
        </p:nvGrpSpPr>
        <p:grpSpPr>
          <a:xfrm>
            <a:off x="5596829" y="18055250"/>
            <a:ext cx="2963545" cy="368300"/>
            <a:chOff x="6384" y="9677"/>
            <a:chExt cx="4667" cy="580"/>
          </a:xfrm>
        </p:grpSpPr>
        <p:sp>
          <p:nvSpPr>
            <p:cNvPr id="167" name="椭圆 166"/>
            <p:cNvSpPr/>
            <p:nvPr/>
          </p:nvSpPr>
          <p:spPr>
            <a:xfrm>
              <a:off x="6384" y="9779"/>
              <a:ext cx="352" cy="37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 altLang="zh-CN"/>
            </a:p>
          </p:txBody>
        </p:sp>
        <p:sp>
          <p:nvSpPr>
            <p:cNvPr id="168" name="文本框 167"/>
            <p:cNvSpPr txBox="1"/>
            <p:nvPr/>
          </p:nvSpPr>
          <p:spPr>
            <a:xfrm>
              <a:off x="6803" y="9677"/>
              <a:ext cx="4248" cy="5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p>
              <a:r>
                <a:rPr lang="zh-CN" altLang="en-US">
                  <a:latin typeface="黑体" charset="0"/>
                  <a:ea typeface="黑体" charset="0"/>
                </a:rPr>
                <a:t>未确定该顶点的</a:t>
              </a:r>
              <a:r>
                <a:rPr lang="zh-CN" altLang="en-US">
                  <a:latin typeface="黑体" charset="0"/>
                  <a:ea typeface="黑体" charset="0"/>
                </a:rPr>
                <a:t>最短路径</a:t>
              </a:r>
              <a:endParaRPr lang="zh-CN" altLang="en-US">
                <a:latin typeface="黑体" charset="0"/>
                <a:ea typeface="黑体" charset="0"/>
              </a:endParaRPr>
            </a:p>
          </p:txBody>
        </p:sp>
      </p:grpSp>
      <p:sp>
        <p:nvSpPr>
          <p:cNvPr id="169" name="椭圆 168"/>
          <p:cNvSpPr/>
          <p:nvPr/>
        </p:nvSpPr>
        <p:spPr>
          <a:xfrm>
            <a:off x="3460689" y="12461535"/>
            <a:ext cx="514350" cy="467995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B</a:t>
            </a:r>
            <a:endParaRPr lang="en-US" altLang="zh-CN"/>
          </a:p>
        </p:txBody>
      </p:sp>
      <p:cxnSp>
        <p:nvCxnSpPr>
          <p:cNvPr id="170" name="直接连接符 169"/>
          <p:cNvCxnSpPr>
            <a:stCxn id="169" idx="5"/>
            <a:endCxn id="161" idx="1"/>
          </p:cNvCxnSpPr>
          <p:nvPr/>
        </p:nvCxnSpPr>
        <p:spPr>
          <a:xfrm>
            <a:off x="3899474" y="12860950"/>
            <a:ext cx="303530" cy="591185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直接连接符 170"/>
          <p:cNvCxnSpPr>
            <a:stCxn id="158" idx="3"/>
            <a:endCxn id="159" idx="0"/>
          </p:cNvCxnSpPr>
          <p:nvPr/>
        </p:nvCxnSpPr>
        <p:spPr>
          <a:xfrm flipH="1">
            <a:off x="2019874" y="12860950"/>
            <a:ext cx="485775" cy="522605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直接连接符 171"/>
          <p:cNvCxnSpPr>
            <a:stCxn id="159" idx="5"/>
            <a:endCxn id="160" idx="1"/>
          </p:cNvCxnSpPr>
          <p:nvPr/>
        </p:nvCxnSpPr>
        <p:spPr>
          <a:xfrm>
            <a:off x="2201484" y="13782970"/>
            <a:ext cx="304165" cy="582295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直接连接符 172"/>
          <p:cNvCxnSpPr>
            <a:stCxn id="162" idx="2"/>
            <a:endCxn id="160" idx="6"/>
          </p:cNvCxnSpPr>
          <p:nvPr/>
        </p:nvCxnSpPr>
        <p:spPr>
          <a:xfrm flipH="1">
            <a:off x="2944434" y="14530365"/>
            <a:ext cx="516255" cy="635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直接连接符 173"/>
          <p:cNvCxnSpPr>
            <a:stCxn id="162" idx="7"/>
            <a:endCxn id="161" idx="3"/>
          </p:cNvCxnSpPr>
          <p:nvPr/>
        </p:nvCxnSpPr>
        <p:spPr>
          <a:xfrm flipV="1">
            <a:off x="3899474" y="13782970"/>
            <a:ext cx="303530" cy="581660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直接连接符 174"/>
          <p:cNvCxnSpPr>
            <a:stCxn id="159" idx="7"/>
            <a:endCxn id="169" idx="3"/>
          </p:cNvCxnSpPr>
          <p:nvPr/>
        </p:nvCxnSpPr>
        <p:spPr>
          <a:xfrm flipV="1">
            <a:off x="2201484" y="12860950"/>
            <a:ext cx="1334770" cy="591185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直接连接符 175"/>
          <p:cNvCxnSpPr>
            <a:stCxn id="159" idx="6"/>
            <a:endCxn id="162" idx="1"/>
          </p:cNvCxnSpPr>
          <p:nvPr/>
        </p:nvCxnSpPr>
        <p:spPr>
          <a:xfrm>
            <a:off x="2277049" y="13617870"/>
            <a:ext cx="1259205" cy="746760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直接连接符 176"/>
          <p:cNvCxnSpPr>
            <a:stCxn id="162" idx="1"/>
            <a:endCxn id="158" idx="5"/>
          </p:cNvCxnSpPr>
          <p:nvPr/>
        </p:nvCxnSpPr>
        <p:spPr>
          <a:xfrm flipH="1" flipV="1">
            <a:off x="2868869" y="12860950"/>
            <a:ext cx="667385" cy="1503680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直接连接符 177"/>
          <p:cNvCxnSpPr>
            <a:stCxn id="169" idx="4"/>
            <a:endCxn id="162" idx="0"/>
          </p:cNvCxnSpPr>
          <p:nvPr/>
        </p:nvCxnSpPr>
        <p:spPr>
          <a:xfrm>
            <a:off x="3717864" y="12929530"/>
            <a:ext cx="0" cy="1366520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9" name="文本框 178"/>
          <p:cNvSpPr txBox="1"/>
          <p:nvPr/>
        </p:nvSpPr>
        <p:spPr>
          <a:xfrm>
            <a:off x="2978089" y="12326915"/>
            <a:ext cx="44831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>
                <a:latin typeface="黑体" charset="0"/>
                <a:ea typeface="黑体" charset="0"/>
              </a:rPr>
              <a:t>10</a:t>
            </a:r>
            <a:endParaRPr lang="en-US" altLang="zh-CN">
              <a:latin typeface="黑体" charset="0"/>
              <a:ea typeface="黑体" charset="0"/>
            </a:endParaRPr>
          </a:p>
        </p:txBody>
      </p:sp>
      <p:sp>
        <p:nvSpPr>
          <p:cNvPr id="180" name="文本框 179"/>
          <p:cNvSpPr txBox="1"/>
          <p:nvPr/>
        </p:nvSpPr>
        <p:spPr>
          <a:xfrm>
            <a:off x="1948119" y="12769510"/>
            <a:ext cx="44831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latin typeface="黑体" charset="0"/>
                <a:ea typeface="黑体" charset="0"/>
              </a:rPr>
              <a:t>3</a:t>
            </a:r>
            <a:endParaRPr lang="en-US" altLang="zh-CN">
              <a:latin typeface="黑体" charset="0"/>
              <a:ea typeface="黑体" charset="0"/>
            </a:endParaRPr>
          </a:p>
        </p:txBody>
      </p:sp>
      <p:sp>
        <p:nvSpPr>
          <p:cNvPr id="181" name="文本框 180"/>
          <p:cNvSpPr txBox="1"/>
          <p:nvPr/>
        </p:nvSpPr>
        <p:spPr>
          <a:xfrm>
            <a:off x="3185099" y="12937785"/>
            <a:ext cx="41084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latin typeface="黑体" charset="0"/>
                <a:ea typeface="黑体" charset="0"/>
              </a:rPr>
              <a:t>2</a:t>
            </a:r>
            <a:endParaRPr lang="en-US" altLang="zh-CN">
              <a:latin typeface="黑体" charset="0"/>
              <a:ea typeface="黑体" charset="0"/>
            </a:endParaRPr>
          </a:p>
        </p:txBody>
      </p:sp>
      <p:sp>
        <p:nvSpPr>
          <p:cNvPr id="182" name="文本框 181"/>
          <p:cNvSpPr txBox="1"/>
          <p:nvPr/>
        </p:nvSpPr>
        <p:spPr>
          <a:xfrm>
            <a:off x="2887919" y="13428640"/>
            <a:ext cx="44831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latin typeface="黑体" charset="0"/>
                <a:ea typeface="黑体" charset="0"/>
              </a:rPr>
              <a:t>3</a:t>
            </a:r>
            <a:endParaRPr lang="en-US" altLang="zh-CN">
              <a:latin typeface="黑体" charset="0"/>
              <a:ea typeface="黑体" charset="0"/>
            </a:endParaRPr>
          </a:p>
        </p:txBody>
      </p:sp>
      <p:sp>
        <p:nvSpPr>
          <p:cNvPr id="183" name="文本框 182"/>
          <p:cNvSpPr txBox="1"/>
          <p:nvPr/>
        </p:nvSpPr>
        <p:spPr>
          <a:xfrm>
            <a:off x="2040194" y="13996330"/>
            <a:ext cx="44831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latin typeface="黑体" charset="0"/>
                <a:ea typeface="黑体" charset="0"/>
              </a:rPr>
              <a:t>1</a:t>
            </a:r>
            <a:endParaRPr lang="en-US" altLang="zh-CN">
              <a:latin typeface="黑体" charset="0"/>
              <a:ea typeface="黑体" charset="0"/>
            </a:endParaRPr>
          </a:p>
        </p:txBody>
      </p:sp>
      <p:sp>
        <p:nvSpPr>
          <p:cNvPr id="184" name="文本框 183"/>
          <p:cNvSpPr txBox="1"/>
          <p:nvPr/>
        </p:nvSpPr>
        <p:spPr>
          <a:xfrm>
            <a:off x="2500569" y="13818530"/>
            <a:ext cx="44831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latin typeface="黑体" charset="0"/>
                <a:ea typeface="黑体" charset="0"/>
              </a:rPr>
              <a:t>6</a:t>
            </a:r>
            <a:endParaRPr lang="en-US" altLang="zh-CN">
              <a:latin typeface="黑体" charset="0"/>
              <a:ea typeface="黑体" charset="0"/>
            </a:endParaRPr>
          </a:p>
        </p:txBody>
      </p:sp>
      <p:sp>
        <p:nvSpPr>
          <p:cNvPr id="185" name="文本框 184"/>
          <p:cNvSpPr txBox="1"/>
          <p:nvPr/>
        </p:nvSpPr>
        <p:spPr>
          <a:xfrm>
            <a:off x="3087944" y="14551955"/>
            <a:ext cx="44831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latin typeface="黑体" charset="0"/>
                <a:ea typeface="黑体" charset="0"/>
              </a:rPr>
              <a:t>7</a:t>
            </a:r>
            <a:endParaRPr lang="en-US" altLang="zh-CN">
              <a:latin typeface="黑体" charset="0"/>
              <a:ea typeface="黑体" charset="0"/>
            </a:endParaRPr>
          </a:p>
        </p:txBody>
      </p:sp>
      <p:sp>
        <p:nvSpPr>
          <p:cNvPr id="186" name="文本框 185"/>
          <p:cNvSpPr txBox="1"/>
          <p:nvPr/>
        </p:nvSpPr>
        <p:spPr>
          <a:xfrm>
            <a:off x="3416874" y="13349900"/>
            <a:ext cx="44831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latin typeface="黑体" charset="0"/>
                <a:ea typeface="黑体" charset="0"/>
              </a:rPr>
              <a:t>5</a:t>
            </a:r>
            <a:endParaRPr lang="en-US" altLang="zh-CN">
              <a:latin typeface="黑体" charset="0"/>
              <a:ea typeface="黑体" charset="0"/>
            </a:endParaRPr>
          </a:p>
        </p:txBody>
      </p:sp>
      <p:sp>
        <p:nvSpPr>
          <p:cNvPr id="187" name="文本框 186"/>
          <p:cNvSpPr txBox="1"/>
          <p:nvPr/>
        </p:nvSpPr>
        <p:spPr>
          <a:xfrm>
            <a:off x="4008694" y="12860950"/>
            <a:ext cx="44831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latin typeface="黑体" charset="0"/>
                <a:ea typeface="黑体" charset="0"/>
              </a:rPr>
              <a:t>7</a:t>
            </a:r>
            <a:endParaRPr lang="en-US" altLang="zh-CN">
              <a:latin typeface="黑体" charset="0"/>
              <a:ea typeface="黑体" charset="0"/>
            </a:endParaRPr>
          </a:p>
        </p:txBody>
      </p:sp>
      <p:sp>
        <p:nvSpPr>
          <p:cNvPr id="188" name="文本框 187"/>
          <p:cNvSpPr txBox="1"/>
          <p:nvPr/>
        </p:nvSpPr>
        <p:spPr>
          <a:xfrm>
            <a:off x="3982659" y="14005855"/>
            <a:ext cx="44831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latin typeface="黑体" charset="0"/>
                <a:ea typeface="黑体" charset="0"/>
              </a:rPr>
              <a:t>4</a:t>
            </a:r>
            <a:endParaRPr lang="en-US" altLang="zh-CN">
              <a:latin typeface="黑体" charset="0"/>
              <a:ea typeface="黑体" charset="0"/>
            </a:endParaRPr>
          </a:p>
        </p:txBody>
      </p:sp>
      <p:sp>
        <p:nvSpPr>
          <p:cNvPr id="189" name="椭圆 188"/>
          <p:cNvSpPr/>
          <p:nvPr/>
        </p:nvSpPr>
        <p:spPr>
          <a:xfrm>
            <a:off x="5825429" y="12461535"/>
            <a:ext cx="514350" cy="46799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A</a:t>
            </a:r>
            <a:endParaRPr lang="en-US" altLang="zh-CN"/>
          </a:p>
        </p:txBody>
      </p:sp>
      <p:sp>
        <p:nvSpPr>
          <p:cNvPr id="190" name="椭圆 189"/>
          <p:cNvSpPr/>
          <p:nvPr/>
        </p:nvSpPr>
        <p:spPr>
          <a:xfrm>
            <a:off x="5158044" y="13383555"/>
            <a:ext cx="514350" cy="46799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F</a:t>
            </a:r>
            <a:endParaRPr lang="en-US" altLang="zh-CN"/>
          </a:p>
        </p:txBody>
      </p:sp>
      <p:sp>
        <p:nvSpPr>
          <p:cNvPr id="191" name="椭圆 190"/>
          <p:cNvSpPr/>
          <p:nvPr/>
        </p:nvSpPr>
        <p:spPr>
          <a:xfrm>
            <a:off x="5825429" y="14296685"/>
            <a:ext cx="514350" cy="467995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E</a:t>
            </a:r>
            <a:endParaRPr lang="en-US" altLang="zh-CN"/>
          </a:p>
        </p:txBody>
      </p:sp>
      <p:sp>
        <p:nvSpPr>
          <p:cNvPr id="192" name="椭圆 191"/>
          <p:cNvSpPr/>
          <p:nvPr/>
        </p:nvSpPr>
        <p:spPr>
          <a:xfrm>
            <a:off x="7522784" y="13383555"/>
            <a:ext cx="514350" cy="467995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C</a:t>
            </a:r>
            <a:endParaRPr lang="en-US" altLang="zh-CN"/>
          </a:p>
        </p:txBody>
      </p:sp>
      <p:sp>
        <p:nvSpPr>
          <p:cNvPr id="193" name="椭圆 192"/>
          <p:cNvSpPr/>
          <p:nvPr/>
        </p:nvSpPr>
        <p:spPr>
          <a:xfrm>
            <a:off x="6856034" y="14296050"/>
            <a:ext cx="514350" cy="467995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D</a:t>
            </a:r>
            <a:endParaRPr lang="en-US" altLang="zh-CN"/>
          </a:p>
        </p:txBody>
      </p:sp>
      <p:cxnSp>
        <p:nvCxnSpPr>
          <p:cNvPr id="194" name="直接连接符 193"/>
          <p:cNvCxnSpPr>
            <a:stCxn id="189" idx="6"/>
            <a:endCxn id="195" idx="2"/>
          </p:cNvCxnSpPr>
          <p:nvPr/>
        </p:nvCxnSpPr>
        <p:spPr>
          <a:xfrm>
            <a:off x="6339779" y="12695850"/>
            <a:ext cx="516255" cy="0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5" name="椭圆 194"/>
          <p:cNvSpPr/>
          <p:nvPr/>
        </p:nvSpPr>
        <p:spPr>
          <a:xfrm>
            <a:off x="6856034" y="12461535"/>
            <a:ext cx="514350" cy="467995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B</a:t>
            </a:r>
            <a:endParaRPr lang="en-US" altLang="zh-CN"/>
          </a:p>
        </p:txBody>
      </p:sp>
      <p:cxnSp>
        <p:nvCxnSpPr>
          <p:cNvPr id="196" name="直接连接符 195"/>
          <p:cNvCxnSpPr>
            <a:stCxn id="195" idx="5"/>
            <a:endCxn id="192" idx="1"/>
          </p:cNvCxnSpPr>
          <p:nvPr/>
        </p:nvCxnSpPr>
        <p:spPr>
          <a:xfrm>
            <a:off x="7294819" y="12860950"/>
            <a:ext cx="303530" cy="591185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直接连接符 196"/>
          <p:cNvCxnSpPr>
            <a:stCxn id="189" idx="3"/>
            <a:endCxn id="190" idx="0"/>
          </p:cNvCxnSpPr>
          <p:nvPr/>
        </p:nvCxnSpPr>
        <p:spPr>
          <a:xfrm flipH="1">
            <a:off x="5415219" y="12860950"/>
            <a:ext cx="485775" cy="522605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直接连接符 197"/>
          <p:cNvCxnSpPr>
            <a:stCxn id="190" idx="5"/>
            <a:endCxn id="191" idx="1"/>
          </p:cNvCxnSpPr>
          <p:nvPr/>
        </p:nvCxnSpPr>
        <p:spPr>
          <a:xfrm>
            <a:off x="5596829" y="13782970"/>
            <a:ext cx="304165" cy="582295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直接连接符 198"/>
          <p:cNvCxnSpPr>
            <a:stCxn id="193" idx="2"/>
            <a:endCxn id="191" idx="6"/>
          </p:cNvCxnSpPr>
          <p:nvPr/>
        </p:nvCxnSpPr>
        <p:spPr>
          <a:xfrm flipH="1">
            <a:off x="6339779" y="14530365"/>
            <a:ext cx="516255" cy="635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直接连接符 199"/>
          <p:cNvCxnSpPr>
            <a:stCxn id="193" idx="7"/>
            <a:endCxn id="192" idx="3"/>
          </p:cNvCxnSpPr>
          <p:nvPr/>
        </p:nvCxnSpPr>
        <p:spPr>
          <a:xfrm flipV="1">
            <a:off x="7294819" y="13782970"/>
            <a:ext cx="303530" cy="581660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直接连接符 200"/>
          <p:cNvCxnSpPr>
            <a:stCxn id="190" idx="7"/>
            <a:endCxn id="195" idx="3"/>
          </p:cNvCxnSpPr>
          <p:nvPr/>
        </p:nvCxnSpPr>
        <p:spPr>
          <a:xfrm flipV="1">
            <a:off x="5596829" y="12860950"/>
            <a:ext cx="1334770" cy="591185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直接连接符 201"/>
          <p:cNvCxnSpPr>
            <a:stCxn id="190" idx="6"/>
            <a:endCxn id="193" idx="1"/>
          </p:cNvCxnSpPr>
          <p:nvPr/>
        </p:nvCxnSpPr>
        <p:spPr>
          <a:xfrm>
            <a:off x="5672394" y="13617870"/>
            <a:ext cx="1259205" cy="746760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直接连接符 202"/>
          <p:cNvCxnSpPr>
            <a:stCxn id="193" idx="1"/>
            <a:endCxn id="189" idx="5"/>
          </p:cNvCxnSpPr>
          <p:nvPr/>
        </p:nvCxnSpPr>
        <p:spPr>
          <a:xfrm flipH="1" flipV="1">
            <a:off x="6264214" y="12860950"/>
            <a:ext cx="667385" cy="1503680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直接连接符 203"/>
          <p:cNvCxnSpPr>
            <a:stCxn id="195" idx="4"/>
            <a:endCxn id="193" idx="0"/>
          </p:cNvCxnSpPr>
          <p:nvPr/>
        </p:nvCxnSpPr>
        <p:spPr>
          <a:xfrm>
            <a:off x="7113209" y="12929530"/>
            <a:ext cx="0" cy="1366520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" name="文本框 204"/>
          <p:cNvSpPr txBox="1"/>
          <p:nvPr/>
        </p:nvSpPr>
        <p:spPr>
          <a:xfrm>
            <a:off x="6373434" y="12326915"/>
            <a:ext cx="44831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>
                <a:latin typeface="黑体" charset="0"/>
                <a:ea typeface="黑体" charset="0"/>
              </a:rPr>
              <a:t>10</a:t>
            </a:r>
            <a:endParaRPr lang="en-US" altLang="zh-CN">
              <a:latin typeface="黑体" charset="0"/>
              <a:ea typeface="黑体" charset="0"/>
            </a:endParaRPr>
          </a:p>
        </p:txBody>
      </p:sp>
      <p:sp>
        <p:nvSpPr>
          <p:cNvPr id="206" name="文本框 205"/>
          <p:cNvSpPr txBox="1"/>
          <p:nvPr/>
        </p:nvSpPr>
        <p:spPr>
          <a:xfrm>
            <a:off x="5343464" y="12769510"/>
            <a:ext cx="44831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latin typeface="黑体" charset="0"/>
                <a:ea typeface="黑体" charset="0"/>
              </a:rPr>
              <a:t>3</a:t>
            </a:r>
            <a:endParaRPr lang="en-US" altLang="zh-CN">
              <a:latin typeface="黑体" charset="0"/>
              <a:ea typeface="黑体" charset="0"/>
            </a:endParaRPr>
          </a:p>
        </p:txBody>
      </p:sp>
      <p:sp>
        <p:nvSpPr>
          <p:cNvPr id="207" name="文本框 206"/>
          <p:cNvSpPr txBox="1"/>
          <p:nvPr/>
        </p:nvSpPr>
        <p:spPr>
          <a:xfrm>
            <a:off x="6580444" y="12937785"/>
            <a:ext cx="41084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latin typeface="黑体" charset="0"/>
                <a:ea typeface="黑体" charset="0"/>
              </a:rPr>
              <a:t>2</a:t>
            </a:r>
            <a:endParaRPr lang="en-US" altLang="zh-CN">
              <a:latin typeface="黑体" charset="0"/>
              <a:ea typeface="黑体" charset="0"/>
            </a:endParaRPr>
          </a:p>
        </p:txBody>
      </p:sp>
      <p:sp>
        <p:nvSpPr>
          <p:cNvPr id="208" name="文本框 207"/>
          <p:cNvSpPr txBox="1"/>
          <p:nvPr/>
        </p:nvSpPr>
        <p:spPr>
          <a:xfrm>
            <a:off x="6283264" y="13428640"/>
            <a:ext cx="44831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latin typeface="黑体" charset="0"/>
                <a:ea typeface="黑体" charset="0"/>
              </a:rPr>
              <a:t>3</a:t>
            </a:r>
            <a:endParaRPr lang="en-US" altLang="zh-CN">
              <a:latin typeface="黑体" charset="0"/>
              <a:ea typeface="黑体" charset="0"/>
            </a:endParaRPr>
          </a:p>
        </p:txBody>
      </p:sp>
      <p:sp>
        <p:nvSpPr>
          <p:cNvPr id="209" name="文本框 208"/>
          <p:cNvSpPr txBox="1"/>
          <p:nvPr/>
        </p:nvSpPr>
        <p:spPr>
          <a:xfrm>
            <a:off x="5435539" y="13996330"/>
            <a:ext cx="44831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latin typeface="黑体" charset="0"/>
                <a:ea typeface="黑体" charset="0"/>
              </a:rPr>
              <a:t>1</a:t>
            </a:r>
            <a:endParaRPr lang="en-US" altLang="zh-CN">
              <a:latin typeface="黑体" charset="0"/>
              <a:ea typeface="黑体" charset="0"/>
            </a:endParaRPr>
          </a:p>
        </p:txBody>
      </p:sp>
      <p:sp>
        <p:nvSpPr>
          <p:cNvPr id="210" name="文本框 209"/>
          <p:cNvSpPr txBox="1"/>
          <p:nvPr/>
        </p:nvSpPr>
        <p:spPr>
          <a:xfrm>
            <a:off x="5895914" y="13818530"/>
            <a:ext cx="44831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latin typeface="黑体" charset="0"/>
                <a:ea typeface="黑体" charset="0"/>
              </a:rPr>
              <a:t>6</a:t>
            </a:r>
            <a:endParaRPr lang="en-US" altLang="zh-CN">
              <a:latin typeface="黑体" charset="0"/>
              <a:ea typeface="黑体" charset="0"/>
            </a:endParaRPr>
          </a:p>
        </p:txBody>
      </p:sp>
      <p:sp>
        <p:nvSpPr>
          <p:cNvPr id="211" name="文本框 210"/>
          <p:cNvSpPr txBox="1"/>
          <p:nvPr/>
        </p:nvSpPr>
        <p:spPr>
          <a:xfrm>
            <a:off x="6483289" y="14551955"/>
            <a:ext cx="44831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latin typeface="黑体" charset="0"/>
                <a:ea typeface="黑体" charset="0"/>
              </a:rPr>
              <a:t>7</a:t>
            </a:r>
            <a:endParaRPr lang="en-US" altLang="zh-CN">
              <a:latin typeface="黑体" charset="0"/>
              <a:ea typeface="黑体" charset="0"/>
            </a:endParaRPr>
          </a:p>
        </p:txBody>
      </p:sp>
      <p:sp>
        <p:nvSpPr>
          <p:cNvPr id="212" name="文本框 211"/>
          <p:cNvSpPr txBox="1"/>
          <p:nvPr/>
        </p:nvSpPr>
        <p:spPr>
          <a:xfrm>
            <a:off x="6812219" y="13349900"/>
            <a:ext cx="44831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latin typeface="黑体" charset="0"/>
                <a:ea typeface="黑体" charset="0"/>
              </a:rPr>
              <a:t>5</a:t>
            </a:r>
            <a:endParaRPr lang="en-US" altLang="zh-CN">
              <a:latin typeface="黑体" charset="0"/>
              <a:ea typeface="黑体" charset="0"/>
            </a:endParaRPr>
          </a:p>
        </p:txBody>
      </p:sp>
      <p:sp>
        <p:nvSpPr>
          <p:cNvPr id="213" name="文本框 212"/>
          <p:cNvSpPr txBox="1"/>
          <p:nvPr/>
        </p:nvSpPr>
        <p:spPr>
          <a:xfrm>
            <a:off x="7404039" y="12860950"/>
            <a:ext cx="44831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latin typeface="黑体" charset="0"/>
                <a:ea typeface="黑体" charset="0"/>
              </a:rPr>
              <a:t>7</a:t>
            </a:r>
            <a:endParaRPr lang="en-US" altLang="zh-CN">
              <a:latin typeface="黑体" charset="0"/>
              <a:ea typeface="黑体" charset="0"/>
            </a:endParaRPr>
          </a:p>
        </p:txBody>
      </p:sp>
      <p:sp>
        <p:nvSpPr>
          <p:cNvPr id="214" name="文本框 213"/>
          <p:cNvSpPr txBox="1"/>
          <p:nvPr/>
        </p:nvSpPr>
        <p:spPr>
          <a:xfrm>
            <a:off x="7378004" y="14005855"/>
            <a:ext cx="44831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latin typeface="黑体" charset="0"/>
                <a:ea typeface="黑体" charset="0"/>
              </a:rPr>
              <a:t>4</a:t>
            </a:r>
            <a:endParaRPr lang="en-US" altLang="zh-CN">
              <a:latin typeface="黑体" charset="0"/>
              <a:ea typeface="黑体" charset="0"/>
            </a:endParaRPr>
          </a:p>
        </p:txBody>
      </p:sp>
      <p:sp>
        <p:nvSpPr>
          <p:cNvPr id="215" name="椭圆 214"/>
          <p:cNvSpPr/>
          <p:nvPr/>
        </p:nvSpPr>
        <p:spPr>
          <a:xfrm>
            <a:off x="9227759" y="12461535"/>
            <a:ext cx="514350" cy="46799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A</a:t>
            </a:r>
            <a:endParaRPr lang="en-US" altLang="zh-CN"/>
          </a:p>
        </p:txBody>
      </p:sp>
      <p:sp>
        <p:nvSpPr>
          <p:cNvPr id="216" name="椭圆 215"/>
          <p:cNvSpPr/>
          <p:nvPr/>
        </p:nvSpPr>
        <p:spPr>
          <a:xfrm>
            <a:off x="8560374" y="13383555"/>
            <a:ext cx="514350" cy="46799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F</a:t>
            </a:r>
            <a:endParaRPr lang="en-US" altLang="zh-CN"/>
          </a:p>
        </p:txBody>
      </p:sp>
      <p:sp>
        <p:nvSpPr>
          <p:cNvPr id="217" name="椭圆 216"/>
          <p:cNvSpPr/>
          <p:nvPr/>
        </p:nvSpPr>
        <p:spPr>
          <a:xfrm>
            <a:off x="9227759" y="14296685"/>
            <a:ext cx="514350" cy="46799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E</a:t>
            </a:r>
            <a:endParaRPr lang="en-US" altLang="zh-CN"/>
          </a:p>
        </p:txBody>
      </p:sp>
      <p:sp>
        <p:nvSpPr>
          <p:cNvPr id="218" name="椭圆 217"/>
          <p:cNvSpPr/>
          <p:nvPr/>
        </p:nvSpPr>
        <p:spPr>
          <a:xfrm>
            <a:off x="10925114" y="13383555"/>
            <a:ext cx="514350" cy="467995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C</a:t>
            </a:r>
            <a:endParaRPr lang="en-US" altLang="zh-CN"/>
          </a:p>
        </p:txBody>
      </p:sp>
      <p:sp>
        <p:nvSpPr>
          <p:cNvPr id="219" name="椭圆 218"/>
          <p:cNvSpPr/>
          <p:nvPr/>
        </p:nvSpPr>
        <p:spPr>
          <a:xfrm>
            <a:off x="10258364" y="14296050"/>
            <a:ext cx="514350" cy="467995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D</a:t>
            </a:r>
            <a:endParaRPr lang="en-US" altLang="zh-CN"/>
          </a:p>
        </p:txBody>
      </p:sp>
      <p:cxnSp>
        <p:nvCxnSpPr>
          <p:cNvPr id="220" name="直接连接符 219"/>
          <p:cNvCxnSpPr>
            <a:stCxn id="215" idx="6"/>
            <a:endCxn id="221" idx="2"/>
          </p:cNvCxnSpPr>
          <p:nvPr/>
        </p:nvCxnSpPr>
        <p:spPr>
          <a:xfrm>
            <a:off x="9742109" y="12695850"/>
            <a:ext cx="516255" cy="0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1" name="椭圆 220"/>
          <p:cNvSpPr/>
          <p:nvPr/>
        </p:nvSpPr>
        <p:spPr>
          <a:xfrm>
            <a:off x="10258364" y="12461535"/>
            <a:ext cx="514350" cy="467995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B</a:t>
            </a:r>
            <a:endParaRPr lang="en-US" altLang="zh-CN"/>
          </a:p>
        </p:txBody>
      </p:sp>
      <p:cxnSp>
        <p:nvCxnSpPr>
          <p:cNvPr id="222" name="直接连接符 221"/>
          <p:cNvCxnSpPr>
            <a:stCxn id="221" idx="5"/>
            <a:endCxn id="218" idx="1"/>
          </p:cNvCxnSpPr>
          <p:nvPr/>
        </p:nvCxnSpPr>
        <p:spPr>
          <a:xfrm>
            <a:off x="10697149" y="12860950"/>
            <a:ext cx="303530" cy="591185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" name="直接连接符 222"/>
          <p:cNvCxnSpPr>
            <a:stCxn id="215" idx="3"/>
            <a:endCxn id="216" idx="0"/>
          </p:cNvCxnSpPr>
          <p:nvPr/>
        </p:nvCxnSpPr>
        <p:spPr>
          <a:xfrm flipH="1">
            <a:off x="8817549" y="12860950"/>
            <a:ext cx="485775" cy="522605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直接连接符 223"/>
          <p:cNvCxnSpPr>
            <a:stCxn id="216" idx="5"/>
            <a:endCxn id="217" idx="1"/>
          </p:cNvCxnSpPr>
          <p:nvPr/>
        </p:nvCxnSpPr>
        <p:spPr>
          <a:xfrm>
            <a:off x="8999159" y="13782970"/>
            <a:ext cx="304165" cy="582295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直接连接符 224"/>
          <p:cNvCxnSpPr>
            <a:stCxn id="219" idx="2"/>
            <a:endCxn id="217" idx="6"/>
          </p:cNvCxnSpPr>
          <p:nvPr/>
        </p:nvCxnSpPr>
        <p:spPr>
          <a:xfrm flipH="1">
            <a:off x="9742109" y="14530365"/>
            <a:ext cx="516255" cy="635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直接连接符 225"/>
          <p:cNvCxnSpPr>
            <a:stCxn id="219" idx="7"/>
            <a:endCxn id="218" idx="3"/>
          </p:cNvCxnSpPr>
          <p:nvPr/>
        </p:nvCxnSpPr>
        <p:spPr>
          <a:xfrm flipV="1">
            <a:off x="10697149" y="13782970"/>
            <a:ext cx="303530" cy="581660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7" name="直接连接符 226"/>
          <p:cNvCxnSpPr>
            <a:stCxn id="216" idx="7"/>
            <a:endCxn id="221" idx="3"/>
          </p:cNvCxnSpPr>
          <p:nvPr/>
        </p:nvCxnSpPr>
        <p:spPr>
          <a:xfrm flipV="1">
            <a:off x="8999159" y="12860950"/>
            <a:ext cx="1334770" cy="591185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直接连接符 227"/>
          <p:cNvCxnSpPr>
            <a:stCxn id="216" idx="6"/>
            <a:endCxn id="219" idx="1"/>
          </p:cNvCxnSpPr>
          <p:nvPr/>
        </p:nvCxnSpPr>
        <p:spPr>
          <a:xfrm>
            <a:off x="9074724" y="13617870"/>
            <a:ext cx="1259205" cy="746760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直接连接符 228"/>
          <p:cNvCxnSpPr>
            <a:stCxn id="219" idx="1"/>
            <a:endCxn id="215" idx="5"/>
          </p:cNvCxnSpPr>
          <p:nvPr/>
        </p:nvCxnSpPr>
        <p:spPr>
          <a:xfrm flipH="1" flipV="1">
            <a:off x="9666544" y="12860950"/>
            <a:ext cx="667385" cy="1503680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直接连接符 229"/>
          <p:cNvCxnSpPr>
            <a:stCxn id="221" idx="4"/>
            <a:endCxn id="219" idx="0"/>
          </p:cNvCxnSpPr>
          <p:nvPr/>
        </p:nvCxnSpPr>
        <p:spPr>
          <a:xfrm>
            <a:off x="10515539" y="12929530"/>
            <a:ext cx="0" cy="1366520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1" name="文本框 230"/>
          <p:cNvSpPr txBox="1"/>
          <p:nvPr/>
        </p:nvSpPr>
        <p:spPr>
          <a:xfrm>
            <a:off x="9775764" y="12326915"/>
            <a:ext cx="44831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>
                <a:latin typeface="黑体" charset="0"/>
                <a:ea typeface="黑体" charset="0"/>
              </a:rPr>
              <a:t>10</a:t>
            </a:r>
            <a:endParaRPr lang="en-US" altLang="zh-CN">
              <a:latin typeface="黑体" charset="0"/>
              <a:ea typeface="黑体" charset="0"/>
            </a:endParaRPr>
          </a:p>
        </p:txBody>
      </p:sp>
      <p:sp>
        <p:nvSpPr>
          <p:cNvPr id="232" name="文本框 231"/>
          <p:cNvSpPr txBox="1"/>
          <p:nvPr/>
        </p:nvSpPr>
        <p:spPr>
          <a:xfrm>
            <a:off x="8745794" y="12769510"/>
            <a:ext cx="44831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latin typeface="黑体" charset="0"/>
                <a:ea typeface="黑体" charset="0"/>
              </a:rPr>
              <a:t>3</a:t>
            </a:r>
            <a:endParaRPr lang="en-US" altLang="zh-CN">
              <a:latin typeface="黑体" charset="0"/>
              <a:ea typeface="黑体" charset="0"/>
            </a:endParaRPr>
          </a:p>
        </p:txBody>
      </p:sp>
      <p:sp>
        <p:nvSpPr>
          <p:cNvPr id="233" name="文本框 232"/>
          <p:cNvSpPr txBox="1"/>
          <p:nvPr/>
        </p:nvSpPr>
        <p:spPr>
          <a:xfrm>
            <a:off x="9982774" y="12937785"/>
            <a:ext cx="41084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latin typeface="黑体" charset="0"/>
                <a:ea typeface="黑体" charset="0"/>
              </a:rPr>
              <a:t>2</a:t>
            </a:r>
            <a:endParaRPr lang="en-US" altLang="zh-CN">
              <a:latin typeface="黑体" charset="0"/>
              <a:ea typeface="黑体" charset="0"/>
            </a:endParaRPr>
          </a:p>
        </p:txBody>
      </p:sp>
      <p:sp>
        <p:nvSpPr>
          <p:cNvPr id="234" name="文本框 233"/>
          <p:cNvSpPr txBox="1"/>
          <p:nvPr/>
        </p:nvSpPr>
        <p:spPr>
          <a:xfrm>
            <a:off x="9685594" y="13428640"/>
            <a:ext cx="44831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latin typeface="黑体" charset="0"/>
                <a:ea typeface="黑体" charset="0"/>
              </a:rPr>
              <a:t>3</a:t>
            </a:r>
            <a:endParaRPr lang="en-US" altLang="zh-CN">
              <a:latin typeface="黑体" charset="0"/>
              <a:ea typeface="黑体" charset="0"/>
            </a:endParaRPr>
          </a:p>
        </p:txBody>
      </p:sp>
      <p:sp>
        <p:nvSpPr>
          <p:cNvPr id="235" name="文本框 234"/>
          <p:cNvSpPr txBox="1"/>
          <p:nvPr/>
        </p:nvSpPr>
        <p:spPr>
          <a:xfrm>
            <a:off x="8837869" y="13996330"/>
            <a:ext cx="44831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latin typeface="黑体" charset="0"/>
                <a:ea typeface="黑体" charset="0"/>
              </a:rPr>
              <a:t>1</a:t>
            </a:r>
            <a:endParaRPr lang="en-US" altLang="zh-CN">
              <a:latin typeface="黑体" charset="0"/>
              <a:ea typeface="黑体" charset="0"/>
            </a:endParaRPr>
          </a:p>
        </p:txBody>
      </p:sp>
      <p:sp>
        <p:nvSpPr>
          <p:cNvPr id="236" name="文本框 235"/>
          <p:cNvSpPr txBox="1"/>
          <p:nvPr/>
        </p:nvSpPr>
        <p:spPr>
          <a:xfrm>
            <a:off x="9298244" y="13818530"/>
            <a:ext cx="44831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latin typeface="黑体" charset="0"/>
                <a:ea typeface="黑体" charset="0"/>
              </a:rPr>
              <a:t>6</a:t>
            </a:r>
            <a:endParaRPr lang="en-US" altLang="zh-CN">
              <a:latin typeface="黑体" charset="0"/>
              <a:ea typeface="黑体" charset="0"/>
            </a:endParaRPr>
          </a:p>
        </p:txBody>
      </p:sp>
      <p:sp>
        <p:nvSpPr>
          <p:cNvPr id="237" name="文本框 236"/>
          <p:cNvSpPr txBox="1"/>
          <p:nvPr/>
        </p:nvSpPr>
        <p:spPr>
          <a:xfrm>
            <a:off x="9885619" y="14551955"/>
            <a:ext cx="44831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latin typeface="黑体" charset="0"/>
                <a:ea typeface="黑体" charset="0"/>
              </a:rPr>
              <a:t>7</a:t>
            </a:r>
            <a:endParaRPr lang="en-US" altLang="zh-CN">
              <a:latin typeface="黑体" charset="0"/>
              <a:ea typeface="黑体" charset="0"/>
            </a:endParaRPr>
          </a:p>
        </p:txBody>
      </p:sp>
      <p:sp>
        <p:nvSpPr>
          <p:cNvPr id="238" name="文本框 237"/>
          <p:cNvSpPr txBox="1"/>
          <p:nvPr/>
        </p:nvSpPr>
        <p:spPr>
          <a:xfrm>
            <a:off x="10214549" y="13349900"/>
            <a:ext cx="44831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latin typeface="黑体" charset="0"/>
                <a:ea typeface="黑体" charset="0"/>
              </a:rPr>
              <a:t>5</a:t>
            </a:r>
            <a:endParaRPr lang="en-US" altLang="zh-CN">
              <a:latin typeface="黑体" charset="0"/>
              <a:ea typeface="黑体" charset="0"/>
            </a:endParaRPr>
          </a:p>
        </p:txBody>
      </p:sp>
      <p:sp>
        <p:nvSpPr>
          <p:cNvPr id="239" name="文本框 238"/>
          <p:cNvSpPr txBox="1"/>
          <p:nvPr/>
        </p:nvSpPr>
        <p:spPr>
          <a:xfrm>
            <a:off x="10806369" y="12860950"/>
            <a:ext cx="44831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latin typeface="黑体" charset="0"/>
                <a:ea typeface="黑体" charset="0"/>
              </a:rPr>
              <a:t>7</a:t>
            </a:r>
            <a:endParaRPr lang="en-US" altLang="zh-CN">
              <a:latin typeface="黑体" charset="0"/>
              <a:ea typeface="黑体" charset="0"/>
            </a:endParaRPr>
          </a:p>
        </p:txBody>
      </p:sp>
      <p:sp>
        <p:nvSpPr>
          <p:cNvPr id="240" name="文本框 239"/>
          <p:cNvSpPr txBox="1"/>
          <p:nvPr/>
        </p:nvSpPr>
        <p:spPr>
          <a:xfrm>
            <a:off x="10780334" y="14005855"/>
            <a:ext cx="44831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latin typeface="黑体" charset="0"/>
                <a:ea typeface="黑体" charset="0"/>
              </a:rPr>
              <a:t>4</a:t>
            </a:r>
            <a:endParaRPr lang="en-US" altLang="zh-CN">
              <a:latin typeface="黑体" charset="0"/>
              <a:ea typeface="黑体" charset="0"/>
            </a:endParaRPr>
          </a:p>
        </p:txBody>
      </p:sp>
      <p:sp>
        <p:nvSpPr>
          <p:cNvPr id="241" name="椭圆 240"/>
          <p:cNvSpPr/>
          <p:nvPr/>
        </p:nvSpPr>
        <p:spPr>
          <a:xfrm>
            <a:off x="2430084" y="15338085"/>
            <a:ext cx="514350" cy="46799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A</a:t>
            </a:r>
            <a:endParaRPr lang="en-US" altLang="zh-CN"/>
          </a:p>
        </p:txBody>
      </p:sp>
      <p:sp>
        <p:nvSpPr>
          <p:cNvPr id="242" name="椭圆 241"/>
          <p:cNvSpPr/>
          <p:nvPr/>
        </p:nvSpPr>
        <p:spPr>
          <a:xfrm>
            <a:off x="1762699" y="16260105"/>
            <a:ext cx="514350" cy="46799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F</a:t>
            </a:r>
            <a:endParaRPr lang="en-US" altLang="zh-CN"/>
          </a:p>
        </p:txBody>
      </p:sp>
      <p:sp>
        <p:nvSpPr>
          <p:cNvPr id="243" name="椭圆 242"/>
          <p:cNvSpPr/>
          <p:nvPr/>
        </p:nvSpPr>
        <p:spPr>
          <a:xfrm>
            <a:off x="2430084" y="17173235"/>
            <a:ext cx="514350" cy="46799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E</a:t>
            </a:r>
            <a:endParaRPr lang="en-US" altLang="zh-CN"/>
          </a:p>
        </p:txBody>
      </p:sp>
      <p:sp>
        <p:nvSpPr>
          <p:cNvPr id="244" name="椭圆 243"/>
          <p:cNvSpPr/>
          <p:nvPr/>
        </p:nvSpPr>
        <p:spPr>
          <a:xfrm>
            <a:off x="4127439" y="16260105"/>
            <a:ext cx="514350" cy="467995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C</a:t>
            </a:r>
            <a:endParaRPr lang="en-US" altLang="zh-CN"/>
          </a:p>
        </p:txBody>
      </p:sp>
      <p:sp>
        <p:nvSpPr>
          <p:cNvPr id="245" name="椭圆 244"/>
          <p:cNvSpPr/>
          <p:nvPr/>
        </p:nvSpPr>
        <p:spPr>
          <a:xfrm>
            <a:off x="3460689" y="17172600"/>
            <a:ext cx="514350" cy="467995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D</a:t>
            </a:r>
            <a:endParaRPr lang="en-US" altLang="zh-CN"/>
          </a:p>
        </p:txBody>
      </p:sp>
      <p:cxnSp>
        <p:nvCxnSpPr>
          <p:cNvPr id="246" name="直接连接符 245"/>
          <p:cNvCxnSpPr>
            <a:stCxn id="241" idx="6"/>
            <a:endCxn id="247" idx="2"/>
          </p:cNvCxnSpPr>
          <p:nvPr/>
        </p:nvCxnSpPr>
        <p:spPr>
          <a:xfrm>
            <a:off x="2944434" y="15572400"/>
            <a:ext cx="516255" cy="0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7" name="椭圆 246"/>
          <p:cNvSpPr/>
          <p:nvPr/>
        </p:nvSpPr>
        <p:spPr>
          <a:xfrm>
            <a:off x="3460689" y="15338085"/>
            <a:ext cx="514350" cy="46799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B</a:t>
            </a:r>
            <a:endParaRPr lang="en-US" altLang="zh-CN"/>
          </a:p>
        </p:txBody>
      </p:sp>
      <p:cxnSp>
        <p:nvCxnSpPr>
          <p:cNvPr id="248" name="直接连接符 247"/>
          <p:cNvCxnSpPr>
            <a:stCxn id="247" idx="5"/>
            <a:endCxn id="244" idx="1"/>
          </p:cNvCxnSpPr>
          <p:nvPr/>
        </p:nvCxnSpPr>
        <p:spPr>
          <a:xfrm>
            <a:off x="3899474" y="15737500"/>
            <a:ext cx="303530" cy="591185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9" name="直接连接符 248"/>
          <p:cNvCxnSpPr>
            <a:stCxn id="241" idx="3"/>
            <a:endCxn id="242" idx="0"/>
          </p:cNvCxnSpPr>
          <p:nvPr/>
        </p:nvCxnSpPr>
        <p:spPr>
          <a:xfrm flipH="1">
            <a:off x="2019874" y="15737500"/>
            <a:ext cx="485775" cy="522605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0" name="直接连接符 249"/>
          <p:cNvCxnSpPr>
            <a:stCxn id="242" idx="5"/>
            <a:endCxn id="243" idx="1"/>
          </p:cNvCxnSpPr>
          <p:nvPr/>
        </p:nvCxnSpPr>
        <p:spPr>
          <a:xfrm>
            <a:off x="2201484" y="16659520"/>
            <a:ext cx="304165" cy="582295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1" name="直接连接符 250"/>
          <p:cNvCxnSpPr>
            <a:stCxn id="245" idx="2"/>
            <a:endCxn id="243" idx="6"/>
          </p:cNvCxnSpPr>
          <p:nvPr/>
        </p:nvCxnSpPr>
        <p:spPr>
          <a:xfrm flipH="1">
            <a:off x="2944434" y="17406915"/>
            <a:ext cx="516255" cy="635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2" name="直接连接符 251"/>
          <p:cNvCxnSpPr>
            <a:stCxn id="245" idx="7"/>
            <a:endCxn id="244" idx="3"/>
          </p:cNvCxnSpPr>
          <p:nvPr/>
        </p:nvCxnSpPr>
        <p:spPr>
          <a:xfrm flipV="1">
            <a:off x="3899474" y="16659520"/>
            <a:ext cx="303530" cy="581660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直接连接符 252"/>
          <p:cNvCxnSpPr>
            <a:stCxn id="242" idx="7"/>
            <a:endCxn id="247" idx="3"/>
          </p:cNvCxnSpPr>
          <p:nvPr/>
        </p:nvCxnSpPr>
        <p:spPr>
          <a:xfrm flipV="1">
            <a:off x="2201484" y="15737500"/>
            <a:ext cx="1334770" cy="591185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直接连接符 253"/>
          <p:cNvCxnSpPr>
            <a:stCxn id="242" idx="6"/>
            <a:endCxn id="245" idx="1"/>
          </p:cNvCxnSpPr>
          <p:nvPr/>
        </p:nvCxnSpPr>
        <p:spPr>
          <a:xfrm>
            <a:off x="2277049" y="16494420"/>
            <a:ext cx="1259205" cy="746760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直接连接符 254"/>
          <p:cNvCxnSpPr>
            <a:stCxn id="245" idx="1"/>
            <a:endCxn id="241" idx="5"/>
          </p:cNvCxnSpPr>
          <p:nvPr/>
        </p:nvCxnSpPr>
        <p:spPr>
          <a:xfrm flipH="1" flipV="1">
            <a:off x="2868869" y="15737500"/>
            <a:ext cx="667385" cy="1503680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直接连接符 255"/>
          <p:cNvCxnSpPr>
            <a:stCxn id="247" idx="4"/>
            <a:endCxn id="245" idx="0"/>
          </p:cNvCxnSpPr>
          <p:nvPr/>
        </p:nvCxnSpPr>
        <p:spPr>
          <a:xfrm>
            <a:off x="3717864" y="15806080"/>
            <a:ext cx="0" cy="1366520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7" name="文本框 256"/>
          <p:cNvSpPr txBox="1"/>
          <p:nvPr/>
        </p:nvSpPr>
        <p:spPr>
          <a:xfrm>
            <a:off x="2978089" y="15203465"/>
            <a:ext cx="44831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>
                <a:latin typeface="黑体" charset="0"/>
                <a:ea typeface="黑体" charset="0"/>
              </a:rPr>
              <a:t>10</a:t>
            </a:r>
            <a:endParaRPr lang="en-US" altLang="zh-CN">
              <a:latin typeface="黑体" charset="0"/>
              <a:ea typeface="黑体" charset="0"/>
            </a:endParaRPr>
          </a:p>
        </p:txBody>
      </p:sp>
      <p:sp>
        <p:nvSpPr>
          <p:cNvPr id="258" name="文本框 257"/>
          <p:cNvSpPr txBox="1"/>
          <p:nvPr/>
        </p:nvSpPr>
        <p:spPr>
          <a:xfrm>
            <a:off x="1948119" y="15646060"/>
            <a:ext cx="44831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latin typeface="黑体" charset="0"/>
                <a:ea typeface="黑体" charset="0"/>
              </a:rPr>
              <a:t>3</a:t>
            </a:r>
            <a:endParaRPr lang="en-US" altLang="zh-CN">
              <a:latin typeface="黑体" charset="0"/>
              <a:ea typeface="黑体" charset="0"/>
            </a:endParaRPr>
          </a:p>
        </p:txBody>
      </p:sp>
      <p:sp>
        <p:nvSpPr>
          <p:cNvPr id="259" name="文本框 258"/>
          <p:cNvSpPr txBox="1"/>
          <p:nvPr/>
        </p:nvSpPr>
        <p:spPr>
          <a:xfrm>
            <a:off x="3185099" y="15814335"/>
            <a:ext cx="41084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latin typeface="黑体" charset="0"/>
                <a:ea typeface="黑体" charset="0"/>
              </a:rPr>
              <a:t>2</a:t>
            </a:r>
            <a:endParaRPr lang="en-US" altLang="zh-CN">
              <a:latin typeface="黑体" charset="0"/>
              <a:ea typeface="黑体" charset="0"/>
            </a:endParaRPr>
          </a:p>
        </p:txBody>
      </p:sp>
      <p:sp>
        <p:nvSpPr>
          <p:cNvPr id="260" name="文本框 259"/>
          <p:cNvSpPr txBox="1"/>
          <p:nvPr/>
        </p:nvSpPr>
        <p:spPr>
          <a:xfrm>
            <a:off x="2887919" y="16305190"/>
            <a:ext cx="44831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latin typeface="黑体" charset="0"/>
                <a:ea typeface="黑体" charset="0"/>
              </a:rPr>
              <a:t>3</a:t>
            </a:r>
            <a:endParaRPr lang="en-US" altLang="zh-CN">
              <a:latin typeface="黑体" charset="0"/>
              <a:ea typeface="黑体" charset="0"/>
            </a:endParaRPr>
          </a:p>
        </p:txBody>
      </p:sp>
      <p:sp>
        <p:nvSpPr>
          <p:cNvPr id="261" name="文本框 260"/>
          <p:cNvSpPr txBox="1"/>
          <p:nvPr/>
        </p:nvSpPr>
        <p:spPr>
          <a:xfrm>
            <a:off x="2040194" y="16872880"/>
            <a:ext cx="44831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latin typeface="黑体" charset="0"/>
                <a:ea typeface="黑体" charset="0"/>
              </a:rPr>
              <a:t>1</a:t>
            </a:r>
            <a:endParaRPr lang="en-US" altLang="zh-CN">
              <a:latin typeface="黑体" charset="0"/>
              <a:ea typeface="黑体" charset="0"/>
            </a:endParaRPr>
          </a:p>
        </p:txBody>
      </p:sp>
      <p:sp>
        <p:nvSpPr>
          <p:cNvPr id="262" name="文本框 261"/>
          <p:cNvSpPr txBox="1"/>
          <p:nvPr/>
        </p:nvSpPr>
        <p:spPr>
          <a:xfrm>
            <a:off x="2500569" y="16695080"/>
            <a:ext cx="44831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latin typeface="黑体" charset="0"/>
                <a:ea typeface="黑体" charset="0"/>
              </a:rPr>
              <a:t>6</a:t>
            </a:r>
            <a:endParaRPr lang="en-US" altLang="zh-CN">
              <a:latin typeface="黑体" charset="0"/>
              <a:ea typeface="黑体" charset="0"/>
            </a:endParaRPr>
          </a:p>
        </p:txBody>
      </p:sp>
      <p:sp>
        <p:nvSpPr>
          <p:cNvPr id="263" name="文本框 262"/>
          <p:cNvSpPr txBox="1"/>
          <p:nvPr/>
        </p:nvSpPr>
        <p:spPr>
          <a:xfrm>
            <a:off x="3087944" y="17428505"/>
            <a:ext cx="44831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latin typeface="黑体" charset="0"/>
                <a:ea typeface="黑体" charset="0"/>
              </a:rPr>
              <a:t>7</a:t>
            </a:r>
            <a:endParaRPr lang="en-US" altLang="zh-CN">
              <a:latin typeface="黑体" charset="0"/>
              <a:ea typeface="黑体" charset="0"/>
            </a:endParaRPr>
          </a:p>
        </p:txBody>
      </p:sp>
      <p:sp>
        <p:nvSpPr>
          <p:cNvPr id="264" name="文本框 263"/>
          <p:cNvSpPr txBox="1"/>
          <p:nvPr/>
        </p:nvSpPr>
        <p:spPr>
          <a:xfrm>
            <a:off x="3416874" y="16226450"/>
            <a:ext cx="44831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latin typeface="黑体" charset="0"/>
                <a:ea typeface="黑体" charset="0"/>
              </a:rPr>
              <a:t>5</a:t>
            </a:r>
            <a:endParaRPr lang="en-US" altLang="zh-CN">
              <a:latin typeface="黑体" charset="0"/>
              <a:ea typeface="黑体" charset="0"/>
            </a:endParaRPr>
          </a:p>
        </p:txBody>
      </p:sp>
      <p:sp>
        <p:nvSpPr>
          <p:cNvPr id="265" name="文本框 264"/>
          <p:cNvSpPr txBox="1"/>
          <p:nvPr/>
        </p:nvSpPr>
        <p:spPr>
          <a:xfrm>
            <a:off x="4008694" y="15737500"/>
            <a:ext cx="44831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latin typeface="黑体" charset="0"/>
                <a:ea typeface="黑体" charset="0"/>
              </a:rPr>
              <a:t>7</a:t>
            </a:r>
            <a:endParaRPr lang="en-US" altLang="zh-CN">
              <a:latin typeface="黑体" charset="0"/>
              <a:ea typeface="黑体" charset="0"/>
            </a:endParaRPr>
          </a:p>
        </p:txBody>
      </p:sp>
      <p:sp>
        <p:nvSpPr>
          <p:cNvPr id="266" name="文本框 265"/>
          <p:cNvSpPr txBox="1"/>
          <p:nvPr/>
        </p:nvSpPr>
        <p:spPr>
          <a:xfrm>
            <a:off x="3982659" y="16882405"/>
            <a:ext cx="44831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latin typeface="黑体" charset="0"/>
                <a:ea typeface="黑体" charset="0"/>
              </a:rPr>
              <a:t>4</a:t>
            </a:r>
            <a:endParaRPr lang="en-US" altLang="zh-CN">
              <a:latin typeface="黑体" charset="0"/>
              <a:ea typeface="黑体" charset="0"/>
            </a:endParaRPr>
          </a:p>
        </p:txBody>
      </p:sp>
      <p:sp>
        <p:nvSpPr>
          <p:cNvPr id="267" name="椭圆 266"/>
          <p:cNvSpPr/>
          <p:nvPr/>
        </p:nvSpPr>
        <p:spPr>
          <a:xfrm>
            <a:off x="5825429" y="15338085"/>
            <a:ext cx="514350" cy="46799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A</a:t>
            </a:r>
            <a:endParaRPr lang="en-US" altLang="zh-CN"/>
          </a:p>
        </p:txBody>
      </p:sp>
      <p:sp>
        <p:nvSpPr>
          <p:cNvPr id="268" name="椭圆 267"/>
          <p:cNvSpPr/>
          <p:nvPr/>
        </p:nvSpPr>
        <p:spPr>
          <a:xfrm>
            <a:off x="5158044" y="16260105"/>
            <a:ext cx="514350" cy="46799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F</a:t>
            </a:r>
            <a:endParaRPr lang="en-US" altLang="zh-CN"/>
          </a:p>
        </p:txBody>
      </p:sp>
      <p:sp>
        <p:nvSpPr>
          <p:cNvPr id="269" name="椭圆 268"/>
          <p:cNvSpPr/>
          <p:nvPr/>
        </p:nvSpPr>
        <p:spPr>
          <a:xfrm>
            <a:off x="5825429" y="17173235"/>
            <a:ext cx="514350" cy="46799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E</a:t>
            </a:r>
            <a:endParaRPr lang="en-US" altLang="zh-CN"/>
          </a:p>
        </p:txBody>
      </p:sp>
      <p:sp>
        <p:nvSpPr>
          <p:cNvPr id="270" name="椭圆 269"/>
          <p:cNvSpPr/>
          <p:nvPr/>
        </p:nvSpPr>
        <p:spPr>
          <a:xfrm>
            <a:off x="7522784" y="16260105"/>
            <a:ext cx="514350" cy="467995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C</a:t>
            </a:r>
            <a:endParaRPr lang="en-US" altLang="zh-CN"/>
          </a:p>
        </p:txBody>
      </p:sp>
      <p:sp>
        <p:nvSpPr>
          <p:cNvPr id="271" name="椭圆 270"/>
          <p:cNvSpPr/>
          <p:nvPr/>
        </p:nvSpPr>
        <p:spPr>
          <a:xfrm>
            <a:off x="6856034" y="17172600"/>
            <a:ext cx="514350" cy="46799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D</a:t>
            </a:r>
            <a:endParaRPr lang="en-US" altLang="zh-CN"/>
          </a:p>
        </p:txBody>
      </p:sp>
      <p:cxnSp>
        <p:nvCxnSpPr>
          <p:cNvPr id="272" name="直接连接符 271"/>
          <p:cNvCxnSpPr>
            <a:stCxn id="267" idx="6"/>
            <a:endCxn id="273" idx="2"/>
          </p:cNvCxnSpPr>
          <p:nvPr/>
        </p:nvCxnSpPr>
        <p:spPr>
          <a:xfrm>
            <a:off x="6339779" y="15572400"/>
            <a:ext cx="516255" cy="0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3" name="椭圆 272"/>
          <p:cNvSpPr/>
          <p:nvPr/>
        </p:nvSpPr>
        <p:spPr>
          <a:xfrm>
            <a:off x="6856034" y="15338085"/>
            <a:ext cx="514350" cy="46799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B</a:t>
            </a:r>
            <a:endParaRPr lang="en-US" altLang="zh-CN"/>
          </a:p>
        </p:txBody>
      </p:sp>
      <p:cxnSp>
        <p:nvCxnSpPr>
          <p:cNvPr id="274" name="直接连接符 273"/>
          <p:cNvCxnSpPr>
            <a:stCxn id="273" idx="5"/>
            <a:endCxn id="270" idx="1"/>
          </p:cNvCxnSpPr>
          <p:nvPr/>
        </p:nvCxnSpPr>
        <p:spPr>
          <a:xfrm>
            <a:off x="7294819" y="15737500"/>
            <a:ext cx="303530" cy="591185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5" name="直接连接符 274"/>
          <p:cNvCxnSpPr>
            <a:stCxn id="267" idx="3"/>
            <a:endCxn id="268" idx="0"/>
          </p:cNvCxnSpPr>
          <p:nvPr/>
        </p:nvCxnSpPr>
        <p:spPr>
          <a:xfrm flipH="1">
            <a:off x="5415219" y="15737500"/>
            <a:ext cx="485775" cy="522605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6" name="直接连接符 275"/>
          <p:cNvCxnSpPr>
            <a:stCxn id="268" idx="5"/>
            <a:endCxn id="269" idx="1"/>
          </p:cNvCxnSpPr>
          <p:nvPr/>
        </p:nvCxnSpPr>
        <p:spPr>
          <a:xfrm>
            <a:off x="5596829" y="16659520"/>
            <a:ext cx="304165" cy="582295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7" name="直接连接符 276"/>
          <p:cNvCxnSpPr>
            <a:stCxn id="271" idx="2"/>
            <a:endCxn id="269" idx="6"/>
          </p:cNvCxnSpPr>
          <p:nvPr/>
        </p:nvCxnSpPr>
        <p:spPr>
          <a:xfrm flipH="1">
            <a:off x="6339779" y="17406915"/>
            <a:ext cx="516255" cy="635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8" name="直接连接符 277"/>
          <p:cNvCxnSpPr>
            <a:stCxn id="271" idx="7"/>
            <a:endCxn id="270" idx="3"/>
          </p:cNvCxnSpPr>
          <p:nvPr/>
        </p:nvCxnSpPr>
        <p:spPr>
          <a:xfrm flipV="1">
            <a:off x="7294819" y="16659520"/>
            <a:ext cx="303530" cy="581660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9" name="直接连接符 278"/>
          <p:cNvCxnSpPr>
            <a:stCxn id="268" idx="7"/>
            <a:endCxn id="273" idx="3"/>
          </p:cNvCxnSpPr>
          <p:nvPr/>
        </p:nvCxnSpPr>
        <p:spPr>
          <a:xfrm flipV="1">
            <a:off x="5596829" y="15737500"/>
            <a:ext cx="1334770" cy="591185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0" name="直接连接符 279"/>
          <p:cNvCxnSpPr>
            <a:stCxn id="268" idx="6"/>
            <a:endCxn id="271" idx="1"/>
          </p:cNvCxnSpPr>
          <p:nvPr/>
        </p:nvCxnSpPr>
        <p:spPr>
          <a:xfrm>
            <a:off x="5672394" y="16494420"/>
            <a:ext cx="1259205" cy="746760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1" name="直接连接符 280"/>
          <p:cNvCxnSpPr>
            <a:stCxn id="271" idx="1"/>
            <a:endCxn id="267" idx="5"/>
          </p:cNvCxnSpPr>
          <p:nvPr/>
        </p:nvCxnSpPr>
        <p:spPr>
          <a:xfrm flipH="1" flipV="1">
            <a:off x="6264214" y="15737500"/>
            <a:ext cx="667385" cy="1503680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2" name="直接连接符 281"/>
          <p:cNvCxnSpPr>
            <a:stCxn id="273" idx="4"/>
            <a:endCxn id="271" idx="0"/>
          </p:cNvCxnSpPr>
          <p:nvPr/>
        </p:nvCxnSpPr>
        <p:spPr>
          <a:xfrm>
            <a:off x="7113209" y="15806080"/>
            <a:ext cx="0" cy="1366520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3" name="文本框 282"/>
          <p:cNvSpPr txBox="1"/>
          <p:nvPr/>
        </p:nvSpPr>
        <p:spPr>
          <a:xfrm>
            <a:off x="6373434" y="15203465"/>
            <a:ext cx="44831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>
                <a:latin typeface="黑体" charset="0"/>
                <a:ea typeface="黑体" charset="0"/>
              </a:rPr>
              <a:t>10</a:t>
            </a:r>
            <a:endParaRPr lang="en-US" altLang="zh-CN">
              <a:latin typeface="黑体" charset="0"/>
              <a:ea typeface="黑体" charset="0"/>
            </a:endParaRPr>
          </a:p>
        </p:txBody>
      </p:sp>
      <p:sp>
        <p:nvSpPr>
          <p:cNvPr id="284" name="文本框 283"/>
          <p:cNvSpPr txBox="1"/>
          <p:nvPr/>
        </p:nvSpPr>
        <p:spPr>
          <a:xfrm>
            <a:off x="5343464" y="15646060"/>
            <a:ext cx="44831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latin typeface="黑体" charset="0"/>
                <a:ea typeface="黑体" charset="0"/>
              </a:rPr>
              <a:t>3</a:t>
            </a:r>
            <a:endParaRPr lang="en-US" altLang="zh-CN">
              <a:latin typeface="黑体" charset="0"/>
              <a:ea typeface="黑体" charset="0"/>
            </a:endParaRPr>
          </a:p>
        </p:txBody>
      </p:sp>
      <p:sp>
        <p:nvSpPr>
          <p:cNvPr id="285" name="文本框 284"/>
          <p:cNvSpPr txBox="1"/>
          <p:nvPr/>
        </p:nvSpPr>
        <p:spPr>
          <a:xfrm>
            <a:off x="6580444" y="15814335"/>
            <a:ext cx="41084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latin typeface="黑体" charset="0"/>
                <a:ea typeface="黑体" charset="0"/>
              </a:rPr>
              <a:t>2</a:t>
            </a:r>
            <a:endParaRPr lang="en-US" altLang="zh-CN">
              <a:latin typeface="黑体" charset="0"/>
              <a:ea typeface="黑体" charset="0"/>
            </a:endParaRPr>
          </a:p>
        </p:txBody>
      </p:sp>
      <p:sp>
        <p:nvSpPr>
          <p:cNvPr id="286" name="文本框 285"/>
          <p:cNvSpPr txBox="1"/>
          <p:nvPr/>
        </p:nvSpPr>
        <p:spPr>
          <a:xfrm>
            <a:off x="6283264" y="16305190"/>
            <a:ext cx="44831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latin typeface="黑体" charset="0"/>
                <a:ea typeface="黑体" charset="0"/>
              </a:rPr>
              <a:t>3</a:t>
            </a:r>
            <a:endParaRPr lang="en-US" altLang="zh-CN">
              <a:latin typeface="黑体" charset="0"/>
              <a:ea typeface="黑体" charset="0"/>
            </a:endParaRPr>
          </a:p>
        </p:txBody>
      </p:sp>
      <p:sp>
        <p:nvSpPr>
          <p:cNvPr id="287" name="文本框 286"/>
          <p:cNvSpPr txBox="1"/>
          <p:nvPr/>
        </p:nvSpPr>
        <p:spPr>
          <a:xfrm>
            <a:off x="5435539" y="16872880"/>
            <a:ext cx="44831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latin typeface="黑体" charset="0"/>
                <a:ea typeface="黑体" charset="0"/>
              </a:rPr>
              <a:t>1</a:t>
            </a:r>
            <a:endParaRPr lang="en-US" altLang="zh-CN">
              <a:latin typeface="黑体" charset="0"/>
              <a:ea typeface="黑体" charset="0"/>
            </a:endParaRPr>
          </a:p>
        </p:txBody>
      </p:sp>
      <p:sp>
        <p:nvSpPr>
          <p:cNvPr id="288" name="文本框 287"/>
          <p:cNvSpPr txBox="1"/>
          <p:nvPr/>
        </p:nvSpPr>
        <p:spPr>
          <a:xfrm>
            <a:off x="5895914" y="16695080"/>
            <a:ext cx="44831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latin typeface="黑体" charset="0"/>
                <a:ea typeface="黑体" charset="0"/>
              </a:rPr>
              <a:t>6</a:t>
            </a:r>
            <a:endParaRPr lang="en-US" altLang="zh-CN">
              <a:latin typeface="黑体" charset="0"/>
              <a:ea typeface="黑体" charset="0"/>
            </a:endParaRPr>
          </a:p>
        </p:txBody>
      </p:sp>
      <p:sp>
        <p:nvSpPr>
          <p:cNvPr id="289" name="文本框 288"/>
          <p:cNvSpPr txBox="1"/>
          <p:nvPr/>
        </p:nvSpPr>
        <p:spPr>
          <a:xfrm>
            <a:off x="6483289" y="17428505"/>
            <a:ext cx="44831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latin typeface="黑体" charset="0"/>
                <a:ea typeface="黑体" charset="0"/>
              </a:rPr>
              <a:t>7</a:t>
            </a:r>
            <a:endParaRPr lang="en-US" altLang="zh-CN">
              <a:latin typeface="黑体" charset="0"/>
              <a:ea typeface="黑体" charset="0"/>
            </a:endParaRPr>
          </a:p>
        </p:txBody>
      </p:sp>
      <p:sp>
        <p:nvSpPr>
          <p:cNvPr id="290" name="文本框 289"/>
          <p:cNvSpPr txBox="1"/>
          <p:nvPr/>
        </p:nvSpPr>
        <p:spPr>
          <a:xfrm>
            <a:off x="6812219" y="16226450"/>
            <a:ext cx="44831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latin typeface="黑体" charset="0"/>
                <a:ea typeface="黑体" charset="0"/>
              </a:rPr>
              <a:t>5</a:t>
            </a:r>
            <a:endParaRPr lang="en-US" altLang="zh-CN">
              <a:latin typeface="黑体" charset="0"/>
              <a:ea typeface="黑体" charset="0"/>
            </a:endParaRPr>
          </a:p>
        </p:txBody>
      </p:sp>
      <p:sp>
        <p:nvSpPr>
          <p:cNvPr id="291" name="文本框 290"/>
          <p:cNvSpPr txBox="1"/>
          <p:nvPr/>
        </p:nvSpPr>
        <p:spPr>
          <a:xfrm>
            <a:off x="7404039" y="15737500"/>
            <a:ext cx="44831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latin typeface="黑体" charset="0"/>
                <a:ea typeface="黑体" charset="0"/>
              </a:rPr>
              <a:t>7</a:t>
            </a:r>
            <a:endParaRPr lang="en-US" altLang="zh-CN">
              <a:latin typeface="黑体" charset="0"/>
              <a:ea typeface="黑体" charset="0"/>
            </a:endParaRPr>
          </a:p>
        </p:txBody>
      </p:sp>
      <p:sp>
        <p:nvSpPr>
          <p:cNvPr id="292" name="文本框 291"/>
          <p:cNvSpPr txBox="1"/>
          <p:nvPr/>
        </p:nvSpPr>
        <p:spPr>
          <a:xfrm>
            <a:off x="7378004" y="16882405"/>
            <a:ext cx="44831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latin typeface="黑体" charset="0"/>
                <a:ea typeface="黑体" charset="0"/>
              </a:rPr>
              <a:t>4</a:t>
            </a:r>
            <a:endParaRPr lang="en-US" altLang="zh-CN">
              <a:latin typeface="黑体" charset="0"/>
              <a:ea typeface="黑体" charset="0"/>
            </a:endParaRPr>
          </a:p>
        </p:txBody>
      </p:sp>
      <p:sp>
        <p:nvSpPr>
          <p:cNvPr id="293" name="椭圆 292"/>
          <p:cNvSpPr/>
          <p:nvPr/>
        </p:nvSpPr>
        <p:spPr>
          <a:xfrm>
            <a:off x="9235379" y="15338085"/>
            <a:ext cx="514350" cy="46799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A</a:t>
            </a:r>
            <a:endParaRPr lang="en-US" altLang="zh-CN"/>
          </a:p>
        </p:txBody>
      </p:sp>
      <p:sp>
        <p:nvSpPr>
          <p:cNvPr id="294" name="椭圆 293"/>
          <p:cNvSpPr/>
          <p:nvPr/>
        </p:nvSpPr>
        <p:spPr>
          <a:xfrm>
            <a:off x="8567994" y="16260105"/>
            <a:ext cx="514350" cy="46799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F</a:t>
            </a:r>
            <a:endParaRPr lang="en-US" altLang="zh-CN"/>
          </a:p>
        </p:txBody>
      </p:sp>
      <p:sp>
        <p:nvSpPr>
          <p:cNvPr id="295" name="椭圆 294"/>
          <p:cNvSpPr/>
          <p:nvPr/>
        </p:nvSpPr>
        <p:spPr>
          <a:xfrm>
            <a:off x="9235379" y="17173235"/>
            <a:ext cx="514350" cy="46799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E</a:t>
            </a:r>
            <a:endParaRPr lang="en-US" altLang="zh-CN"/>
          </a:p>
        </p:txBody>
      </p:sp>
      <p:sp>
        <p:nvSpPr>
          <p:cNvPr id="296" name="椭圆 295"/>
          <p:cNvSpPr/>
          <p:nvPr/>
        </p:nvSpPr>
        <p:spPr>
          <a:xfrm>
            <a:off x="10932734" y="16260105"/>
            <a:ext cx="514350" cy="46799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C</a:t>
            </a:r>
            <a:endParaRPr lang="en-US" altLang="zh-CN"/>
          </a:p>
        </p:txBody>
      </p:sp>
      <p:sp>
        <p:nvSpPr>
          <p:cNvPr id="297" name="椭圆 296"/>
          <p:cNvSpPr/>
          <p:nvPr/>
        </p:nvSpPr>
        <p:spPr>
          <a:xfrm>
            <a:off x="10265984" y="17172600"/>
            <a:ext cx="514350" cy="46799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D</a:t>
            </a:r>
            <a:endParaRPr lang="en-US" altLang="zh-CN"/>
          </a:p>
        </p:txBody>
      </p:sp>
      <p:cxnSp>
        <p:nvCxnSpPr>
          <p:cNvPr id="298" name="直接连接符 297"/>
          <p:cNvCxnSpPr>
            <a:stCxn id="293" idx="6"/>
            <a:endCxn id="299" idx="2"/>
          </p:cNvCxnSpPr>
          <p:nvPr/>
        </p:nvCxnSpPr>
        <p:spPr>
          <a:xfrm>
            <a:off x="9749729" y="15572400"/>
            <a:ext cx="516255" cy="0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9" name="椭圆 298"/>
          <p:cNvSpPr/>
          <p:nvPr/>
        </p:nvSpPr>
        <p:spPr>
          <a:xfrm>
            <a:off x="10265984" y="15338085"/>
            <a:ext cx="514350" cy="46799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B</a:t>
            </a:r>
            <a:endParaRPr lang="en-US" altLang="zh-CN"/>
          </a:p>
        </p:txBody>
      </p:sp>
      <p:cxnSp>
        <p:nvCxnSpPr>
          <p:cNvPr id="300" name="直接连接符 299"/>
          <p:cNvCxnSpPr>
            <a:stCxn id="299" idx="5"/>
            <a:endCxn id="296" idx="1"/>
          </p:cNvCxnSpPr>
          <p:nvPr/>
        </p:nvCxnSpPr>
        <p:spPr>
          <a:xfrm>
            <a:off x="10704769" y="15737500"/>
            <a:ext cx="303530" cy="591185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1" name="直接连接符 300"/>
          <p:cNvCxnSpPr>
            <a:stCxn id="293" idx="3"/>
            <a:endCxn id="294" idx="0"/>
          </p:cNvCxnSpPr>
          <p:nvPr/>
        </p:nvCxnSpPr>
        <p:spPr>
          <a:xfrm flipH="1">
            <a:off x="8825169" y="15737500"/>
            <a:ext cx="485775" cy="522605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2" name="直接连接符 301"/>
          <p:cNvCxnSpPr>
            <a:stCxn id="294" idx="5"/>
            <a:endCxn id="295" idx="1"/>
          </p:cNvCxnSpPr>
          <p:nvPr/>
        </p:nvCxnSpPr>
        <p:spPr>
          <a:xfrm>
            <a:off x="9006779" y="16659520"/>
            <a:ext cx="304165" cy="582295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3" name="直接连接符 302"/>
          <p:cNvCxnSpPr>
            <a:stCxn id="297" idx="2"/>
            <a:endCxn id="295" idx="6"/>
          </p:cNvCxnSpPr>
          <p:nvPr/>
        </p:nvCxnSpPr>
        <p:spPr>
          <a:xfrm flipH="1">
            <a:off x="9749729" y="17406915"/>
            <a:ext cx="516255" cy="635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4" name="直接连接符 303"/>
          <p:cNvCxnSpPr>
            <a:stCxn id="297" idx="7"/>
            <a:endCxn id="296" idx="3"/>
          </p:cNvCxnSpPr>
          <p:nvPr/>
        </p:nvCxnSpPr>
        <p:spPr>
          <a:xfrm flipV="1">
            <a:off x="10704769" y="16659520"/>
            <a:ext cx="303530" cy="581660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5" name="直接连接符 304"/>
          <p:cNvCxnSpPr>
            <a:stCxn id="294" idx="7"/>
            <a:endCxn id="299" idx="3"/>
          </p:cNvCxnSpPr>
          <p:nvPr/>
        </p:nvCxnSpPr>
        <p:spPr>
          <a:xfrm flipV="1">
            <a:off x="9006779" y="15737500"/>
            <a:ext cx="1334770" cy="591185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6" name="直接连接符 305"/>
          <p:cNvCxnSpPr>
            <a:stCxn id="294" idx="6"/>
            <a:endCxn id="297" idx="1"/>
          </p:cNvCxnSpPr>
          <p:nvPr/>
        </p:nvCxnSpPr>
        <p:spPr>
          <a:xfrm>
            <a:off x="9082344" y="16494420"/>
            <a:ext cx="1259205" cy="746760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7" name="直接连接符 306"/>
          <p:cNvCxnSpPr>
            <a:stCxn id="297" idx="1"/>
            <a:endCxn id="293" idx="5"/>
          </p:cNvCxnSpPr>
          <p:nvPr/>
        </p:nvCxnSpPr>
        <p:spPr>
          <a:xfrm flipH="1" flipV="1">
            <a:off x="9674164" y="15737500"/>
            <a:ext cx="667385" cy="1503680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8" name="直接连接符 307"/>
          <p:cNvCxnSpPr>
            <a:stCxn id="299" idx="4"/>
            <a:endCxn id="297" idx="0"/>
          </p:cNvCxnSpPr>
          <p:nvPr/>
        </p:nvCxnSpPr>
        <p:spPr>
          <a:xfrm>
            <a:off x="10523159" y="15806080"/>
            <a:ext cx="0" cy="1366520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9" name="文本框 308"/>
          <p:cNvSpPr txBox="1"/>
          <p:nvPr/>
        </p:nvSpPr>
        <p:spPr>
          <a:xfrm>
            <a:off x="9783384" y="15203465"/>
            <a:ext cx="44831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>
                <a:latin typeface="黑体" charset="0"/>
                <a:ea typeface="黑体" charset="0"/>
              </a:rPr>
              <a:t>10</a:t>
            </a:r>
            <a:endParaRPr lang="en-US" altLang="zh-CN">
              <a:latin typeface="黑体" charset="0"/>
              <a:ea typeface="黑体" charset="0"/>
            </a:endParaRPr>
          </a:p>
        </p:txBody>
      </p:sp>
      <p:sp>
        <p:nvSpPr>
          <p:cNvPr id="310" name="文本框 309"/>
          <p:cNvSpPr txBox="1"/>
          <p:nvPr/>
        </p:nvSpPr>
        <p:spPr>
          <a:xfrm>
            <a:off x="8753414" y="15646060"/>
            <a:ext cx="44831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latin typeface="黑体" charset="0"/>
                <a:ea typeface="黑体" charset="0"/>
              </a:rPr>
              <a:t>3</a:t>
            </a:r>
            <a:endParaRPr lang="en-US" altLang="zh-CN">
              <a:latin typeface="黑体" charset="0"/>
              <a:ea typeface="黑体" charset="0"/>
            </a:endParaRPr>
          </a:p>
        </p:txBody>
      </p:sp>
      <p:sp>
        <p:nvSpPr>
          <p:cNvPr id="311" name="文本框 310"/>
          <p:cNvSpPr txBox="1"/>
          <p:nvPr/>
        </p:nvSpPr>
        <p:spPr>
          <a:xfrm>
            <a:off x="9990394" y="15814335"/>
            <a:ext cx="41084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latin typeface="黑体" charset="0"/>
                <a:ea typeface="黑体" charset="0"/>
              </a:rPr>
              <a:t>2</a:t>
            </a:r>
            <a:endParaRPr lang="en-US" altLang="zh-CN">
              <a:latin typeface="黑体" charset="0"/>
              <a:ea typeface="黑体" charset="0"/>
            </a:endParaRPr>
          </a:p>
        </p:txBody>
      </p:sp>
      <p:sp>
        <p:nvSpPr>
          <p:cNvPr id="312" name="文本框 311"/>
          <p:cNvSpPr txBox="1"/>
          <p:nvPr/>
        </p:nvSpPr>
        <p:spPr>
          <a:xfrm>
            <a:off x="9693214" y="16305190"/>
            <a:ext cx="44831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latin typeface="黑体" charset="0"/>
                <a:ea typeface="黑体" charset="0"/>
              </a:rPr>
              <a:t>3</a:t>
            </a:r>
            <a:endParaRPr lang="en-US" altLang="zh-CN">
              <a:latin typeface="黑体" charset="0"/>
              <a:ea typeface="黑体" charset="0"/>
            </a:endParaRPr>
          </a:p>
        </p:txBody>
      </p:sp>
      <p:sp>
        <p:nvSpPr>
          <p:cNvPr id="313" name="文本框 312"/>
          <p:cNvSpPr txBox="1"/>
          <p:nvPr/>
        </p:nvSpPr>
        <p:spPr>
          <a:xfrm>
            <a:off x="8845489" y="16872880"/>
            <a:ext cx="44831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latin typeface="黑体" charset="0"/>
                <a:ea typeface="黑体" charset="0"/>
              </a:rPr>
              <a:t>1</a:t>
            </a:r>
            <a:endParaRPr lang="en-US" altLang="zh-CN">
              <a:latin typeface="黑体" charset="0"/>
              <a:ea typeface="黑体" charset="0"/>
            </a:endParaRPr>
          </a:p>
        </p:txBody>
      </p:sp>
      <p:sp>
        <p:nvSpPr>
          <p:cNvPr id="314" name="文本框 313"/>
          <p:cNvSpPr txBox="1"/>
          <p:nvPr/>
        </p:nvSpPr>
        <p:spPr>
          <a:xfrm>
            <a:off x="9305864" y="16695080"/>
            <a:ext cx="44831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latin typeface="黑体" charset="0"/>
                <a:ea typeface="黑体" charset="0"/>
              </a:rPr>
              <a:t>6</a:t>
            </a:r>
            <a:endParaRPr lang="en-US" altLang="zh-CN">
              <a:latin typeface="黑体" charset="0"/>
              <a:ea typeface="黑体" charset="0"/>
            </a:endParaRPr>
          </a:p>
        </p:txBody>
      </p:sp>
      <p:sp>
        <p:nvSpPr>
          <p:cNvPr id="315" name="文本框 314"/>
          <p:cNvSpPr txBox="1"/>
          <p:nvPr/>
        </p:nvSpPr>
        <p:spPr>
          <a:xfrm>
            <a:off x="9893239" y="17428505"/>
            <a:ext cx="44831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latin typeface="黑体" charset="0"/>
                <a:ea typeface="黑体" charset="0"/>
              </a:rPr>
              <a:t>7</a:t>
            </a:r>
            <a:endParaRPr lang="en-US" altLang="zh-CN">
              <a:latin typeface="黑体" charset="0"/>
              <a:ea typeface="黑体" charset="0"/>
            </a:endParaRPr>
          </a:p>
        </p:txBody>
      </p:sp>
      <p:sp>
        <p:nvSpPr>
          <p:cNvPr id="316" name="文本框 315"/>
          <p:cNvSpPr txBox="1"/>
          <p:nvPr/>
        </p:nvSpPr>
        <p:spPr>
          <a:xfrm>
            <a:off x="10222169" y="16226450"/>
            <a:ext cx="44831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latin typeface="黑体" charset="0"/>
                <a:ea typeface="黑体" charset="0"/>
              </a:rPr>
              <a:t>5</a:t>
            </a:r>
            <a:endParaRPr lang="en-US" altLang="zh-CN">
              <a:latin typeface="黑体" charset="0"/>
              <a:ea typeface="黑体" charset="0"/>
            </a:endParaRPr>
          </a:p>
        </p:txBody>
      </p:sp>
      <p:sp>
        <p:nvSpPr>
          <p:cNvPr id="317" name="文本框 316"/>
          <p:cNvSpPr txBox="1"/>
          <p:nvPr/>
        </p:nvSpPr>
        <p:spPr>
          <a:xfrm>
            <a:off x="10813989" y="15737500"/>
            <a:ext cx="44831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latin typeface="黑体" charset="0"/>
                <a:ea typeface="黑体" charset="0"/>
              </a:rPr>
              <a:t>7</a:t>
            </a:r>
            <a:endParaRPr lang="en-US" altLang="zh-CN">
              <a:latin typeface="黑体" charset="0"/>
              <a:ea typeface="黑体" charset="0"/>
            </a:endParaRPr>
          </a:p>
        </p:txBody>
      </p:sp>
      <p:sp>
        <p:nvSpPr>
          <p:cNvPr id="318" name="文本框 317"/>
          <p:cNvSpPr txBox="1"/>
          <p:nvPr/>
        </p:nvSpPr>
        <p:spPr>
          <a:xfrm>
            <a:off x="10787954" y="16882405"/>
            <a:ext cx="44831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latin typeface="黑体" charset="0"/>
                <a:ea typeface="黑体" charset="0"/>
              </a:rPr>
              <a:t>4</a:t>
            </a:r>
            <a:endParaRPr lang="en-US" altLang="zh-CN">
              <a:latin typeface="黑体" charset="0"/>
              <a:ea typeface="黑体" charset="0"/>
            </a:endParaRPr>
          </a:p>
        </p:txBody>
      </p:sp>
      <p:sp>
        <p:nvSpPr>
          <p:cNvPr id="319" name="椭圆 318"/>
          <p:cNvSpPr/>
          <p:nvPr/>
        </p:nvSpPr>
        <p:spPr>
          <a:xfrm>
            <a:off x="3100644" y="24258565"/>
            <a:ext cx="514350" cy="46799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2</a:t>
            </a:r>
            <a:endParaRPr lang="en-US" altLang="zh-CN"/>
          </a:p>
        </p:txBody>
      </p:sp>
      <p:sp>
        <p:nvSpPr>
          <p:cNvPr id="320" name="椭圆 319"/>
          <p:cNvSpPr/>
          <p:nvPr/>
        </p:nvSpPr>
        <p:spPr>
          <a:xfrm>
            <a:off x="1719519" y="24258565"/>
            <a:ext cx="514350" cy="46799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1</a:t>
            </a:r>
            <a:endParaRPr lang="en-US" altLang="zh-CN"/>
          </a:p>
        </p:txBody>
      </p:sp>
      <p:sp>
        <p:nvSpPr>
          <p:cNvPr id="321" name="椭圆 320"/>
          <p:cNvSpPr/>
          <p:nvPr/>
        </p:nvSpPr>
        <p:spPr>
          <a:xfrm>
            <a:off x="3100644" y="25181220"/>
            <a:ext cx="514350" cy="46799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5</a:t>
            </a:r>
            <a:endParaRPr lang="en-US" altLang="zh-CN"/>
          </a:p>
        </p:txBody>
      </p:sp>
      <p:sp>
        <p:nvSpPr>
          <p:cNvPr id="322" name="椭圆 321"/>
          <p:cNvSpPr/>
          <p:nvPr/>
        </p:nvSpPr>
        <p:spPr>
          <a:xfrm>
            <a:off x="4481769" y="24258565"/>
            <a:ext cx="514350" cy="46799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3</a:t>
            </a:r>
            <a:endParaRPr lang="en-US" altLang="zh-CN"/>
          </a:p>
        </p:txBody>
      </p:sp>
      <p:sp>
        <p:nvSpPr>
          <p:cNvPr id="323" name="椭圆 322"/>
          <p:cNvSpPr/>
          <p:nvPr/>
        </p:nvSpPr>
        <p:spPr>
          <a:xfrm>
            <a:off x="1719519" y="25181220"/>
            <a:ext cx="514350" cy="46799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4</a:t>
            </a:r>
            <a:endParaRPr lang="en-US" altLang="zh-CN"/>
          </a:p>
        </p:txBody>
      </p:sp>
      <p:cxnSp>
        <p:nvCxnSpPr>
          <p:cNvPr id="324" name="直接连接符 323"/>
          <p:cNvCxnSpPr>
            <a:stCxn id="320" idx="6"/>
            <a:endCxn id="319" idx="2"/>
          </p:cNvCxnSpPr>
          <p:nvPr/>
        </p:nvCxnSpPr>
        <p:spPr>
          <a:xfrm>
            <a:off x="2233869" y="24492880"/>
            <a:ext cx="866775" cy="0"/>
          </a:xfrm>
          <a:prstGeom prst="line">
            <a:avLst/>
          </a:prstGeom>
          <a:ln>
            <a:headEnd type="none" w="med" len="med"/>
            <a:tailEnd type="arrow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25" name="椭圆 324"/>
          <p:cNvSpPr/>
          <p:nvPr/>
        </p:nvSpPr>
        <p:spPr>
          <a:xfrm>
            <a:off x="4481769" y="25181220"/>
            <a:ext cx="514350" cy="46799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6</a:t>
            </a:r>
            <a:endParaRPr lang="en-US" altLang="zh-CN"/>
          </a:p>
        </p:txBody>
      </p:sp>
      <p:cxnSp>
        <p:nvCxnSpPr>
          <p:cNvPr id="326" name="直接连接符 325"/>
          <p:cNvCxnSpPr>
            <a:stCxn id="319" idx="6"/>
            <a:endCxn id="322" idx="2"/>
          </p:cNvCxnSpPr>
          <p:nvPr/>
        </p:nvCxnSpPr>
        <p:spPr>
          <a:xfrm>
            <a:off x="3614994" y="24492880"/>
            <a:ext cx="866775" cy="0"/>
          </a:xfrm>
          <a:prstGeom prst="line">
            <a:avLst/>
          </a:prstGeom>
          <a:ln>
            <a:headEnd type="none" w="med" len="med"/>
            <a:tailEnd type="arrow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27" name="直接连接符 326"/>
          <p:cNvCxnSpPr>
            <a:stCxn id="322" idx="4"/>
            <a:endCxn id="325" idx="0"/>
          </p:cNvCxnSpPr>
          <p:nvPr/>
        </p:nvCxnSpPr>
        <p:spPr>
          <a:xfrm>
            <a:off x="4738944" y="24726560"/>
            <a:ext cx="0" cy="454660"/>
          </a:xfrm>
          <a:prstGeom prst="line">
            <a:avLst/>
          </a:prstGeom>
          <a:ln>
            <a:headEnd type="none" w="med" len="med"/>
            <a:tailEnd type="arrow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28" name="直接连接符 327"/>
          <p:cNvCxnSpPr>
            <a:stCxn id="323" idx="6"/>
            <a:endCxn id="321" idx="2"/>
          </p:cNvCxnSpPr>
          <p:nvPr/>
        </p:nvCxnSpPr>
        <p:spPr>
          <a:xfrm>
            <a:off x="2233869" y="25415535"/>
            <a:ext cx="866775" cy="0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9" name="直接连接符 328"/>
          <p:cNvCxnSpPr>
            <a:stCxn id="321" idx="6"/>
            <a:endCxn id="325" idx="2"/>
          </p:cNvCxnSpPr>
          <p:nvPr/>
        </p:nvCxnSpPr>
        <p:spPr>
          <a:xfrm>
            <a:off x="3614994" y="25415535"/>
            <a:ext cx="866775" cy="0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0" name="直接连接符 329"/>
          <p:cNvCxnSpPr>
            <a:stCxn id="320" idx="4"/>
            <a:endCxn id="323" idx="0"/>
          </p:cNvCxnSpPr>
          <p:nvPr/>
        </p:nvCxnSpPr>
        <p:spPr>
          <a:xfrm>
            <a:off x="1976694" y="24726560"/>
            <a:ext cx="0" cy="454660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1" name="直接连接符 330"/>
          <p:cNvCxnSpPr>
            <a:stCxn id="321" idx="1"/>
            <a:endCxn id="320" idx="5"/>
          </p:cNvCxnSpPr>
          <p:nvPr/>
        </p:nvCxnSpPr>
        <p:spPr>
          <a:xfrm flipH="1" flipV="1">
            <a:off x="2158304" y="24657980"/>
            <a:ext cx="1017905" cy="591820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2" name="直接连接符 331"/>
          <p:cNvCxnSpPr>
            <a:stCxn id="319" idx="4"/>
            <a:endCxn id="321" idx="0"/>
          </p:cNvCxnSpPr>
          <p:nvPr/>
        </p:nvCxnSpPr>
        <p:spPr>
          <a:xfrm>
            <a:off x="3357819" y="24726560"/>
            <a:ext cx="0" cy="454660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3" name="文本框 332"/>
          <p:cNvSpPr txBox="1"/>
          <p:nvPr/>
        </p:nvSpPr>
        <p:spPr>
          <a:xfrm>
            <a:off x="5295900" y="23112730"/>
            <a:ext cx="1082675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 sz="2800">
                <a:latin typeface="黑体" charset="0"/>
                <a:ea typeface="黑体" charset="0"/>
              </a:rPr>
              <a:t>stack</a:t>
            </a:r>
            <a:endParaRPr lang="en-US" altLang="zh-CN" sz="2800">
              <a:latin typeface="黑体" charset="0"/>
              <a:ea typeface="黑体" charset="0"/>
            </a:endParaRPr>
          </a:p>
        </p:txBody>
      </p:sp>
      <p:sp>
        <p:nvSpPr>
          <p:cNvPr id="334" name="椭圆 333"/>
          <p:cNvSpPr/>
          <p:nvPr/>
        </p:nvSpPr>
        <p:spPr>
          <a:xfrm>
            <a:off x="5580319" y="23790570"/>
            <a:ext cx="514350" cy="46799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1</a:t>
            </a:r>
            <a:endParaRPr lang="en-US" altLang="zh-CN"/>
          </a:p>
        </p:txBody>
      </p:sp>
      <p:sp>
        <p:nvSpPr>
          <p:cNvPr id="335" name="椭圆 334"/>
          <p:cNvSpPr/>
          <p:nvPr/>
        </p:nvSpPr>
        <p:spPr>
          <a:xfrm>
            <a:off x="5580319" y="24376675"/>
            <a:ext cx="514350" cy="46799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2</a:t>
            </a:r>
            <a:endParaRPr lang="en-US" altLang="zh-CN"/>
          </a:p>
        </p:txBody>
      </p:sp>
      <p:sp>
        <p:nvSpPr>
          <p:cNvPr id="336" name="椭圆 335"/>
          <p:cNvSpPr/>
          <p:nvPr/>
        </p:nvSpPr>
        <p:spPr>
          <a:xfrm>
            <a:off x="5580319" y="24962780"/>
            <a:ext cx="514350" cy="46799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3</a:t>
            </a:r>
            <a:endParaRPr lang="en-US" altLang="zh-CN"/>
          </a:p>
        </p:txBody>
      </p:sp>
      <p:sp>
        <p:nvSpPr>
          <p:cNvPr id="337" name="椭圆 336"/>
          <p:cNvSpPr/>
          <p:nvPr/>
        </p:nvSpPr>
        <p:spPr>
          <a:xfrm>
            <a:off x="5580319" y="25548885"/>
            <a:ext cx="514350" cy="46799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6</a:t>
            </a:r>
            <a:endParaRPr lang="en-US" altLang="zh-CN"/>
          </a:p>
        </p:txBody>
      </p:sp>
      <p:sp>
        <p:nvSpPr>
          <p:cNvPr id="338" name="椭圆 337"/>
          <p:cNvSpPr/>
          <p:nvPr/>
        </p:nvSpPr>
        <p:spPr>
          <a:xfrm>
            <a:off x="8434644" y="24258565"/>
            <a:ext cx="514350" cy="46799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2</a:t>
            </a:r>
            <a:endParaRPr lang="en-US" altLang="zh-CN"/>
          </a:p>
        </p:txBody>
      </p:sp>
      <p:sp>
        <p:nvSpPr>
          <p:cNvPr id="339" name="椭圆 338"/>
          <p:cNvSpPr/>
          <p:nvPr/>
        </p:nvSpPr>
        <p:spPr>
          <a:xfrm>
            <a:off x="7053519" y="24258565"/>
            <a:ext cx="514350" cy="46799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1</a:t>
            </a:r>
            <a:endParaRPr lang="en-US" altLang="zh-CN"/>
          </a:p>
        </p:txBody>
      </p:sp>
      <p:sp>
        <p:nvSpPr>
          <p:cNvPr id="340" name="椭圆 339"/>
          <p:cNvSpPr/>
          <p:nvPr/>
        </p:nvSpPr>
        <p:spPr>
          <a:xfrm>
            <a:off x="8434644" y="25181220"/>
            <a:ext cx="514350" cy="46799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5</a:t>
            </a:r>
            <a:endParaRPr lang="en-US" altLang="zh-CN"/>
          </a:p>
        </p:txBody>
      </p:sp>
      <p:sp>
        <p:nvSpPr>
          <p:cNvPr id="341" name="椭圆 340"/>
          <p:cNvSpPr/>
          <p:nvPr/>
        </p:nvSpPr>
        <p:spPr>
          <a:xfrm>
            <a:off x="9815769" y="24258565"/>
            <a:ext cx="514350" cy="46799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3</a:t>
            </a:r>
            <a:endParaRPr lang="en-US" altLang="zh-CN"/>
          </a:p>
        </p:txBody>
      </p:sp>
      <p:sp>
        <p:nvSpPr>
          <p:cNvPr id="342" name="椭圆 341"/>
          <p:cNvSpPr/>
          <p:nvPr/>
        </p:nvSpPr>
        <p:spPr>
          <a:xfrm>
            <a:off x="7053519" y="25181220"/>
            <a:ext cx="514350" cy="46799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4</a:t>
            </a:r>
            <a:endParaRPr lang="en-US" altLang="zh-CN"/>
          </a:p>
        </p:txBody>
      </p:sp>
      <p:cxnSp>
        <p:nvCxnSpPr>
          <p:cNvPr id="343" name="直接连接符 342"/>
          <p:cNvCxnSpPr>
            <a:stCxn id="339" idx="6"/>
            <a:endCxn id="338" idx="2"/>
          </p:cNvCxnSpPr>
          <p:nvPr/>
        </p:nvCxnSpPr>
        <p:spPr>
          <a:xfrm>
            <a:off x="7567869" y="24492880"/>
            <a:ext cx="866775" cy="0"/>
          </a:xfrm>
          <a:prstGeom prst="line">
            <a:avLst/>
          </a:prstGeom>
          <a:ln>
            <a:headEnd type="none" w="med" len="med"/>
            <a:tailEnd type="arrow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44" name="椭圆 343"/>
          <p:cNvSpPr/>
          <p:nvPr/>
        </p:nvSpPr>
        <p:spPr>
          <a:xfrm>
            <a:off x="9815769" y="25181220"/>
            <a:ext cx="514350" cy="46799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6</a:t>
            </a:r>
            <a:endParaRPr lang="en-US" altLang="zh-CN"/>
          </a:p>
        </p:txBody>
      </p:sp>
      <p:cxnSp>
        <p:nvCxnSpPr>
          <p:cNvPr id="345" name="直接连接符 344"/>
          <p:cNvCxnSpPr>
            <a:stCxn id="338" idx="6"/>
            <a:endCxn id="341" idx="2"/>
          </p:cNvCxnSpPr>
          <p:nvPr/>
        </p:nvCxnSpPr>
        <p:spPr>
          <a:xfrm>
            <a:off x="8948994" y="24492880"/>
            <a:ext cx="866775" cy="0"/>
          </a:xfrm>
          <a:prstGeom prst="line">
            <a:avLst/>
          </a:prstGeom>
          <a:ln>
            <a:headEnd type="none" w="med" len="med"/>
            <a:tailEnd type="arrow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46" name="直接连接符 345"/>
          <p:cNvCxnSpPr>
            <a:stCxn id="341" idx="4"/>
            <a:endCxn id="344" idx="0"/>
          </p:cNvCxnSpPr>
          <p:nvPr/>
        </p:nvCxnSpPr>
        <p:spPr>
          <a:xfrm>
            <a:off x="10072944" y="24726560"/>
            <a:ext cx="0" cy="454660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7" name="直接连接符 346"/>
          <p:cNvCxnSpPr>
            <a:stCxn id="342" idx="6"/>
            <a:endCxn id="340" idx="2"/>
          </p:cNvCxnSpPr>
          <p:nvPr/>
        </p:nvCxnSpPr>
        <p:spPr>
          <a:xfrm>
            <a:off x="7567869" y="25415535"/>
            <a:ext cx="866775" cy="0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8" name="直接连接符 347"/>
          <p:cNvCxnSpPr>
            <a:stCxn id="340" idx="6"/>
            <a:endCxn id="344" idx="2"/>
          </p:cNvCxnSpPr>
          <p:nvPr/>
        </p:nvCxnSpPr>
        <p:spPr>
          <a:xfrm>
            <a:off x="8948994" y="25415535"/>
            <a:ext cx="866775" cy="0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9" name="直接连接符 348"/>
          <p:cNvCxnSpPr>
            <a:stCxn id="339" idx="4"/>
            <a:endCxn id="342" idx="0"/>
          </p:cNvCxnSpPr>
          <p:nvPr/>
        </p:nvCxnSpPr>
        <p:spPr>
          <a:xfrm>
            <a:off x="7310694" y="24726560"/>
            <a:ext cx="0" cy="454660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0" name="直接连接符 349"/>
          <p:cNvCxnSpPr>
            <a:stCxn id="340" idx="1"/>
            <a:endCxn id="339" idx="5"/>
          </p:cNvCxnSpPr>
          <p:nvPr/>
        </p:nvCxnSpPr>
        <p:spPr>
          <a:xfrm flipH="1" flipV="1">
            <a:off x="7492304" y="24657980"/>
            <a:ext cx="1017905" cy="591820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1" name="直接连接符 350"/>
          <p:cNvCxnSpPr>
            <a:stCxn id="338" idx="4"/>
            <a:endCxn id="340" idx="0"/>
          </p:cNvCxnSpPr>
          <p:nvPr/>
        </p:nvCxnSpPr>
        <p:spPr>
          <a:xfrm>
            <a:off x="8691819" y="24726560"/>
            <a:ext cx="0" cy="454660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2" name="文本框 351"/>
          <p:cNvSpPr txBox="1"/>
          <p:nvPr/>
        </p:nvSpPr>
        <p:spPr>
          <a:xfrm>
            <a:off x="10629900" y="23112730"/>
            <a:ext cx="1082675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 sz="2800">
                <a:latin typeface="黑体" charset="0"/>
                <a:ea typeface="黑体" charset="0"/>
              </a:rPr>
              <a:t>stack</a:t>
            </a:r>
            <a:endParaRPr lang="en-US" altLang="zh-CN" sz="2800">
              <a:latin typeface="黑体" charset="0"/>
              <a:ea typeface="黑体" charset="0"/>
            </a:endParaRPr>
          </a:p>
        </p:txBody>
      </p:sp>
      <p:sp>
        <p:nvSpPr>
          <p:cNvPr id="353" name="椭圆 352"/>
          <p:cNvSpPr/>
          <p:nvPr/>
        </p:nvSpPr>
        <p:spPr>
          <a:xfrm>
            <a:off x="10914319" y="23790570"/>
            <a:ext cx="514350" cy="46799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1</a:t>
            </a:r>
            <a:endParaRPr lang="en-US" altLang="zh-CN"/>
          </a:p>
        </p:txBody>
      </p:sp>
      <p:sp>
        <p:nvSpPr>
          <p:cNvPr id="354" name="椭圆 353"/>
          <p:cNvSpPr/>
          <p:nvPr/>
        </p:nvSpPr>
        <p:spPr>
          <a:xfrm>
            <a:off x="10914319" y="24376675"/>
            <a:ext cx="514350" cy="46799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2</a:t>
            </a:r>
            <a:endParaRPr lang="en-US" altLang="zh-CN"/>
          </a:p>
        </p:txBody>
      </p:sp>
      <p:sp>
        <p:nvSpPr>
          <p:cNvPr id="355" name="椭圆 354"/>
          <p:cNvSpPr/>
          <p:nvPr/>
        </p:nvSpPr>
        <p:spPr>
          <a:xfrm>
            <a:off x="10914319" y="24962780"/>
            <a:ext cx="514350" cy="46799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3</a:t>
            </a:r>
            <a:endParaRPr lang="en-US" altLang="zh-CN"/>
          </a:p>
        </p:txBody>
      </p:sp>
      <p:sp>
        <p:nvSpPr>
          <p:cNvPr id="356" name="椭圆 355"/>
          <p:cNvSpPr/>
          <p:nvPr/>
        </p:nvSpPr>
        <p:spPr>
          <a:xfrm>
            <a:off x="3100644" y="27328155"/>
            <a:ext cx="514350" cy="46799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2</a:t>
            </a:r>
            <a:endParaRPr lang="en-US" altLang="zh-CN"/>
          </a:p>
        </p:txBody>
      </p:sp>
      <p:sp>
        <p:nvSpPr>
          <p:cNvPr id="357" name="椭圆 356"/>
          <p:cNvSpPr/>
          <p:nvPr/>
        </p:nvSpPr>
        <p:spPr>
          <a:xfrm>
            <a:off x="1719519" y="27328155"/>
            <a:ext cx="514350" cy="46799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1</a:t>
            </a:r>
            <a:endParaRPr lang="en-US" altLang="zh-CN"/>
          </a:p>
        </p:txBody>
      </p:sp>
      <p:sp>
        <p:nvSpPr>
          <p:cNvPr id="358" name="椭圆 357"/>
          <p:cNvSpPr/>
          <p:nvPr/>
        </p:nvSpPr>
        <p:spPr>
          <a:xfrm>
            <a:off x="3100644" y="28250810"/>
            <a:ext cx="514350" cy="46799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5</a:t>
            </a:r>
            <a:endParaRPr lang="en-US" altLang="zh-CN"/>
          </a:p>
        </p:txBody>
      </p:sp>
      <p:sp>
        <p:nvSpPr>
          <p:cNvPr id="359" name="椭圆 358"/>
          <p:cNvSpPr/>
          <p:nvPr/>
        </p:nvSpPr>
        <p:spPr>
          <a:xfrm>
            <a:off x="4481769" y="27328155"/>
            <a:ext cx="514350" cy="46799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3</a:t>
            </a:r>
            <a:endParaRPr lang="en-US" altLang="zh-CN"/>
          </a:p>
        </p:txBody>
      </p:sp>
      <p:sp>
        <p:nvSpPr>
          <p:cNvPr id="360" name="椭圆 359"/>
          <p:cNvSpPr/>
          <p:nvPr/>
        </p:nvSpPr>
        <p:spPr>
          <a:xfrm>
            <a:off x="1719519" y="28250810"/>
            <a:ext cx="514350" cy="46799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4</a:t>
            </a:r>
            <a:endParaRPr lang="en-US" altLang="zh-CN"/>
          </a:p>
        </p:txBody>
      </p:sp>
      <p:cxnSp>
        <p:nvCxnSpPr>
          <p:cNvPr id="361" name="直接连接符 360"/>
          <p:cNvCxnSpPr>
            <a:stCxn id="357" idx="6"/>
            <a:endCxn id="356" idx="2"/>
          </p:cNvCxnSpPr>
          <p:nvPr/>
        </p:nvCxnSpPr>
        <p:spPr>
          <a:xfrm>
            <a:off x="2233869" y="27562470"/>
            <a:ext cx="866775" cy="0"/>
          </a:xfrm>
          <a:prstGeom prst="line">
            <a:avLst/>
          </a:prstGeom>
          <a:ln>
            <a:headEnd type="none" w="med" len="med"/>
            <a:tailEnd type="arrow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62" name="椭圆 361"/>
          <p:cNvSpPr/>
          <p:nvPr/>
        </p:nvSpPr>
        <p:spPr>
          <a:xfrm>
            <a:off x="4481769" y="28250810"/>
            <a:ext cx="514350" cy="46799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6</a:t>
            </a:r>
            <a:endParaRPr lang="en-US" altLang="zh-CN"/>
          </a:p>
        </p:txBody>
      </p:sp>
      <p:cxnSp>
        <p:nvCxnSpPr>
          <p:cNvPr id="363" name="直接连接符 362"/>
          <p:cNvCxnSpPr>
            <a:stCxn id="356" idx="6"/>
            <a:endCxn id="359" idx="2"/>
          </p:cNvCxnSpPr>
          <p:nvPr/>
        </p:nvCxnSpPr>
        <p:spPr>
          <a:xfrm>
            <a:off x="3614994" y="27562470"/>
            <a:ext cx="866775" cy="0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4" name="直接连接符 363"/>
          <p:cNvCxnSpPr>
            <a:stCxn id="359" idx="4"/>
            <a:endCxn id="362" idx="0"/>
          </p:cNvCxnSpPr>
          <p:nvPr/>
        </p:nvCxnSpPr>
        <p:spPr>
          <a:xfrm>
            <a:off x="4738944" y="27796150"/>
            <a:ext cx="0" cy="454660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5" name="直接连接符 364"/>
          <p:cNvCxnSpPr>
            <a:stCxn id="360" idx="6"/>
            <a:endCxn id="358" idx="2"/>
          </p:cNvCxnSpPr>
          <p:nvPr/>
        </p:nvCxnSpPr>
        <p:spPr>
          <a:xfrm>
            <a:off x="2233869" y="28485125"/>
            <a:ext cx="866775" cy="0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6" name="直接连接符 365"/>
          <p:cNvCxnSpPr>
            <a:stCxn id="358" idx="6"/>
            <a:endCxn id="362" idx="2"/>
          </p:cNvCxnSpPr>
          <p:nvPr/>
        </p:nvCxnSpPr>
        <p:spPr>
          <a:xfrm>
            <a:off x="3614994" y="28485125"/>
            <a:ext cx="866775" cy="0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7" name="直接连接符 366"/>
          <p:cNvCxnSpPr>
            <a:stCxn id="357" idx="4"/>
            <a:endCxn id="360" idx="0"/>
          </p:cNvCxnSpPr>
          <p:nvPr/>
        </p:nvCxnSpPr>
        <p:spPr>
          <a:xfrm>
            <a:off x="1976694" y="27796150"/>
            <a:ext cx="0" cy="454660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8" name="直接连接符 367"/>
          <p:cNvCxnSpPr>
            <a:stCxn id="358" idx="1"/>
            <a:endCxn id="357" idx="5"/>
          </p:cNvCxnSpPr>
          <p:nvPr/>
        </p:nvCxnSpPr>
        <p:spPr>
          <a:xfrm flipH="1" flipV="1">
            <a:off x="2158304" y="27727570"/>
            <a:ext cx="1017905" cy="591820"/>
          </a:xfrm>
          <a:prstGeom prst="line">
            <a:avLst/>
          </a:prstGeom>
          <a:ln>
            <a:headEnd type="none" w="med" len="med"/>
            <a:tailEnd type="arrow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69" name="直接连接符 368"/>
          <p:cNvCxnSpPr>
            <a:stCxn id="356" idx="4"/>
            <a:endCxn id="358" idx="0"/>
          </p:cNvCxnSpPr>
          <p:nvPr/>
        </p:nvCxnSpPr>
        <p:spPr>
          <a:xfrm>
            <a:off x="3357819" y="27796150"/>
            <a:ext cx="0" cy="454660"/>
          </a:xfrm>
          <a:prstGeom prst="line">
            <a:avLst/>
          </a:prstGeom>
          <a:ln>
            <a:headEnd type="none" w="med" len="med"/>
            <a:tailEnd type="arrow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70" name="文本框 369"/>
          <p:cNvSpPr txBox="1"/>
          <p:nvPr/>
        </p:nvSpPr>
        <p:spPr>
          <a:xfrm>
            <a:off x="5295900" y="26182320"/>
            <a:ext cx="1082675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 sz="2800">
                <a:latin typeface="黑体" charset="0"/>
                <a:ea typeface="黑体" charset="0"/>
              </a:rPr>
              <a:t>stack</a:t>
            </a:r>
            <a:endParaRPr lang="en-US" altLang="zh-CN" sz="2800">
              <a:latin typeface="黑体" charset="0"/>
              <a:ea typeface="黑体" charset="0"/>
            </a:endParaRPr>
          </a:p>
        </p:txBody>
      </p:sp>
      <p:sp>
        <p:nvSpPr>
          <p:cNvPr id="371" name="椭圆 370"/>
          <p:cNvSpPr/>
          <p:nvPr/>
        </p:nvSpPr>
        <p:spPr>
          <a:xfrm>
            <a:off x="5580319" y="26860160"/>
            <a:ext cx="514350" cy="46799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1</a:t>
            </a:r>
            <a:endParaRPr lang="en-US" altLang="zh-CN"/>
          </a:p>
        </p:txBody>
      </p:sp>
      <p:sp>
        <p:nvSpPr>
          <p:cNvPr id="372" name="椭圆 371"/>
          <p:cNvSpPr/>
          <p:nvPr/>
        </p:nvSpPr>
        <p:spPr>
          <a:xfrm>
            <a:off x="5580319" y="27446265"/>
            <a:ext cx="514350" cy="46799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2</a:t>
            </a:r>
            <a:endParaRPr lang="en-US" altLang="zh-CN"/>
          </a:p>
        </p:txBody>
      </p:sp>
      <p:sp>
        <p:nvSpPr>
          <p:cNvPr id="373" name="椭圆 372"/>
          <p:cNvSpPr/>
          <p:nvPr/>
        </p:nvSpPr>
        <p:spPr>
          <a:xfrm>
            <a:off x="8434644" y="27328155"/>
            <a:ext cx="514350" cy="46799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2</a:t>
            </a:r>
            <a:endParaRPr lang="en-US" altLang="zh-CN"/>
          </a:p>
        </p:txBody>
      </p:sp>
      <p:sp>
        <p:nvSpPr>
          <p:cNvPr id="374" name="椭圆 373"/>
          <p:cNvSpPr/>
          <p:nvPr/>
        </p:nvSpPr>
        <p:spPr>
          <a:xfrm>
            <a:off x="7053519" y="27328155"/>
            <a:ext cx="514350" cy="46799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1</a:t>
            </a:r>
            <a:endParaRPr lang="en-US" altLang="zh-CN"/>
          </a:p>
        </p:txBody>
      </p:sp>
      <p:sp>
        <p:nvSpPr>
          <p:cNvPr id="375" name="椭圆 374"/>
          <p:cNvSpPr/>
          <p:nvPr/>
        </p:nvSpPr>
        <p:spPr>
          <a:xfrm>
            <a:off x="8434644" y="28250810"/>
            <a:ext cx="514350" cy="46799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5</a:t>
            </a:r>
            <a:endParaRPr lang="en-US" altLang="zh-CN"/>
          </a:p>
        </p:txBody>
      </p:sp>
      <p:sp>
        <p:nvSpPr>
          <p:cNvPr id="376" name="椭圆 375"/>
          <p:cNvSpPr/>
          <p:nvPr/>
        </p:nvSpPr>
        <p:spPr>
          <a:xfrm>
            <a:off x="9815769" y="27328155"/>
            <a:ext cx="514350" cy="46799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3</a:t>
            </a:r>
            <a:endParaRPr lang="en-US" altLang="zh-CN"/>
          </a:p>
        </p:txBody>
      </p:sp>
      <p:sp>
        <p:nvSpPr>
          <p:cNvPr id="377" name="椭圆 376"/>
          <p:cNvSpPr/>
          <p:nvPr/>
        </p:nvSpPr>
        <p:spPr>
          <a:xfrm>
            <a:off x="7053519" y="28250810"/>
            <a:ext cx="514350" cy="46799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4</a:t>
            </a:r>
            <a:endParaRPr lang="en-US" altLang="zh-CN"/>
          </a:p>
        </p:txBody>
      </p:sp>
      <p:cxnSp>
        <p:nvCxnSpPr>
          <p:cNvPr id="378" name="直接连接符 377"/>
          <p:cNvCxnSpPr>
            <a:stCxn id="374" idx="6"/>
            <a:endCxn id="373" idx="2"/>
          </p:cNvCxnSpPr>
          <p:nvPr/>
        </p:nvCxnSpPr>
        <p:spPr>
          <a:xfrm>
            <a:off x="7567869" y="27562470"/>
            <a:ext cx="866775" cy="0"/>
          </a:xfrm>
          <a:prstGeom prst="line">
            <a:avLst/>
          </a:prstGeom>
          <a:ln>
            <a:headEnd type="none" w="med" len="med"/>
            <a:tailEnd type="arrow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79" name="椭圆 378"/>
          <p:cNvSpPr/>
          <p:nvPr/>
        </p:nvSpPr>
        <p:spPr>
          <a:xfrm>
            <a:off x="9815769" y="28250810"/>
            <a:ext cx="514350" cy="46799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6</a:t>
            </a:r>
            <a:endParaRPr lang="en-US" altLang="zh-CN"/>
          </a:p>
        </p:txBody>
      </p:sp>
      <p:cxnSp>
        <p:nvCxnSpPr>
          <p:cNvPr id="380" name="直接连接符 379"/>
          <p:cNvCxnSpPr>
            <a:stCxn id="373" idx="6"/>
            <a:endCxn id="376" idx="2"/>
          </p:cNvCxnSpPr>
          <p:nvPr/>
        </p:nvCxnSpPr>
        <p:spPr>
          <a:xfrm>
            <a:off x="8948994" y="27562470"/>
            <a:ext cx="866775" cy="0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1" name="直接连接符 380"/>
          <p:cNvCxnSpPr>
            <a:stCxn id="376" idx="4"/>
            <a:endCxn id="379" idx="0"/>
          </p:cNvCxnSpPr>
          <p:nvPr/>
        </p:nvCxnSpPr>
        <p:spPr>
          <a:xfrm>
            <a:off x="10072944" y="27796150"/>
            <a:ext cx="0" cy="454660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2" name="直接连接符 381"/>
          <p:cNvCxnSpPr>
            <a:stCxn id="377" idx="6"/>
            <a:endCxn id="375" idx="2"/>
          </p:cNvCxnSpPr>
          <p:nvPr/>
        </p:nvCxnSpPr>
        <p:spPr>
          <a:xfrm>
            <a:off x="7567869" y="28485125"/>
            <a:ext cx="866775" cy="0"/>
          </a:xfrm>
          <a:prstGeom prst="line">
            <a:avLst/>
          </a:prstGeom>
          <a:ln>
            <a:headEnd type="none" w="med" len="med"/>
            <a:tailEnd type="arrow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83" name="直接连接符 382"/>
          <p:cNvCxnSpPr>
            <a:stCxn id="375" idx="6"/>
            <a:endCxn id="379" idx="2"/>
          </p:cNvCxnSpPr>
          <p:nvPr/>
        </p:nvCxnSpPr>
        <p:spPr>
          <a:xfrm>
            <a:off x="8948994" y="28485125"/>
            <a:ext cx="866775" cy="0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4" name="直接连接符 383"/>
          <p:cNvCxnSpPr>
            <a:stCxn id="374" idx="4"/>
            <a:endCxn id="377" idx="0"/>
          </p:cNvCxnSpPr>
          <p:nvPr/>
        </p:nvCxnSpPr>
        <p:spPr>
          <a:xfrm>
            <a:off x="7310694" y="27796150"/>
            <a:ext cx="0" cy="454660"/>
          </a:xfrm>
          <a:prstGeom prst="line">
            <a:avLst/>
          </a:prstGeom>
          <a:ln>
            <a:headEnd type="none" w="med" len="med"/>
            <a:tailEnd type="arrow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85" name="直接连接符 384"/>
          <p:cNvCxnSpPr>
            <a:stCxn id="375" idx="1"/>
            <a:endCxn id="374" idx="5"/>
          </p:cNvCxnSpPr>
          <p:nvPr/>
        </p:nvCxnSpPr>
        <p:spPr>
          <a:xfrm flipH="1" flipV="1">
            <a:off x="7492304" y="27727570"/>
            <a:ext cx="1017905" cy="591820"/>
          </a:xfrm>
          <a:prstGeom prst="line">
            <a:avLst/>
          </a:prstGeom>
          <a:ln>
            <a:headEnd type="none" w="med" len="med"/>
            <a:tailEnd type="arrow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86" name="直接连接符 385"/>
          <p:cNvCxnSpPr>
            <a:stCxn id="373" idx="4"/>
            <a:endCxn id="375" idx="0"/>
          </p:cNvCxnSpPr>
          <p:nvPr/>
        </p:nvCxnSpPr>
        <p:spPr>
          <a:xfrm>
            <a:off x="8691819" y="27796150"/>
            <a:ext cx="0" cy="454660"/>
          </a:xfrm>
          <a:prstGeom prst="line">
            <a:avLst/>
          </a:prstGeom>
          <a:ln>
            <a:headEnd type="none" w="med" len="med"/>
            <a:tailEnd type="arrow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87" name="文本框 386"/>
          <p:cNvSpPr txBox="1"/>
          <p:nvPr/>
        </p:nvSpPr>
        <p:spPr>
          <a:xfrm>
            <a:off x="10629900" y="26182320"/>
            <a:ext cx="1082675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 sz="2800">
                <a:latin typeface="黑体" charset="0"/>
                <a:ea typeface="黑体" charset="0"/>
              </a:rPr>
              <a:t>stack</a:t>
            </a:r>
            <a:endParaRPr lang="en-US" altLang="zh-CN" sz="2800">
              <a:latin typeface="黑体" charset="0"/>
              <a:ea typeface="黑体" charset="0"/>
            </a:endParaRPr>
          </a:p>
        </p:txBody>
      </p:sp>
      <p:sp>
        <p:nvSpPr>
          <p:cNvPr id="388" name="椭圆 387"/>
          <p:cNvSpPr/>
          <p:nvPr/>
        </p:nvSpPr>
        <p:spPr>
          <a:xfrm>
            <a:off x="10914319" y="26860160"/>
            <a:ext cx="514350" cy="46799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1</a:t>
            </a:r>
            <a:endParaRPr lang="en-US" altLang="zh-CN"/>
          </a:p>
        </p:txBody>
      </p:sp>
      <p:sp>
        <p:nvSpPr>
          <p:cNvPr id="389" name="椭圆 388"/>
          <p:cNvSpPr/>
          <p:nvPr/>
        </p:nvSpPr>
        <p:spPr>
          <a:xfrm>
            <a:off x="10914319" y="27446265"/>
            <a:ext cx="514350" cy="46799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2</a:t>
            </a:r>
            <a:endParaRPr lang="en-US" altLang="zh-CN"/>
          </a:p>
        </p:txBody>
      </p:sp>
      <p:sp>
        <p:nvSpPr>
          <p:cNvPr id="390" name="椭圆 389"/>
          <p:cNvSpPr/>
          <p:nvPr/>
        </p:nvSpPr>
        <p:spPr>
          <a:xfrm>
            <a:off x="5579684" y="28017130"/>
            <a:ext cx="514350" cy="46799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5</a:t>
            </a:r>
            <a:endParaRPr lang="en-US" altLang="zh-CN"/>
          </a:p>
        </p:txBody>
      </p:sp>
      <p:sp>
        <p:nvSpPr>
          <p:cNvPr id="391" name="文本框 390"/>
          <p:cNvSpPr txBox="1"/>
          <p:nvPr/>
        </p:nvSpPr>
        <p:spPr>
          <a:xfrm>
            <a:off x="1555115" y="23806785"/>
            <a:ext cx="8432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>
                <a:latin typeface="黑体" charset="0"/>
                <a:ea typeface="黑体" charset="0"/>
              </a:rPr>
              <a:t>dfn: 1</a:t>
            </a:r>
            <a:endParaRPr lang="en-US" altLang="zh-CN">
              <a:latin typeface="黑体" charset="0"/>
              <a:ea typeface="黑体" charset="0"/>
            </a:endParaRPr>
          </a:p>
        </p:txBody>
      </p:sp>
      <p:sp>
        <p:nvSpPr>
          <p:cNvPr id="392" name="文本框 391"/>
          <p:cNvSpPr txBox="1"/>
          <p:nvPr/>
        </p:nvSpPr>
        <p:spPr>
          <a:xfrm>
            <a:off x="2936240" y="23806785"/>
            <a:ext cx="8432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>
                <a:latin typeface="黑体" charset="0"/>
                <a:ea typeface="黑体" charset="0"/>
              </a:rPr>
              <a:t>dfn: 2</a:t>
            </a:r>
            <a:endParaRPr lang="en-US" altLang="zh-CN">
              <a:latin typeface="黑体" charset="0"/>
              <a:ea typeface="黑体" charset="0"/>
            </a:endParaRPr>
          </a:p>
        </p:txBody>
      </p:sp>
      <p:sp>
        <p:nvSpPr>
          <p:cNvPr id="393" name="文本框 392"/>
          <p:cNvSpPr txBox="1"/>
          <p:nvPr/>
        </p:nvSpPr>
        <p:spPr>
          <a:xfrm>
            <a:off x="4317365" y="23806785"/>
            <a:ext cx="8432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>
                <a:latin typeface="黑体" charset="0"/>
                <a:ea typeface="黑体" charset="0"/>
              </a:rPr>
              <a:t>dfn: 3</a:t>
            </a:r>
            <a:endParaRPr lang="en-US" altLang="zh-CN">
              <a:latin typeface="黑体" charset="0"/>
              <a:ea typeface="黑体" charset="0"/>
            </a:endParaRPr>
          </a:p>
        </p:txBody>
      </p:sp>
      <p:sp>
        <p:nvSpPr>
          <p:cNvPr id="394" name="文本框 393"/>
          <p:cNvSpPr txBox="1"/>
          <p:nvPr/>
        </p:nvSpPr>
        <p:spPr>
          <a:xfrm>
            <a:off x="4317365" y="25648920"/>
            <a:ext cx="85471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>
                <a:latin typeface="黑体" charset="0"/>
                <a:ea typeface="黑体" charset="0"/>
              </a:rPr>
              <a:t>dfn: 4</a:t>
            </a:r>
            <a:endParaRPr lang="en-US" altLang="zh-CN">
              <a:latin typeface="黑体" charset="0"/>
              <a:ea typeface="黑体" charset="0"/>
            </a:endParaRPr>
          </a:p>
          <a:p>
            <a:r>
              <a:rPr lang="en-US" altLang="zh-CN">
                <a:latin typeface="黑体" charset="0"/>
                <a:ea typeface="黑体" charset="0"/>
              </a:rPr>
              <a:t>low: 4</a:t>
            </a:r>
            <a:endParaRPr lang="en-US" altLang="zh-CN">
              <a:latin typeface="黑体" charset="0"/>
              <a:ea typeface="黑体" charset="0"/>
            </a:endParaRPr>
          </a:p>
        </p:txBody>
      </p:sp>
      <p:sp>
        <p:nvSpPr>
          <p:cNvPr id="395" name="文本框 394"/>
          <p:cNvSpPr txBox="1"/>
          <p:nvPr/>
        </p:nvSpPr>
        <p:spPr>
          <a:xfrm>
            <a:off x="9645650" y="25648920"/>
            <a:ext cx="85471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>
                <a:latin typeface="黑体" charset="0"/>
                <a:ea typeface="黑体" charset="0"/>
              </a:rPr>
              <a:t>dfn: 4</a:t>
            </a:r>
            <a:endParaRPr lang="en-US" altLang="zh-CN">
              <a:latin typeface="黑体" charset="0"/>
              <a:ea typeface="黑体" charset="0"/>
            </a:endParaRPr>
          </a:p>
          <a:p>
            <a:r>
              <a:rPr lang="en-US" altLang="zh-CN">
                <a:latin typeface="黑体" charset="0"/>
                <a:ea typeface="黑体" charset="0"/>
              </a:rPr>
              <a:t>low: 4</a:t>
            </a:r>
            <a:endParaRPr lang="en-US" altLang="zh-CN">
              <a:latin typeface="黑体" charset="0"/>
              <a:ea typeface="黑体" charset="0"/>
            </a:endParaRPr>
          </a:p>
        </p:txBody>
      </p:sp>
      <p:sp>
        <p:nvSpPr>
          <p:cNvPr id="396" name="文本框 395"/>
          <p:cNvSpPr txBox="1"/>
          <p:nvPr/>
        </p:nvSpPr>
        <p:spPr>
          <a:xfrm>
            <a:off x="9645650" y="23529925"/>
            <a:ext cx="85471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>
                <a:latin typeface="黑体" charset="0"/>
                <a:ea typeface="黑体" charset="0"/>
              </a:rPr>
              <a:t>dfn: 3</a:t>
            </a:r>
            <a:endParaRPr lang="en-US" altLang="zh-CN">
              <a:latin typeface="黑体" charset="0"/>
              <a:ea typeface="黑体" charset="0"/>
            </a:endParaRPr>
          </a:p>
          <a:p>
            <a:r>
              <a:rPr lang="en-US" altLang="zh-CN">
                <a:latin typeface="黑体" charset="0"/>
                <a:ea typeface="黑体" charset="0"/>
              </a:rPr>
              <a:t>low: 3</a:t>
            </a:r>
            <a:endParaRPr lang="en-US" altLang="zh-CN">
              <a:latin typeface="黑体" charset="0"/>
              <a:ea typeface="黑体" charset="0"/>
            </a:endParaRPr>
          </a:p>
        </p:txBody>
      </p:sp>
      <p:sp>
        <p:nvSpPr>
          <p:cNvPr id="397" name="文本框 396"/>
          <p:cNvSpPr txBox="1"/>
          <p:nvPr/>
        </p:nvSpPr>
        <p:spPr>
          <a:xfrm>
            <a:off x="1555115" y="26909395"/>
            <a:ext cx="8432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>
                <a:latin typeface="黑体" charset="0"/>
                <a:ea typeface="黑体" charset="0"/>
              </a:rPr>
              <a:t>dfn: 1</a:t>
            </a:r>
            <a:endParaRPr lang="en-US" altLang="zh-CN">
              <a:latin typeface="黑体" charset="0"/>
              <a:ea typeface="黑体" charset="0"/>
            </a:endParaRPr>
          </a:p>
        </p:txBody>
      </p:sp>
      <p:sp>
        <p:nvSpPr>
          <p:cNvPr id="398" name="文本框 397"/>
          <p:cNvSpPr txBox="1"/>
          <p:nvPr/>
        </p:nvSpPr>
        <p:spPr>
          <a:xfrm>
            <a:off x="2936240" y="26682700"/>
            <a:ext cx="85471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>
                <a:latin typeface="黑体" charset="0"/>
                <a:ea typeface="黑体" charset="0"/>
              </a:rPr>
              <a:t>dfn: 2</a:t>
            </a:r>
            <a:endParaRPr lang="en-US" altLang="zh-CN">
              <a:latin typeface="黑体" charset="0"/>
              <a:ea typeface="黑体" charset="0"/>
            </a:endParaRPr>
          </a:p>
          <a:p>
            <a:r>
              <a:rPr lang="en-US" altLang="zh-CN">
                <a:latin typeface="黑体" charset="0"/>
                <a:ea typeface="黑体" charset="0"/>
              </a:rPr>
              <a:t>low: 1</a:t>
            </a:r>
            <a:endParaRPr lang="en-US" altLang="zh-CN">
              <a:latin typeface="黑体" charset="0"/>
              <a:ea typeface="黑体" charset="0"/>
            </a:endParaRPr>
          </a:p>
        </p:txBody>
      </p:sp>
      <p:sp>
        <p:nvSpPr>
          <p:cNvPr id="399" name="文本框 398"/>
          <p:cNvSpPr txBox="1"/>
          <p:nvPr/>
        </p:nvSpPr>
        <p:spPr>
          <a:xfrm>
            <a:off x="4305935" y="26682700"/>
            <a:ext cx="85471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>
                <a:latin typeface="黑体" charset="0"/>
                <a:ea typeface="黑体" charset="0"/>
              </a:rPr>
              <a:t>dfn: 3</a:t>
            </a:r>
            <a:endParaRPr lang="en-US" altLang="zh-CN">
              <a:latin typeface="黑体" charset="0"/>
              <a:ea typeface="黑体" charset="0"/>
            </a:endParaRPr>
          </a:p>
          <a:p>
            <a:r>
              <a:rPr lang="en-US" altLang="zh-CN">
                <a:latin typeface="黑体" charset="0"/>
                <a:ea typeface="黑体" charset="0"/>
              </a:rPr>
              <a:t>low: 3</a:t>
            </a:r>
            <a:endParaRPr lang="en-US" altLang="zh-CN">
              <a:latin typeface="黑体" charset="0"/>
              <a:ea typeface="黑体" charset="0"/>
            </a:endParaRPr>
          </a:p>
        </p:txBody>
      </p:sp>
      <p:sp>
        <p:nvSpPr>
          <p:cNvPr id="400" name="文本框 399"/>
          <p:cNvSpPr txBox="1"/>
          <p:nvPr/>
        </p:nvSpPr>
        <p:spPr>
          <a:xfrm>
            <a:off x="4305935" y="28718510"/>
            <a:ext cx="85471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>
                <a:latin typeface="黑体" charset="0"/>
                <a:ea typeface="黑体" charset="0"/>
              </a:rPr>
              <a:t>dfn: 4</a:t>
            </a:r>
            <a:endParaRPr lang="en-US" altLang="zh-CN">
              <a:latin typeface="黑体" charset="0"/>
              <a:ea typeface="黑体" charset="0"/>
            </a:endParaRPr>
          </a:p>
          <a:p>
            <a:r>
              <a:rPr lang="en-US" altLang="zh-CN">
                <a:latin typeface="黑体" charset="0"/>
                <a:ea typeface="黑体" charset="0"/>
              </a:rPr>
              <a:t>low: 4</a:t>
            </a:r>
            <a:endParaRPr lang="en-US" altLang="zh-CN">
              <a:latin typeface="黑体" charset="0"/>
              <a:ea typeface="黑体" charset="0"/>
            </a:endParaRPr>
          </a:p>
        </p:txBody>
      </p:sp>
      <p:sp>
        <p:nvSpPr>
          <p:cNvPr id="401" name="文本框 400"/>
          <p:cNvSpPr txBox="1"/>
          <p:nvPr/>
        </p:nvSpPr>
        <p:spPr>
          <a:xfrm>
            <a:off x="2936240" y="28718510"/>
            <a:ext cx="85471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>
                <a:latin typeface="黑体" charset="0"/>
                <a:ea typeface="黑体" charset="0"/>
              </a:rPr>
              <a:t>dfn: 5</a:t>
            </a:r>
            <a:endParaRPr lang="en-US" altLang="zh-CN">
              <a:latin typeface="黑体" charset="0"/>
              <a:ea typeface="黑体" charset="0"/>
            </a:endParaRPr>
          </a:p>
          <a:p>
            <a:r>
              <a:rPr lang="en-US" altLang="zh-CN">
                <a:latin typeface="黑体" charset="0"/>
                <a:ea typeface="黑体" charset="0"/>
              </a:rPr>
              <a:t>low: 1</a:t>
            </a:r>
            <a:endParaRPr lang="en-US" altLang="zh-CN">
              <a:latin typeface="黑体" charset="0"/>
              <a:ea typeface="黑体" charset="0"/>
            </a:endParaRPr>
          </a:p>
        </p:txBody>
      </p:sp>
      <p:sp>
        <p:nvSpPr>
          <p:cNvPr id="402" name="文本框 401"/>
          <p:cNvSpPr txBox="1"/>
          <p:nvPr/>
        </p:nvSpPr>
        <p:spPr>
          <a:xfrm>
            <a:off x="6883400" y="26682700"/>
            <a:ext cx="85471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>
                <a:latin typeface="黑体" charset="0"/>
                <a:ea typeface="黑体" charset="0"/>
              </a:rPr>
              <a:t>dfn: 1</a:t>
            </a:r>
            <a:endParaRPr lang="en-US" altLang="zh-CN">
              <a:latin typeface="黑体" charset="0"/>
              <a:ea typeface="黑体" charset="0"/>
            </a:endParaRPr>
          </a:p>
          <a:p>
            <a:r>
              <a:rPr lang="en-US" altLang="zh-CN">
                <a:latin typeface="黑体" charset="0"/>
                <a:ea typeface="黑体" charset="0"/>
              </a:rPr>
              <a:t>low: 1</a:t>
            </a:r>
            <a:endParaRPr lang="en-US" altLang="zh-CN">
              <a:latin typeface="黑体" charset="0"/>
              <a:ea typeface="黑体" charset="0"/>
            </a:endParaRPr>
          </a:p>
        </p:txBody>
      </p:sp>
      <p:sp>
        <p:nvSpPr>
          <p:cNvPr id="403" name="文本框 402"/>
          <p:cNvSpPr txBox="1"/>
          <p:nvPr/>
        </p:nvSpPr>
        <p:spPr>
          <a:xfrm>
            <a:off x="8275955" y="26682700"/>
            <a:ext cx="85471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>
                <a:latin typeface="黑体" charset="0"/>
                <a:ea typeface="黑体" charset="0"/>
              </a:rPr>
              <a:t>dfn: 2</a:t>
            </a:r>
            <a:endParaRPr lang="en-US" altLang="zh-CN">
              <a:latin typeface="黑体" charset="0"/>
              <a:ea typeface="黑体" charset="0"/>
            </a:endParaRPr>
          </a:p>
          <a:p>
            <a:r>
              <a:rPr lang="en-US" altLang="zh-CN">
                <a:latin typeface="黑体" charset="0"/>
                <a:ea typeface="黑体" charset="0"/>
              </a:rPr>
              <a:t>low: 1</a:t>
            </a:r>
            <a:endParaRPr lang="en-US" altLang="zh-CN">
              <a:latin typeface="黑体" charset="0"/>
              <a:ea typeface="黑体" charset="0"/>
            </a:endParaRPr>
          </a:p>
        </p:txBody>
      </p:sp>
      <p:sp>
        <p:nvSpPr>
          <p:cNvPr id="404" name="文本框 403"/>
          <p:cNvSpPr txBox="1"/>
          <p:nvPr/>
        </p:nvSpPr>
        <p:spPr>
          <a:xfrm>
            <a:off x="9645650" y="26682700"/>
            <a:ext cx="85471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>
                <a:latin typeface="黑体" charset="0"/>
                <a:ea typeface="黑体" charset="0"/>
              </a:rPr>
              <a:t>dfn: 3</a:t>
            </a:r>
            <a:endParaRPr lang="en-US" altLang="zh-CN">
              <a:latin typeface="黑体" charset="0"/>
              <a:ea typeface="黑体" charset="0"/>
            </a:endParaRPr>
          </a:p>
          <a:p>
            <a:r>
              <a:rPr lang="en-US" altLang="zh-CN">
                <a:latin typeface="黑体" charset="0"/>
                <a:ea typeface="黑体" charset="0"/>
              </a:rPr>
              <a:t>low: 3</a:t>
            </a:r>
            <a:endParaRPr lang="en-US" altLang="zh-CN">
              <a:latin typeface="黑体" charset="0"/>
              <a:ea typeface="黑体" charset="0"/>
            </a:endParaRPr>
          </a:p>
        </p:txBody>
      </p:sp>
      <p:sp>
        <p:nvSpPr>
          <p:cNvPr id="405" name="文本框 404"/>
          <p:cNvSpPr txBox="1"/>
          <p:nvPr/>
        </p:nvSpPr>
        <p:spPr>
          <a:xfrm>
            <a:off x="6906260" y="23806785"/>
            <a:ext cx="8432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>
                <a:latin typeface="黑体" charset="0"/>
                <a:ea typeface="黑体" charset="0"/>
              </a:rPr>
              <a:t>dfn: 1</a:t>
            </a:r>
            <a:endParaRPr lang="en-US" altLang="zh-CN">
              <a:latin typeface="黑体" charset="0"/>
              <a:ea typeface="黑体" charset="0"/>
            </a:endParaRPr>
          </a:p>
        </p:txBody>
      </p:sp>
      <p:sp>
        <p:nvSpPr>
          <p:cNvPr id="406" name="文本框 405"/>
          <p:cNvSpPr txBox="1"/>
          <p:nvPr/>
        </p:nvSpPr>
        <p:spPr>
          <a:xfrm>
            <a:off x="8287385" y="23806785"/>
            <a:ext cx="8432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>
                <a:latin typeface="黑体" charset="0"/>
                <a:ea typeface="黑体" charset="0"/>
              </a:rPr>
              <a:t>dfn: 2</a:t>
            </a:r>
            <a:endParaRPr lang="en-US" altLang="zh-CN">
              <a:latin typeface="黑体" charset="0"/>
              <a:ea typeface="黑体" charset="0"/>
            </a:endParaRPr>
          </a:p>
        </p:txBody>
      </p:sp>
      <p:sp>
        <p:nvSpPr>
          <p:cNvPr id="407" name="文本框 406"/>
          <p:cNvSpPr txBox="1"/>
          <p:nvPr/>
        </p:nvSpPr>
        <p:spPr>
          <a:xfrm>
            <a:off x="9634220" y="28804870"/>
            <a:ext cx="85471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>
                <a:latin typeface="黑体" charset="0"/>
                <a:ea typeface="黑体" charset="0"/>
              </a:rPr>
              <a:t>dfn: 4</a:t>
            </a:r>
            <a:endParaRPr lang="en-US" altLang="zh-CN">
              <a:latin typeface="黑体" charset="0"/>
              <a:ea typeface="黑体" charset="0"/>
            </a:endParaRPr>
          </a:p>
          <a:p>
            <a:r>
              <a:rPr lang="en-US" altLang="zh-CN">
                <a:latin typeface="黑体" charset="0"/>
                <a:ea typeface="黑体" charset="0"/>
              </a:rPr>
              <a:t>low: 4</a:t>
            </a:r>
            <a:endParaRPr lang="en-US" altLang="zh-CN">
              <a:latin typeface="黑体" charset="0"/>
              <a:ea typeface="黑体" charset="0"/>
            </a:endParaRPr>
          </a:p>
        </p:txBody>
      </p:sp>
      <p:sp>
        <p:nvSpPr>
          <p:cNvPr id="408" name="文本框 407"/>
          <p:cNvSpPr txBox="1"/>
          <p:nvPr/>
        </p:nvSpPr>
        <p:spPr>
          <a:xfrm>
            <a:off x="8264525" y="28804870"/>
            <a:ext cx="85471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>
                <a:latin typeface="黑体" charset="0"/>
                <a:ea typeface="黑体" charset="0"/>
              </a:rPr>
              <a:t>dfn: 5</a:t>
            </a:r>
            <a:endParaRPr lang="en-US" altLang="zh-CN">
              <a:latin typeface="黑体" charset="0"/>
              <a:ea typeface="黑体" charset="0"/>
            </a:endParaRPr>
          </a:p>
          <a:p>
            <a:r>
              <a:rPr lang="en-US" altLang="zh-CN">
                <a:latin typeface="黑体" charset="0"/>
                <a:ea typeface="黑体" charset="0"/>
              </a:rPr>
              <a:t>low: 1</a:t>
            </a:r>
            <a:endParaRPr lang="en-US" altLang="zh-CN">
              <a:latin typeface="黑体" charset="0"/>
              <a:ea typeface="黑体" charset="0"/>
            </a:endParaRPr>
          </a:p>
        </p:txBody>
      </p:sp>
      <p:sp>
        <p:nvSpPr>
          <p:cNvPr id="409" name="文本框 408"/>
          <p:cNvSpPr txBox="1"/>
          <p:nvPr/>
        </p:nvSpPr>
        <p:spPr>
          <a:xfrm>
            <a:off x="1555115" y="28718510"/>
            <a:ext cx="85471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>
                <a:latin typeface="黑体" charset="0"/>
                <a:ea typeface="黑体" charset="0"/>
              </a:rPr>
              <a:t>dfn: 6</a:t>
            </a:r>
            <a:endParaRPr lang="en-US" altLang="zh-CN">
              <a:latin typeface="黑体" charset="0"/>
              <a:ea typeface="黑体" charset="0"/>
            </a:endParaRPr>
          </a:p>
          <a:p>
            <a:r>
              <a:rPr lang="en-US" altLang="zh-CN">
                <a:latin typeface="黑体" charset="0"/>
                <a:ea typeface="黑体" charset="0"/>
              </a:rPr>
              <a:t>low: 5</a:t>
            </a:r>
            <a:endParaRPr lang="en-US" altLang="zh-CN">
              <a:latin typeface="黑体" charset="0"/>
              <a:ea typeface="黑体" charset="0"/>
            </a:endParaRPr>
          </a:p>
        </p:txBody>
      </p:sp>
      <p:sp>
        <p:nvSpPr>
          <p:cNvPr id="410" name="文本框 409"/>
          <p:cNvSpPr txBox="1"/>
          <p:nvPr/>
        </p:nvSpPr>
        <p:spPr>
          <a:xfrm>
            <a:off x="6883400" y="28804870"/>
            <a:ext cx="85471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>
                <a:latin typeface="黑体" charset="0"/>
                <a:ea typeface="黑体" charset="0"/>
              </a:rPr>
              <a:t>dfn: 6</a:t>
            </a:r>
            <a:endParaRPr lang="en-US" altLang="zh-CN">
              <a:latin typeface="黑体" charset="0"/>
              <a:ea typeface="黑体" charset="0"/>
            </a:endParaRPr>
          </a:p>
          <a:p>
            <a:r>
              <a:rPr lang="en-US" altLang="zh-CN">
                <a:latin typeface="黑体" charset="0"/>
                <a:ea typeface="黑体" charset="0"/>
              </a:rPr>
              <a:t>low: 5</a:t>
            </a:r>
            <a:endParaRPr lang="en-US" altLang="zh-CN">
              <a:latin typeface="黑体" charset="0"/>
              <a:ea typeface="黑体" charset="0"/>
            </a:endParaRPr>
          </a:p>
        </p:txBody>
      </p:sp>
      <p:sp>
        <p:nvSpPr>
          <p:cNvPr id="411" name="椭圆 410"/>
          <p:cNvSpPr/>
          <p:nvPr/>
        </p:nvSpPr>
        <p:spPr>
          <a:xfrm>
            <a:off x="10913684" y="28017130"/>
            <a:ext cx="514350" cy="46799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5</a:t>
            </a:r>
            <a:endParaRPr lang="en-US" altLang="zh-CN"/>
          </a:p>
        </p:txBody>
      </p:sp>
      <p:sp>
        <p:nvSpPr>
          <p:cNvPr id="412" name="椭圆 411"/>
          <p:cNvSpPr/>
          <p:nvPr/>
        </p:nvSpPr>
        <p:spPr>
          <a:xfrm>
            <a:off x="10914319" y="28593710"/>
            <a:ext cx="514350" cy="46799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4</a:t>
            </a:r>
            <a:endParaRPr lang="en-US" altLang="zh-CN"/>
          </a:p>
        </p:txBody>
      </p:sp>
      <p:cxnSp>
        <p:nvCxnSpPr>
          <p:cNvPr id="413" name="直接连接符 412"/>
          <p:cNvCxnSpPr/>
          <p:nvPr/>
        </p:nvCxnSpPr>
        <p:spPr>
          <a:xfrm>
            <a:off x="1719519" y="29990710"/>
            <a:ext cx="866775" cy="0"/>
          </a:xfrm>
          <a:prstGeom prst="line">
            <a:avLst/>
          </a:prstGeom>
          <a:ln>
            <a:headEnd type="none" w="med" len="med"/>
            <a:tailEnd type="arrow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14" name="文本框 413"/>
          <p:cNvSpPr txBox="1"/>
          <p:nvPr/>
        </p:nvSpPr>
        <p:spPr>
          <a:xfrm>
            <a:off x="2771775" y="29806265"/>
            <a:ext cx="31546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>
                <a:latin typeface="黑体" charset="0"/>
                <a:ea typeface="黑体" charset="0"/>
              </a:rPr>
              <a:t>栈中顶点</a:t>
            </a:r>
            <a:r>
              <a:rPr lang="zh-CN" altLang="en-US">
                <a:latin typeface="黑体" charset="0"/>
                <a:ea typeface="黑体" charset="0"/>
              </a:rPr>
              <a:t>的深度优先搜索的</a:t>
            </a:r>
            <a:r>
              <a:rPr lang="zh-CN" altLang="en-US">
                <a:latin typeface="黑体" charset="0"/>
                <a:ea typeface="黑体" charset="0"/>
              </a:rPr>
              <a:t>边</a:t>
            </a:r>
            <a:endParaRPr lang="zh-CN" altLang="en-US">
              <a:latin typeface="黑体" charset="0"/>
              <a:ea typeface="黑体" charset="0"/>
            </a:endParaRPr>
          </a:p>
        </p:txBody>
      </p:sp>
      <p:cxnSp>
        <p:nvCxnSpPr>
          <p:cNvPr id="415" name="直接连接符 414"/>
          <p:cNvCxnSpPr/>
          <p:nvPr/>
        </p:nvCxnSpPr>
        <p:spPr>
          <a:xfrm>
            <a:off x="6378514" y="29990710"/>
            <a:ext cx="866775" cy="0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6" name="文本框 415"/>
          <p:cNvSpPr txBox="1"/>
          <p:nvPr/>
        </p:nvSpPr>
        <p:spPr>
          <a:xfrm>
            <a:off x="7404100" y="29806265"/>
            <a:ext cx="20116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>
                <a:latin typeface="黑体" charset="0"/>
                <a:ea typeface="黑体" charset="0"/>
              </a:rPr>
              <a:t>不在栈中的顶点</a:t>
            </a:r>
            <a:r>
              <a:rPr lang="zh-CN" altLang="en-US">
                <a:latin typeface="黑体" charset="0"/>
                <a:ea typeface="黑体" charset="0"/>
              </a:rPr>
              <a:t>边</a:t>
            </a:r>
            <a:endParaRPr lang="zh-CN" altLang="en-US">
              <a:latin typeface="黑体" charset="0"/>
              <a:ea typeface="黑体" charset="0"/>
            </a:endParaRPr>
          </a:p>
        </p:txBody>
      </p:sp>
      <p:sp>
        <p:nvSpPr>
          <p:cNvPr id="417" name="椭圆 416"/>
          <p:cNvSpPr/>
          <p:nvPr/>
        </p:nvSpPr>
        <p:spPr>
          <a:xfrm>
            <a:off x="2311400" y="30405705"/>
            <a:ext cx="274955" cy="27051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altLang="zh-CN"/>
          </a:p>
        </p:txBody>
      </p:sp>
      <p:sp>
        <p:nvSpPr>
          <p:cNvPr id="418" name="文本框 417"/>
          <p:cNvSpPr txBox="1"/>
          <p:nvPr/>
        </p:nvSpPr>
        <p:spPr>
          <a:xfrm>
            <a:off x="2771775" y="30356810"/>
            <a:ext cx="26974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>
                <a:latin typeface="黑体" charset="0"/>
                <a:ea typeface="黑体" charset="0"/>
              </a:rPr>
              <a:t>已确定强连通分量的</a:t>
            </a:r>
            <a:r>
              <a:rPr lang="zh-CN" altLang="en-US">
                <a:latin typeface="黑体" charset="0"/>
                <a:ea typeface="黑体" charset="0"/>
              </a:rPr>
              <a:t>顶点</a:t>
            </a:r>
            <a:endParaRPr lang="zh-CN" altLang="en-US">
              <a:latin typeface="黑体" charset="0"/>
              <a:ea typeface="黑体" charset="0"/>
            </a:endParaRPr>
          </a:p>
        </p:txBody>
      </p:sp>
      <p:sp>
        <p:nvSpPr>
          <p:cNvPr id="419" name="椭圆 418"/>
          <p:cNvSpPr/>
          <p:nvPr/>
        </p:nvSpPr>
        <p:spPr>
          <a:xfrm>
            <a:off x="6943725" y="30405705"/>
            <a:ext cx="274955" cy="27051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altLang="zh-CN"/>
          </a:p>
        </p:txBody>
      </p:sp>
      <p:sp>
        <p:nvSpPr>
          <p:cNvPr id="420" name="文本框 419"/>
          <p:cNvSpPr txBox="1"/>
          <p:nvPr/>
        </p:nvSpPr>
        <p:spPr>
          <a:xfrm>
            <a:off x="7404100" y="30356810"/>
            <a:ext cx="26974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>
                <a:latin typeface="黑体" charset="0"/>
                <a:ea typeface="黑体" charset="0"/>
              </a:rPr>
              <a:t>未确定强连通分量的</a:t>
            </a:r>
            <a:r>
              <a:rPr lang="zh-CN" altLang="en-US">
                <a:latin typeface="黑体" charset="0"/>
                <a:ea typeface="黑体" charset="0"/>
              </a:rPr>
              <a:t>顶点</a:t>
            </a:r>
            <a:endParaRPr lang="zh-CN" altLang="en-US">
              <a:latin typeface="黑体" charset="0"/>
              <a:ea typeface="黑体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10" name="椭圆 309"/>
          <p:cNvSpPr/>
          <p:nvPr/>
        </p:nvSpPr>
        <p:spPr>
          <a:xfrm>
            <a:off x="2492949" y="780710"/>
            <a:ext cx="514350" cy="467995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altLang="zh-CN"/>
          </a:p>
        </p:txBody>
      </p:sp>
      <p:sp>
        <p:nvSpPr>
          <p:cNvPr id="311" name="椭圆 310"/>
          <p:cNvSpPr/>
          <p:nvPr/>
        </p:nvSpPr>
        <p:spPr>
          <a:xfrm>
            <a:off x="1353124" y="1469685"/>
            <a:ext cx="514350" cy="467995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altLang="zh-CN"/>
          </a:p>
        </p:txBody>
      </p:sp>
      <p:sp>
        <p:nvSpPr>
          <p:cNvPr id="312" name="椭圆 311"/>
          <p:cNvSpPr/>
          <p:nvPr/>
        </p:nvSpPr>
        <p:spPr>
          <a:xfrm>
            <a:off x="2492949" y="1703365"/>
            <a:ext cx="514350" cy="467995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altLang="zh-CN"/>
          </a:p>
        </p:txBody>
      </p:sp>
      <p:sp>
        <p:nvSpPr>
          <p:cNvPr id="313" name="椭圆 312"/>
          <p:cNvSpPr/>
          <p:nvPr/>
        </p:nvSpPr>
        <p:spPr>
          <a:xfrm>
            <a:off x="3675319" y="1703365"/>
            <a:ext cx="514350" cy="467995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altLang="zh-CN"/>
          </a:p>
        </p:txBody>
      </p:sp>
      <p:sp>
        <p:nvSpPr>
          <p:cNvPr id="314" name="椭圆 313"/>
          <p:cNvSpPr/>
          <p:nvPr/>
        </p:nvSpPr>
        <p:spPr>
          <a:xfrm>
            <a:off x="3793429" y="780710"/>
            <a:ext cx="514350" cy="467995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altLang="zh-CN"/>
          </a:p>
        </p:txBody>
      </p:sp>
      <p:cxnSp>
        <p:nvCxnSpPr>
          <p:cNvPr id="316" name="直接连接符 315"/>
          <p:cNvCxnSpPr>
            <a:stCxn id="312" idx="0"/>
            <a:endCxn id="310" idx="4"/>
          </p:cNvCxnSpPr>
          <p:nvPr/>
        </p:nvCxnSpPr>
        <p:spPr>
          <a:xfrm flipV="1">
            <a:off x="2750124" y="1248705"/>
            <a:ext cx="0" cy="45466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7" name="直接连接符 316"/>
          <p:cNvCxnSpPr>
            <a:stCxn id="313" idx="1"/>
            <a:endCxn id="310" idx="5"/>
          </p:cNvCxnSpPr>
          <p:nvPr/>
        </p:nvCxnSpPr>
        <p:spPr>
          <a:xfrm flipH="1" flipV="1">
            <a:off x="2931734" y="1180125"/>
            <a:ext cx="819150" cy="5918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8" name="直接连接符 317"/>
          <p:cNvCxnSpPr>
            <a:stCxn id="338" idx="6"/>
            <a:endCxn id="339" idx="2"/>
          </p:cNvCxnSpPr>
          <p:nvPr/>
        </p:nvCxnSpPr>
        <p:spPr>
          <a:xfrm>
            <a:off x="7141845" y="4223385"/>
            <a:ext cx="66802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0" name="直接连接符 319"/>
          <p:cNvCxnSpPr>
            <a:stCxn id="311" idx="6"/>
            <a:endCxn id="314" idx="3"/>
          </p:cNvCxnSpPr>
          <p:nvPr/>
        </p:nvCxnSpPr>
        <p:spPr>
          <a:xfrm flipV="1">
            <a:off x="1867535" y="1179830"/>
            <a:ext cx="2001520" cy="52387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1" name="椭圆 320"/>
          <p:cNvSpPr/>
          <p:nvPr/>
        </p:nvSpPr>
        <p:spPr>
          <a:xfrm>
            <a:off x="6627434" y="780710"/>
            <a:ext cx="514350" cy="467995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altLang="zh-CN"/>
          </a:p>
        </p:txBody>
      </p:sp>
      <p:sp>
        <p:nvSpPr>
          <p:cNvPr id="322" name="椭圆 321"/>
          <p:cNvSpPr/>
          <p:nvPr/>
        </p:nvSpPr>
        <p:spPr>
          <a:xfrm>
            <a:off x="5487609" y="1469685"/>
            <a:ext cx="514350" cy="467995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altLang="zh-CN"/>
          </a:p>
        </p:txBody>
      </p:sp>
      <p:sp>
        <p:nvSpPr>
          <p:cNvPr id="323" name="椭圆 322"/>
          <p:cNvSpPr/>
          <p:nvPr/>
        </p:nvSpPr>
        <p:spPr>
          <a:xfrm>
            <a:off x="6627434" y="1703365"/>
            <a:ext cx="514350" cy="467995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altLang="zh-CN"/>
          </a:p>
        </p:txBody>
      </p:sp>
      <p:sp>
        <p:nvSpPr>
          <p:cNvPr id="324" name="椭圆 323"/>
          <p:cNvSpPr/>
          <p:nvPr/>
        </p:nvSpPr>
        <p:spPr>
          <a:xfrm>
            <a:off x="7809804" y="1703365"/>
            <a:ext cx="514350" cy="467995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altLang="zh-CN"/>
          </a:p>
        </p:txBody>
      </p:sp>
      <p:sp>
        <p:nvSpPr>
          <p:cNvPr id="325" name="椭圆 324"/>
          <p:cNvSpPr/>
          <p:nvPr/>
        </p:nvSpPr>
        <p:spPr>
          <a:xfrm>
            <a:off x="7927914" y="780710"/>
            <a:ext cx="514350" cy="467995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altLang="zh-CN"/>
          </a:p>
        </p:txBody>
      </p:sp>
      <p:sp>
        <p:nvSpPr>
          <p:cNvPr id="330" name="椭圆 329"/>
          <p:cNvSpPr/>
          <p:nvPr/>
        </p:nvSpPr>
        <p:spPr>
          <a:xfrm>
            <a:off x="10847009" y="780710"/>
            <a:ext cx="514350" cy="467995"/>
          </a:xfrm>
          <a:prstGeom prst="ellipse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altLang="zh-CN"/>
          </a:p>
        </p:txBody>
      </p:sp>
      <p:sp>
        <p:nvSpPr>
          <p:cNvPr id="331" name="椭圆 330"/>
          <p:cNvSpPr/>
          <p:nvPr/>
        </p:nvSpPr>
        <p:spPr>
          <a:xfrm>
            <a:off x="9707184" y="1469685"/>
            <a:ext cx="514350" cy="467995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altLang="zh-CN"/>
          </a:p>
        </p:txBody>
      </p:sp>
      <p:sp>
        <p:nvSpPr>
          <p:cNvPr id="332" name="椭圆 331"/>
          <p:cNvSpPr/>
          <p:nvPr/>
        </p:nvSpPr>
        <p:spPr>
          <a:xfrm>
            <a:off x="10847009" y="1703365"/>
            <a:ext cx="514350" cy="467995"/>
          </a:xfrm>
          <a:prstGeom prst="ellipse">
            <a:avLst/>
          </a:prstGeom>
          <a:solidFill>
            <a:schemeClr val="accent6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altLang="zh-CN"/>
          </a:p>
        </p:txBody>
      </p:sp>
      <p:sp>
        <p:nvSpPr>
          <p:cNvPr id="333" name="椭圆 332"/>
          <p:cNvSpPr/>
          <p:nvPr/>
        </p:nvSpPr>
        <p:spPr>
          <a:xfrm>
            <a:off x="12029379" y="1703365"/>
            <a:ext cx="514350" cy="467995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altLang="zh-CN"/>
          </a:p>
        </p:txBody>
      </p:sp>
      <p:sp>
        <p:nvSpPr>
          <p:cNvPr id="334" name="椭圆 333"/>
          <p:cNvSpPr/>
          <p:nvPr/>
        </p:nvSpPr>
        <p:spPr>
          <a:xfrm>
            <a:off x="12147489" y="780710"/>
            <a:ext cx="514350" cy="467995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altLang="zh-CN"/>
          </a:p>
        </p:txBody>
      </p:sp>
      <p:cxnSp>
        <p:nvCxnSpPr>
          <p:cNvPr id="335" name="直接连接符 334"/>
          <p:cNvCxnSpPr>
            <a:stCxn id="332" idx="0"/>
            <a:endCxn id="330" idx="4"/>
          </p:cNvCxnSpPr>
          <p:nvPr/>
        </p:nvCxnSpPr>
        <p:spPr>
          <a:xfrm flipV="1">
            <a:off x="11104245" y="1248410"/>
            <a:ext cx="0" cy="45466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6" name="椭圆 335"/>
          <p:cNvSpPr/>
          <p:nvPr/>
        </p:nvSpPr>
        <p:spPr>
          <a:xfrm>
            <a:off x="6627434" y="3066710"/>
            <a:ext cx="514350" cy="467995"/>
          </a:xfrm>
          <a:prstGeom prst="ellipse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altLang="zh-CN"/>
          </a:p>
        </p:txBody>
      </p:sp>
      <p:sp>
        <p:nvSpPr>
          <p:cNvPr id="337" name="椭圆 336"/>
          <p:cNvSpPr/>
          <p:nvPr/>
        </p:nvSpPr>
        <p:spPr>
          <a:xfrm>
            <a:off x="5487609" y="3755685"/>
            <a:ext cx="514350" cy="467995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altLang="zh-CN"/>
          </a:p>
        </p:txBody>
      </p:sp>
      <p:sp>
        <p:nvSpPr>
          <p:cNvPr id="338" name="椭圆 337"/>
          <p:cNvSpPr/>
          <p:nvPr/>
        </p:nvSpPr>
        <p:spPr>
          <a:xfrm>
            <a:off x="6627434" y="3989365"/>
            <a:ext cx="514350" cy="467995"/>
          </a:xfrm>
          <a:prstGeom prst="ellipse">
            <a:avLst/>
          </a:prstGeom>
          <a:solidFill>
            <a:schemeClr val="accent6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altLang="zh-CN"/>
          </a:p>
        </p:txBody>
      </p:sp>
      <p:sp>
        <p:nvSpPr>
          <p:cNvPr id="339" name="椭圆 338"/>
          <p:cNvSpPr/>
          <p:nvPr/>
        </p:nvSpPr>
        <p:spPr>
          <a:xfrm>
            <a:off x="7809804" y="3989365"/>
            <a:ext cx="514350" cy="467995"/>
          </a:xfrm>
          <a:prstGeom prst="ellipse">
            <a:avLst/>
          </a:prstGeom>
          <a:solidFill>
            <a:schemeClr val="accent6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altLang="zh-CN"/>
          </a:p>
        </p:txBody>
      </p:sp>
      <p:sp>
        <p:nvSpPr>
          <p:cNvPr id="340" name="椭圆 339"/>
          <p:cNvSpPr/>
          <p:nvPr/>
        </p:nvSpPr>
        <p:spPr>
          <a:xfrm>
            <a:off x="7927914" y="3066710"/>
            <a:ext cx="514350" cy="467995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altLang="zh-CN"/>
          </a:p>
        </p:txBody>
      </p:sp>
      <p:cxnSp>
        <p:nvCxnSpPr>
          <p:cNvPr id="341" name="直接连接符 340"/>
          <p:cNvCxnSpPr>
            <a:stCxn id="338" idx="0"/>
            <a:endCxn id="336" idx="4"/>
          </p:cNvCxnSpPr>
          <p:nvPr/>
        </p:nvCxnSpPr>
        <p:spPr>
          <a:xfrm flipV="1">
            <a:off x="6884670" y="3534410"/>
            <a:ext cx="0" cy="45466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2" name="直接连接符 341"/>
          <p:cNvCxnSpPr>
            <a:stCxn id="345" idx="6"/>
            <a:endCxn id="346" idx="2"/>
          </p:cNvCxnSpPr>
          <p:nvPr/>
        </p:nvCxnSpPr>
        <p:spPr>
          <a:xfrm>
            <a:off x="11361420" y="4224020"/>
            <a:ext cx="66802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3" name="椭圆 342"/>
          <p:cNvSpPr/>
          <p:nvPr/>
        </p:nvSpPr>
        <p:spPr>
          <a:xfrm>
            <a:off x="10847009" y="3067345"/>
            <a:ext cx="514350" cy="467995"/>
          </a:xfrm>
          <a:prstGeom prst="ellipse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altLang="zh-CN"/>
          </a:p>
        </p:txBody>
      </p:sp>
      <p:sp>
        <p:nvSpPr>
          <p:cNvPr id="344" name="椭圆 343"/>
          <p:cNvSpPr/>
          <p:nvPr/>
        </p:nvSpPr>
        <p:spPr>
          <a:xfrm>
            <a:off x="9707184" y="3756320"/>
            <a:ext cx="514350" cy="467995"/>
          </a:xfrm>
          <a:prstGeom prst="ellipse">
            <a:avLst/>
          </a:prstGeom>
          <a:solidFill>
            <a:schemeClr val="accent1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altLang="zh-CN"/>
          </a:p>
        </p:txBody>
      </p:sp>
      <p:sp>
        <p:nvSpPr>
          <p:cNvPr id="345" name="椭圆 344"/>
          <p:cNvSpPr/>
          <p:nvPr/>
        </p:nvSpPr>
        <p:spPr>
          <a:xfrm>
            <a:off x="10847009" y="3990000"/>
            <a:ext cx="514350" cy="467995"/>
          </a:xfrm>
          <a:prstGeom prst="ellipse">
            <a:avLst/>
          </a:prstGeom>
          <a:solidFill>
            <a:schemeClr val="accent6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altLang="zh-CN"/>
          </a:p>
        </p:txBody>
      </p:sp>
      <p:sp>
        <p:nvSpPr>
          <p:cNvPr id="346" name="椭圆 345"/>
          <p:cNvSpPr/>
          <p:nvPr/>
        </p:nvSpPr>
        <p:spPr>
          <a:xfrm>
            <a:off x="12029379" y="3990000"/>
            <a:ext cx="514350" cy="467995"/>
          </a:xfrm>
          <a:prstGeom prst="ellipse">
            <a:avLst/>
          </a:prstGeom>
          <a:solidFill>
            <a:schemeClr val="accent6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altLang="zh-CN"/>
          </a:p>
        </p:txBody>
      </p:sp>
      <p:sp>
        <p:nvSpPr>
          <p:cNvPr id="347" name="椭圆 346"/>
          <p:cNvSpPr/>
          <p:nvPr/>
        </p:nvSpPr>
        <p:spPr>
          <a:xfrm>
            <a:off x="12147489" y="3067345"/>
            <a:ext cx="514350" cy="467995"/>
          </a:xfrm>
          <a:prstGeom prst="ellipse">
            <a:avLst/>
          </a:prstGeom>
          <a:solidFill>
            <a:schemeClr val="accent1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altLang="zh-CN"/>
          </a:p>
        </p:txBody>
      </p:sp>
      <p:cxnSp>
        <p:nvCxnSpPr>
          <p:cNvPr id="348" name="直接连接符 347"/>
          <p:cNvCxnSpPr>
            <a:stCxn id="345" idx="0"/>
            <a:endCxn id="343" idx="4"/>
          </p:cNvCxnSpPr>
          <p:nvPr/>
        </p:nvCxnSpPr>
        <p:spPr>
          <a:xfrm flipV="1">
            <a:off x="11104245" y="3535045"/>
            <a:ext cx="0" cy="45466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9" name="直接连接符 348"/>
          <p:cNvCxnSpPr>
            <a:stCxn id="344" idx="6"/>
            <a:endCxn id="347" idx="3"/>
          </p:cNvCxnSpPr>
          <p:nvPr/>
        </p:nvCxnSpPr>
        <p:spPr>
          <a:xfrm flipV="1">
            <a:off x="10221595" y="3467100"/>
            <a:ext cx="2001520" cy="52324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0" name="椭圆 349"/>
          <p:cNvSpPr/>
          <p:nvPr/>
        </p:nvSpPr>
        <p:spPr>
          <a:xfrm>
            <a:off x="6001959" y="5229520"/>
            <a:ext cx="223520" cy="239395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altLang="zh-CN"/>
          </a:p>
        </p:txBody>
      </p:sp>
      <p:sp>
        <p:nvSpPr>
          <p:cNvPr id="351" name="椭圆 350"/>
          <p:cNvSpPr/>
          <p:nvPr/>
        </p:nvSpPr>
        <p:spPr>
          <a:xfrm>
            <a:off x="6001959" y="5694975"/>
            <a:ext cx="223520" cy="23939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altLang="zh-CN"/>
          </a:p>
        </p:txBody>
      </p:sp>
      <p:sp>
        <p:nvSpPr>
          <p:cNvPr id="352" name="文本框 351"/>
          <p:cNvSpPr txBox="1"/>
          <p:nvPr/>
        </p:nvSpPr>
        <p:spPr>
          <a:xfrm>
            <a:off x="6294059" y="5164750"/>
            <a:ext cx="26974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>
                <a:latin typeface="黑体" charset="0"/>
                <a:ea typeface="黑体" charset="0"/>
              </a:rPr>
              <a:t>未被确定最终集合的</a:t>
            </a:r>
            <a:r>
              <a:rPr lang="zh-CN" altLang="en-US">
                <a:latin typeface="黑体" charset="0"/>
                <a:ea typeface="黑体" charset="0"/>
              </a:rPr>
              <a:t>节点</a:t>
            </a:r>
            <a:endParaRPr lang="zh-CN" altLang="en-US">
              <a:latin typeface="黑体" charset="0"/>
              <a:ea typeface="黑体" charset="0"/>
            </a:endParaRPr>
          </a:p>
        </p:txBody>
      </p:sp>
      <p:sp>
        <p:nvSpPr>
          <p:cNvPr id="353" name="文本框 352"/>
          <p:cNvSpPr txBox="1"/>
          <p:nvPr/>
        </p:nvSpPr>
        <p:spPr>
          <a:xfrm>
            <a:off x="6729669" y="5630840"/>
            <a:ext cx="22402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>
                <a:latin typeface="黑体" charset="0"/>
                <a:ea typeface="黑体" charset="0"/>
              </a:rPr>
              <a:t>确定最终集合的</a:t>
            </a:r>
            <a:r>
              <a:rPr lang="zh-CN" altLang="en-US">
                <a:latin typeface="黑体" charset="0"/>
                <a:ea typeface="黑体" charset="0"/>
              </a:rPr>
              <a:t>节点</a:t>
            </a:r>
            <a:endParaRPr lang="zh-CN" altLang="en-US">
              <a:latin typeface="黑体" charset="0"/>
              <a:ea typeface="黑体" charset="0"/>
            </a:endParaRPr>
          </a:p>
        </p:txBody>
      </p:sp>
      <p:sp>
        <p:nvSpPr>
          <p:cNvPr id="354" name="椭圆 353"/>
          <p:cNvSpPr/>
          <p:nvPr/>
        </p:nvSpPr>
        <p:spPr>
          <a:xfrm>
            <a:off x="6403914" y="5694975"/>
            <a:ext cx="223520" cy="23939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altLang="zh-CN"/>
          </a:p>
        </p:txBody>
      </p:sp>
      <p:sp>
        <p:nvSpPr>
          <p:cNvPr id="355" name="椭圆 354"/>
          <p:cNvSpPr/>
          <p:nvPr/>
        </p:nvSpPr>
        <p:spPr>
          <a:xfrm>
            <a:off x="2028129" y="7286285"/>
            <a:ext cx="514350" cy="467995"/>
          </a:xfrm>
          <a:prstGeom prst="ellipse">
            <a:avLst/>
          </a:prstGeom>
          <a:solidFill>
            <a:schemeClr val="tx1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altLang="zh-CN"/>
          </a:p>
        </p:txBody>
      </p:sp>
      <p:sp>
        <p:nvSpPr>
          <p:cNvPr id="356" name="椭圆 355"/>
          <p:cNvSpPr/>
          <p:nvPr/>
        </p:nvSpPr>
        <p:spPr>
          <a:xfrm>
            <a:off x="844489" y="7961290"/>
            <a:ext cx="514350" cy="467995"/>
          </a:xfrm>
          <a:prstGeom prst="ellipse">
            <a:avLst/>
          </a:prstGeom>
          <a:solidFill>
            <a:schemeClr val="tx2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altLang="zh-CN"/>
          </a:p>
        </p:txBody>
      </p:sp>
      <p:sp>
        <p:nvSpPr>
          <p:cNvPr id="357" name="椭圆 356"/>
          <p:cNvSpPr/>
          <p:nvPr/>
        </p:nvSpPr>
        <p:spPr>
          <a:xfrm>
            <a:off x="2028129" y="8770915"/>
            <a:ext cx="514350" cy="467995"/>
          </a:xfrm>
          <a:prstGeom prst="ellipse">
            <a:avLst/>
          </a:prstGeom>
          <a:solidFill>
            <a:schemeClr val="accent1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altLang="zh-CN"/>
          </a:p>
        </p:txBody>
      </p:sp>
      <p:sp>
        <p:nvSpPr>
          <p:cNvPr id="358" name="椭圆 357"/>
          <p:cNvSpPr/>
          <p:nvPr/>
        </p:nvSpPr>
        <p:spPr>
          <a:xfrm>
            <a:off x="3354644" y="9619910"/>
            <a:ext cx="514350" cy="467995"/>
          </a:xfrm>
          <a:prstGeom prst="ellipse">
            <a:avLst/>
          </a:prstGeom>
          <a:solidFill>
            <a:schemeClr val="accent3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altLang="zh-CN"/>
          </a:p>
        </p:txBody>
      </p:sp>
      <p:sp>
        <p:nvSpPr>
          <p:cNvPr id="359" name="椭圆 358"/>
          <p:cNvSpPr/>
          <p:nvPr/>
        </p:nvSpPr>
        <p:spPr>
          <a:xfrm>
            <a:off x="3354644" y="7961290"/>
            <a:ext cx="514350" cy="467995"/>
          </a:xfrm>
          <a:prstGeom prst="ellipse">
            <a:avLst/>
          </a:prstGeom>
          <a:solidFill>
            <a:schemeClr val="accent2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altLang="zh-CN"/>
          </a:p>
        </p:txBody>
      </p:sp>
      <p:sp>
        <p:nvSpPr>
          <p:cNvPr id="363" name="椭圆 362"/>
          <p:cNvSpPr/>
          <p:nvPr/>
        </p:nvSpPr>
        <p:spPr>
          <a:xfrm>
            <a:off x="3354644" y="11174390"/>
            <a:ext cx="514350" cy="467995"/>
          </a:xfrm>
          <a:prstGeom prst="ellipse">
            <a:avLst/>
          </a:prstGeom>
          <a:solidFill>
            <a:schemeClr val="accent4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altLang="zh-CN"/>
          </a:p>
        </p:txBody>
      </p:sp>
      <p:sp>
        <p:nvSpPr>
          <p:cNvPr id="364" name="椭圆 363"/>
          <p:cNvSpPr/>
          <p:nvPr/>
        </p:nvSpPr>
        <p:spPr>
          <a:xfrm>
            <a:off x="2028129" y="10536850"/>
            <a:ext cx="514350" cy="467995"/>
          </a:xfrm>
          <a:prstGeom prst="ellipse">
            <a:avLst/>
          </a:prstGeom>
          <a:solidFill>
            <a:schemeClr val="accent5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altLang="zh-CN"/>
          </a:p>
        </p:txBody>
      </p:sp>
      <p:sp>
        <p:nvSpPr>
          <p:cNvPr id="365" name="椭圆 364"/>
          <p:cNvSpPr/>
          <p:nvPr/>
        </p:nvSpPr>
        <p:spPr>
          <a:xfrm>
            <a:off x="844489" y="9619910"/>
            <a:ext cx="514350" cy="467995"/>
          </a:xfrm>
          <a:prstGeom prst="ellipse">
            <a:avLst/>
          </a:prstGeom>
          <a:solidFill>
            <a:schemeClr val="accent6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altLang="zh-CN"/>
          </a:p>
        </p:txBody>
      </p:sp>
      <p:cxnSp>
        <p:nvCxnSpPr>
          <p:cNvPr id="366" name="直接连接符 365"/>
          <p:cNvCxnSpPr>
            <a:stCxn id="355" idx="5"/>
            <a:endCxn id="359" idx="2"/>
          </p:cNvCxnSpPr>
          <p:nvPr/>
        </p:nvCxnSpPr>
        <p:spPr>
          <a:xfrm>
            <a:off x="2466975" y="7686040"/>
            <a:ext cx="887730" cy="50927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7" name="直接连接符 366"/>
          <p:cNvCxnSpPr>
            <a:stCxn id="358" idx="0"/>
            <a:endCxn id="359" idx="4"/>
          </p:cNvCxnSpPr>
          <p:nvPr/>
        </p:nvCxnSpPr>
        <p:spPr>
          <a:xfrm flipV="1">
            <a:off x="3611880" y="8428990"/>
            <a:ext cx="0" cy="11906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8" name="直接连接符 367"/>
          <p:cNvCxnSpPr>
            <a:stCxn id="358" idx="1"/>
            <a:endCxn id="357" idx="5"/>
          </p:cNvCxnSpPr>
          <p:nvPr/>
        </p:nvCxnSpPr>
        <p:spPr>
          <a:xfrm flipH="1" flipV="1">
            <a:off x="2466975" y="9170670"/>
            <a:ext cx="963295" cy="5175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9" name="直接连接符 368"/>
          <p:cNvCxnSpPr>
            <a:stCxn id="358" idx="4"/>
            <a:endCxn id="363" idx="0"/>
          </p:cNvCxnSpPr>
          <p:nvPr/>
        </p:nvCxnSpPr>
        <p:spPr>
          <a:xfrm>
            <a:off x="3611880" y="10087610"/>
            <a:ext cx="0" cy="108648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0" name="直接连接符 369"/>
          <p:cNvCxnSpPr>
            <a:stCxn id="365" idx="0"/>
            <a:endCxn id="356" idx="4"/>
          </p:cNvCxnSpPr>
          <p:nvPr/>
        </p:nvCxnSpPr>
        <p:spPr>
          <a:xfrm flipV="1">
            <a:off x="1101725" y="8428990"/>
            <a:ext cx="0" cy="11906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1" name="直接连接符 370"/>
          <p:cNvCxnSpPr>
            <a:stCxn id="357" idx="1"/>
            <a:endCxn id="356" idx="5"/>
          </p:cNvCxnSpPr>
          <p:nvPr/>
        </p:nvCxnSpPr>
        <p:spPr>
          <a:xfrm flipH="1" flipV="1">
            <a:off x="1283335" y="8361045"/>
            <a:ext cx="820420" cy="47815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2" name="直接连接符 371"/>
          <p:cNvCxnSpPr>
            <a:stCxn id="357" idx="3"/>
            <a:endCxn id="365" idx="7"/>
          </p:cNvCxnSpPr>
          <p:nvPr/>
        </p:nvCxnSpPr>
        <p:spPr>
          <a:xfrm flipH="1">
            <a:off x="1283335" y="9170670"/>
            <a:ext cx="820420" cy="5175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3" name="直接连接符 372"/>
          <p:cNvCxnSpPr>
            <a:stCxn id="364" idx="0"/>
            <a:endCxn id="357" idx="4"/>
          </p:cNvCxnSpPr>
          <p:nvPr/>
        </p:nvCxnSpPr>
        <p:spPr>
          <a:xfrm flipV="1">
            <a:off x="2285365" y="9238615"/>
            <a:ext cx="0" cy="129794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4" name="椭圆 373"/>
          <p:cNvSpPr/>
          <p:nvPr/>
        </p:nvSpPr>
        <p:spPr>
          <a:xfrm>
            <a:off x="6266119" y="7286285"/>
            <a:ext cx="514350" cy="467995"/>
          </a:xfrm>
          <a:prstGeom prst="ellipse">
            <a:avLst/>
          </a:prstGeom>
          <a:solidFill>
            <a:schemeClr val="accent2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altLang="zh-CN"/>
          </a:p>
        </p:txBody>
      </p:sp>
      <p:sp>
        <p:nvSpPr>
          <p:cNvPr id="375" name="椭圆 374"/>
          <p:cNvSpPr/>
          <p:nvPr/>
        </p:nvSpPr>
        <p:spPr>
          <a:xfrm>
            <a:off x="5082479" y="7961290"/>
            <a:ext cx="514350" cy="467995"/>
          </a:xfrm>
          <a:prstGeom prst="ellipse">
            <a:avLst/>
          </a:prstGeom>
          <a:solidFill>
            <a:schemeClr val="accent1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altLang="zh-CN"/>
          </a:p>
        </p:txBody>
      </p:sp>
      <p:sp>
        <p:nvSpPr>
          <p:cNvPr id="376" name="椭圆 375"/>
          <p:cNvSpPr/>
          <p:nvPr/>
        </p:nvSpPr>
        <p:spPr>
          <a:xfrm>
            <a:off x="6266119" y="8770915"/>
            <a:ext cx="514350" cy="467995"/>
          </a:xfrm>
          <a:prstGeom prst="ellipse">
            <a:avLst/>
          </a:prstGeom>
          <a:solidFill>
            <a:schemeClr val="accent6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altLang="zh-CN"/>
          </a:p>
        </p:txBody>
      </p:sp>
      <p:sp>
        <p:nvSpPr>
          <p:cNvPr id="377" name="椭圆 376"/>
          <p:cNvSpPr/>
          <p:nvPr/>
        </p:nvSpPr>
        <p:spPr>
          <a:xfrm>
            <a:off x="7592634" y="9619910"/>
            <a:ext cx="514350" cy="467995"/>
          </a:xfrm>
          <a:prstGeom prst="ellipse">
            <a:avLst/>
          </a:prstGeom>
          <a:solidFill>
            <a:schemeClr val="accent1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altLang="zh-CN"/>
          </a:p>
        </p:txBody>
      </p:sp>
      <p:sp>
        <p:nvSpPr>
          <p:cNvPr id="378" name="椭圆 377"/>
          <p:cNvSpPr/>
          <p:nvPr/>
        </p:nvSpPr>
        <p:spPr>
          <a:xfrm>
            <a:off x="7592634" y="7961290"/>
            <a:ext cx="514350" cy="467995"/>
          </a:xfrm>
          <a:prstGeom prst="ellipse">
            <a:avLst/>
          </a:prstGeom>
          <a:solidFill>
            <a:schemeClr val="accent3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altLang="zh-CN"/>
          </a:p>
        </p:txBody>
      </p:sp>
      <p:sp>
        <p:nvSpPr>
          <p:cNvPr id="379" name="椭圆 378"/>
          <p:cNvSpPr/>
          <p:nvPr/>
        </p:nvSpPr>
        <p:spPr>
          <a:xfrm>
            <a:off x="7592634" y="11174390"/>
            <a:ext cx="514350" cy="467995"/>
          </a:xfrm>
          <a:prstGeom prst="ellipse">
            <a:avLst/>
          </a:prstGeom>
          <a:solidFill>
            <a:schemeClr val="accent3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altLang="zh-CN"/>
          </a:p>
        </p:txBody>
      </p:sp>
      <p:sp>
        <p:nvSpPr>
          <p:cNvPr id="380" name="椭圆 379"/>
          <p:cNvSpPr/>
          <p:nvPr/>
        </p:nvSpPr>
        <p:spPr>
          <a:xfrm>
            <a:off x="6266119" y="10536850"/>
            <a:ext cx="514350" cy="467995"/>
          </a:xfrm>
          <a:prstGeom prst="ellipse">
            <a:avLst/>
          </a:prstGeom>
          <a:solidFill>
            <a:schemeClr val="accent1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altLang="zh-CN"/>
          </a:p>
        </p:txBody>
      </p:sp>
      <p:sp>
        <p:nvSpPr>
          <p:cNvPr id="381" name="椭圆 380"/>
          <p:cNvSpPr/>
          <p:nvPr/>
        </p:nvSpPr>
        <p:spPr>
          <a:xfrm>
            <a:off x="5082479" y="9619910"/>
            <a:ext cx="514350" cy="467995"/>
          </a:xfrm>
          <a:prstGeom prst="ellipse">
            <a:avLst/>
          </a:prstGeom>
          <a:solidFill>
            <a:schemeClr val="tx2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altLang="zh-CN"/>
          </a:p>
        </p:txBody>
      </p:sp>
      <p:cxnSp>
        <p:nvCxnSpPr>
          <p:cNvPr id="382" name="直接连接符 381"/>
          <p:cNvCxnSpPr>
            <a:stCxn id="374" idx="5"/>
            <a:endCxn id="378" idx="2"/>
          </p:cNvCxnSpPr>
          <p:nvPr/>
        </p:nvCxnSpPr>
        <p:spPr>
          <a:xfrm>
            <a:off x="6704965" y="7685405"/>
            <a:ext cx="887730" cy="50990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3" name="直接连接符 382"/>
          <p:cNvCxnSpPr>
            <a:stCxn id="377" idx="0"/>
            <a:endCxn id="378" idx="4"/>
          </p:cNvCxnSpPr>
          <p:nvPr/>
        </p:nvCxnSpPr>
        <p:spPr>
          <a:xfrm flipV="1">
            <a:off x="7849870" y="8428990"/>
            <a:ext cx="0" cy="11906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4" name="直接连接符 383"/>
          <p:cNvCxnSpPr>
            <a:stCxn id="377" idx="1"/>
            <a:endCxn id="376" idx="5"/>
          </p:cNvCxnSpPr>
          <p:nvPr/>
        </p:nvCxnSpPr>
        <p:spPr>
          <a:xfrm flipH="1" flipV="1">
            <a:off x="6704965" y="9170035"/>
            <a:ext cx="963295" cy="51816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5" name="直接连接符 384"/>
          <p:cNvCxnSpPr>
            <a:stCxn id="377" idx="4"/>
            <a:endCxn id="379" idx="0"/>
          </p:cNvCxnSpPr>
          <p:nvPr/>
        </p:nvCxnSpPr>
        <p:spPr>
          <a:xfrm>
            <a:off x="7849870" y="10087610"/>
            <a:ext cx="0" cy="108648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6" name="直接连接符 385"/>
          <p:cNvCxnSpPr>
            <a:stCxn id="381" idx="0"/>
            <a:endCxn id="375" idx="4"/>
          </p:cNvCxnSpPr>
          <p:nvPr/>
        </p:nvCxnSpPr>
        <p:spPr>
          <a:xfrm flipV="1">
            <a:off x="5339715" y="8428990"/>
            <a:ext cx="0" cy="11906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7" name="直接连接符 386"/>
          <p:cNvCxnSpPr>
            <a:stCxn id="376" idx="1"/>
            <a:endCxn id="375" idx="5"/>
          </p:cNvCxnSpPr>
          <p:nvPr/>
        </p:nvCxnSpPr>
        <p:spPr>
          <a:xfrm flipH="1" flipV="1">
            <a:off x="5521325" y="8360410"/>
            <a:ext cx="820420" cy="47879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8" name="直接连接符 387"/>
          <p:cNvCxnSpPr>
            <a:stCxn id="376" idx="3"/>
            <a:endCxn id="381" idx="7"/>
          </p:cNvCxnSpPr>
          <p:nvPr/>
        </p:nvCxnSpPr>
        <p:spPr>
          <a:xfrm flipH="1">
            <a:off x="5521325" y="9170035"/>
            <a:ext cx="820420" cy="51816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9" name="直接连接符 388"/>
          <p:cNvCxnSpPr>
            <a:stCxn id="380" idx="0"/>
            <a:endCxn id="376" idx="4"/>
          </p:cNvCxnSpPr>
          <p:nvPr/>
        </p:nvCxnSpPr>
        <p:spPr>
          <a:xfrm flipV="1">
            <a:off x="6523355" y="9238615"/>
            <a:ext cx="0" cy="129794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0" name="椭圆 389"/>
          <p:cNvSpPr/>
          <p:nvPr/>
        </p:nvSpPr>
        <p:spPr>
          <a:xfrm>
            <a:off x="10477439" y="7286285"/>
            <a:ext cx="514350" cy="467995"/>
          </a:xfrm>
          <a:prstGeom prst="ellipse">
            <a:avLst/>
          </a:prstGeom>
          <a:solidFill>
            <a:schemeClr val="accent1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altLang="zh-CN"/>
          </a:p>
        </p:txBody>
      </p:sp>
      <p:sp>
        <p:nvSpPr>
          <p:cNvPr id="391" name="椭圆 390"/>
          <p:cNvSpPr/>
          <p:nvPr/>
        </p:nvSpPr>
        <p:spPr>
          <a:xfrm>
            <a:off x="9293799" y="7961290"/>
            <a:ext cx="514350" cy="467995"/>
          </a:xfrm>
          <a:prstGeom prst="ellipse">
            <a:avLst/>
          </a:prstGeom>
          <a:solidFill>
            <a:schemeClr val="accent6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altLang="zh-CN"/>
          </a:p>
        </p:txBody>
      </p:sp>
      <p:sp>
        <p:nvSpPr>
          <p:cNvPr id="392" name="椭圆 391"/>
          <p:cNvSpPr/>
          <p:nvPr/>
        </p:nvSpPr>
        <p:spPr>
          <a:xfrm>
            <a:off x="10477439" y="8770915"/>
            <a:ext cx="514350" cy="467995"/>
          </a:xfrm>
          <a:prstGeom prst="ellipse">
            <a:avLst/>
          </a:prstGeom>
          <a:solidFill>
            <a:schemeClr val="accent1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altLang="zh-CN"/>
          </a:p>
        </p:txBody>
      </p:sp>
      <p:sp>
        <p:nvSpPr>
          <p:cNvPr id="393" name="椭圆 392"/>
          <p:cNvSpPr/>
          <p:nvPr/>
        </p:nvSpPr>
        <p:spPr>
          <a:xfrm>
            <a:off x="11803954" y="9619910"/>
            <a:ext cx="514350" cy="467995"/>
          </a:xfrm>
          <a:prstGeom prst="ellipse">
            <a:avLst/>
          </a:prstGeom>
          <a:solidFill>
            <a:schemeClr val="accent3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altLang="zh-CN"/>
          </a:p>
        </p:txBody>
      </p:sp>
      <p:sp>
        <p:nvSpPr>
          <p:cNvPr id="394" name="椭圆 393"/>
          <p:cNvSpPr/>
          <p:nvPr/>
        </p:nvSpPr>
        <p:spPr>
          <a:xfrm>
            <a:off x="11803954" y="7961290"/>
            <a:ext cx="514350" cy="467995"/>
          </a:xfrm>
          <a:prstGeom prst="ellipse">
            <a:avLst/>
          </a:prstGeom>
          <a:solidFill>
            <a:schemeClr val="accent1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altLang="zh-CN"/>
          </a:p>
        </p:txBody>
      </p:sp>
      <p:sp>
        <p:nvSpPr>
          <p:cNvPr id="395" name="椭圆 394"/>
          <p:cNvSpPr/>
          <p:nvPr/>
        </p:nvSpPr>
        <p:spPr>
          <a:xfrm>
            <a:off x="11803954" y="11174390"/>
            <a:ext cx="514350" cy="467995"/>
          </a:xfrm>
          <a:prstGeom prst="ellipse">
            <a:avLst/>
          </a:prstGeom>
          <a:solidFill>
            <a:schemeClr val="accent1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altLang="zh-CN"/>
          </a:p>
        </p:txBody>
      </p:sp>
      <p:sp>
        <p:nvSpPr>
          <p:cNvPr id="396" name="椭圆 395"/>
          <p:cNvSpPr/>
          <p:nvPr/>
        </p:nvSpPr>
        <p:spPr>
          <a:xfrm>
            <a:off x="10477439" y="10536850"/>
            <a:ext cx="514350" cy="467995"/>
          </a:xfrm>
          <a:prstGeom prst="ellipse">
            <a:avLst/>
          </a:prstGeom>
          <a:solidFill>
            <a:schemeClr val="accent6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altLang="zh-CN"/>
          </a:p>
        </p:txBody>
      </p:sp>
      <p:sp>
        <p:nvSpPr>
          <p:cNvPr id="397" name="椭圆 396"/>
          <p:cNvSpPr/>
          <p:nvPr/>
        </p:nvSpPr>
        <p:spPr>
          <a:xfrm>
            <a:off x="9293799" y="9619910"/>
            <a:ext cx="514350" cy="467995"/>
          </a:xfrm>
          <a:prstGeom prst="ellipse">
            <a:avLst/>
          </a:prstGeom>
          <a:solidFill>
            <a:schemeClr val="accent6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altLang="zh-CN"/>
          </a:p>
        </p:txBody>
      </p:sp>
      <p:cxnSp>
        <p:nvCxnSpPr>
          <p:cNvPr id="398" name="直接连接符 397"/>
          <p:cNvCxnSpPr>
            <a:stCxn id="390" idx="5"/>
            <a:endCxn id="394" idx="2"/>
          </p:cNvCxnSpPr>
          <p:nvPr/>
        </p:nvCxnSpPr>
        <p:spPr>
          <a:xfrm>
            <a:off x="10916285" y="7685405"/>
            <a:ext cx="887730" cy="50990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9" name="直接连接符 398"/>
          <p:cNvCxnSpPr>
            <a:stCxn id="393" idx="0"/>
            <a:endCxn id="394" idx="4"/>
          </p:cNvCxnSpPr>
          <p:nvPr/>
        </p:nvCxnSpPr>
        <p:spPr>
          <a:xfrm flipV="1">
            <a:off x="12061190" y="8428990"/>
            <a:ext cx="0" cy="11906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0" name="直接连接符 399"/>
          <p:cNvCxnSpPr>
            <a:stCxn id="393" idx="1"/>
            <a:endCxn id="392" idx="5"/>
          </p:cNvCxnSpPr>
          <p:nvPr/>
        </p:nvCxnSpPr>
        <p:spPr>
          <a:xfrm flipH="1" flipV="1">
            <a:off x="10916285" y="9170035"/>
            <a:ext cx="963295" cy="51816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1" name="直接连接符 400"/>
          <p:cNvCxnSpPr>
            <a:stCxn id="393" idx="4"/>
            <a:endCxn id="395" idx="0"/>
          </p:cNvCxnSpPr>
          <p:nvPr/>
        </p:nvCxnSpPr>
        <p:spPr>
          <a:xfrm>
            <a:off x="12061190" y="10087610"/>
            <a:ext cx="0" cy="108648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2" name="直接连接符 401"/>
          <p:cNvCxnSpPr>
            <a:stCxn id="397" idx="0"/>
            <a:endCxn id="391" idx="4"/>
          </p:cNvCxnSpPr>
          <p:nvPr/>
        </p:nvCxnSpPr>
        <p:spPr>
          <a:xfrm flipV="1">
            <a:off x="9551035" y="8428990"/>
            <a:ext cx="0" cy="11906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3" name="直接连接符 402"/>
          <p:cNvCxnSpPr>
            <a:stCxn id="392" idx="1"/>
            <a:endCxn id="391" idx="5"/>
          </p:cNvCxnSpPr>
          <p:nvPr/>
        </p:nvCxnSpPr>
        <p:spPr>
          <a:xfrm flipH="1" flipV="1">
            <a:off x="9732645" y="8360410"/>
            <a:ext cx="820420" cy="47879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4" name="直接连接符 403"/>
          <p:cNvCxnSpPr>
            <a:stCxn id="392" idx="3"/>
            <a:endCxn id="397" idx="7"/>
          </p:cNvCxnSpPr>
          <p:nvPr/>
        </p:nvCxnSpPr>
        <p:spPr>
          <a:xfrm flipH="1">
            <a:off x="9732645" y="9170035"/>
            <a:ext cx="820420" cy="51816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5" name="直接连接符 404"/>
          <p:cNvCxnSpPr>
            <a:stCxn id="396" idx="0"/>
            <a:endCxn id="392" idx="4"/>
          </p:cNvCxnSpPr>
          <p:nvPr/>
        </p:nvCxnSpPr>
        <p:spPr>
          <a:xfrm flipV="1">
            <a:off x="10734675" y="9238615"/>
            <a:ext cx="0" cy="129794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6" name="椭圆 405"/>
          <p:cNvSpPr/>
          <p:nvPr/>
        </p:nvSpPr>
        <p:spPr>
          <a:xfrm>
            <a:off x="2028129" y="12605680"/>
            <a:ext cx="514350" cy="467995"/>
          </a:xfrm>
          <a:prstGeom prst="ellipse">
            <a:avLst/>
          </a:prstGeom>
          <a:solidFill>
            <a:schemeClr val="accent1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altLang="zh-CN"/>
          </a:p>
        </p:txBody>
      </p:sp>
      <p:sp>
        <p:nvSpPr>
          <p:cNvPr id="407" name="椭圆 406"/>
          <p:cNvSpPr/>
          <p:nvPr/>
        </p:nvSpPr>
        <p:spPr>
          <a:xfrm>
            <a:off x="844489" y="13280685"/>
            <a:ext cx="514350" cy="467995"/>
          </a:xfrm>
          <a:prstGeom prst="ellipse">
            <a:avLst/>
          </a:prstGeom>
          <a:solidFill>
            <a:schemeClr val="accent6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altLang="zh-CN"/>
          </a:p>
        </p:txBody>
      </p:sp>
      <p:sp>
        <p:nvSpPr>
          <p:cNvPr id="408" name="椭圆 407"/>
          <p:cNvSpPr/>
          <p:nvPr/>
        </p:nvSpPr>
        <p:spPr>
          <a:xfrm>
            <a:off x="2028129" y="14090310"/>
            <a:ext cx="514350" cy="467995"/>
          </a:xfrm>
          <a:prstGeom prst="ellipse">
            <a:avLst/>
          </a:prstGeom>
          <a:solidFill>
            <a:schemeClr val="accent6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altLang="zh-CN"/>
          </a:p>
        </p:txBody>
      </p:sp>
      <p:sp>
        <p:nvSpPr>
          <p:cNvPr id="409" name="椭圆 408"/>
          <p:cNvSpPr/>
          <p:nvPr/>
        </p:nvSpPr>
        <p:spPr>
          <a:xfrm>
            <a:off x="3354644" y="14939305"/>
            <a:ext cx="514350" cy="467995"/>
          </a:xfrm>
          <a:prstGeom prst="ellipse">
            <a:avLst/>
          </a:prstGeom>
          <a:solidFill>
            <a:schemeClr val="accent1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altLang="zh-CN"/>
          </a:p>
        </p:txBody>
      </p:sp>
      <p:sp>
        <p:nvSpPr>
          <p:cNvPr id="410" name="椭圆 409"/>
          <p:cNvSpPr/>
          <p:nvPr/>
        </p:nvSpPr>
        <p:spPr>
          <a:xfrm>
            <a:off x="3354644" y="13280685"/>
            <a:ext cx="514350" cy="467995"/>
          </a:xfrm>
          <a:prstGeom prst="ellipse">
            <a:avLst/>
          </a:prstGeom>
          <a:solidFill>
            <a:schemeClr val="accent3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altLang="zh-CN"/>
          </a:p>
        </p:txBody>
      </p:sp>
      <p:sp>
        <p:nvSpPr>
          <p:cNvPr id="411" name="椭圆 410"/>
          <p:cNvSpPr/>
          <p:nvPr/>
        </p:nvSpPr>
        <p:spPr>
          <a:xfrm>
            <a:off x="3354644" y="16493785"/>
            <a:ext cx="514350" cy="467995"/>
          </a:xfrm>
          <a:prstGeom prst="ellipse">
            <a:avLst/>
          </a:prstGeom>
          <a:solidFill>
            <a:schemeClr val="accent3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altLang="zh-CN"/>
          </a:p>
        </p:txBody>
      </p:sp>
      <p:sp>
        <p:nvSpPr>
          <p:cNvPr id="412" name="椭圆 411"/>
          <p:cNvSpPr/>
          <p:nvPr/>
        </p:nvSpPr>
        <p:spPr>
          <a:xfrm>
            <a:off x="2028129" y="15856245"/>
            <a:ext cx="514350" cy="467995"/>
          </a:xfrm>
          <a:prstGeom prst="ellipse">
            <a:avLst/>
          </a:prstGeom>
          <a:solidFill>
            <a:schemeClr val="accent6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altLang="zh-CN"/>
          </a:p>
        </p:txBody>
      </p:sp>
      <p:sp>
        <p:nvSpPr>
          <p:cNvPr id="413" name="椭圆 412"/>
          <p:cNvSpPr/>
          <p:nvPr/>
        </p:nvSpPr>
        <p:spPr>
          <a:xfrm>
            <a:off x="844489" y="14939305"/>
            <a:ext cx="514350" cy="467995"/>
          </a:xfrm>
          <a:prstGeom prst="ellipse">
            <a:avLst/>
          </a:prstGeom>
          <a:solidFill>
            <a:schemeClr val="accent6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altLang="zh-CN"/>
          </a:p>
        </p:txBody>
      </p:sp>
      <p:cxnSp>
        <p:nvCxnSpPr>
          <p:cNvPr id="414" name="直接连接符 413"/>
          <p:cNvCxnSpPr>
            <a:stCxn id="406" idx="5"/>
            <a:endCxn id="410" idx="2"/>
          </p:cNvCxnSpPr>
          <p:nvPr/>
        </p:nvCxnSpPr>
        <p:spPr>
          <a:xfrm>
            <a:off x="2466975" y="13004800"/>
            <a:ext cx="887730" cy="50990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5" name="直接连接符 414"/>
          <p:cNvCxnSpPr>
            <a:stCxn id="409" idx="0"/>
            <a:endCxn id="410" idx="4"/>
          </p:cNvCxnSpPr>
          <p:nvPr/>
        </p:nvCxnSpPr>
        <p:spPr>
          <a:xfrm flipV="1">
            <a:off x="3611880" y="13748385"/>
            <a:ext cx="0" cy="11906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6" name="直接连接符 415"/>
          <p:cNvCxnSpPr>
            <a:stCxn id="409" idx="1"/>
            <a:endCxn id="408" idx="5"/>
          </p:cNvCxnSpPr>
          <p:nvPr/>
        </p:nvCxnSpPr>
        <p:spPr>
          <a:xfrm flipH="1" flipV="1">
            <a:off x="2466975" y="14489430"/>
            <a:ext cx="963295" cy="51816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7" name="直接连接符 416"/>
          <p:cNvCxnSpPr>
            <a:stCxn id="409" idx="4"/>
            <a:endCxn id="411" idx="0"/>
          </p:cNvCxnSpPr>
          <p:nvPr/>
        </p:nvCxnSpPr>
        <p:spPr>
          <a:xfrm>
            <a:off x="3611880" y="15407005"/>
            <a:ext cx="0" cy="108648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8" name="直接连接符 417"/>
          <p:cNvCxnSpPr>
            <a:stCxn id="413" idx="0"/>
            <a:endCxn id="407" idx="4"/>
          </p:cNvCxnSpPr>
          <p:nvPr/>
        </p:nvCxnSpPr>
        <p:spPr>
          <a:xfrm flipV="1">
            <a:off x="1101725" y="13748385"/>
            <a:ext cx="0" cy="11906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9" name="直接连接符 418"/>
          <p:cNvCxnSpPr>
            <a:stCxn id="408" idx="1"/>
            <a:endCxn id="407" idx="5"/>
          </p:cNvCxnSpPr>
          <p:nvPr/>
        </p:nvCxnSpPr>
        <p:spPr>
          <a:xfrm flipH="1" flipV="1">
            <a:off x="1283335" y="13679805"/>
            <a:ext cx="820420" cy="47879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0" name="直接连接符 419"/>
          <p:cNvCxnSpPr>
            <a:stCxn id="408" idx="3"/>
            <a:endCxn id="413" idx="7"/>
          </p:cNvCxnSpPr>
          <p:nvPr/>
        </p:nvCxnSpPr>
        <p:spPr>
          <a:xfrm flipH="1">
            <a:off x="1283335" y="14489430"/>
            <a:ext cx="820420" cy="51816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1" name="直接连接符 420"/>
          <p:cNvCxnSpPr>
            <a:stCxn id="412" idx="0"/>
            <a:endCxn id="408" idx="4"/>
          </p:cNvCxnSpPr>
          <p:nvPr/>
        </p:nvCxnSpPr>
        <p:spPr>
          <a:xfrm flipV="1">
            <a:off x="2285365" y="14558010"/>
            <a:ext cx="0" cy="129794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2" name="椭圆 421"/>
          <p:cNvSpPr/>
          <p:nvPr/>
        </p:nvSpPr>
        <p:spPr>
          <a:xfrm>
            <a:off x="6266119" y="12605680"/>
            <a:ext cx="514350" cy="467995"/>
          </a:xfrm>
          <a:prstGeom prst="ellipse">
            <a:avLst/>
          </a:prstGeom>
          <a:solidFill>
            <a:schemeClr val="accent1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altLang="zh-CN"/>
          </a:p>
        </p:txBody>
      </p:sp>
      <p:sp>
        <p:nvSpPr>
          <p:cNvPr id="423" name="椭圆 422"/>
          <p:cNvSpPr/>
          <p:nvPr/>
        </p:nvSpPr>
        <p:spPr>
          <a:xfrm>
            <a:off x="5082479" y="13280685"/>
            <a:ext cx="514350" cy="467995"/>
          </a:xfrm>
          <a:prstGeom prst="ellipse">
            <a:avLst/>
          </a:prstGeom>
          <a:solidFill>
            <a:schemeClr val="accent6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altLang="zh-CN"/>
          </a:p>
        </p:txBody>
      </p:sp>
      <p:sp>
        <p:nvSpPr>
          <p:cNvPr id="424" name="椭圆 423"/>
          <p:cNvSpPr/>
          <p:nvPr/>
        </p:nvSpPr>
        <p:spPr>
          <a:xfrm>
            <a:off x="6266119" y="14090310"/>
            <a:ext cx="514350" cy="467995"/>
          </a:xfrm>
          <a:prstGeom prst="ellipse">
            <a:avLst/>
          </a:prstGeom>
          <a:solidFill>
            <a:schemeClr val="accent6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altLang="zh-CN"/>
          </a:p>
        </p:txBody>
      </p:sp>
      <p:sp>
        <p:nvSpPr>
          <p:cNvPr id="425" name="椭圆 424"/>
          <p:cNvSpPr/>
          <p:nvPr/>
        </p:nvSpPr>
        <p:spPr>
          <a:xfrm>
            <a:off x="7592634" y="14939305"/>
            <a:ext cx="514350" cy="467995"/>
          </a:xfrm>
          <a:prstGeom prst="ellipse">
            <a:avLst/>
          </a:prstGeom>
          <a:solidFill>
            <a:schemeClr val="accent3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altLang="zh-CN"/>
          </a:p>
        </p:txBody>
      </p:sp>
      <p:sp>
        <p:nvSpPr>
          <p:cNvPr id="426" name="椭圆 425"/>
          <p:cNvSpPr/>
          <p:nvPr/>
        </p:nvSpPr>
        <p:spPr>
          <a:xfrm>
            <a:off x="7592634" y="13280685"/>
            <a:ext cx="514350" cy="467995"/>
          </a:xfrm>
          <a:prstGeom prst="ellipse">
            <a:avLst/>
          </a:prstGeom>
          <a:solidFill>
            <a:schemeClr val="accent1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altLang="zh-CN"/>
          </a:p>
        </p:txBody>
      </p:sp>
      <p:sp>
        <p:nvSpPr>
          <p:cNvPr id="427" name="椭圆 426"/>
          <p:cNvSpPr/>
          <p:nvPr/>
        </p:nvSpPr>
        <p:spPr>
          <a:xfrm>
            <a:off x="7592634" y="16493785"/>
            <a:ext cx="514350" cy="467995"/>
          </a:xfrm>
          <a:prstGeom prst="ellipse">
            <a:avLst/>
          </a:prstGeom>
          <a:solidFill>
            <a:schemeClr val="accent1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altLang="zh-CN"/>
          </a:p>
        </p:txBody>
      </p:sp>
      <p:sp>
        <p:nvSpPr>
          <p:cNvPr id="428" name="椭圆 427"/>
          <p:cNvSpPr/>
          <p:nvPr/>
        </p:nvSpPr>
        <p:spPr>
          <a:xfrm>
            <a:off x="6266119" y="15856245"/>
            <a:ext cx="514350" cy="467995"/>
          </a:xfrm>
          <a:prstGeom prst="ellipse">
            <a:avLst/>
          </a:prstGeom>
          <a:solidFill>
            <a:schemeClr val="accent6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altLang="zh-CN"/>
          </a:p>
        </p:txBody>
      </p:sp>
      <p:sp>
        <p:nvSpPr>
          <p:cNvPr id="429" name="椭圆 428"/>
          <p:cNvSpPr/>
          <p:nvPr/>
        </p:nvSpPr>
        <p:spPr>
          <a:xfrm>
            <a:off x="5082479" y="14939305"/>
            <a:ext cx="514350" cy="467995"/>
          </a:xfrm>
          <a:prstGeom prst="ellipse">
            <a:avLst/>
          </a:prstGeom>
          <a:solidFill>
            <a:schemeClr val="accent6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altLang="zh-CN"/>
          </a:p>
        </p:txBody>
      </p:sp>
      <p:cxnSp>
        <p:nvCxnSpPr>
          <p:cNvPr id="430" name="直接连接符 429"/>
          <p:cNvCxnSpPr>
            <a:stCxn id="422" idx="5"/>
            <a:endCxn id="426" idx="2"/>
          </p:cNvCxnSpPr>
          <p:nvPr/>
        </p:nvCxnSpPr>
        <p:spPr>
          <a:xfrm>
            <a:off x="6704965" y="13004800"/>
            <a:ext cx="887730" cy="50990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1" name="直接连接符 430"/>
          <p:cNvCxnSpPr>
            <a:stCxn id="425" idx="0"/>
            <a:endCxn id="426" idx="4"/>
          </p:cNvCxnSpPr>
          <p:nvPr/>
        </p:nvCxnSpPr>
        <p:spPr>
          <a:xfrm flipV="1">
            <a:off x="7849870" y="13748385"/>
            <a:ext cx="0" cy="11906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2" name="直接连接符 431"/>
          <p:cNvCxnSpPr>
            <a:stCxn id="425" idx="1"/>
            <a:endCxn id="424" idx="5"/>
          </p:cNvCxnSpPr>
          <p:nvPr/>
        </p:nvCxnSpPr>
        <p:spPr>
          <a:xfrm flipH="1" flipV="1">
            <a:off x="6704965" y="14489430"/>
            <a:ext cx="963295" cy="51816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3" name="直接连接符 432"/>
          <p:cNvCxnSpPr>
            <a:stCxn id="425" idx="4"/>
            <a:endCxn id="427" idx="0"/>
          </p:cNvCxnSpPr>
          <p:nvPr/>
        </p:nvCxnSpPr>
        <p:spPr>
          <a:xfrm>
            <a:off x="7849870" y="15407005"/>
            <a:ext cx="0" cy="108648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4" name="直接连接符 433"/>
          <p:cNvCxnSpPr>
            <a:stCxn id="429" idx="0"/>
            <a:endCxn id="423" idx="4"/>
          </p:cNvCxnSpPr>
          <p:nvPr/>
        </p:nvCxnSpPr>
        <p:spPr>
          <a:xfrm flipV="1">
            <a:off x="5339715" y="13748385"/>
            <a:ext cx="0" cy="11906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5" name="直接连接符 434"/>
          <p:cNvCxnSpPr>
            <a:stCxn id="424" idx="1"/>
            <a:endCxn id="423" idx="5"/>
          </p:cNvCxnSpPr>
          <p:nvPr/>
        </p:nvCxnSpPr>
        <p:spPr>
          <a:xfrm flipH="1" flipV="1">
            <a:off x="5521325" y="13679805"/>
            <a:ext cx="820420" cy="47879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6" name="直接连接符 435"/>
          <p:cNvCxnSpPr>
            <a:stCxn id="424" idx="3"/>
            <a:endCxn id="429" idx="7"/>
          </p:cNvCxnSpPr>
          <p:nvPr/>
        </p:nvCxnSpPr>
        <p:spPr>
          <a:xfrm flipH="1">
            <a:off x="5521325" y="14489430"/>
            <a:ext cx="820420" cy="51816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7" name="直接连接符 436"/>
          <p:cNvCxnSpPr>
            <a:stCxn id="428" idx="0"/>
            <a:endCxn id="424" idx="4"/>
          </p:cNvCxnSpPr>
          <p:nvPr/>
        </p:nvCxnSpPr>
        <p:spPr>
          <a:xfrm flipV="1">
            <a:off x="6523355" y="14558010"/>
            <a:ext cx="0" cy="129794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8" name="直接连接符 437"/>
          <p:cNvCxnSpPr>
            <a:stCxn id="358" idx="0"/>
            <a:endCxn id="355" idx="5"/>
          </p:cNvCxnSpPr>
          <p:nvPr/>
        </p:nvCxnSpPr>
        <p:spPr>
          <a:xfrm flipH="1" flipV="1">
            <a:off x="2466975" y="7686040"/>
            <a:ext cx="1144905" cy="193357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9" name="直接连接符 438"/>
          <p:cNvCxnSpPr>
            <a:stCxn id="374" idx="5"/>
            <a:endCxn id="377" idx="0"/>
          </p:cNvCxnSpPr>
          <p:nvPr/>
        </p:nvCxnSpPr>
        <p:spPr>
          <a:xfrm>
            <a:off x="6704965" y="7686040"/>
            <a:ext cx="1144905" cy="193357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0" name="直接连接符 439"/>
          <p:cNvCxnSpPr>
            <a:stCxn id="390" idx="5"/>
            <a:endCxn id="393" idx="0"/>
          </p:cNvCxnSpPr>
          <p:nvPr/>
        </p:nvCxnSpPr>
        <p:spPr>
          <a:xfrm>
            <a:off x="10916285" y="7686040"/>
            <a:ext cx="1144905" cy="193357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1" name="直接连接符 440"/>
          <p:cNvCxnSpPr>
            <a:stCxn id="409" idx="0"/>
            <a:endCxn id="406" idx="5"/>
          </p:cNvCxnSpPr>
          <p:nvPr/>
        </p:nvCxnSpPr>
        <p:spPr>
          <a:xfrm flipH="1" flipV="1">
            <a:off x="2466975" y="13005435"/>
            <a:ext cx="1144905" cy="193357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2" name="直接连接符 441"/>
          <p:cNvCxnSpPr>
            <a:stCxn id="422" idx="5"/>
            <a:endCxn id="425" idx="0"/>
          </p:cNvCxnSpPr>
          <p:nvPr/>
        </p:nvCxnSpPr>
        <p:spPr>
          <a:xfrm>
            <a:off x="6704965" y="13005435"/>
            <a:ext cx="1144905" cy="193357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3" name="文本框 442"/>
          <p:cNvSpPr txBox="1"/>
          <p:nvPr/>
        </p:nvSpPr>
        <p:spPr>
          <a:xfrm>
            <a:off x="1736664" y="6717325"/>
            <a:ext cx="10972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>
                <a:latin typeface="黑体" charset="0"/>
                <a:ea typeface="黑体" charset="0"/>
              </a:rPr>
              <a:t>初始</a:t>
            </a:r>
            <a:r>
              <a:rPr lang="zh-CN" altLang="en-US">
                <a:latin typeface="黑体" charset="0"/>
                <a:ea typeface="黑体" charset="0"/>
              </a:rPr>
              <a:t>状态</a:t>
            </a:r>
            <a:endParaRPr lang="zh-CN" altLang="en-US">
              <a:latin typeface="黑体" charset="0"/>
              <a:ea typeface="黑体" charset="0"/>
            </a:endParaRPr>
          </a:p>
        </p:txBody>
      </p:sp>
      <p:sp>
        <p:nvSpPr>
          <p:cNvPr id="444" name="文本框 443"/>
          <p:cNvSpPr txBox="1"/>
          <p:nvPr/>
        </p:nvSpPr>
        <p:spPr>
          <a:xfrm>
            <a:off x="5860354" y="6717325"/>
            <a:ext cx="13258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>
                <a:latin typeface="黑体" charset="0"/>
                <a:ea typeface="黑体" charset="0"/>
              </a:rPr>
              <a:t>第一</a:t>
            </a:r>
            <a:r>
              <a:rPr lang="zh-CN" altLang="en-US">
                <a:latin typeface="黑体" charset="0"/>
                <a:ea typeface="黑体" charset="0"/>
              </a:rPr>
              <a:t>轮迭代</a:t>
            </a:r>
            <a:endParaRPr lang="zh-CN" altLang="en-US">
              <a:latin typeface="黑体" charset="0"/>
              <a:ea typeface="黑体" charset="0"/>
            </a:endParaRPr>
          </a:p>
        </p:txBody>
      </p:sp>
      <p:sp>
        <p:nvSpPr>
          <p:cNvPr id="445" name="文本框 444"/>
          <p:cNvSpPr txBox="1"/>
          <p:nvPr/>
        </p:nvSpPr>
        <p:spPr>
          <a:xfrm>
            <a:off x="10071674" y="6717325"/>
            <a:ext cx="13258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>
                <a:latin typeface="黑体" charset="0"/>
                <a:ea typeface="黑体" charset="0"/>
              </a:rPr>
              <a:t>第二</a:t>
            </a:r>
            <a:r>
              <a:rPr lang="zh-CN" altLang="en-US">
                <a:latin typeface="黑体" charset="0"/>
                <a:ea typeface="黑体" charset="0"/>
              </a:rPr>
              <a:t>轮迭代</a:t>
            </a:r>
            <a:endParaRPr lang="zh-CN" altLang="en-US">
              <a:latin typeface="黑体" charset="0"/>
              <a:ea typeface="黑体" charset="0"/>
            </a:endParaRPr>
          </a:p>
        </p:txBody>
      </p:sp>
      <p:sp>
        <p:nvSpPr>
          <p:cNvPr id="446" name="文本框 445"/>
          <p:cNvSpPr txBox="1"/>
          <p:nvPr/>
        </p:nvSpPr>
        <p:spPr>
          <a:xfrm>
            <a:off x="1622364" y="12079900"/>
            <a:ext cx="13258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>
                <a:latin typeface="黑体" charset="0"/>
                <a:ea typeface="黑体" charset="0"/>
              </a:rPr>
              <a:t>第三</a:t>
            </a:r>
            <a:r>
              <a:rPr lang="zh-CN" altLang="en-US">
                <a:latin typeface="黑体" charset="0"/>
                <a:ea typeface="黑体" charset="0"/>
              </a:rPr>
              <a:t>轮迭代</a:t>
            </a:r>
            <a:endParaRPr lang="zh-CN" altLang="en-US">
              <a:latin typeface="黑体" charset="0"/>
              <a:ea typeface="黑体" charset="0"/>
            </a:endParaRPr>
          </a:p>
        </p:txBody>
      </p:sp>
      <p:sp>
        <p:nvSpPr>
          <p:cNvPr id="447" name="文本框 446"/>
          <p:cNvSpPr txBox="1"/>
          <p:nvPr/>
        </p:nvSpPr>
        <p:spPr>
          <a:xfrm>
            <a:off x="5860354" y="12079900"/>
            <a:ext cx="13258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>
                <a:latin typeface="黑体" charset="0"/>
                <a:ea typeface="黑体" charset="0"/>
              </a:rPr>
              <a:t>第四</a:t>
            </a:r>
            <a:r>
              <a:rPr lang="zh-CN" altLang="en-US">
                <a:latin typeface="黑体" charset="0"/>
                <a:ea typeface="黑体" charset="0"/>
              </a:rPr>
              <a:t>轮迭代</a:t>
            </a:r>
            <a:endParaRPr lang="zh-CN" altLang="en-US">
              <a:latin typeface="黑体" charset="0"/>
              <a:ea typeface="黑体" charset="0"/>
            </a:endParaRPr>
          </a:p>
        </p:txBody>
      </p:sp>
      <p:sp>
        <p:nvSpPr>
          <p:cNvPr id="448" name="椭圆 447"/>
          <p:cNvSpPr/>
          <p:nvPr/>
        </p:nvSpPr>
        <p:spPr>
          <a:xfrm>
            <a:off x="10477439" y="12605680"/>
            <a:ext cx="514350" cy="467995"/>
          </a:xfrm>
          <a:prstGeom prst="ellipse">
            <a:avLst/>
          </a:prstGeom>
          <a:solidFill>
            <a:schemeClr val="accent1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altLang="zh-CN"/>
          </a:p>
        </p:txBody>
      </p:sp>
      <p:sp>
        <p:nvSpPr>
          <p:cNvPr id="449" name="椭圆 448"/>
          <p:cNvSpPr/>
          <p:nvPr/>
        </p:nvSpPr>
        <p:spPr>
          <a:xfrm>
            <a:off x="9293799" y="13280685"/>
            <a:ext cx="514350" cy="467995"/>
          </a:xfrm>
          <a:prstGeom prst="ellipse">
            <a:avLst/>
          </a:prstGeom>
          <a:solidFill>
            <a:schemeClr val="accent6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altLang="zh-CN"/>
          </a:p>
        </p:txBody>
      </p:sp>
      <p:sp>
        <p:nvSpPr>
          <p:cNvPr id="450" name="椭圆 449"/>
          <p:cNvSpPr/>
          <p:nvPr/>
        </p:nvSpPr>
        <p:spPr>
          <a:xfrm>
            <a:off x="10477439" y="14090310"/>
            <a:ext cx="514350" cy="467995"/>
          </a:xfrm>
          <a:prstGeom prst="ellipse">
            <a:avLst/>
          </a:prstGeom>
          <a:solidFill>
            <a:schemeClr val="accent6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altLang="zh-CN"/>
          </a:p>
        </p:txBody>
      </p:sp>
      <p:sp>
        <p:nvSpPr>
          <p:cNvPr id="451" name="椭圆 450"/>
          <p:cNvSpPr/>
          <p:nvPr/>
        </p:nvSpPr>
        <p:spPr>
          <a:xfrm>
            <a:off x="11803954" y="14939305"/>
            <a:ext cx="514350" cy="467995"/>
          </a:xfrm>
          <a:prstGeom prst="ellipse">
            <a:avLst/>
          </a:prstGeom>
          <a:solidFill>
            <a:schemeClr val="accent1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altLang="zh-CN"/>
          </a:p>
        </p:txBody>
      </p:sp>
      <p:sp>
        <p:nvSpPr>
          <p:cNvPr id="452" name="椭圆 451"/>
          <p:cNvSpPr/>
          <p:nvPr/>
        </p:nvSpPr>
        <p:spPr>
          <a:xfrm>
            <a:off x="11803954" y="13280685"/>
            <a:ext cx="514350" cy="467995"/>
          </a:xfrm>
          <a:prstGeom prst="ellipse">
            <a:avLst/>
          </a:prstGeom>
          <a:solidFill>
            <a:schemeClr val="accent1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altLang="zh-CN"/>
          </a:p>
        </p:txBody>
      </p:sp>
      <p:sp>
        <p:nvSpPr>
          <p:cNvPr id="453" name="椭圆 452"/>
          <p:cNvSpPr/>
          <p:nvPr/>
        </p:nvSpPr>
        <p:spPr>
          <a:xfrm>
            <a:off x="11803954" y="16493785"/>
            <a:ext cx="514350" cy="467995"/>
          </a:xfrm>
          <a:prstGeom prst="ellipse">
            <a:avLst/>
          </a:prstGeom>
          <a:solidFill>
            <a:schemeClr val="accent1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altLang="zh-CN"/>
          </a:p>
        </p:txBody>
      </p:sp>
      <p:sp>
        <p:nvSpPr>
          <p:cNvPr id="454" name="椭圆 453"/>
          <p:cNvSpPr/>
          <p:nvPr/>
        </p:nvSpPr>
        <p:spPr>
          <a:xfrm>
            <a:off x="10477439" y="15856245"/>
            <a:ext cx="514350" cy="467995"/>
          </a:xfrm>
          <a:prstGeom prst="ellipse">
            <a:avLst/>
          </a:prstGeom>
          <a:solidFill>
            <a:schemeClr val="accent6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altLang="zh-CN"/>
          </a:p>
        </p:txBody>
      </p:sp>
      <p:sp>
        <p:nvSpPr>
          <p:cNvPr id="455" name="椭圆 454"/>
          <p:cNvSpPr/>
          <p:nvPr/>
        </p:nvSpPr>
        <p:spPr>
          <a:xfrm>
            <a:off x="9293799" y="14939305"/>
            <a:ext cx="514350" cy="467995"/>
          </a:xfrm>
          <a:prstGeom prst="ellipse">
            <a:avLst/>
          </a:prstGeom>
          <a:solidFill>
            <a:schemeClr val="accent6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altLang="zh-CN"/>
          </a:p>
        </p:txBody>
      </p:sp>
      <p:cxnSp>
        <p:nvCxnSpPr>
          <p:cNvPr id="456" name="直接连接符 455"/>
          <p:cNvCxnSpPr>
            <a:stCxn id="448" idx="5"/>
            <a:endCxn id="452" idx="2"/>
          </p:cNvCxnSpPr>
          <p:nvPr/>
        </p:nvCxnSpPr>
        <p:spPr>
          <a:xfrm>
            <a:off x="10916285" y="13004800"/>
            <a:ext cx="887730" cy="50990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7" name="直接连接符 456"/>
          <p:cNvCxnSpPr>
            <a:stCxn id="451" idx="0"/>
            <a:endCxn id="452" idx="4"/>
          </p:cNvCxnSpPr>
          <p:nvPr/>
        </p:nvCxnSpPr>
        <p:spPr>
          <a:xfrm flipV="1">
            <a:off x="12061190" y="13748385"/>
            <a:ext cx="0" cy="11906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8" name="直接连接符 457"/>
          <p:cNvCxnSpPr>
            <a:stCxn id="451" idx="1"/>
            <a:endCxn id="450" idx="5"/>
          </p:cNvCxnSpPr>
          <p:nvPr/>
        </p:nvCxnSpPr>
        <p:spPr>
          <a:xfrm flipH="1" flipV="1">
            <a:off x="10916285" y="14489430"/>
            <a:ext cx="963295" cy="51816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9" name="直接连接符 458"/>
          <p:cNvCxnSpPr>
            <a:stCxn id="451" idx="4"/>
            <a:endCxn id="453" idx="0"/>
          </p:cNvCxnSpPr>
          <p:nvPr/>
        </p:nvCxnSpPr>
        <p:spPr>
          <a:xfrm>
            <a:off x="12061190" y="15407005"/>
            <a:ext cx="0" cy="108648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0" name="直接连接符 459"/>
          <p:cNvCxnSpPr>
            <a:stCxn id="455" idx="0"/>
            <a:endCxn id="449" idx="4"/>
          </p:cNvCxnSpPr>
          <p:nvPr/>
        </p:nvCxnSpPr>
        <p:spPr>
          <a:xfrm flipV="1">
            <a:off x="9551035" y="13748385"/>
            <a:ext cx="0" cy="11906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1" name="直接连接符 460"/>
          <p:cNvCxnSpPr>
            <a:stCxn id="450" idx="1"/>
            <a:endCxn id="449" idx="5"/>
          </p:cNvCxnSpPr>
          <p:nvPr/>
        </p:nvCxnSpPr>
        <p:spPr>
          <a:xfrm flipH="1" flipV="1">
            <a:off x="9732645" y="13679805"/>
            <a:ext cx="820420" cy="47879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2" name="直接连接符 461"/>
          <p:cNvCxnSpPr>
            <a:stCxn id="450" idx="3"/>
            <a:endCxn id="455" idx="7"/>
          </p:cNvCxnSpPr>
          <p:nvPr/>
        </p:nvCxnSpPr>
        <p:spPr>
          <a:xfrm flipH="1">
            <a:off x="9732645" y="14489430"/>
            <a:ext cx="820420" cy="51816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3" name="直接连接符 462"/>
          <p:cNvCxnSpPr>
            <a:stCxn id="454" idx="0"/>
            <a:endCxn id="450" idx="4"/>
          </p:cNvCxnSpPr>
          <p:nvPr/>
        </p:nvCxnSpPr>
        <p:spPr>
          <a:xfrm flipV="1">
            <a:off x="10734675" y="14558010"/>
            <a:ext cx="0" cy="129794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4" name="直接连接符 463"/>
          <p:cNvCxnSpPr>
            <a:stCxn id="448" idx="5"/>
            <a:endCxn id="451" idx="0"/>
          </p:cNvCxnSpPr>
          <p:nvPr/>
        </p:nvCxnSpPr>
        <p:spPr>
          <a:xfrm>
            <a:off x="10916285" y="13004800"/>
            <a:ext cx="1144905" cy="193421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5" name="文本框 464"/>
          <p:cNvSpPr txBox="1"/>
          <p:nvPr/>
        </p:nvSpPr>
        <p:spPr>
          <a:xfrm>
            <a:off x="10071674" y="12079900"/>
            <a:ext cx="13258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>
                <a:latin typeface="黑体" charset="0"/>
                <a:ea typeface="黑体" charset="0"/>
              </a:rPr>
              <a:t>第五</a:t>
            </a:r>
            <a:r>
              <a:rPr lang="zh-CN" altLang="en-US">
                <a:latin typeface="黑体" charset="0"/>
                <a:ea typeface="黑体" charset="0"/>
              </a:rPr>
              <a:t>轮迭代</a:t>
            </a:r>
            <a:endParaRPr lang="zh-CN" altLang="en-US">
              <a:latin typeface="黑体" charset="0"/>
              <a:ea typeface="黑体" charset="0"/>
            </a:endParaRPr>
          </a:p>
        </p:txBody>
      </p:sp>
      <p:sp>
        <p:nvSpPr>
          <p:cNvPr id="466" name="椭圆 465"/>
          <p:cNvSpPr/>
          <p:nvPr/>
        </p:nvSpPr>
        <p:spPr>
          <a:xfrm>
            <a:off x="587375" y="20217765"/>
            <a:ext cx="388620" cy="368300"/>
          </a:xfrm>
          <a:prstGeom prst="ellipse">
            <a:avLst/>
          </a:prstGeom>
          <a:solidFill>
            <a:schemeClr val="accent3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>
                <a:solidFill>
                  <a:schemeClr val="tx1"/>
                </a:solidFill>
              </a:rPr>
              <a:t>D</a:t>
            </a:r>
            <a:endParaRPr lang="en-US" altLang="zh-CN">
              <a:solidFill>
                <a:schemeClr val="tx1"/>
              </a:solidFill>
            </a:endParaRPr>
          </a:p>
        </p:txBody>
      </p:sp>
      <p:sp>
        <p:nvSpPr>
          <p:cNvPr id="467" name="椭圆 466"/>
          <p:cNvSpPr/>
          <p:nvPr/>
        </p:nvSpPr>
        <p:spPr>
          <a:xfrm>
            <a:off x="198755" y="20995640"/>
            <a:ext cx="388620" cy="368300"/>
          </a:xfrm>
          <a:prstGeom prst="ellipse">
            <a:avLst/>
          </a:prstGeom>
          <a:solidFill>
            <a:schemeClr val="accent3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>
                <a:solidFill>
                  <a:schemeClr val="tx1"/>
                </a:solidFill>
              </a:rPr>
              <a:t>A</a:t>
            </a:r>
            <a:endParaRPr lang="en-US" altLang="zh-CN">
              <a:solidFill>
                <a:schemeClr val="tx1"/>
              </a:solidFill>
            </a:endParaRPr>
          </a:p>
        </p:txBody>
      </p:sp>
      <p:sp>
        <p:nvSpPr>
          <p:cNvPr id="468" name="椭圆 467"/>
          <p:cNvSpPr/>
          <p:nvPr/>
        </p:nvSpPr>
        <p:spPr>
          <a:xfrm>
            <a:off x="713105" y="21583015"/>
            <a:ext cx="388620" cy="368300"/>
          </a:xfrm>
          <a:prstGeom prst="ellipse">
            <a:avLst/>
          </a:prstGeom>
          <a:solidFill>
            <a:schemeClr val="accent3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>
                <a:solidFill>
                  <a:schemeClr val="tx1"/>
                </a:solidFill>
              </a:rPr>
              <a:t>B</a:t>
            </a:r>
            <a:endParaRPr lang="en-US" altLang="zh-CN">
              <a:solidFill>
                <a:schemeClr val="tx1"/>
              </a:solidFill>
            </a:endParaRPr>
          </a:p>
        </p:txBody>
      </p:sp>
      <p:sp>
        <p:nvSpPr>
          <p:cNvPr id="469" name="椭圆 468"/>
          <p:cNvSpPr/>
          <p:nvPr/>
        </p:nvSpPr>
        <p:spPr>
          <a:xfrm>
            <a:off x="1283335" y="20217765"/>
            <a:ext cx="388620" cy="368300"/>
          </a:xfrm>
          <a:prstGeom prst="ellipse">
            <a:avLst/>
          </a:prstGeom>
          <a:solidFill>
            <a:schemeClr val="accent3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>
                <a:solidFill>
                  <a:schemeClr val="tx1"/>
                </a:solidFill>
              </a:rPr>
              <a:t>C</a:t>
            </a:r>
            <a:endParaRPr lang="en-US" altLang="zh-CN">
              <a:solidFill>
                <a:schemeClr val="tx1"/>
              </a:solidFill>
            </a:endParaRPr>
          </a:p>
        </p:txBody>
      </p:sp>
      <p:sp>
        <p:nvSpPr>
          <p:cNvPr id="470" name="椭圆 469"/>
          <p:cNvSpPr/>
          <p:nvPr/>
        </p:nvSpPr>
        <p:spPr>
          <a:xfrm>
            <a:off x="1416050" y="20995640"/>
            <a:ext cx="388620" cy="368300"/>
          </a:xfrm>
          <a:prstGeom prst="ellipse">
            <a:avLst/>
          </a:prstGeom>
          <a:solidFill>
            <a:schemeClr val="accent3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>
                <a:solidFill>
                  <a:schemeClr val="tx1"/>
                </a:solidFill>
              </a:rPr>
              <a:t>E</a:t>
            </a:r>
            <a:endParaRPr lang="en-US" altLang="zh-CN">
              <a:solidFill>
                <a:schemeClr val="tx1"/>
              </a:solidFill>
            </a:endParaRPr>
          </a:p>
        </p:txBody>
      </p:sp>
      <p:sp>
        <p:nvSpPr>
          <p:cNvPr id="471" name="椭圆 470"/>
          <p:cNvSpPr/>
          <p:nvPr/>
        </p:nvSpPr>
        <p:spPr>
          <a:xfrm>
            <a:off x="2153920" y="20627340"/>
            <a:ext cx="388620" cy="368300"/>
          </a:xfrm>
          <a:prstGeom prst="ellipse">
            <a:avLst/>
          </a:prstGeom>
          <a:solidFill>
            <a:schemeClr val="accent3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>
                <a:solidFill>
                  <a:schemeClr val="tx1"/>
                </a:solidFill>
              </a:rPr>
              <a:t>F</a:t>
            </a:r>
            <a:endParaRPr lang="en-US" altLang="zh-CN">
              <a:solidFill>
                <a:schemeClr val="tx1"/>
              </a:solidFill>
            </a:endParaRPr>
          </a:p>
        </p:txBody>
      </p:sp>
      <p:sp>
        <p:nvSpPr>
          <p:cNvPr id="472" name="椭圆 471"/>
          <p:cNvSpPr/>
          <p:nvPr/>
        </p:nvSpPr>
        <p:spPr>
          <a:xfrm>
            <a:off x="2361565" y="19376390"/>
            <a:ext cx="388620" cy="368300"/>
          </a:xfrm>
          <a:prstGeom prst="ellipse">
            <a:avLst/>
          </a:prstGeom>
          <a:solidFill>
            <a:schemeClr val="accent3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>
                <a:solidFill>
                  <a:schemeClr val="tx1"/>
                </a:solidFill>
              </a:rPr>
              <a:t>H</a:t>
            </a:r>
            <a:endParaRPr lang="en-US" altLang="zh-CN">
              <a:solidFill>
                <a:schemeClr val="tx1"/>
              </a:solidFill>
            </a:endParaRPr>
          </a:p>
        </p:txBody>
      </p:sp>
      <p:sp>
        <p:nvSpPr>
          <p:cNvPr id="473" name="椭圆 472"/>
          <p:cNvSpPr/>
          <p:nvPr/>
        </p:nvSpPr>
        <p:spPr>
          <a:xfrm>
            <a:off x="2754630" y="20259040"/>
            <a:ext cx="388620" cy="368300"/>
          </a:xfrm>
          <a:prstGeom prst="ellipse">
            <a:avLst/>
          </a:prstGeom>
          <a:solidFill>
            <a:schemeClr val="accent3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>
                <a:solidFill>
                  <a:schemeClr val="tx1"/>
                </a:solidFill>
              </a:rPr>
              <a:t>G</a:t>
            </a:r>
            <a:endParaRPr lang="en-US" altLang="zh-CN">
              <a:solidFill>
                <a:schemeClr val="tx1"/>
              </a:solidFill>
            </a:endParaRPr>
          </a:p>
        </p:txBody>
      </p:sp>
      <p:sp>
        <p:nvSpPr>
          <p:cNvPr id="474" name="椭圆 473"/>
          <p:cNvSpPr/>
          <p:nvPr/>
        </p:nvSpPr>
        <p:spPr>
          <a:xfrm>
            <a:off x="3223260" y="19744690"/>
            <a:ext cx="388620" cy="368300"/>
          </a:xfrm>
          <a:prstGeom prst="ellipse">
            <a:avLst/>
          </a:prstGeom>
          <a:solidFill>
            <a:schemeClr val="accent3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>
                <a:solidFill>
                  <a:schemeClr val="tx1"/>
                </a:solidFill>
              </a:rPr>
              <a:t>I</a:t>
            </a:r>
            <a:endParaRPr lang="en-US" altLang="zh-CN">
              <a:solidFill>
                <a:schemeClr val="tx1"/>
              </a:solidFill>
            </a:endParaRPr>
          </a:p>
        </p:txBody>
      </p:sp>
      <p:sp>
        <p:nvSpPr>
          <p:cNvPr id="475" name="椭圆 474"/>
          <p:cNvSpPr/>
          <p:nvPr/>
        </p:nvSpPr>
        <p:spPr>
          <a:xfrm>
            <a:off x="3480435" y="20627340"/>
            <a:ext cx="388620" cy="368300"/>
          </a:xfrm>
          <a:prstGeom prst="ellipse">
            <a:avLst/>
          </a:prstGeom>
          <a:solidFill>
            <a:schemeClr val="accent3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>
                <a:solidFill>
                  <a:schemeClr val="tx1"/>
                </a:solidFill>
              </a:rPr>
              <a:t>J</a:t>
            </a:r>
            <a:endParaRPr lang="en-US" altLang="zh-CN">
              <a:solidFill>
                <a:schemeClr val="tx1"/>
              </a:solidFill>
            </a:endParaRPr>
          </a:p>
        </p:txBody>
      </p:sp>
      <p:sp>
        <p:nvSpPr>
          <p:cNvPr id="476" name="椭圆 475"/>
          <p:cNvSpPr/>
          <p:nvPr/>
        </p:nvSpPr>
        <p:spPr>
          <a:xfrm>
            <a:off x="1671955" y="21951315"/>
            <a:ext cx="388620" cy="368300"/>
          </a:xfrm>
          <a:prstGeom prst="ellipse">
            <a:avLst/>
          </a:prstGeom>
          <a:solidFill>
            <a:schemeClr val="accent3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>
                <a:solidFill>
                  <a:schemeClr val="tx1"/>
                </a:solidFill>
              </a:rPr>
              <a:t>M</a:t>
            </a:r>
            <a:endParaRPr lang="en-US" altLang="zh-CN">
              <a:solidFill>
                <a:schemeClr val="tx1"/>
              </a:solidFill>
            </a:endParaRPr>
          </a:p>
        </p:txBody>
      </p:sp>
      <p:sp>
        <p:nvSpPr>
          <p:cNvPr id="477" name="椭圆 476"/>
          <p:cNvSpPr/>
          <p:nvPr/>
        </p:nvSpPr>
        <p:spPr>
          <a:xfrm>
            <a:off x="2445385" y="21583015"/>
            <a:ext cx="388620" cy="368300"/>
          </a:xfrm>
          <a:prstGeom prst="ellipse">
            <a:avLst/>
          </a:prstGeom>
          <a:solidFill>
            <a:schemeClr val="accent3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>
                <a:solidFill>
                  <a:schemeClr val="tx1"/>
                </a:solidFill>
              </a:rPr>
              <a:t>L</a:t>
            </a:r>
            <a:endParaRPr lang="en-US" altLang="zh-CN">
              <a:solidFill>
                <a:schemeClr val="tx1"/>
              </a:solidFill>
            </a:endParaRPr>
          </a:p>
        </p:txBody>
      </p:sp>
      <p:sp>
        <p:nvSpPr>
          <p:cNvPr id="478" name="椭圆 477"/>
          <p:cNvSpPr/>
          <p:nvPr/>
        </p:nvSpPr>
        <p:spPr>
          <a:xfrm>
            <a:off x="1221740" y="22853015"/>
            <a:ext cx="388620" cy="368300"/>
          </a:xfrm>
          <a:prstGeom prst="ellipse">
            <a:avLst/>
          </a:prstGeom>
          <a:solidFill>
            <a:schemeClr val="accent3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>
                <a:solidFill>
                  <a:schemeClr val="tx1"/>
                </a:solidFill>
              </a:rPr>
              <a:t>N</a:t>
            </a:r>
            <a:endParaRPr lang="en-US" altLang="zh-CN">
              <a:solidFill>
                <a:schemeClr val="tx1"/>
              </a:solidFill>
            </a:endParaRPr>
          </a:p>
        </p:txBody>
      </p:sp>
      <p:sp>
        <p:nvSpPr>
          <p:cNvPr id="479" name="椭圆 478"/>
          <p:cNvSpPr/>
          <p:nvPr/>
        </p:nvSpPr>
        <p:spPr>
          <a:xfrm>
            <a:off x="2060575" y="22853015"/>
            <a:ext cx="388620" cy="368300"/>
          </a:xfrm>
          <a:prstGeom prst="ellipse">
            <a:avLst/>
          </a:prstGeom>
          <a:solidFill>
            <a:schemeClr val="accent3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>
                <a:solidFill>
                  <a:schemeClr val="tx1"/>
                </a:solidFill>
              </a:rPr>
              <a:t>P</a:t>
            </a:r>
            <a:endParaRPr lang="en-US" altLang="zh-CN">
              <a:solidFill>
                <a:schemeClr val="tx1"/>
              </a:solidFill>
            </a:endParaRPr>
          </a:p>
        </p:txBody>
      </p:sp>
      <p:sp>
        <p:nvSpPr>
          <p:cNvPr id="480" name="椭圆 479"/>
          <p:cNvSpPr/>
          <p:nvPr/>
        </p:nvSpPr>
        <p:spPr>
          <a:xfrm>
            <a:off x="2966085" y="22091015"/>
            <a:ext cx="388620" cy="368300"/>
          </a:xfrm>
          <a:prstGeom prst="ellipse">
            <a:avLst/>
          </a:prstGeom>
          <a:solidFill>
            <a:schemeClr val="accent3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>
                <a:solidFill>
                  <a:schemeClr val="tx1"/>
                </a:solidFill>
              </a:rPr>
              <a:t>O</a:t>
            </a:r>
            <a:endParaRPr lang="en-US" altLang="zh-CN">
              <a:solidFill>
                <a:schemeClr val="tx1"/>
              </a:solidFill>
            </a:endParaRPr>
          </a:p>
        </p:txBody>
      </p:sp>
      <p:cxnSp>
        <p:nvCxnSpPr>
          <p:cNvPr id="481" name="直接连接符 480"/>
          <p:cNvCxnSpPr>
            <a:stCxn id="469" idx="2"/>
            <a:endCxn id="466" idx="6"/>
          </p:cNvCxnSpPr>
          <p:nvPr/>
        </p:nvCxnSpPr>
        <p:spPr>
          <a:xfrm flipH="1">
            <a:off x="975995" y="20401915"/>
            <a:ext cx="3073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2" name="直接连接符 481"/>
          <p:cNvCxnSpPr>
            <a:stCxn id="466" idx="3"/>
            <a:endCxn id="467" idx="0"/>
          </p:cNvCxnSpPr>
          <p:nvPr/>
        </p:nvCxnSpPr>
        <p:spPr>
          <a:xfrm flipH="1">
            <a:off x="393065" y="20532090"/>
            <a:ext cx="251460" cy="46355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3" name="直接连接符 482"/>
          <p:cNvCxnSpPr>
            <a:stCxn id="468" idx="1"/>
            <a:endCxn id="467" idx="5"/>
          </p:cNvCxnSpPr>
          <p:nvPr/>
        </p:nvCxnSpPr>
        <p:spPr>
          <a:xfrm flipH="1" flipV="1">
            <a:off x="530225" y="21309965"/>
            <a:ext cx="240030" cy="3270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4" name="直接连接符 483"/>
          <p:cNvCxnSpPr>
            <a:stCxn id="470" idx="3"/>
            <a:endCxn id="468" idx="7"/>
          </p:cNvCxnSpPr>
          <p:nvPr/>
        </p:nvCxnSpPr>
        <p:spPr>
          <a:xfrm flipH="1">
            <a:off x="1044575" y="21309965"/>
            <a:ext cx="428625" cy="3270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5" name="直接连接符 484"/>
          <p:cNvCxnSpPr>
            <a:stCxn id="469" idx="4"/>
            <a:endCxn id="470" idx="0"/>
          </p:cNvCxnSpPr>
          <p:nvPr/>
        </p:nvCxnSpPr>
        <p:spPr>
          <a:xfrm>
            <a:off x="1477645" y="20586065"/>
            <a:ext cx="132715" cy="40957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6" name="直接连接符 485"/>
          <p:cNvCxnSpPr>
            <a:endCxn id="467" idx="7"/>
          </p:cNvCxnSpPr>
          <p:nvPr/>
        </p:nvCxnSpPr>
        <p:spPr>
          <a:xfrm flipH="1">
            <a:off x="530225" y="20539710"/>
            <a:ext cx="828675" cy="50990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7" name="直接连接符 486"/>
          <p:cNvCxnSpPr>
            <a:stCxn id="468" idx="0"/>
            <a:endCxn id="466" idx="4"/>
          </p:cNvCxnSpPr>
          <p:nvPr/>
        </p:nvCxnSpPr>
        <p:spPr>
          <a:xfrm flipH="1" flipV="1">
            <a:off x="781685" y="20586065"/>
            <a:ext cx="125730" cy="99695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8" name="直接连接符 487"/>
          <p:cNvCxnSpPr>
            <a:endCxn id="468" idx="0"/>
          </p:cNvCxnSpPr>
          <p:nvPr/>
        </p:nvCxnSpPr>
        <p:spPr>
          <a:xfrm flipH="1">
            <a:off x="907415" y="20523835"/>
            <a:ext cx="483235" cy="10591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9" name="直接连接符 488"/>
          <p:cNvCxnSpPr>
            <a:stCxn id="470" idx="2"/>
            <a:endCxn id="467" idx="6"/>
          </p:cNvCxnSpPr>
          <p:nvPr/>
        </p:nvCxnSpPr>
        <p:spPr>
          <a:xfrm flipH="1">
            <a:off x="587375" y="21179790"/>
            <a:ext cx="82867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0" name="直接连接符 489"/>
          <p:cNvCxnSpPr>
            <a:stCxn id="470" idx="1"/>
            <a:endCxn id="466" idx="5"/>
          </p:cNvCxnSpPr>
          <p:nvPr/>
        </p:nvCxnSpPr>
        <p:spPr>
          <a:xfrm flipH="1" flipV="1">
            <a:off x="918845" y="20532090"/>
            <a:ext cx="554355" cy="5175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1" name="直接连接符 490"/>
          <p:cNvCxnSpPr>
            <a:stCxn id="472" idx="4"/>
            <a:endCxn id="470" idx="7"/>
          </p:cNvCxnSpPr>
          <p:nvPr/>
        </p:nvCxnSpPr>
        <p:spPr>
          <a:xfrm flipH="1">
            <a:off x="1747520" y="19744690"/>
            <a:ext cx="808355" cy="13049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2" name="直接连接符 491"/>
          <p:cNvCxnSpPr>
            <a:stCxn id="472" idx="5"/>
            <a:endCxn id="474" idx="2"/>
          </p:cNvCxnSpPr>
          <p:nvPr/>
        </p:nvCxnSpPr>
        <p:spPr>
          <a:xfrm>
            <a:off x="2693035" y="19690715"/>
            <a:ext cx="530225" cy="2381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3" name="直接连接符 492"/>
          <p:cNvCxnSpPr>
            <a:stCxn id="475" idx="0"/>
            <a:endCxn id="474" idx="5"/>
          </p:cNvCxnSpPr>
          <p:nvPr/>
        </p:nvCxnSpPr>
        <p:spPr>
          <a:xfrm flipH="1" flipV="1">
            <a:off x="3554730" y="20059015"/>
            <a:ext cx="120015" cy="5683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4" name="直接连接符 493"/>
          <p:cNvCxnSpPr>
            <a:stCxn id="473" idx="1"/>
            <a:endCxn id="472" idx="4"/>
          </p:cNvCxnSpPr>
          <p:nvPr/>
        </p:nvCxnSpPr>
        <p:spPr>
          <a:xfrm flipH="1" flipV="1">
            <a:off x="2555875" y="19744690"/>
            <a:ext cx="255905" cy="5683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5" name="直接连接符 494"/>
          <p:cNvCxnSpPr>
            <a:stCxn id="472" idx="4"/>
            <a:endCxn id="471" idx="0"/>
          </p:cNvCxnSpPr>
          <p:nvPr/>
        </p:nvCxnSpPr>
        <p:spPr>
          <a:xfrm flipH="1">
            <a:off x="2348230" y="19744690"/>
            <a:ext cx="207645" cy="88265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6" name="直接连接符 495"/>
          <p:cNvCxnSpPr>
            <a:stCxn id="471" idx="6"/>
            <a:endCxn id="473" idx="3"/>
          </p:cNvCxnSpPr>
          <p:nvPr/>
        </p:nvCxnSpPr>
        <p:spPr>
          <a:xfrm flipV="1">
            <a:off x="2542540" y="20573365"/>
            <a:ext cx="269240" cy="2381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7" name="直接连接符 496"/>
          <p:cNvCxnSpPr>
            <a:stCxn id="471" idx="3"/>
            <a:endCxn id="476" idx="7"/>
          </p:cNvCxnSpPr>
          <p:nvPr/>
        </p:nvCxnSpPr>
        <p:spPr>
          <a:xfrm flipH="1">
            <a:off x="2003425" y="20941665"/>
            <a:ext cx="207645" cy="10636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8" name="直接连接符 497"/>
          <p:cNvCxnSpPr>
            <a:stCxn id="476" idx="0"/>
            <a:endCxn id="470" idx="5"/>
          </p:cNvCxnSpPr>
          <p:nvPr/>
        </p:nvCxnSpPr>
        <p:spPr>
          <a:xfrm flipH="1" flipV="1">
            <a:off x="1747520" y="21309965"/>
            <a:ext cx="118745" cy="64135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9" name="直接连接符 498"/>
          <p:cNvCxnSpPr/>
          <p:nvPr/>
        </p:nvCxnSpPr>
        <p:spPr>
          <a:xfrm flipH="1" flipV="1">
            <a:off x="2693035" y="19690715"/>
            <a:ext cx="844550" cy="9906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0" name="直接连接符 499"/>
          <p:cNvCxnSpPr>
            <a:stCxn id="475" idx="2"/>
          </p:cNvCxnSpPr>
          <p:nvPr/>
        </p:nvCxnSpPr>
        <p:spPr>
          <a:xfrm flipH="1">
            <a:off x="2517775" y="20811490"/>
            <a:ext cx="96266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1" name="直接连接符 500"/>
          <p:cNvCxnSpPr>
            <a:stCxn id="471" idx="5"/>
            <a:endCxn id="477" idx="0"/>
          </p:cNvCxnSpPr>
          <p:nvPr/>
        </p:nvCxnSpPr>
        <p:spPr>
          <a:xfrm>
            <a:off x="2485390" y="20941665"/>
            <a:ext cx="154305" cy="64135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2" name="直接连接符 501"/>
          <p:cNvCxnSpPr>
            <a:stCxn id="480" idx="1"/>
            <a:endCxn id="477" idx="5"/>
          </p:cNvCxnSpPr>
          <p:nvPr/>
        </p:nvCxnSpPr>
        <p:spPr>
          <a:xfrm flipH="1" flipV="1">
            <a:off x="2776855" y="21897340"/>
            <a:ext cx="246380" cy="24765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4" name="直接连接符 503"/>
          <p:cNvCxnSpPr>
            <a:endCxn id="476" idx="7"/>
          </p:cNvCxnSpPr>
          <p:nvPr/>
        </p:nvCxnSpPr>
        <p:spPr>
          <a:xfrm flipH="1">
            <a:off x="2003425" y="21793835"/>
            <a:ext cx="466725" cy="21145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5" name="直接连接符 504"/>
          <p:cNvCxnSpPr>
            <a:stCxn id="476" idx="3"/>
            <a:endCxn id="478" idx="7"/>
          </p:cNvCxnSpPr>
          <p:nvPr/>
        </p:nvCxnSpPr>
        <p:spPr>
          <a:xfrm flipH="1">
            <a:off x="1553210" y="22265640"/>
            <a:ext cx="175895" cy="64135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6" name="直接连接符 505"/>
          <p:cNvCxnSpPr>
            <a:stCxn id="480" idx="3"/>
            <a:endCxn id="479" idx="7"/>
          </p:cNvCxnSpPr>
          <p:nvPr/>
        </p:nvCxnSpPr>
        <p:spPr>
          <a:xfrm flipH="1">
            <a:off x="2392045" y="22405340"/>
            <a:ext cx="631190" cy="50165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7" name="直接连接符 506"/>
          <p:cNvCxnSpPr>
            <a:stCxn id="479" idx="2"/>
            <a:endCxn id="478" idx="6"/>
          </p:cNvCxnSpPr>
          <p:nvPr/>
        </p:nvCxnSpPr>
        <p:spPr>
          <a:xfrm flipH="1">
            <a:off x="1610360" y="23037165"/>
            <a:ext cx="45021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8" name="直接连接符 507"/>
          <p:cNvCxnSpPr>
            <a:stCxn id="476" idx="4"/>
            <a:endCxn id="479" idx="1"/>
          </p:cNvCxnSpPr>
          <p:nvPr/>
        </p:nvCxnSpPr>
        <p:spPr>
          <a:xfrm>
            <a:off x="1866265" y="22319615"/>
            <a:ext cx="251460" cy="58737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9" name="直接连接符 508"/>
          <p:cNvCxnSpPr>
            <a:stCxn id="477" idx="3"/>
            <a:endCxn id="478" idx="7"/>
          </p:cNvCxnSpPr>
          <p:nvPr/>
        </p:nvCxnSpPr>
        <p:spPr>
          <a:xfrm flipH="1">
            <a:off x="1553210" y="21897340"/>
            <a:ext cx="949325" cy="100965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0" name="文本框 509"/>
          <p:cNvSpPr txBox="1"/>
          <p:nvPr/>
        </p:nvSpPr>
        <p:spPr>
          <a:xfrm>
            <a:off x="6789359" y="18321950"/>
            <a:ext cx="13258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>
                <a:latin typeface="黑体" charset="0"/>
                <a:ea typeface="黑体" charset="0"/>
              </a:rPr>
              <a:t>第一</a:t>
            </a:r>
            <a:r>
              <a:rPr lang="zh-CN" altLang="en-US">
                <a:latin typeface="黑体" charset="0"/>
                <a:ea typeface="黑体" charset="0"/>
              </a:rPr>
              <a:t>轮迭代</a:t>
            </a:r>
            <a:endParaRPr lang="zh-CN" altLang="en-US">
              <a:latin typeface="黑体" charset="0"/>
              <a:ea typeface="黑体" charset="0"/>
            </a:endParaRPr>
          </a:p>
        </p:txBody>
      </p:sp>
      <p:sp>
        <p:nvSpPr>
          <p:cNvPr id="511" name="椭圆 510"/>
          <p:cNvSpPr/>
          <p:nvPr/>
        </p:nvSpPr>
        <p:spPr>
          <a:xfrm>
            <a:off x="6012180" y="20217765"/>
            <a:ext cx="388620" cy="368300"/>
          </a:xfrm>
          <a:prstGeom prst="ellipse">
            <a:avLst/>
          </a:prstGeom>
          <a:solidFill>
            <a:schemeClr val="accent1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>
                <a:solidFill>
                  <a:schemeClr val="tx1"/>
                </a:solidFill>
              </a:rPr>
              <a:t>D</a:t>
            </a:r>
            <a:endParaRPr lang="en-US" altLang="zh-CN">
              <a:solidFill>
                <a:schemeClr val="tx1"/>
              </a:solidFill>
            </a:endParaRPr>
          </a:p>
        </p:txBody>
      </p:sp>
      <p:sp>
        <p:nvSpPr>
          <p:cNvPr id="512" name="椭圆 511"/>
          <p:cNvSpPr/>
          <p:nvPr/>
        </p:nvSpPr>
        <p:spPr>
          <a:xfrm>
            <a:off x="5623560" y="20995640"/>
            <a:ext cx="388620" cy="368300"/>
          </a:xfrm>
          <a:prstGeom prst="ellipse">
            <a:avLst/>
          </a:prstGeom>
          <a:solidFill>
            <a:schemeClr val="accent1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>
                <a:solidFill>
                  <a:schemeClr val="tx1"/>
                </a:solidFill>
              </a:rPr>
              <a:t>A</a:t>
            </a:r>
            <a:endParaRPr lang="en-US" altLang="zh-CN">
              <a:solidFill>
                <a:schemeClr val="tx1"/>
              </a:solidFill>
            </a:endParaRPr>
          </a:p>
        </p:txBody>
      </p:sp>
      <p:sp>
        <p:nvSpPr>
          <p:cNvPr id="513" name="椭圆 512"/>
          <p:cNvSpPr/>
          <p:nvPr/>
        </p:nvSpPr>
        <p:spPr>
          <a:xfrm>
            <a:off x="6137910" y="21583015"/>
            <a:ext cx="388620" cy="368300"/>
          </a:xfrm>
          <a:prstGeom prst="ellipse">
            <a:avLst/>
          </a:prstGeom>
          <a:solidFill>
            <a:schemeClr val="accent1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>
                <a:solidFill>
                  <a:schemeClr val="tx1"/>
                </a:solidFill>
              </a:rPr>
              <a:t>B</a:t>
            </a:r>
            <a:endParaRPr lang="en-US" altLang="zh-CN">
              <a:solidFill>
                <a:schemeClr val="tx1"/>
              </a:solidFill>
            </a:endParaRPr>
          </a:p>
        </p:txBody>
      </p:sp>
      <p:sp>
        <p:nvSpPr>
          <p:cNvPr id="514" name="椭圆 513"/>
          <p:cNvSpPr/>
          <p:nvPr/>
        </p:nvSpPr>
        <p:spPr>
          <a:xfrm>
            <a:off x="6708140" y="20217765"/>
            <a:ext cx="388620" cy="368300"/>
          </a:xfrm>
          <a:prstGeom prst="ellipse">
            <a:avLst/>
          </a:prstGeom>
          <a:solidFill>
            <a:schemeClr val="accent1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>
                <a:solidFill>
                  <a:schemeClr val="tx1"/>
                </a:solidFill>
              </a:rPr>
              <a:t>C</a:t>
            </a:r>
            <a:endParaRPr lang="en-US" altLang="zh-CN">
              <a:solidFill>
                <a:schemeClr val="tx1"/>
              </a:solidFill>
            </a:endParaRPr>
          </a:p>
        </p:txBody>
      </p:sp>
      <p:sp>
        <p:nvSpPr>
          <p:cNvPr id="515" name="椭圆 514"/>
          <p:cNvSpPr/>
          <p:nvPr/>
        </p:nvSpPr>
        <p:spPr>
          <a:xfrm>
            <a:off x="6840855" y="20995640"/>
            <a:ext cx="388620" cy="368300"/>
          </a:xfrm>
          <a:prstGeom prst="ellipse">
            <a:avLst/>
          </a:prstGeom>
          <a:solidFill>
            <a:schemeClr val="accent1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>
                <a:solidFill>
                  <a:schemeClr val="tx1"/>
                </a:solidFill>
              </a:rPr>
              <a:t>E</a:t>
            </a:r>
            <a:endParaRPr lang="en-US" altLang="zh-CN">
              <a:solidFill>
                <a:schemeClr val="tx1"/>
              </a:solidFill>
            </a:endParaRPr>
          </a:p>
        </p:txBody>
      </p:sp>
      <p:sp>
        <p:nvSpPr>
          <p:cNvPr id="516" name="椭圆 515"/>
          <p:cNvSpPr/>
          <p:nvPr/>
        </p:nvSpPr>
        <p:spPr>
          <a:xfrm>
            <a:off x="7578725" y="20627340"/>
            <a:ext cx="388620" cy="368300"/>
          </a:xfrm>
          <a:prstGeom prst="ellipse">
            <a:avLst/>
          </a:prstGeom>
          <a:solidFill>
            <a:schemeClr val="accent6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>
                <a:solidFill>
                  <a:schemeClr val="tx1"/>
                </a:solidFill>
              </a:rPr>
              <a:t>F</a:t>
            </a:r>
            <a:endParaRPr lang="en-US" altLang="zh-CN">
              <a:solidFill>
                <a:schemeClr val="tx1"/>
              </a:solidFill>
            </a:endParaRPr>
          </a:p>
        </p:txBody>
      </p:sp>
      <p:sp>
        <p:nvSpPr>
          <p:cNvPr id="517" name="椭圆 516"/>
          <p:cNvSpPr/>
          <p:nvPr/>
        </p:nvSpPr>
        <p:spPr>
          <a:xfrm>
            <a:off x="7786370" y="19376390"/>
            <a:ext cx="388620" cy="368300"/>
          </a:xfrm>
          <a:prstGeom prst="ellipse">
            <a:avLst/>
          </a:prstGeom>
          <a:solidFill>
            <a:schemeClr val="accent6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>
                <a:solidFill>
                  <a:schemeClr val="tx1"/>
                </a:solidFill>
              </a:rPr>
              <a:t>H</a:t>
            </a:r>
            <a:endParaRPr lang="en-US" altLang="zh-CN">
              <a:solidFill>
                <a:schemeClr val="tx1"/>
              </a:solidFill>
            </a:endParaRPr>
          </a:p>
        </p:txBody>
      </p:sp>
      <p:sp>
        <p:nvSpPr>
          <p:cNvPr id="518" name="椭圆 517"/>
          <p:cNvSpPr/>
          <p:nvPr/>
        </p:nvSpPr>
        <p:spPr>
          <a:xfrm>
            <a:off x="8179435" y="20259040"/>
            <a:ext cx="388620" cy="368300"/>
          </a:xfrm>
          <a:prstGeom prst="ellipse">
            <a:avLst/>
          </a:prstGeom>
          <a:solidFill>
            <a:schemeClr val="accent6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>
                <a:solidFill>
                  <a:schemeClr val="tx1"/>
                </a:solidFill>
              </a:rPr>
              <a:t>G</a:t>
            </a:r>
            <a:endParaRPr lang="en-US" altLang="zh-CN">
              <a:solidFill>
                <a:schemeClr val="tx1"/>
              </a:solidFill>
            </a:endParaRPr>
          </a:p>
        </p:txBody>
      </p:sp>
      <p:sp>
        <p:nvSpPr>
          <p:cNvPr id="519" name="椭圆 518"/>
          <p:cNvSpPr/>
          <p:nvPr/>
        </p:nvSpPr>
        <p:spPr>
          <a:xfrm>
            <a:off x="8648065" y="19744690"/>
            <a:ext cx="388620" cy="368300"/>
          </a:xfrm>
          <a:prstGeom prst="ellipse">
            <a:avLst/>
          </a:prstGeom>
          <a:solidFill>
            <a:schemeClr val="accent6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>
                <a:solidFill>
                  <a:schemeClr val="tx1"/>
                </a:solidFill>
              </a:rPr>
              <a:t>I</a:t>
            </a:r>
            <a:endParaRPr lang="en-US" altLang="zh-CN">
              <a:solidFill>
                <a:schemeClr val="tx1"/>
              </a:solidFill>
            </a:endParaRPr>
          </a:p>
        </p:txBody>
      </p:sp>
      <p:sp>
        <p:nvSpPr>
          <p:cNvPr id="520" name="椭圆 519"/>
          <p:cNvSpPr/>
          <p:nvPr/>
        </p:nvSpPr>
        <p:spPr>
          <a:xfrm>
            <a:off x="8905240" y="20627340"/>
            <a:ext cx="388620" cy="368300"/>
          </a:xfrm>
          <a:prstGeom prst="ellipse">
            <a:avLst/>
          </a:prstGeom>
          <a:solidFill>
            <a:schemeClr val="accent6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>
                <a:solidFill>
                  <a:schemeClr val="tx1"/>
                </a:solidFill>
              </a:rPr>
              <a:t>J</a:t>
            </a:r>
            <a:endParaRPr lang="en-US" altLang="zh-CN">
              <a:solidFill>
                <a:schemeClr val="tx1"/>
              </a:solidFill>
            </a:endParaRPr>
          </a:p>
        </p:txBody>
      </p:sp>
      <p:sp>
        <p:nvSpPr>
          <p:cNvPr id="521" name="椭圆 520"/>
          <p:cNvSpPr/>
          <p:nvPr/>
        </p:nvSpPr>
        <p:spPr>
          <a:xfrm>
            <a:off x="7096760" y="21951315"/>
            <a:ext cx="388620" cy="368300"/>
          </a:xfrm>
          <a:prstGeom prst="ellipse">
            <a:avLst/>
          </a:prstGeom>
          <a:solidFill>
            <a:schemeClr val="accent2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>
                <a:solidFill>
                  <a:schemeClr val="tx1"/>
                </a:solidFill>
              </a:rPr>
              <a:t>M</a:t>
            </a:r>
            <a:endParaRPr lang="en-US" altLang="zh-CN">
              <a:solidFill>
                <a:schemeClr val="tx1"/>
              </a:solidFill>
            </a:endParaRPr>
          </a:p>
        </p:txBody>
      </p:sp>
      <p:sp>
        <p:nvSpPr>
          <p:cNvPr id="522" name="椭圆 521"/>
          <p:cNvSpPr/>
          <p:nvPr/>
        </p:nvSpPr>
        <p:spPr>
          <a:xfrm>
            <a:off x="7870190" y="21583015"/>
            <a:ext cx="388620" cy="368300"/>
          </a:xfrm>
          <a:prstGeom prst="ellipse">
            <a:avLst/>
          </a:prstGeom>
          <a:solidFill>
            <a:schemeClr val="accent2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>
                <a:solidFill>
                  <a:schemeClr val="tx1"/>
                </a:solidFill>
              </a:rPr>
              <a:t>L</a:t>
            </a:r>
            <a:endParaRPr lang="en-US" altLang="zh-CN">
              <a:solidFill>
                <a:schemeClr val="tx1"/>
              </a:solidFill>
            </a:endParaRPr>
          </a:p>
        </p:txBody>
      </p:sp>
      <p:sp>
        <p:nvSpPr>
          <p:cNvPr id="523" name="椭圆 522"/>
          <p:cNvSpPr/>
          <p:nvPr/>
        </p:nvSpPr>
        <p:spPr>
          <a:xfrm>
            <a:off x="6646545" y="22853015"/>
            <a:ext cx="388620" cy="368300"/>
          </a:xfrm>
          <a:prstGeom prst="ellipse">
            <a:avLst/>
          </a:prstGeom>
          <a:solidFill>
            <a:schemeClr val="accent2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>
                <a:solidFill>
                  <a:schemeClr val="tx1"/>
                </a:solidFill>
              </a:rPr>
              <a:t>N</a:t>
            </a:r>
            <a:endParaRPr lang="en-US" altLang="zh-CN">
              <a:solidFill>
                <a:schemeClr val="tx1"/>
              </a:solidFill>
            </a:endParaRPr>
          </a:p>
        </p:txBody>
      </p:sp>
      <p:sp>
        <p:nvSpPr>
          <p:cNvPr id="524" name="椭圆 523"/>
          <p:cNvSpPr/>
          <p:nvPr/>
        </p:nvSpPr>
        <p:spPr>
          <a:xfrm>
            <a:off x="7485380" y="22853015"/>
            <a:ext cx="388620" cy="368300"/>
          </a:xfrm>
          <a:prstGeom prst="ellipse">
            <a:avLst/>
          </a:prstGeom>
          <a:solidFill>
            <a:schemeClr val="accent2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>
                <a:solidFill>
                  <a:schemeClr val="tx1"/>
                </a:solidFill>
              </a:rPr>
              <a:t>P</a:t>
            </a:r>
            <a:endParaRPr lang="en-US" altLang="zh-CN">
              <a:solidFill>
                <a:schemeClr val="tx1"/>
              </a:solidFill>
            </a:endParaRPr>
          </a:p>
        </p:txBody>
      </p:sp>
      <p:sp>
        <p:nvSpPr>
          <p:cNvPr id="525" name="椭圆 524"/>
          <p:cNvSpPr/>
          <p:nvPr/>
        </p:nvSpPr>
        <p:spPr>
          <a:xfrm>
            <a:off x="8390890" y="22091015"/>
            <a:ext cx="388620" cy="368300"/>
          </a:xfrm>
          <a:prstGeom prst="ellipse">
            <a:avLst/>
          </a:prstGeom>
          <a:solidFill>
            <a:schemeClr val="accent2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>
                <a:solidFill>
                  <a:schemeClr val="tx1"/>
                </a:solidFill>
              </a:rPr>
              <a:t>O</a:t>
            </a:r>
            <a:endParaRPr lang="en-US" altLang="zh-CN">
              <a:solidFill>
                <a:schemeClr val="tx1"/>
              </a:solidFill>
            </a:endParaRPr>
          </a:p>
        </p:txBody>
      </p:sp>
      <p:cxnSp>
        <p:nvCxnSpPr>
          <p:cNvPr id="526" name="直接连接符 525"/>
          <p:cNvCxnSpPr>
            <a:stCxn id="514" idx="2"/>
            <a:endCxn id="511" idx="6"/>
          </p:cNvCxnSpPr>
          <p:nvPr/>
        </p:nvCxnSpPr>
        <p:spPr>
          <a:xfrm flipH="1">
            <a:off x="6400800" y="20401915"/>
            <a:ext cx="3073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7" name="直接连接符 526"/>
          <p:cNvCxnSpPr>
            <a:stCxn id="511" idx="3"/>
            <a:endCxn id="512" idx="0"/>
          </p:cNvCxnSpPr>
          <p:nvPr/>
        </p:nvCxnSpPr>
        <p:spPr>
          <a:xfrm flipH="1">
            <a:off x="5817870" y="20532090"/>
            <a:ext cx="251460" cy="46355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8" name="直接连接符 527"/>
          <p:cNvCxnSpPr>
            <a:stCxn id="513" idx="1"/>
            <a:endCxn id="512" idx="5"/>
          </p:cNvCxnSpPr>
          <p:nvPr/>
        </p:nvCxnSpPr>
        <p:spPr>
          <a:xfrm flipH="1" flipV="1">
            <a:off x="5955030" y="21309965"/>
            <a:ext cx="240030" cy="3270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9" name="直接连接符 528"/>
          <p:cNvCxnSpPr>
            <a:stCxn id="515" idx="3"/>
            <a:endCxn id="513" idx="7"/>
          </p:cNvCxnSpPr>
          <p:nvPr/>
        </p:nvCxnSpPr>
        <p:spPr>
          <a:xfrm flipH="1">
            <a:off x="6469380" y="21309965"/>
            <a:ext cx="428625" cy="3270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0" name="直接连接符 529"/>
          <p:cNvCxnSpPr>
            <a:stCxn id="514" idx="4"/>
            <a:endCxn id="515" idx="0"/>
          </p:cNvCxnSpPr>
          <p:nvPr/>
        </p:nvCxnSpPr>
        <p:spPr>
          <a:xfrm>
            <a:off x="6902450" y="20586065"/>
            <a:ext cx="132715" cy="40957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1" name="直接连接符 530"/>
          <p:cNvCxnSpPr>
            <a:endCxn id="512" idx="7"/>
          </p:cNvCxnSpPr>
          <p:nvPr/>
        </p:nvCxnSpPr>
        <p:spPr>
          <a:xfrm flipH="1">
            <a:off x="5955030" y="20539710"/>
            <a:ext cx="828675" cy="50990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2" name="直接连接符 531"/>
          <p:cNvCxnSpPr>
            <a:stCxn id="513" idx="0"/>
            <a:endCxn id="511" idx="4"/>
          </p:cNvCxnSpPr>
          <p:nvPr/>
        </p:nvCxnSpPr>
        <p:spPr>
          <a:xfrm flipH="1" flipV="1">
            <a:off x="6206490" y="20586065"/>
            <a:ext cx="125730" cy="99695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3" name="直接连接符 532"/>
          <p:cNvCxnSpPr>
            <a:endCxn id="513" idx="0"/>
          </p:cNvCxnSpPr>
          <p:nvPr/>
        </p:nvCxnSpPr>
        <p:spPr>
          <a:xfrm flipH="1">
            <a:off x="6332220" y="20523835"/>
            <a:ext cx="483235" cy="10591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4" name="直接连接符 533"/>
          <p:cNvCxnSpPr>
            <a:stCxn id="515" idx="2"/>
            <a:endCxn id="512" idx="6"/>
          </p:cNvCxnSpPr>
          <p:nvPr/>
        </p:nvCxnSpPr>
        <p:spPr>
          <a:xfrm flipH="1">
            <a:off x="6012180" y="21179790"/>
            <a:ext cx="82867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5" name="直接连接符 534"/>
          <p:cNvCxnSpPr>
            <a:stCxn id="515" idx="1"/>
            <a:endCxn id="511" idx="5"/>
          </p:cNvCxnSpPr>
          <p:nvPr/>
        </p:nvCxnSpPr>
        <p:spPr>
          <a:xfrm flipH="1" flipV="1">
            <a:off x="6343650" y="20532090"/>
            <a:ext cx="554355" cy="5175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6" name="直接连接符 535"/>
          <p:cNvCxnSpPr>
            <a:stCxn id="517" idx="4"/>
            <a:endCxn id="515" idx="7"/>
          </p:cNvCxnSpPr>
          <p:nvPr/>
        </p:nvCxnSpPr>
        <p:spPr>
          <a:xfrm flipH="1">
            <a:off x="7172325" y="19744690"/>
            <a:ext cx="808355" cy="1304925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7" name="直接连接符 536"/>
          <p:cNvCxnSpPr>
            <a:stCxn id="517" idx="5"/>
            <a:endCxn id="519" idx="2"/>
          </p:cNvCxnSpPr>
          <p:nvPr/>
        </p:nvCxnSpPr>
        <p:spPr>
          <a:xfrm>
            <a:off x="8117840" y="19690715"/>
            <a:ext cx="530225" cy="2381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8" name="直接连接符 537"/>
          <p:cNvCxnSpPr>
            <a:stCxn id="520" idx="0"/>
            <a:endCxn id="519" idx="5"/>
          </p:cNvCxnSpPr>
          <p:nvPr/>
        </p:nvCxnSpPr>
        <p:spPr>
          <a:xfrm flipH="1" flipV="1">
            <a:off x="8979535" y="20059015"/>
            <a:ext cx="120015" cy="5683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9" name="直接连接符 538"/>
          <p:cNvCxnSpPr>
            <a:stCxn id="518" idx="1"/>
            <a:endCxn id="517" idx="4"/>
          </p:cNvCxnSpPr>
          <p:nvPr/>
        </p:nvCxnSpPr>
        <p:spPr>
          <a:xfrm flipH="1" flipV="1">
            <a:off x="7980680" y="19744690"/>
            <a:ext cx="255905" cy="5683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0" name="直接连接符 539"/>
          <p:cNvCxnSpPr>
            <a:stCxn id="517" idx="4"/>
            <a:endCxn id="516" idx="0"/>
          </p:cNvCxnSpPr>
          <p:nvPr/>
        </p:nvCxnSpPr>
        <p:spPr>
          <a:xfrm flipH="1">
            <a:off x="7773035" y="19744690"/>
            <a:ext cx="207645" cy="88265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1" name="直接连接符 540"/>
          <p:cNvCxnSpPr>
            <a:stCxn id="516" idx="6"/>
            <a:endCxn id="518" idx="3"/>
          </p:cNvCxnSpPr>
          <p:nvPr/>
        </p:nvCxnSpPr>
        <p:spPr>
          <a:xfrm flipV="1">
            <a:off x="7967345" y="20573365"/>
            <a:ext cx="269240" cy="2381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2" name="直接连接符 541"/>
          <p:cNvCxnSpPr>
            <a:stCxn id="516" idx="3"/>
            <a:endCxn id="521" idx="7"/>
          </p:cNvCxnSpPr>
          <p:nvPr/>
        </p:nvCxnSpPr>
        <p:spPr>
          <a:xfrm flipH="1">
            <a:off x="7428230" y="20941665"/>
            <a:ext cx="207645" cy="1063625"/>
          </a:xfrm>
          <a:prstGeom prst="line">
            <a:avLst/>
          </a:prstGeom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3" name="直接连接符 542"/>
          <p:cNvCxnSpPr>
            <a:stCxn id="521" idx="0"/>
            <a:endCxn id="515" idx="5"/>
          </p:cNvCxnSpPr>
          <p:nvPr/>
        </p:nvCxnSpPr>
        <p:spPr>
          <a:xfrm flipH="1" flipV="1">
            <a:off x="7172325" y="21309965"/>
            <a:ext cx="118745" cy="641350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4" name="直接连接符 543"/>
          <p:cNvCxnSpPr/>
          <p:nvPr/>
        </p:nvCxnSpPr>
        <p:spPr>
          <a:xfrm flipH="1" flipV="1">
            <a:off x="8117840" y="19690715"/>
            <a:ext cx="844550" cy="9906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5" name="直接连接符 544"/>
          <p:cNvCxnSpPr>
            <a:stCxn id="520" idx="2"/>
          </p:cNvCxnSpPr>
          <p:nvPr/>
        </p:nvCxnSpPr>
        <p:spPr>
          <a:xfrm flipH="1">
            <a:off x="7942580" y="20811490"/>
            <a:ext cx="96266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6" name="直接连接符 545"/>
          <p:cNvCxnSpPr>
            <a:stCxn id="516" idx="5"/>
            <a:endCxn id="522" idx="0"/>
          </p:cNvCxnSpPr>
          <p:nvPr/>
        </p:nvCxnSpPr>
        <p:spPr>
          <a:xfrm>
            <a:off x="7910195" y="20941665"/>
            <a:ext cx="154305" cy="641350"/>
          </a:xfrm>
          <a:prstGeom prst="line">
            <a:avLst/>
          </a:prstGeom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7" name="直接连接符 546"/>
          <p:cNvCxnSpPr>
            <a:stCxn id="525" idx="1"/>
            <a:endCxn id="522" idx="5"/>
          </p:cNvCxnSpPr>
          <p:nvPr/>
        </p:nvCxnSpPr>
        <p:spPr>
          <a:xfrm flipH="1" flipV="1">
            <a:off x="8201660" y="21897340"/>
            <a:ext cx="246380" cy="24765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8" name="直接连接符 547"/>
          <p:cNvCxnSpPr>
            <a:endCxn id="521" idx="7"/>
          </p:cNvCxnSpPr>
          <p:nvPr/>
        </p:nvCxnSpPr>
        <p:spPr>
          <a:xfrm flipH="1">
            <a:off x="7428230" y="21793835"/>
            <a:ext cx="466725" cy="21145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9" name="直接连接符 548"/>
          <p:cNvCxnSpPr>
            <a:stCxn id="521" idx="3"/>
            <a:endCxn id="523" idx="7"/>
          </p:cNvCxnSpPr>
          <p:nvPr/>
        </p:nvCxnSpPr>
        <p:spPr>
          <a:xfrm flipH="1">
            <a:off x="6978015" y="22265640"/>
            <a:ext cx="175895" cy="64135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0" name="直接连接符 549"/>
          <p:cNvCxnSpPr>
            <a:stCxn id="525" idx="3"/>
            <a:endCxn id="524" idx="7"/>
          </p:cNvCxnSpPr>
          <p:nvPr/>
        </p:nvCxnSpPr>
        <p:spPr>
          <a:xfrm flipH="1">
            <a:off x="7816850" y="22405340"/>
            <a:ext cx="631190" cy="50165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1" name="直接连接符 550"/>
          <p:cNvCxnSpPr>
            <a:stCxn id="524" idx="2"/>
            <a:endCxn id="523" idx="6"/>
          </p:cNvCxnSpPr>
          <p:nvPr/>
        </p:nvCxnSpPr>
        <p:spPr>
          <a:xfrm flipH="1">
            <a:off x="7035165" y="23037165"/>
            <a:ext cx="45021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2" name="直接连接符 551"/>
          <p:cNvCxnSpPr>
            <a:stCxn id="521" idx="4"/>
            <a:endCxn id="524" idx="1"/>
          </p:cNvCxnSpPr>
          <p:nvPr/>
        </p:nvCxnSpPr>
        <p:spPr>
          <a:xfrm>
            <a:off x="7291070" y="22319615"/>
            <a:ext cx="251460" cy="58737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3" name="直接连接符 552"/>
          <p:cNvCxnSpPr>
            <a:stCxn id="522" idx="3"/>
            <a:endCxn id="523" idx="7"/>
          </p:cNvCxnSpPr>
          <p:nvPr/>
        </p:nvCxnSpPr>
        <p:spPr>
          <a:xfrm flipH="1">
            <a:off x="6978015" y="21897340"/>
            <a:ext cx="949325" cy="100965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4" name="直接连接符 553"/>
          <p:cNvCxnSpPr/>
          <p:nvPr/>
        </p:nvCxnSpPr>
        <p:spPr>
          <a:xfrm>
            <a:off x="4084320" y="21603335"/>
            <a:ext cx="1206500" cy="0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5" name="文本框 554"/>
          <p:cNvSpPr txBox="1"/>
          <p:nvPr/>
        </p:nvSpPr>
        <p:spPr>
          <a:xfrm>
            <a:off x="3933129" y="21723010"/>
            <a:ext cx="15544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>
                <a:latin typeface="黑体" charset="0"/>
                <a:ea typeface="黑体" charset="0"/>
              </a:rPr>
              <a:t>局部移动</a:t>
            </a:r>
            <a:r>
              <a:rPr lang="zh-CN" altLang="en-US">
                <a:latin typeface="黑体" charset="0"/>
                <a:ea typeface="黑体" charset="0"/>
              </a:rPr>
              <a:t>阶段</a:t>
            </a:r>
            <a:endParaRPr lang="zh-CN" altLang="en-US">
              <a:latin typeface="黑体" charset="0"/>
              <a:ea typeface="黑体" charset="0"/>
            </a:endParaRPr>
          </a:p>
        </p:txBody>
      </p:sp>
      <p:cxnSp>
        <p:nvCxnSpPr>
          <p:cNvPr id="556" name="直接连接符 555"/>
          <p:cNvCxnSpPr>
            <a:stCxn id="469" idx="4"/>
            <a:endCxn id="471" idx="2"/>
          </p:cNvCxnSpPr>
          <p:nvPr/>
        </p:nvCxnSpPr>
        <p:spPr>
          <a:xfrm>
            <a:off x="1477645" y="20586065"/>
            <a:ext cx="676275" cy="2254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7" name="直接连接符 556"/>
          <p:cNvCxnSpPr>
            <a:stCxn id="514" idx="4"/>
            <a:endCxn id="516" idx="2"/>
          </p:cNvCxnSpPr>
          <p:nvPr/>
        </p:nvCxnSpPr>
        <p:spPr>
          <a:xfrm>
            <a:off x="6902450" y="20586065"/>
            <a:ext cx="676275" cy="225425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8" name="直接连接符 557"/>
          <p:cNvCxnSpPr/>
          <p:nvPr/>
        </p:nvCxnSpPr>
        <p:spPr>
          <a:xfrm>
            <a:off x="9702165" y="21463635"/>
            <a:ext cx="1206500" cy="0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9" name="文本框 558"/>
          <p:cNvSpPr txBox="1"/>
          <p:nvPr/>
        </p:nvSpPr>
        <p:spPr>
          <a:xfrm>
            <a:off x="9550974" y="21583310"/>
            <a:ext cx="15544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>
                <a:latin typeface="黑体" charset="0"/>
                <a:ea typeface="黑体" charset="0"/>
              </a:rPr>
              <a:t>社区</a:t>
            </a:r>
            <a:r>
              <a:rPr lang="zh-CN" altLang="en-US">
                <a:latin typeface="黑体" charset="0"/>
                <a:ea typeface="黑体" charset="0"/>
              </a:rPr>
              <a:t>聚合阶段</a:t>
            </a:r>
            <a:endParaRPr lang="zh-CN" altLang="en-US">
              <a:latin typeface="黑体" charset="0"/>
              <a:ea typeface="黑体" charset="0"/>
            </a:endParaRPr>
          </a:p>
        </p:txBody>
      </p:sp>
      <p:sp>
        <p:nvSpPr>
          <p:cNvPr id="560" name="椭圆 559"/>
          <p:cNvSpPr/>
          <p:nvPr/>
        </p:nvSpPr>
        <p:spPr>
          <a:xfrm>
            <a:off x="11552555" y="20811490"/>
            <a:ext cx="388620" cy="368300"/>
          </a:xfrm>
          <a:prstGeom prst="ellipse">
            <a:avLst/>
          </a:prstGeom>
          <a:solidFill>
            <a:schemeClr val="accent1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>
                <a:solidFill>
                  <a:schemeClr val="tx1"/>
                </a:solidFill>
              </a:rPr>
              <a:t>A</a:t>
            </a:r>
            <a:endParaRPr lang="en-US" altLang="zh-CN">
              <a:solidFill>
                <a:schemeClr val="tx1"/>
              </a:solidFill>
            </a:endParaRPr>
          </a:p>
        </p:txBody>
      </p:sp>
      <p:sp>
        <p:nvSpPr>
          <p:cNvPr id="561" name="椭圆 560"/>
          <p:cNvSpPr/>
          <p:nvPr/>
        </p:nvSpPr>
        <p:spPr>
          <a:xfrm>
            <a:off x="12992100" y="20217765"/>
            <a:ext cx="388620" cy="368300"/>
          </a:xfrm>
          <a:prstGeom prst="ellipse">
            <a:avLst/>
          </a:prstGeom>
          <a:solidFill>
            <a:schemeClr val="accent6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>
                <a:solidFill>
                  <a:schemeClr val="tx1"/>
                </a:solidFill>
              </a:rPr>
              <a:t>B</a:t>
            </a:r>
            <a:endParaRPr lang="en-US" altLang="zh-CN">
              <a:solidFill>
                <a:schemeClr val="tx1"/>
              </a:solidFill>
            </a:endParaRPr>
          </a:p>
        </p:txBody>
      </p:sp>
      <p:sp>
        <p:nvSpPr>
          <p:cNvPr id="562" name="椭圆 561"/>
          <p:cNvSpPr/>
          <p:nvPr/>
        </p:nvSpPr>
        <p:spPr>
          <a:xfrm>
            <a:off x="12509500" y="21776690"/>
            <a:ext cx="388620" cy="368300"/>
          </a:xfrm>
          <a:prstGeom prst="ellipse">
            <a:avLst/>
          </a:prstGeom>
          <a:solidFill>
            <a:schemeClr val="accent2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>
                <a:solidFill>
                  <a:schemeClr val="tx1"/>
                </a:solidFill>
              </a:rPr>
              <a:t>C</a:t>
            </a:r>
            <a:endParaRPr lang="en-US" altLang="zh-CN">
              <a:solidFill>
                <a:schemeClr val="tx1"/>
              </a:solidFill>
            </a:endParaRPr>
          </a:p>
        </p:txBody>
      </p:sp>
      <p:cxnSp>
        <p:nvCxnSpPr>
          <p:cNvPr id="563" name="直接连接符 562"/>
          <p:cNvCxnSpPr>
            <a:endCxn id="470" idx="6"/>
          </p:cNvCxnSpPr>
          <p:nvPr/>
        </p:nvCxnSpPr>
        <p:spPr>
          <a:xfrm flipH="1">
            <a:off x="1804670" y="20857210"/>
            <a:ext cx="1665605" cy="3225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4" name="直接连接符 563"/>
          <p:cNvCxnSpPr>
            <a:stCxn id="520" idx="2"/>
            <a:endCxn id="515" idx="6"/>
          </p:cNvCxnSpPr>
          <p:nvPr/>
        </p:nvCxnSpPr>
        <p:spPr>
          <a:xfrm flipH="1">
            <a:off x="7229475" y="20811490"/>
            <a:ext cx="1675765" cy="36830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5" name="直接连接符 564"/>
          <p:cNvCxnSpPr>
            <a:stCxn id="560" idx="7"/>
            <a:endCxn id="561" idx="2"/>
          </p:cNvCxnSpPr>
          <p:nvPr/>
        </p:nvCxnSpPr>
        <p:spPr>
          <a:xfrm flipV="1">
            <a:off x="11884025" y="20401915"/>
            <a:ext cx="1108075" cy="46355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6" name="直接连接符 565"/>
          <p:cNvCxnSpPr>
            <a:stCxn id="561" idx="4"/>
            <a:endCxn id="562" idx="0"/>
          </p:cNvCxnSpPr>
          <p:nvPr/>
        </p:nvCxnSpPr>
        <p:spPr>
          <a:xfrm flipH="1">
            <a:off x="12703810" y="20586065"/>
            <a:ext cx="482600" cy="1190625"/>
          </a:xfrm>
          <a:prstGeom prst="line">
            <a:avLst/>
          </a:prstGeom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7" name="直接连接符 566"/>
          <p:cNvCxnSpPr>
            <a:stCxn id="562" idx="1"/>
            <a:endCxn id="560" idx="5"/>
          </p:cNvCxnSpPr>
          <p:nvPr/>
        </p:nvCxnSpPr>
        <p:spPr>
          <a:xfrm flipH="1" flipV="1">
            <a:off x="11884025" y="21125815"/>
            <a:ext cx="682625" cy="704850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8" name="文本框 567"/>
          <p:cNvSpPr txBox="1"/>
          <p:nvPr/>
        </p:nvSpPr>
        <p:spPr>
          <a:xfrm>
            <a:off x="12250994" y="20212980"/>
            <a:ext cx="315595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>
                <a:latin typeface="黑体" charset="0"/>
                <a:ea typeface="黑体" charset="0"/>
              </a:rPr>
              <a:t>3</a:t>
            </a:r>
            <a:endParaRPr lang="en-US" altLang="zh-CN">
              <a:latin typeface="黑体" charset="0"/>
              <a:ea typeface="黑体" charset="0"/>
            </a:endParaRPr>
          </a:p>
        </p:txBody>
      </p:sp>
      <p:sp>
        <p:nvSpPr>
          <p:cNvPr id="570" name="文本框 569"/>
          <p:cNvSpPr txBox="1"/>
          <p:nvPr/>
        </p:nvSpPr>
        <p:spPr>
          <a:xfrm>
            <a:off x="12162094" y="21126110"/>
            <a:ext cx="315595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>
                <a:latin typeface="黑体" charset="0"/>
                <a:ea typeface="黑体" charset="0"/>
              </a:rPr>
              <a:t>1</a:t>
            </a:r>
            <a:endParaRPr lang="en-US" altLang="zh-CN">
              <a:latin typeface="黑体" charset="0"/>
              <a:ea typeface="黑体" charset="0"/>
            </a:endParaRPr>
          </a:p>
        </p:txBody>
      </p:sp>
      <p:sp>
        <p:nvSpPr>
          <p:cNvPr id="571" name="文本框 570"/>
          <p:cNvSpPr txBox="1"/>
          <p:nvPr/>
        </p:nvSpPr>
        <p:spPr>
          <a:xfrm>
            <a:off x="12992039" y="20995935"/>
            <a:ext cx="315595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>
                <a:latin typeface="黑体" charset="0"/>
                <a:ea typeface="黑体" charset="0"/>
              </a:rPr>
              <a:t>2</a:t>
            </a:r>
            <a:endParaRPr lang="en-US" altLang="zh-CN">
              <a:latin typeface="黑体" charset="0"/>
              <a:ea typeface="黑体" charset="0"/>
            </a:endParaRPr>
          </a:p>
        </p:txBody>
      </p:sp>
      <p:cxnSp>
        <p:nvCxnSpPr>
          <p:cNvPr id="572" name="曲线连接符 571"/>
          <p:cNvCxnSpPr>
            <a:stCxn id="560" idx="1"/>
            <a:endCxn id="560" idx="3"/>
          </p:cNvCxnSpPr>
          <p:nvPr/>
        </p:nvCxnSpPr>
        <p:spPr>
          <a:xfrm rot="16200000" flipH="1">
            <a:off x="11479530" y="20995640"/>
            <a:ext cx="260350" cy="3175"/>
          </a:xfrm>
          <a:prstGeom prst="curvedConnector5">
            <a:avLst>
              <a:gd name="adj1" fmla="val -39634"/>
              <a:gd name="adj2" fmla="val -9250000"/>
              <a:gd name="adj3" fmla="val 132317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3" name="曲线连接符 572"/>
          <p:cNvCxnSpPr>
            <a:stCxn id="561" idx="6"/>
            <a:endCxn id="561" idx="0"/>
          </p:cNvCxnSpPr>
          <p:nvPr/>
        </p:nvCxnSpPr>
        <p:spPr>
          <a:xfrm flipH="1" flipV="1">
            <a:off x="13186410" y="20217765"/>
            <a:ext cx="194310" cy="184150"/>
          </a:xfrm>
          <a:prstGeom prst="curvedConnector4">
            <a:avLst>
              <a:gd name="adj1" fmla="val -122549"/>
              <a:gd name="adj2" fmla="val 229310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4" name="曲线连接符 573"/>
          <p:cNvCxnSpPr/>
          <p:nvPr/>
        </p:nvCxnSpPr>
        <p:spPr>
          <a:xfrm rot="5400000" flipV="1">
            <a:off x="12701905" y="21955125"/>
            <a:ext cx="3175" cy="274320"/>
          </a:xfrm>
          <a:prstGeom prst="curvedConnector3">
            <a:avLst>
              <a:gd name="adj1" fmla="val 11770000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6" name="文本框 575"/>
          <p:cNvSpPr txBox="1"/>
          <p:nvPr/>
        </p:nvSpPr>
        <p:spPr>
          <a:xfrm>
            <a:off x="11104184" y="20449835"/>
            <a:ext cx="44831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>
                <a:latin typeface="黑体" charset="0"/>
                <a:ea typeface="黑体" charset="0"/>
              </a:rPr>
              <a:t>20</a:t>
            </a:r>
            <a:endParaRPr lang="en-US" altLang="zh-CN">
              <a:latin typeface="黑体" charset="0"/>
              <a:ea typeface="黑体" charset="0"/>
            </a:endParaRPr>
          </a:p>
        </p:txBody>
      </p:sp>
      <p:sp>
        <p:nvSpPr>
          <p:cNvPr id="577" name="文本框 576"/>
          <p:cNvSpPr txBox="1"/>
          <p:nvPr/>
        </p:nvSpPr>
        <p:spPr>
          <a:xfrm>
            <a:off x="12738039" y="22145285"/>
            <a:ext cx="44831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>
                <a:latin typeface="黑体" charset="0"/>
                <a:ea typeface="黑体" charset="0"/>
              </a:rPr>
              <a:t>16</a:t>
            </a:r>
            <a:endParaRPr lang="en-US" altLang="zh-CN">
              <a:latin typeface="黑体" charset="0"/>
              <a:ea typeface="黑体" charset="0"/>
            </a:endParaRPr>
          </a:p>
        </p:txBody>
      </p:sp>
      <p:sp>
        <p:nvSpPr>
          <p:cNvPr id="578" name="文本框 577"/>
          <p:cNvSpPr txBox="1"/>
          <p:nvPr/>
        </p:nvSpPr>
        <p:spPr>
          <a:xfrm>
            <a:off x="13563539" y="19929135"/>
            <a:ext cx="44831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>
                <a:latin typeface="黑体" charset="0"/>
                <a:ea typeface="黑体" charset="0"/>
              </a:rPr>
              <a:t>16</a:t>
            </a:r>
            <a:endParaRPr lang="en-US" altLang="zh-CN">
              <a:latin typeface="黑体" charset="0"/>
              <a:ea typeface="黑体" charset="0"/>
            </a:endParaRPr>
          </a:p>
        </p:txBody>
      </p:sp>
      <p:sp>
        <p:nvSpPr>
          <p:cNvPr id="579" name="椭圆 578"/>
          <p:cNvSpPr/>
          <p:nvPr/>
        </p:nvSpPr>
        <p:spPr>
          <a:xfrm>
            <a:off x="3120964" y="24263010"/>
            <a:ext cx="514350" cy="467995"/>
          </a:xfrm>
          <a:prstGeom prst="ellipse">
            <a:avLst/>
          </a:prstGeom>
          <a:solidFill>
            <a:schemeClr val="accent1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A</a:t>
            </a:r>
            <a:endParaRPr lang="en-US" altLang="zh-CN"/>
          </a:p>
        </p:txBody>
      </p:sp>
      <p:sp>
        <p:nvSpPr>
          <p:cNvPr id="581" name="椭圆 580"/>
          <p:cNvSpPr/>
          <p:nvPr/>
        </p:nvSpPr>
        <p:spPr>
          <a:xfrm>
            <a:off x="1236284" y="25517135"/>
            <a:ext cx="514350" cy="467995"/>
          </a:xfrm>
          <a:prstGeom prst="ellipse">
            <a:avLst/>
          </a:prstGeom>
          <a:solidFill>
            <a:schemeClr val="accent3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B</a:t>
            </a:r>
            <a:endParaRPr lang="en-US" altLang="zh-CN"/>
          </a:p>
        </p:txBody>
      </p:sp>
      <p:sp>
        <p:nvSpPr>
          <p:cNvPr id="582" name="椭圆 581"/>
          <p:cNvSpPr/>
          <p:nvPr/>
        </p:nvSpPr>
        <p:spPr>
          <a:xfrm>
            <a:off x="1236284" y="24263010"/>
            <a:ext cx="514350" cy="467995"/>
          </a:xfrm>
          <a:prstGeom prst="ellipse">
            <a:avLst/>
          </a:prstGeom>
          <a:solidFill>
            <a:schemeClr val="accent2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C</a:t>
            </a:r>
            <a:endParaRPr lang="en-US" altLang="zh-CN"/>
          </a:p>
        </p:txBody>
      </p:sp>
      <p:sp>
        <p:nvSpPr>
          <p:cNvPr id="583" name="椭圆 582"/>
          <p:cNvSpPr/>
          <p:nvPr/>
        </p:nvSpPr>
        <p:spPr>
          <a:xfrm>
            <a:off x="5109149" y="25517135"/>
            <a:ext cx="514350" cy="467995"/>
          </a:xfrm>
          <a:prstGeom prst="ellipse">
            <a:avLst/>
          </a:prstGeom>
          <a:solidFill>
            <a:schemeClr val="accent6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D</a:t>
            </a:r>
            <a:endParaRPr lang="en-US" altLang="zh-CN"/>
          </a:p>
        </p:txBody>
      </p:sp>
      <p:sp>
        <p:nvSpPr>
          <p:cNvPr id="584" name="椭圆 583"/>
          <p:cNvSpPr/>
          <p:nvPr/>
        </p:nvSpPr>
        <p:spPr>
          <a:xfrm>
            <a:off x="3120964" y="25517135"/>
            <a:ext cx="514350" cy="467995"/>
          </a:xfrm>
          <a:prstGeom prst="ellipse">
            <a:avLst/>
          </a:prstGeom>
          <a:solidFill>
            <a:schemeClr val="accent4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E</a:t>
            </a:r>
            <a:endParaRPr lang="en-US" altLang="zh-CN"/>
          </a:p>
        </p:txBody>
      </p:sp>
      <p:sp>
        <p:nvSpPr>
          <p:cNvPr id="585" name="椭圆 584"/>
          <p:cNvSpPr/>
          <p:nvPr/>
        </p:nvSpPr>
        <p:spPr>
          <a:xfrm>
            <a:off x="5109149" y="24263010"/>
            <a:ext cx="514350" cy="467995"/>
          </a:xfrm>
          <a:prstGeom prst="ellipse">
            <a:avLst/>
          </a:prstGeom>
          <a:solidFill>
            <a:schemeClr val="accent5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F</a:t>
            </a:r>
            <a:endParaRPr lang="en-US" altLang="zh-CN"/>
          </a:p>
        </p:txBody>
      </p:sp>
      <p:cxnSp>
        <p:nvCxnSpPr>
          <p:cNvPr id="586" name="直接连接符 585"/>
          <p:cNvCxnSpPr>
            <a:stCxn id="582" idx="6"/>
            <a:endCxn id="579" idx="2"/>
          </p:cNvCxnSpPr>
          <p:nvPr/>
        </p:nvCxnSpPr>
        <p:spPr>
          <a:xfrm>
            <a:off x="1750695" y="24497030"/>
            <a:ext cx="1370330" cy="0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7" name="直接连接符 586"/>
          <p:cNvCxnSpPr>
            <a:stCxn id="585" idx="2"/>
          </p:cNvCxnSpPr>
          <p:nvPr/>
        </p:nvCxnSpPr>
        <p:spPr>
          <a:xfrm flipH="1">
            <a:off x="3620770" y="24497030"/>
            <a:ext cx="1488440" cy="0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8" name="直接连接符 587"/>
          <p:cNvCxnSpPr>
            <a:stCxn id="582" idx="4"/>
            <a:endCxn id="581" idx="0"/>
          </p:cNvCxnSpPr>
          <p:nvPr/>
        </p:nvCxnSpPr>
        <p:spPr>
          <a:xfrm>
            <a:off x="1493520" y="24730710"/>
            <a:ext cx="0" cy="786130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9" name="直接连接符 588"/>
          <p:cNvCxnSpPr>
            <a:stCxn id="585" idx="4"/>
            <a:endCxn id="583" idx="0"/>
          </p:cNvCxnSpPr>
          <p:nvPr/>
        </p:nvCxnSpPr>
        <p:spPr>
          <a:xfrm>
            <a:off x="5366385" y="24730710"/>
            <a:ext cx="0" cy="786130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0" name="直接连接符 589"/>
          <p:cNvCxnSpPr>
            <a:stCxn id="585" idx="3"/>
            <a:endCxn id="584" idx="0"/>
          </p:cNvCxnSpPr>
          <p:nvPr/>
        </p:nvCxnSpPr>
        <p:spPr>
          <a:xfrm flipH="1">
            <a:off x="3378200" y="24662765"/>
            <a:ext cx="1806575" cy="854075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2" name="椭圆 591"/>
          <p:cNvSpPr/>
          <p:nvPr/>
        </p:nvSpPr>
        <p:spPr>
          <a:xfrm>
            <a:off x="3192719" y="27336410"/>
            <a:ext cx="514350" cy="467995"/>
          </a:xfrm>
          <a:prstGeom prst="ellipse">
            <a:avLst/>
          </a:prstGeom>
          <a:solidFill>
            <a:schemeClr val="accent1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A</a:t>
            </a:r>
            <a:endParaRPr lang="en-US" altLang="zh-CN"/>
          </a:p>
        </p:txBody>
      </p:sp>
      <p:sp>
        <p:nvSpPr>
          <p:cNvPr id="593" name="椭圆 592"/>
          <p:cNvSpPr/>
          <p:nvPr/>
        </p:nvSpPr>
        <p:spPr>
          <a:xfrm>
            <a:off x="1308039" y="28590535"/>
            <a:ext cx="514350" cy="467995"/>
          </a:xfrm>
          <a:prstGeom prst="ellipse">
            <a:avLst/>
          </a:prstGeom>
          <a:solidFill>
            <a:schemeClr val="accent3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B</a:t>
            </a:r>
            <a:endParaRPr lang="en-US" altLang="zh-CN"/>
          </a:p>
        </p:txBody>
      </p:sp>
      <p:sp>
        <p:nvSpPr>
          <p:cNvPr id="594" name="椭圆 593"/>
          <p:cNvSpPr/>
          <p:nvPr/>
        </p:nvSpPr>
        <p:spPr>
          <a:xfrm>
            <a:off x="1308039" y="27336410"/>
            <a:ext cx="514350" cy="467995"/>
          </a:xfrm>
          <a:prstGeom prst="ellipse">
            <a:avLst/>
          </a:prstGeom>
          <a:solidFill>
            <a:schemeClr val="accent2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C</a:t>
            </a:r>
            <a:endParaRPr lang="en-US" altLang="zh-CN"/>
          </a:p>
        </p:txBody>
      </p:sp>
      <p:sp>
        <p:nvSpPr>
          <p:cNvPr id="595" name="椭圆 594"/>
          <p:cNvSpPr/>
          <p:nvPr/>
        </p:nvSpPr>
        <p:spPr>
          <a:xfrm>
            <a:off x="5177729" y="26181345"/>
            <a:ext cx="514350" cy="467995"/>
          </a:xfrm>
          <a:prstGeom prst="ellipse">
            <a:avLst/>
          </a:prstGeom>
          <a:solidFill>
            <a:schemeClr val="accent6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D</a:t>
            </a:r>
            <a:endParaRPr lang="en-US" altLang="zh-CN"/>
          </a:p>
        </p:txBody>
      </p:sp>
      <p:sp>
        <p:nvSpPr>
          <p:cNvPr id="596" name="椭圆 595"/>
          <p:cNvSpPr/>
          <p:nvPr/>
        </p:nvSpPr>
        <p:spPr>
          <a:xfrm>
            <a:off x="5180904" y="28590535"/>
            <a:ext cx="514350" cy="467995"/>
          </a:xfrm>
          <a:prstGeom prst="ellipse">
            <a:avLst/>
          </a:prstGeom>
          <a:solidFill>
            <a:schemeClr val="accent4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E</a:t>
            </a:r>
            <a:endParaRPr lang="en-US" altLang="zh-CN"/>
          </a:p>
        </p:txBody>
      </p:sp>
      <p:sp>
        <p:nvSpPr>
          <p:cNvPr id="597" name="椭圆 596"/>
          <p:cNvSpPr/>
          <p:nvPr/>
        </p:nvSpPr>
        <p:spPr>
          <a:xfrm>
            <a:off x="5180904" y="27336410"/>
            <a:ext cx="514350" cy="467995"/>
          </a:xfrm>
          <a:prstGeom prst="ellipse">
            <a:avLst/>
          </a:prstGeom>
          <a:solidFill>
            <a:schemeClr val="accent5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F</a:t>
            </a:r>
            <a:endParaRPr lang="en-US" altLang="zh-CN"/>
          </a:p>
        </p:txBody>
      </p:sp>
      <p:cxnSp>
        <p:nvCxnSpPr>
          <p:cNvPr id="598" name="直接连接符 597"/>
          <p:cNvCxnSpPr>
            <a:stCxn id="594" idx="6"/>
            <a:endCxn id="592" idx="2"/>
          </p:cNvCxnSpPr>
          <p:nvPr/>
        </p:nvCxnSpPr>
        <p:spPr>
          <a:xfrm>
            <a:off x="1822450" y="27570430"/>
            <a:ext cx="1370330" cy="0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9" name="直接连接符 598"/>
          <p:cNvCxnSpPr>
            <a:stCxn id="597" idx="2"/>
          </p:cNvCxnSpPr>
          <p:nvPr/>
        </p:nvCxnSpPr>
        <p:spPr>
          <a:xfrm flipH="1">
            <a:off x="3692525" y="27570430"/>
            <a:ext cx="1488440" cy="0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0" name="直接连接符 599"/>
          <p:cNvCxnSpPr>
            <a:stCxn id="594" idx="4"/>
            <a:endCxn id="593" idx="0"/>
          </p:cNvCxnSpPr>
          <p:nvPr/>
        </p:nvCxnSpPr>
        <p:spPr>
          <a:xfrm>
            <a:off x="1565275" y="27804110"/>
            <a:ext cx="0" cy="786130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1" name="直接连接符 600"/>
          <p:cNvCxnSpPr>
            <a:stCxn id="597" idx="0"/>
            <a:endCxn id="595" idx="4"/>
          </p:cNvCxnSpPr>
          <p:nvPr/>
        </p:nvCxnSpPr>
        <p:spPr>
          <a:xfrm flipH="1" flipV="1">
            <a:off x="5434965" y="26649045"/>
            <a:ext cx="3175" cy="687070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3" name="直接连接符 602"/>
          <p:cNvCxnSpPr>
            <a:stCxn id="593" idx="7"/>
            <a:endCxn id="592" idx="3"/>
          </p:cNvCxnSpPr>
          <p:nvPr/>
        </p:nvCxnSpPr>
        <p:spPr>
          <a:xfrm flipV="1">
            <a:off x="1746885" y="27736165"/>
            <a:ext cx="1521460" cy="922655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8" name="曲线连接符 607"/>
          <p:cNvCxnSpPr/>
          <p:nvPr/>
        </p:nvCxnSpPr>
        <p:spPr>
          <a:xfrm rot="10800000" flipV="1">
            <a:off x="5177790" y="27659330"/>
            <a:ext cx="3175" cy="1254125"/>
          </a:xfrm>
          <a:prstGeom prst="curvedConnector3">
            <a:avLst>
              <a:gd name="adj1" fmla="val 7600000"/>
            </a:avLst>
          </a:prstGeom>
          <a:ln w="28575">
            <a:solidFill>
              <a:schemeClr val="tx1"/>
            </a:solidFill>
            <a:headEnd type="none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9" name="曲线连接符 608"/>
          <p:cNvCxnSpPr/>
          <p:nvPr/>
        </p:nvCxnSpPr>
        <p:spPr>
          <a:xfrm flipV="1">
            <a:off x="5695315" y="27659330"/>
            <a:ext cx="3175" cy="1254125"/>
          </a:xfrm>
          <a:prstGeom prst="curvedConnector3">
            <a:avLst>
              <a:gd name="adj1" fmla="val 7500000"/>
            </a:avLst>
          </a:prstGeom>
          <a:ln w="28575">
            <a:solidFill>
              <a:schemeClr val="tx1"/>
            </a:solidFill>
            <a:headEnd type="none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0" name="直接连接符 609"/>
          <p:cNvCxnSpPr>
            <a:stCxn id="595" idx="2"/>
            <a:endCxn id="594" idx="7"/>
          </p:cNvCxnSpPr>
          <p:nvPr/>
        </p:nvCxnSpPr>
        <p:spPr>
          <a:xfrm flipH="1">
            <a:off x="1746885" y="26415365"/>
            <a:ext cx="3430905" cy="989330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1" name="椭圆 610"/>
          <p:cNvSpPr/>
          <p:nvPr/>
        </p:nvSpPr>
        <p:spPr>
          <a:xfrm>
            <a:off x="9211884" y="27337045"/>
            <a:ext cx="514350" cy="467995"/>
          </a:xfrm>
          <a:prstGeom prst="ellipse">
            <a:avLst/>
          </a:prstGeom>
          <a:solidFill>
            <a:schemeClr val="accent1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A</a:t>
            </a:r>
            <a:endParaRPr lang="en-US" altLang="zh-CN"/>
          </a:p>
        </p:txBody>
      </p:sp>
      <p:sp>
        <p:nvSpPr>
          <p:cNvPr id="612" name="椭圆 611"/>
          <p:cNvSpPr/>
          <p:nvPr/>
        </p:nvSpPr>
        <p:spPr>
          <a:xfrm>
            <a:off x="7327204" y="28591170"/>
            <a:ext cx="514350" cy="467995"/>
          </a:xfrm>
          <a:prstGeom prst="ellipse">
            <a:avLst/>
          </a:prstGeom>
          <a:solidFill>
            <a:schemeClr val="accent3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B</a:t>
            </a:r>
            <a:endParaRPr lang="en-US" altLang="zh-CN"/>
          </a:p>
        </p:txBody>
      </p:sp>
      <p:sp>
        <p:nvSpPr>
          <p:cNvPr id="613" name="椭圆 612"/>
          <p:cNvSpPr/>
          <p:nvPr/>
        </p:nvSpPr>
        <p:spPr>
          <a:xfrm>
            <a:off x="7327204" y="27337045"/>
            <a:ext cx="514350" cy="467995"/>
          </a:xfrm>
          <a:prstGeom prst="ellipse">
            <a:avLst/>
          </a:prstGeom>
          <a:solidFill>
            <a:schemeClr val="accent2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C</a:t>
            </a:r>
            <a:endParaRPr lang="en-US" altLang="zh-CN"/>
          </a:p>
        </p:txBody>
      </p:sp>
      <p:sp>
        <p:nvSpPr>
          <p:cNvPr id="614" name="椭圆 613"/>
          <p:cNvSpPr/>
          <p:nvPr/>
        </p:nvSpPr>
        <p:spPr>
          <a:xfrm>
            <a:off x="11196894" y="26181980"/>
            <a:ext cx="514350" cy="467995"/>
          </a:xfrm>
          <a:prstGeom prst="ellipse">
            <a:avLst/>
          </a:prstGeom>
          <a:solidFill>
            <a:schemeClr val="accent6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D</a:t>
            </a:r>
            <a:endParaRPr lang="en-US" altLang="zh-CN"/>
          </a:p>
        </p:txBody>
      </p:sp>
      <p:sp>
        <p:nvSpPr>
          <p:cNvPr id="615" name="椭圆 614"/>
          <p:cNvSpPr/>
          <p:nvPr/>
        </p:nvSpPr>
        <p:spPr>
          <a:xfrm>
            <a:off x="11200069" y="28591170"/>
            <a:ext cx="514350" cy="467995"/>
          </a:xfrm>
          <a:prstGeom prst="ellipse">
            <a:avLst/>
          </a:prstGeom>
          <a:solidFill>
            <a:schemeClr val="accent4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E</a:t>
            </a:r>
            <a:endParaRPr lang="en-US" altLang="zh-CN"/>
          </a:p>
        </p:txBody>
      </p:sp>
      <p:sp>
        <p:nvSpPr>
          <p:cNvPr id="616" name="椭圆 615"/>
          <p:cNvSpPr/>
          <p:nvPr/>
        </p:nvSpPr>
        <p:spPr>
          <a:xfrm>
            <a:off x="11200069" y="27337045"/>
            <a:ext cx="514350" cy="467995"/>
          </a:xfrm>
          <a:prstGeom prst="ellipse">
            <a:avLst/>
          </a:prstGeom>
          <a:solidFill>
            <a:schemeClr val="accent5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F</a:t>
            </a:r>
            <a:endParaRPr lang="en-US" altLang="zh-CN"/>
          </a:p>
        </p:txBody>
      </p:sp>
      <p:cxnSp>
        <p:nvCxnSpPr>
          <p:cNvPr id="617" name="直接连接符 616"/>
          <p:cNvCxnSpPr>
            <a:stCxn id="613" idx="6"/>
            <a:endCxn id="611" idx="2"/>
          </p:cNvCxnSpPr>
          <p:nvPr/>
        </p:nvCxnSpPr>
        <p:spPr>
          <a:xfrm>
            <a:off x="7841615" y="27571065"/>
            <a:ext cx="1370330" cy="0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8" name="直接连接符 617"/>
          <p:cNvCxnSpPr>
            <a:stCxn id="616" idx="2"/>
          </p:cNvCxnSpPr>
          <p:nvPr/>
        </p:nvCxnSpPr>
        <p:spPr>
          <a:xfrm flipH="1">
            <a:off x="9711690" y="27571065"/>
            <a:ext cx="1488440" cy="0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9" name="直接连接符 618"/>
          <p:cNvCxnSpPr>
            <a:stCxn id="613" idx="4"/>
            <a:endCxn id="612" idx="0"/>
          </p:cNvCxnSpPr>
          <p:nvPr/>
        </p:nvCxnSpPr>
        <p:spPr>
          <a:xfrm>
            <a:off x="7584440" y="27804745"/>
            <a:ext cx="0" cy="786130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0" name="直接连接符 619"/>
          <p:cNvCxnSpPr>
            <a:stCxn id="616" idx="0"/>
            <a:endCxn id="614" idx="4"/>
          </p:cNvCxnSpPr>
          <p:nvPr/>
        </p:nvCxnSpPr>
        <p:spPr>
          <a:xfrm flipH="1" flipV="1">
            <a:off x="11454130" y="26649680"/>
            <a:ext cx="3175" cy="687070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1" name="直接连接符 620"/>
          <p:cNvCxnSpPr>
            <a:stCxn id="612" idx="7"/>
            <a:endCxn id="611" idx="3"/>
          </p:cNvCxnSpPr>
          <p:nvPr/>
        </p:nvCxnSpPr>
        <p:spPr>
          <a:xfrm flipV="1">
            <a:off x="7766050" y="27736165"/>
            <a:ext cx="1521460" cy="923290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2" name="曲线连接符 621"/>
          <p:cNvCxnSpPr/>
          <p:nvPr/>
        </p:nvCxnSpPr>
        <p:spPr>
          <a:xfrm rot="10800000" flipV="1">
            <a:off x="11196955" y="27659965"/>
            <a:ext cx="3175" cy="1254125"/>
          </a:xfrm>
          <a:prstGeom prst="curvedConnector3">
            <a:avLst>
              <a:gd name="adj1" fmla="val 7600000"/>
            </a:avLst>
          </a:prstGeom>
          <a:ln w="28575">
            <a:solidFill>
              <a:schemeClr val="tx1"/>
            </a:solidFill>
            <a:headEnd type="none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3" name="曲线连接符 622"/>
          <p:cNvCxnSpPr/>
          <p:nvPr/>
        </p:nvCxnSpPr>
        <p:spPr>
          <a:xfrm flipV="1">
            <a:off x="11714480" y="27659965"/>
            <a:ext cx="3175" cy="1254125"/>
          </a:xfrm>
          <a:prstGeom prst="curvedConnector3">
            <a:avLst>
              <a:gd name="adj1" fmla="val 7500000"/>
            </a:avLst>
          </a:prstGeom>
          <a:ln w="28575">
            <a:solidFill>
              <a:schemeClr val="tx1"/>
            </a:solidFill>
            <a:headEnd type="none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4" name="直接连接符 623"/>
          <p:cNvCxnSpPr>
            <a:stCxn id="614" idx="2"/>
            <a:endCxn id="613" idx="7"/>
          </p:cNvCxnSpPr>
          <p:nvPr/>
        </p:nvCxnSpPr>
        <p:spPr>
          <a:xfrm flipH="1">
            <a:off x="7766050" y="26416000"/>
            <a:ext cx="3430905" cy="989330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5" name="文本框 624"/>
          <p:cNvSpPr txBox="1"/>
          <p:nvPr/>
        </p:nvSpPr>
        <p:spPr>
          <a:xfrm>
            <a:off x="9211310" y="26534110"/>
            <a:ext cx="36512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latin typeface="黑体" charset="0"/>
                <a:ea typeface="黑体" charset="0"/>
              </a:rPr>
              <a:t>1</a:t>
            </a:r>
            <a:endParaRPr lang="en-US" altLang="zh-CN">
              <a:latin typeface="黑体" charset="0"/>
              <a:ea typeface="黑体" charset="0"/>
            </a:endParaRPr>
          </a:p>
        </p:txBody>
      </p:sp>
      <p:sp>
        <p:nvSpPr>
          <p:cNvPr id="626" name="文本框 625"/>
          <p:cNvSpPr txBox="1"/>
          <p:nvPr/>
        </p:nvSpPr>
        <p:spPr>
          <a:xfrm>
            <a:off x="12289094" y="21253110"/>
            <a:ext cx="315595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>
                <a:latin typeface="黑体" charset="0"/>
                <a:ea typeface="黑体" charset="0"/>
              </a:rPr>
              <a:t>1</a:t>
            </a:r>
            <a:endParaRPr lang="en-US" altLang="zh-CN">
              <a:latin typeface="黑体" charset="0"/>
              <a:ea typeface="黑体" charset="0"/>
            </a:endParaRPr>
          </a:p>
        </p:txBody>
      </p:sp>
      <p:sp>
        <p:nvSpPr>
          <p:cNvPr id="627" name="文本框 626"/>
          <p:cNvSpPr txBox="1"/>
          <p:nvPr/>
        </p:nvSpPr>
        <p:spPr>
          <a:xfrm>
            <a:off x="8077200" y="27570430"/>
            <a:ext cx="36512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latin typeface="黑体" charset="0"/>
                <a:ea typeface="黑体" charset="0"/>
              </a:rPr>
              <a:t>2</a:t>
            </a:r>
            <a:endParaRPr lang="en-US" altLang="zh-CN">
              <a:latin typeface="黑体" charset="0"/>
              <a:ea typeface="黑体" charset="0"/>
            </a:endParaRPr>
          </a:p>
        </p:txBody>
      </p:sp>
      <p:sp>
        <p:nvSpPr>
          <p:cNvPr id="628" name="文本框 627"/>
          <p:cNvSpPr txBox="1"/>
          <p:nvPr/>
        </p:nvSpPr>
        <p:spPr>
          <a:xfrm>
            <a:off x="10614660" y="28013660"/>
            <a:ext cx="36512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latin typeface="黑体" charset="0"/>
                <a:ea typeface="黑体" charset="0"/>
              </a:rPr>
              <a:t>2</a:t>
            </a:r>
            <a:endParaRPr lang="en-US" altLang="zh-CN">
              <a:latin typeface="黑体" charset="0"/>
              <a:ea typeface="黑体" charset="0"/>
            </a:endParaRPr>
          </a:p>
        </p:txBody>
      </p:sp>
      <p:sp>
        <p:nvSpPr>
          <p:cNvPr id="629" name="文本框 628"/>
          <p:cNvSpPr txBox="1"/>
          <p:nvPr/>
        </p:nvSpPr>
        <p:spPr>
          <a:xfrm>
            <a:off x="10273665" y="27202765"/>
            <a:ext cx="36512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latin typeface="黑体" charset="0"/>
                <a:ea typeface="黑体" charset="0"/>
              </a:rPr>
              <a:t>1</a:t>
            </a:r>
            <a:endParaRPr lang="en-US" altLang="zh-CN">
              <a:latin typeface="黑体" charset="0"/>
              <a:ea typeface="黑体" charset="0"/>
            </a:endParaRPr>
          </a:p>
        </p:txBody>
      </p:sp>
      <p:sp>
        <p:nvSpPr>
          <p:cNvPr id="630" name="文本框 629"/>
          <p:cNvSpPr txBox="1"/>
          <p:nvPr/>
        </p:nvSpPr>
        <p:spPr>
          <a:xfrm>
            <a:off x="11450320" y="26834465"/>
            <a:ext cx="36512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latin typeface="黑体" charset="0"/>
                <a:ea typeface="黑体" charset="0"/>
              </a:rPr>
              <a:t>2</a:t>
            </a:r>
            <a:endParaRPr lang="en-US" altLang="zh-CN">
              <a:latin typeface="黑体" charset="0"/>
              <a:ea typeface="黑体" charset="0"/>
            </a:endParaRPr>
          </a:p>
        </p:txBody>
      </p:sp>
      <p:sp>
        <p:nvSpPr>
          <p:cNvPr id="631" name="文本框 630"/>
          <p:cNvSpPr txBox="1"/>
          <p:nvPr/>
        </p:nvSpPr>
        <p:spPr>
          <a:xfrm>
            <a:off x="7219315" y="27938730"/>
            <a:ext cx="36512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latin typeface="黑体" charset="0"/>
                <a:ea typeface="黑体" charset="0"/>
              </a:rPr>
              <a:t>3</a:t>
            </a:r>
            <a:endParaRPr lang="en-US" altLang="zh-CN">
              <a:latin typeface="黑体" charset="0"/>
              <a:ea typeface="黑体" charset="0"/>
            </a:endParaRPr>
          </a:p>
        </p:txBody>
      </p:sp>
      <p:sp>
        <p:nvSpPr>
          <p:cNvPr id="633" name="文本框 632"/>
          <p:cNvSpPr txBox="1"/>
          <p:nvPr/>
        </p:nvSpPr>
        <p:spPr>
          <a:xfrm>
            <a:off x="8545830" y="28103195"/>
            <a:ext cx="36512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latin typeface="黑体" charset="0"/>
                <a:ea typeface="黑体" charset="0"/>
              </a:rPr>
              <a:t>3</a:t>
            </a:r>
            <a:endParaRPr lang="en-US" altLang="zh-CN">
              <a:latin typeface="黑体" charset="0"/>
              <a:ea typeface="黑体" charset="0"/>
            </a:endParaRPr>
          </a:p>
        </p:txBody>
      </p:sp>
      <p:sp>
        <p:nvSpPr>
          <p:cNvPr id="634" name="文本框 633"/>
          <p:cNvSpPr txBox="1"/>
          <p:nvPr/>
        </p:nvSpPr>
        <p:spPr>
          <a:xfrm>
            <a:off x="11935460" y="28013660"/>
            <a:ext cx="36512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latin typeface="黑体" charset="0"/>
                <a:ea typeface="黑体" charset="0"/>
              </a:rPr>
              <a:t>3</a:t>
            </a:r>
            <a:endParaRPr lang="en-US" altLang="zh-CN">
              <a:latin typeface="黑体" charset="0"/>
              <a:ea typeface="黑体" charset="0"/>
            </a:endParaRPr>
          </a:p>
        </p:txBody>
      </p:sp>
      <p:sp>
        <p:nvSpPr>
          <p:cNvPr id="635" name="椭圆 634"/>
          <p:cNvSpPr/>
          <p:nvPr/>
        </p:nvSpPr>
        <p:spPr>
          <a:xfrm>
            <a:off x="2914589" y="31651235"/>
            <a:ext cx="514350" cy="467995"/>
          </a:xfrm>
          <a:prstGeom prst="ellipse">
            <a:avLst/>
          </a:prstGeom>
          <a:solidFill>
            <a:schemeClr val="accent1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A</a:t>
            </a:r>
            <a:endParaRPr lang="en-US" altLang="zh-CN"/>
          </a:p>
        </p:txBody>
      </p:sp>
      <p:sp>
        <p:nvSpPr>
          <p:cNvPr id="636" name="椭圆 635"/>
          <p:cNvSpPr/>
          <p:nvPr/>
        </p:nvSpPr>
        <p:spPr>
          <a:xfrm>
            <a:off x="3715324" y="31030840"/>
            <a:ext cx="514350" cy="467995"/>
          </a:xfrm>
          <a:prstGeom prst="ellipse">
            <a:avLst/>
          </a:prstGeom>
          <a:solidFill>
            <a:schemeClr val="accent3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B</a:t>
            </a:r>
            <a:endParaRPr lang="en-US" altLang="zh-CN"/>
          </a:p>
        </p:txBody>
      </p:sp>
      <p:sp>
        <p:nvSpPr>
          <p:cNvPr id="637" name="椭圆 636"/>
          <p:cNvSpPr/>
          <p:nvPr/>
        </p:nvSpPr>
        <p:spPr>
          <a:xfrm>
            <a:off x="1877634" y="30079610"/>
            <a:ext cx="514350" cy="467995"/>
          </a:xfrm>
          <a:prstGeom prst="ellipse">
            <a:avLst/>
          </a:prstGeom>
          <a:solidFill>
            <a:schemeClr val="accent2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C</a:t>
            </a:r>
            <a:endParaRPr lang="en-US" altLang="zh-CN"/>
          </a:p>
        </p:txBody>
      </p:sp>
      <p:sp>
        <p:nvSpPr>
          <p:cNvPr id="638" name="椭圆 637"/>
          <p:cNvSpPr/>
          <p:nvPr/>
        </p:nvSpPr>
        <p:spPr>
          <a:xfrm>
            <a:off x="3040319" y="30244710"/>
            <a:ext cx="514350" cy="467995"/>
          </a:xfrm>
          <a:prstGeom prst="ellipse">
            <a:avLst/>
          </a:prstGeom>
          <a:solidFill>
            <a:schemeClr val="accent6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D</a:t>
            </a:r>
            <a:endParaRPr lang="en-US" altLang="zh-CN"/>
          </a:p>
        </p:txBody>
      </p:sp>
      <p:sp>
        <p:nvSpPr>
          <p:cNvPr id="639" name="椭圆 638"/>
          <p:cNvSpPr/>
          <p:nvPr/>
        </p:nvSpPr>
        <p:spPr>
          <a:xfrm>
            <a:off x="1805244" y="31575035"/>
            <a:ext cx="514350" cy="467995"/>
          </a:xfrm>
          <a:prstGeom prst="ellipse">
            <a:avLst/>
          </a:prstGeom>
          <a:solidFill>
            <a:schemeClr val="accent4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E</a:t>
            </a:r>
            <a:endParaRPr lang="en-US" altLang="zh-CN"/>
          </a:p>
        </p:txBody>
      </p:sp>
      <p:sp>
        <p:nvSpPr>
          <p:cNvPr id="640" name="椭圆 639"/>
          <p:cNvSpPr/>
          <p:nvPr/>
        </p:nvSpPr>
        <p:spPr>
          <a:xfrm>
            <a:off x="918784" y="30479660"/>
            <a:ext cx="514350" cy="467995"/>
          </a:xfrm>
          <a:prstGeom prst="ellipse">
            <a:avLst/>
          </a:prstGeom>
          <a:solidFill>
            <a:schemeClr val="accent5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F</a:t>
            </a:r>
            <a:endParaRPr lang="en-US" altLang="zh-CN"/>
          </a:p>
        </p:txBody>
      </p:sp>
      <p:cxnSp>
        <p:nvCxnSpPr>
          <p:cNvPr id="648" name="直接连接符 647"/>
          <p:cNvCxnSpPr>
            <a:stCxn id="638" idx="2"/>
            <a:endCxn id="637" idx="6"/>
          </p:cNvCxnSpPr>
          <p:nvPr/>
        </p:nvCxnSpPr>
        <p:spPr>
          <a:xfrm flipH="1" flipV="1">
            <a:off x="2392045" y="30313630"/>
            <a:ext cx="648335" cy="165100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9" name="直接连接符 648"/>
          <p:cNvCxnSpPr>
            <a:stCxn id="635" idx="0"/>
            <a:endCxn id="638" idx="5"/>
          </p:cNvCxnSpPr>
          <p:nvPr/>
        </p:nvCxnSpPr>
        <p:spPr>
          <a:xfrm flipV="1">
            <a:off x="3171825" y="30643830"/>
            <a:ext cx="307340" cy="1007110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0" name="直接连接符 649"/>
          <p:cNvCxnSpPr>
            <a:stCxn id="637" idx="2"/>
            <a:endCxn id="640" idx="7"/>
          </p:cNvCxnSpPr>
          <p:nvPr/>
        </p:nvCxnSpPr>
        <p:spPr>
          <a:xfrm flipH="1">
            <a:off x="1357630" y="30313630"/>
            <a:ext cx="520065" cy="234315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1" name="直接连接符 650"/>
          <p:cNvCxnSpPr>
            <a:stCxn id="639" idx="1"/>
            <a:endCxn id="640" idx="5"/>
          </p:cNvCxnSpPr>
          <p:nvPr/>
        </p:nvCxnSpPr>
        <p:spPr>
          <a:xfrm flipH="1" flipV="1">
            <a:off x="1357630" y="30878780"/>
            <a:ext cx="523240" cy="764540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2" name="直接连接符 651"/>
          <p:cNvCxnSpPr>
            <a:stCxn id="635" idx="2"/>
            <a:endCxn id="639" idx="6"/>
          </p:cNvCxnSpPr>
          <p:nvPr/>
        </p:nvCxnSpPr>
        <p:spPr>
          <a:xfrm flipH="1" flipV="1">
            <a:off x="2319655" y="31809055"/>
            <a:ext cx="594995" cy="76200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3" name="直接连接符 652"/>
          <p:cNvCxnSpPr>
            <a:stCxn id="639" idx="0"/>
            <a:endCxn id="637" idx="4"/>
          </p:cNvCxnSpPr>
          <p:nvPr/>
        </p:nvCxnSpPr>
        <p:spPr>
          <a:xfrm flipV="1">
            <a:off x="2062480" y="30547310"/>
            <a:ext cx="72390" cy="1027430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4" name="直接连接符 653"/>
          <p:cNvCxnSpPr>
            <a:stCxn id="636" idx="3"/>
            <a:endCxn id="635" idx="7"/>
          </p:cNvCxnSpPr>
          <p:nvPr/>
        </p:nvCxnSpPr>
        <p:spPr>
          <a:xfrm flipH="1">
            <a:off x="3353435" y="31429960"/>
            <a:ext cx="437515" cy="289560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5" name="文本框 654"/>
          <p:cNvSpPr txBox="1"/>
          <p:nvPr/>
        </p:nvSpPr>
        <p:spPr>
          <a:xfrm>
            <a:off x="1626870" y="29945330"/>
            <a:ext cx="36512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latin typeface="黑体" charset="0"/>
                <a:ea typeface="黑体" charset="0"/>
              </a:rPr>
              <a:t>2</a:t>
            </a:r>
            <a:endParaRPr lang="en-US" altLang="zh-CN">
              <a:latin typeface="黑体" charset="0"/>
              <a:ea typeface="黑体" charset="0"/>
            </a:endParaRPr>
          </a:p>
        </p:txBody>
      </p:sp>
      <p:sp>
        <p:nvSpPr>
          <p:cNvPr id="656" name="文本框 655"/>
          <p:cNvSpPr txBox="1"/>
          <p:nvPr/>
        </p:nvSpPr>
        <p:spPr>
          <a:xfrm>
            <a:off x="1068070" y="30897195"/>
            <a:ext cx="36512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latin typeface="黑体" charset="0"/>
                <a:ea typeface="黑体" charset="0"/>
              </a:rPr>
              <a:t>2</a:t>
            </a:r>
            <a:endParaRPr lang="en-US" altLang="zh-CN">
              <a:latin typeface="黑体" charset="0"/>
              <a:ea typeface="黑体" charset="0"/>
            </a:endParaRPr>
          </a:p>
        </p:txBody>
      </p:sp>
      <p:sp>
        <p:nvSpPr>
          <p:cNvPr id="657" name="文本框 656"/>
          <p:cNvSpPr txBox="1"/>
          <p:nvPr/>
        </p:nvSpPr>
        <p:spPr>
          <a:xfrm>
            <a:off x="2806700" y="30528895"/>
            <a:ext cx="36512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latin typeface="黑体" charset="0"/>
                <a:ea typeface="黑体" charset="0"/>
              </a:rPr>
              <a:t>1</a:t>
            </a:r>
            <a:endParaRPr lang="en-US" altLang="zh-CN">
              <a:latin typeface="黑体" charset="0"/>
              <a:ea typeface="黑体" charset="0"/>
            </a:endParaRPr>
          </a:p>
        </p:txBody>
      </p:sp>
      <p:sp>
        <p:nvSpPr>
          <p:cNvPr id="658" name="文本框 657"/>
          <p:cNvSpPr txBox="1"/>
          <p:nvPr/>
        </p:nvSpPr>
        <p:spPr>
          <a:xfrm>
            <a:off x="4200525" y="31130240"/>
            <a:ext cx="36512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latin typeface="黑体" charset="0"/>
                <a:ea typeface="黑体" charset="0"/>
              </a:rPr>
              <a:t>1</a:t>
            </a:r>
            <a:endParaRPr lang="en-US" altLang="zh-CN">
              <a:latin typeface="黑体" charset="0"/>
              <a:ea typeface="黑体" charset="0"/>
            </a:endParaRPr>
          </a:p>
        </p:txBody>
      </p:sp>
      <p:sp>
        <p:nvSpPr>
          <p:cNvPr id="659" name="文本框 658"/>
          <p:cNvSpPr txBox="1"/>
          <p:nvPr/>
        </p:nvSpPr>
        <p:spPr>
          <a:xfrm>
            <a:off x="1605915" y="31809055"/>
            <a:ext cx="88709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latin typeface="黑体" charset="0"/>
                <a:ea typeface="黑体" charset="0"/>
              </a:rPr>
              <a:t>1</a:t>
            </a:r>
            <a:endParaRPr lang="en-US" altLang="zh-CN">
              <a:latin typeface="黑体" charset="0"/>
              <a:ea typeface="黑体" charset="0"/>
            </a:endParaRPr>
          </a:p>
        </p:txBody>
      </p:sp>
      <p:sp>
        <p:nvSpPr>
          <p:cNvPr id="660" name="文本框 659"/>
          <p:cNvSpPr txBox="1"/>
          <p:nvPr/>
        </p:nvSpPr>
        <p:spPr>
          <a:xfrm>
            <a:off x="3354705" y="31809055"/>
            <a:ext cx="36512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latin typeface="黑体" charset="0"/>
                <a:ea typeface="黑体" charset="0"/>
              </a:rPr>
              <a:t>0</a:t>
            </a:r>
            <a:endParaRPr lang="en-US" altLang="zh-CN">
              <a:latin typeface="黑体" charset="0"/>
              <a:ea typeface="黑体" charset="0"/>
            </a:endParaRPr>
          </a:p>
        </p:txBody>
      </p:sp>
      <p:sp>
        <p:nvSpPr>
          <p:cNvPr id="675" name="椭圆 674"/>
          <p:cNvSpPr/>
          <p:nvPr/>
        </p:nvSpPr>
        <p:spPr>
          <a:xfrm>
            <a:off x="8157149" y="31052430"/>
            <a:ext cx="514350" cy="467995"/>
          </a:xfrm>
          <a:prstGeom prst="ellipse">
            <a:avLst/>
          </a:prstGeom>
          <a:solidFill>
            <a:schemeClr val="accent1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A</a:t>
            </a:r>
            <a:endParaRPr lang="en-US" altLang="zh-CN"/>
          </a:p>
        </p:txBody>
      </p:sp>
      <p:sp>
        <p:nvSpPr>
          <p:cNvPr id="676" name="椭圆 675"/>
          <p:cNvSpPr/>
          <p:nvPr/>
        </p:nvSpPr>
        <p:spPr>
          <a:xfrm>
            <a:off x="6788089" y="31168000"/>
            <a:ext cx="514350" cy="467995"/>
          </a:xfrm>
          <a:prstGeom prst="ellipse">
            <a:avLst/>
          </a:prstGeom>
          <a:solidFill>
            <a:schemeClr val="accent3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B</a:t>
            </a:r>
            <a:endParaRPr lang="en-US" altLang="zh-CN"/>
          </a:p>
        </p:txBody>
      </p:sp>
      <p:sp>
        <p:nvSpPr>
          <p:cNvPr id="677" name="椭圆 676"/>
          <p:cNvSpPr/>
          <p:nvPr/>
        </p:nvSpPr>
        <p:spPr>
          <a:xfrm>
            <a:off x="6689664" y="29962770"/>
            <a:ext cx="514350" cy="467995"/>
          </a:xfrm>
          <a:prstGeom prst="ellipse">
            <a:avLst/>
          </a:prstGeom>
          <a:solidFill>
            <a:schemeClr val="accent2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C</a:t>
            </a:r>
            <a:endParaRPr lang="en-US" altLang="zh-CN"/>
          </a:p>
        </p:txBody>
      </p:sp>
      <p:sp>
        <p:nvSpPr>
          <p:cNvPr id="678" name="椭圆 677"/>
          <p:cNvSpPr/>
          <p:nvPr/>
        </p:nvSpPr>
        <p:spPr>
          <a:xfrm>
            <a:off x="8973759" y="30196450"/>
            <a:ext cx="514350" cy="467995"/>
          </a:xfrm>
          <a:prstGeom prst="ellipse">
            <a:avLst/>
          </a:prstGeom>
          <a:solidFill>
            <a:schemeClr val="accent6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D</a:t>
            </a:r>
            <a:endParaRPr lang="en-US" altLang="zh-CN"/>
          </a:p>
        </p:txBody>
      </p:sp>
      <p:sp>
        <p:nvSpPr>
          <p:cNvPr id="679" name="椭圆 678"/>
          <p:cNvSpPr/>
          <p:nvPr/>
        </p:nvSpPr>
        <p:spPr>
          <a:xfrm>
            <a:off x="10276144" y="30362185"/>
            <a:ext cx="514350" cy="467995"/>
          </a:xfrm>
          <a:prstGeom prst="ellipse">
            <a:avLst/>
          </a:prstGeom>
          <a:solidFill>
            <a:schemeClr val="accent4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E</a:t>
            </a:r>
            <a:endParaRPr lang="en-US" altLang="zh-CN"/>
          </a:p>
        </p:txBody>
      </p:sp>
      <p:sp>
        <p:nvSpPr>
          <p:cNvPr id="680" name="椭圆 679"/>
          <p:cNvSpPr/>
          <p:nvPr/>
        </p:nvSpPr>
        <p:spPr>
          <a:xfrm>
            <a:off x="9230934" y="31052430"/>
            <a:ext cx="514350" cy="467995"/>
          </a:xfrm>
          <a:prstGeom prst="ellipse">
            <a:avLst/>
          </a:prstGeom>
          <a:solidFill>
            <a:schemeClr val="accent5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F</a:t>
            </a:r>
            <a:endParaRPr lang="en-US" altLang="zh-CN"/>
          </a:p>
        </p:txBody>
      </p:sp>
      <p:cxnSp>
        <p:nvCxnSpPr>
          <p:cNvPr id="681" name="直接连接符 680"/>
          <p:cNvCxnSpPr>
            <a:stCxn id="679" idx="3"/>
            <a:endCxn id="680" idx="6"/>
          </p:cNvCxnSpPr>
          <p:nvPr/>
        </p:nvCxnSpPr>
        <p:spPr>
          <a:xfrm flipH="1">
            <a:off x="9745345" y="30761305"/>
            <a:ext cx="606425" cy="525145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3" name="直接连接符 682"/>
          <p:cNvCxnSpPr>
            <a:stCxn id="675" idx="2"/>
            <a:endCxn id="676" idx="6"/>
          </p:cNvCxnSpPr>
          <p:nvPr/>
        </p:nvCxnSpPr>
        <p:spPr>
          <a:xfrm flipH="1">
            <a:off x="7302500" y="31286450"/>
            <a:ext cx="854710" cy="115570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4" name="直接连接符 683"/>
          <p:cNvCxnSpPr>
            <a:stCxn id="680" idx="0"/>
            <a:endCxn id="678" idx="4"/>
          </p:cNvCxnSpPr>
          <p:nvPr/>
        </p:nvCxnSpPr>
        <p:spPr>
          <a:xfrm flipH="1" flipV="1">
            <a:off x="9230995" y="30664150"/>
            <a:ext cx="257175" cy="387985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5" name="直接连接符 684"/>
          <p:cNvCxnSpPr>
            <a:stCxn id="680" idx="2"/>
            <a:endCxn id="675" idx="6"/>
          </p:cNvCxnSpPr>
          <p:nvPr/>
        </p:nvCxnSpPr>
        <p:spPr>
          <a:xfrm flipH="1">
            <a:off x="8671560" y="31286450"/>
            <a:ext cx="559435" cy="0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8" name="直接连接符 687"/>
          <p:cNvCxnSpPr>
            <a:stCxn id="678" idx="2"/>
            <a:endCxn id="677" idx="6"/>
          </p:cNvCxnSpPr>
          <p:nvPr/>
        </p:nvCxnSpPr>
        <p:spPr>
          <a:xfrm flipH="1" flipV="1">
            <a:off x="7204075" y="30196790"/>
            <a:ext cx="1769745" cy="233680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9" name="直接连接符 688"/>
          <p:cNvCxnSpPr>
            <a:stCxn id="679" idx="2"/>
            <a:endCxn id="678" idx="6"/>
          </p:cNvCxnSpPr>
          <p:nvPr/>
        </p:nvCxnSpPr>
        <p:spPr>
          <a:xfrm flipH="1" flipV="1">
            <a:off x="9488170" y="30430470"/>
            <a:ext cx="788035" cy="165735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0" name="直接连接符 689"/>
          <p:cNvCxnSpPr>
            <a:stCxn id="675" idx="1"/>
            <a:endCxn id="677" idx="5"/>
          </p:cNvCxnSpPr>
          <p:nvPr/>
        </p:nvCxnSpPr>
        <p:spPr>
          <a:xfrm flipH="1" flipV="1">
            <a:off x="7128510" y="30361890"/>
            <a:ext cx="1104265" cy="758825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1" name="直接连接符 690"/>
          <p:cNvCxnSpPr>
            <a:stCxn id="676" idx="0"/>
            <a:endCxn id="677" idx="4"/>
          </p:cNvCxnSpPr>
          <p:nvPr/>
        </p:nvCxnSpPr>
        <p:spPr>
          <a:xfrm flipH="1" flipV="1">
            <a:off x="6946900" y="30430470"/>
            <a:ext cx="98425" cy="737235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2" name="直接连接符 691"/>
          <p:cNvCxnSpPr>
            <a:stCxn id="678" idx="3"/>
            <a:endCxn id="675" idx="7"/>
          </p:cNvCxnSpPr>
          <p:nvPr/>
        </p:nvCxnSpPr>
        <p:spPr>
          <a:xfrm flipH="1">
            <a:off x="8595995" y="30596205"/>
            <a:ext cx="453390" cy="524510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3" name="椭圆 692"/>
          <p:cNvSpPr/>
          <p:nvPr/>
        </p:nvSpPr>
        <p:spPr>
          <a:xfrm>
            <a:off x="5968304" y="35257400"/>
            <a:ext cx="514350" cy="467995"/>
          </a:xfrm>
          <a:prstGeom prst="ellipse">
            <a:avLst/>
          </a:prstGeom>
          <a:solidFill>
            <a:schemeClr val="accent1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A</a:t>
            </a:r>
            <a:endParaRPr lang="en-US" altLang="zh-CN"/>
          </a:p>
        </p:txBody>
      </p:sp>
      <p:sp>
        <p:nvSpPr>
          <p:cNvPr id="694" name="椭圆 693"/>
          <p:cNvSpPr/>
          <p:nvPr/>
        </p:nvSpPr>
        <p:spPr>
          <a:xfrm>
            <a:off x="4458909" y="35257400"/>
            <a:ext cx="514350" cy="467995"/>
          </a:xfrm>
          <a:prstGeom prst="ellipse">
            <a:avLst/>
          </a:prstGeom>
          <a:solidFill>
            <a:schemeClr val="accent3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B</a:t>
            </a:r>
            <a:endParaRPr lang="en-US" altLang="zh-CN"/>
          </a:p>
        </p:txBody>
      </p:sp>
      <p:sp>
        <p:nvSpPr>
          <p:cNvPr id="695" name="椭圆 694"/>
          <p:cNvSpPr/>
          <p:nvPr/>
        </p:nvSpPr>
        <p:spPr>
          <a:xfrm>
            <a:off x="4458909" y="33818490"/>
            <a:ext cx="514350" cy="467995"/>
          </a:xfrm>
          <a:prstGeom prst="ellipse">
            <a:avLst/>
          </a:prstGeom>
          <a:solidFill>
            <a:schemeClr val="accent2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C</a:t>
            </a:r>
            <a:endParaRPr lang="en-US" altLang="zh-CN"/>
          </a:p>
        </p:txBody>
      </p:sp>
      <p:sp>
        <p:nvSpPr>
          <p:cNvPr id="696" name="椭圆 695"/>
          <p:cNvSpPr/>
          <p:nvPr/>
        </p:nvSpPr>
        <p:spPr>
          <a:xfrm>
            <a:off x="5968304" y="33817220"/>
            <a:ext cx="514350" cy="467995"/>
          </a:xfrm>
          <a:prstGeom prst="ellipse">
            <a:avLst/>
          </a:prstGeom>
          <a:solidFill>
            <a:schemeClr val="accent6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D</a:t>
            </a:r>
            <a:endParaRPr lang="en-US" altLang="zh-CN"/>
          </a:p>
        </p:txBody>
      </p:sp>
      <p:cxnSp>
        <p:nvCxnSpPr>
          <p:cNvPr id="700" name="直接连接符 699"/>
          <p:cNvCxnSpPr>
            <a:stCxn id="693" idx="2"/>
            <a:endCxn id="694" idx="6"/>
          </p:cNvCxnSpPr>
          <p:nvPr/>
        </p:nvCxnSpPr>
        <p:spPr>
          <a:xfrm flipH="1">
            <a:off x="4973320" y="35491420"/>
            <a:ext cx="995045" cy="0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3" name="直接连接符 702"/>
          <p:cNvCxnSpPr>
            <a:stCxn id="695" idx="6"/>
            <a:endCxn id="696" idx="2"/>
          </p:cNvCxnSpPr>
          <p:nvPr/>
        </p:nvCxnSpPr>
        <p:spPr>
          <a:xfrm flipV="1">
            <a:off x="4973320" y="34051240"/>
            <a:ext cx="995045" cy="1270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5" name="直接连接符 704"/>
          <p:cNvCxnSpPr>
            <a:stCxn id="695" idx="5"/>
            <a:endCxn id="693" idx="1"/>
          </p:cNvCxnSpPr>
          <p:nvPr/>
        </p:nvCxnSpPr>
        <p:spPr>
          <a:xfrm>
            <a:off x="4897755" y="34217610"/>
            <a:ext cx="1146175" cy="1108075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6" name="直接连接符 705"/>
          <p:cNvCxnSpPr>
            <a:stCxn id="695" idx="4"/>
            <a:endCxn id="694" idx="0"/>
          </p:cNvCxnSpPr>
          <p:nvPr/>
        </p:nvCxnSpPr>
        <p:spPr>
          <a:xfrm>
            <a:off x="4716145" y="34286190"/>
            <a:ext cx="0" cy="970915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7" name="直接连接符 706"/>
          <p:cNvCxnSpPr>
            <a:stCxn id="693" idx="0"/>
            <a:endCxn id="696" idx="4"/>
          </p:cNvCxnSpPr>
          <p:nvPr/>
        </p:nvCxnSpPr>
        <p:spPr>
          <a:xfrm flipV="1">
            <a:off x="6225540" y="34284920"/>
            <a:ext cx="0" cy="972185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8" name="曲线连接符 707"/>
          <p:cNvCxnSpPr/>
          <p:nvPr/>
        </p:nvCxnSpPr>
        <p:spPr>
          <a:xfrm>
            <a:off x="6482715" y="34051240"/>
            <a:ext cx="3175" cy="1440180"/>
          </a:xfrm>
          <a:prstGeom prst="curvedConnector3">
            <a:avLst>
              <a:gd name="adj1" fmla="val 14300000"/>
            </a:avLst>
          </a:prstGeom>
          <a:ln w="28575">
            <a:solidFill>
              <a:schemeClr val="tx1"/>
            </a:solidFill>
            <a:headEnd type="none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9" name="曲线连接符 708"/>
          <p:cNvCxnSpPr>
            <a:stCxn id="696" idx="0"/>
            <a:endCxn id="695" idx="0"/>
          </p:cNvCxnSpPr>
          <p:nvPr/>
        </p:nvCxnSpPr>
        <p:spPr>
          <a:xfrm rot="16200000" flipH="1" flipV="1">
            <a:off x="5470208" y="33062863"/>
            <a:ext cx="1270" cy="1509395"/>
          </a:xfrm>
          <a:prstGeom prst="curvedConnector3">
            <a:avLst>
              <a:gd name="adj1" fmla="val -18775000"/>
            </a:avLst>
          </a:prstGeom>
          <a:ln w="28575">
            <a:solidFill>
              <a:schemeClr val="tx1"/>
            </a:solidFill>
            <a:headEnd type="none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0" name="曲线连接符 709"/>
          <p:cNvCxnSpPr>
            <a:stCxn id="694" idx="2"/>
            <a:endCxn id="695" idx="2"/>
          </p:cNvCxnSpPr>
          <p:nvPr/>
        </p:nvCxnSpPr>
        <p:spPr>
          <a:xfrm rot="10800000">
            <a:off x="4458970" y="34052510"/>
            <a:ext cx="3175" cy="1438910"/>
          </a:xfrm>
          <a:prstGeom prst="curvedConnector3">
            <a:avLst>
              <a:gd name="adj1" fmla="val 12800000"/>
            </a:avLst>
          </a:prstGeom>
          <a:ln w="28575">
            <a:solidFill>
              <a:schemeClr val="tx1"/>
            </a:solidFill>
            <a:headEnd type="none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1" name="文本框 710"/>
          <p:cNvSpPr txBox="1"/>
          <p:nvPr/>
        </p:nvSpPr>
        <p:spPr>
          <a:xfrm>
            <a:off x="5211445" y="33183195"/>
            <a:ext cx="60642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latin typeface="黑体" charset="0"/>
                <a:ea typeface="黑体" charset="0"/>
              </a:rPr>
              <a:t>r</a:t>
            </a:r>
            <a:r>
              <a:rPr lang="en-US" altLang="zh-CN" baseline="-25000">
                <a:latin typeface="黑体" charset="0"/>
                <a:ea typeface="黑体" charset="0"/>
              </a:rPr>
              <a:t>D</a:t>
            </a:r>
            <a:r>
              <a:rPr lang="en-US" altLang="zh-CN">
                <a:latin typeface="黑体" charset="0"/>
                <a:ea typeface="黑体" charset="0"/>
              </a:rPr>
              <a:t>/2</a:t>
            </a:r>
            <a:endParaRPr lang="en-US" altLang="zh-CN">
              <a:latin typeface="黑体" charset="0"/>
              <a:ea typeface="黑体" charset="0"/>
            </a:endParaRPr>
          </a:p>
        </p:txBody>
      </p:sp>
      <p:sp>
        <p:nvSpPr>
          <p:cNvPr id="712" name="文本框 711"/>
          <p:cNvSpPr txBox="1"/>
          <p:nvPr/>
        </p:nvSpPr>
        <p:spPr>
          <a:xfrm>
            <a:off x="6937375" y="34587815"/>
            <a:ext cx="60642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latin typeface="黑体" charset="0"/>
                <a:ea typeface="黑体" charset="0"/>
              </a:rPr>
              <a:t>r</a:t>
            </a:r>
            <a:r>
              <a:rPr lang="en-US" altLang="zh-CN" baseline="-25000">
                <a:latin typeface="黑体" charset="0"/>
                <a:ea typeface="黑体" charset="0"/>
              </a:rPr>
              <a:t>D</a:t>
            </a:r>
            <a:r>
              <a:rPr lang="en-US" altLang="zh-CN">
                <a:latin typeface="黑体" charset="0"/>
                <a:ea typeface="黑体" charset="0"/>
              </a:rPr>
              <a:t>/2</a:t>
            </a:r>
            <a:endParaRPr lang="en-US" altLang="zh-CN">
              <a:latin typeface="黑体" charset="0"/>
              <a:ea typeface="黑体" charset="0"/>
            </a:endParaRPr>
          </a:p>
        </p:txBody>
      </p:sp>
      <p:sp>
        <p:nvSpPr>
          <p:cNvPr id="713" name="文本框 712"/>
          <p:cNvSpPr txBox="1"/>
          <p:nvPr/>
        </p:nvSpPr>
        <p:spPr>
          <a:xfrm>
            <a:off x="5253990" y="35491420"/>
            <a:ext cx="60642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latin typeface="黑体" charset="0"/>
                <a:ea typeface="黑体" charset="0"/>
              </a:rPr>
              <a:t>r</a:t>
            </a:r>
            <a:r>
              <a:rPr lang="en-US" altLang="zh-CN" baseline="-25000">
                <a:latin typeface="黑体" charset="0"/>
                <a:ea typeface="黑体" charset="0"/>
              </a:rPr>
              <a:t>A</a:t>
            </a:r>
            <a:r>
              <a:rPr lang="en-US" altLang="zh-CN">
                <a:latin typeface="黑体" charset="0"/>
                <a:ea typeface="黑体" charset="0"/>
              </a:rPr>
              <a:t>/2</a:t>
            </a:r>
            <a:endParaRPr lang="en-US" altLang="zh-CN">
              <a:latin typeface="黑体" charset="0"/>
              <a:ea typeface="黑体" charset="0"/>
            </a:endParaRPr>
          </a:p>
        </p:txBody>
      </p:sp>
      <p:sp>
        <p:nvSpPr>
          <p:cNvPr id="714" name="文本框 713"/>
          <p:cNvSpPr txBox="1"/>
          <p:nvPr/>
        </p:nvSpPr>
        <p:spPr>
          <a:xfrm>
            <a:off x="6182995" y="34586545"/>
            <a:ext cx="60642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latin typeface="黑体" charset="0"/>
                <a:ea typeface="黑体" charset="0"/>
              </a:rPr>
              <a:t>r</a:t>
            </a:r>
            <a:r>
              <a:rPr lang="en-US" altLang="zh-CN" baseline="-25000">
                <a:latin typeface="黑体" charset="0"/>
                <a:ea typeface="黑体" charset="0"/>
              </a:rPr>
              <a:t>A</a:t>
            </a:r>
            <a:r>
              <a:rPr lang="en-US" altLang="zh-CN">
                <a:latin typeface="黑体" charset="0"/>
                <a:ea typeface="黑体" charset="0"/>
              </a:rPr>
              <a:t>/2</a:t>
            </a:r>
            <a:endParaRPr lang="en-US" altLang="zh-CN">
              <a:latin typeface="黑体" charset="0"/>
              <a:ea typeface="黑体" charset="0"/>
            </a:endParaRPr>
          </a:p>
        </p:txBody>
      </p:sp>
      <p:sp>
        <p:nvSpPr>
          <p:cNvPr id="715" name="文本框 714"/>
          <p:cNvSpPr txBox="1"/>
          <p:nvPr/>
        </p:nvSpPr>
        <p:spPr>
          <a:xfrm>
            <a:off x="5211445" y="34051240"/>
            <a:ext cx="60642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latin typeface="黑体" charset="0"/>
                <a:ea typeface="黑体" charset="0"/>
              </a:rPr>
              <a:t>r</a:t>
            </a:r>
            <a:r>
              <a:rPr lang="en-US" altLang="zh-CN" baseline="-25000">
                <a:latin typeface="黑体" charset="0"/>
                <a:ea typeface="黑体" charset="0"/>
              </a:rPr>
              <a:t>C</a:t>
            </a:r>
            <a:r>
              <a:rPr lang="en-US" altLang="zh-CN">
                <a:latin typeface="黑体" charset="0"/>
                <a:ea typeface="黑体" charset="0"/>
              </a:rPr>
              <a:t>/3</a:t>
            </a:r>
            <a:endParaRPr lang="en-US" altLang="zh-CN">
              <a:latin typeface="黑体" charset="0"/>
              <a:ea typeface="黑体" charset="0"/>
            </a:endParaRPr>
          </a:p>
        </p:txBody>
      </p:sp>
      <p:sp>
        <p:nvSpPr>
          <p:cNvPr id="716" name="文本框 715"/>
          <p:cNvSpPr txBox="1"/>
          <p:nvPr/>
        </p:nvSpPr>
        <p:spPr>
          <a:xfrm>
            <a:off x="4881245" y="34587815"/>
            <a:ext cx="60642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latin typeface="黑体" charset="0"/>
                <a:ea typeface="黑体" charset="0"/>
              </a:rPr>
              <a:t>r</a:t>
            </a:r>
            <a:r>
              <a:rPr lang="en-US" altLang="zh-CN" baseline="-25000">
                <a:latin typeface="黑体" charset="0"/>
                <a:ea typeface="黑体" charset="0"/>
              </a:rPr>
              <a:t>C</a:t>
            </a:r>
            <a:r>
              <a:rPr lang="en-US" altLang="zh-CN">
                <a:latin typeface="黑体" charset="0"/>
                <a:ea typeface="黑体" charset="0"/>
              </a:rPr>
              <a:t>/3</a:t>
            </a:r>
            <a:endParaRPr lang="en-US" altLang="zh-CN">
              <a:latin typeface="黑体" charset="0"/>
              <a:ea typeface="黑体" charset="0"/>
            </a:endParaRPr>
          </a:p>
        </p:txBody>
      </p:sp>
      <p:sp>
        <p:nvSpPr>
          <p:cNvPr id="717" name="文本框 716"/>
          <p:cNvSpPr txBox="1"/>
          <p:nvPr/>
        </p:nvSpPr>
        <p:spPr>
          <a:xfrm>
            <a:off x="4189730" y="34586545"/>
            <a:ext cx="60642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latin typeface="黑体" charset="0"/>
                <a:ea typeface="黑体" charset="0"/>
              </a:rPr>
              <a:t>r</a:t>
            </a:r>
            <a:r>
              <a:rPr lang="en-US" altLang="zh-CN" baseline="-25000">
                <a:latin typeface="黑体" charset="0"/>
                <a:ea typeface="黑体" charset="0"/>
              </a:rPr>
              <a:t>C</a:t>
            </a:r>
            <a:r>
              <a:rPr lang="en-US" altLang="zh-CN">
                <a:latin typeface="黑体" charset="0"/>
                <a:ea typeface="黑体" charset="0"/>
              </a:rPr>
              <a:t>/3</a:t>
            </a:r>
            <a:endParaRPr lang="en-US" altLang="zh-CN">
              <a:latin typeface="黑体" charset="0"/>
              <a:ea typeface="黑体" charset="0"/>
            </a:endParaRPr>
          </a:p>
        </p:txBody>
      </p:sp>
      <p:sp>
        <p:nvSpPr>
          <p:cNvPr id="718" name="文本框 717"/>
          <p:cNvSpPr txBox="1"/>
          <p:nvPr/>
        </p:nvSpPr>
        <p:spPr>
          <a:xfrm>
            <a:off x="3750945" y="34586545"/>
            <a:ext cx="5207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latin typeface="黑体" charset="0"/>
                <a:ea typeface="黑体" charset="0"/>
              </a:rPr>
              <a:t>r</a:t>
            </a:r>
            <a:r>
              <a:rPr lang="en-US" altLang="zh-CN" baseline="-25000">
                <a:latin typeface="黑体" charset="0"/>
                <a:ea typeface="黑体" charset="0"/>
              </a:rPr>
              <a:t>B</a:t>
            </a:r>
            <a:endParaRPr lang="en-US" altLang="zh-CN" baseline="-25000">
              <a:latin typeface="黑体" charset="0"/>
              <a:ea typeface="黑体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cxnSp>
        <p:nvCxnSpPr>
          <p:cNvPr id="320" name="直接连接符 319"/>
          <p:cNvCxnSpPr>
            <a:stCxn id="24" idx="7"/>
            <a:endCxn id="25" idx="3"/>
          </p:cNvCxnSpPr>
          <p:nvPr/>
        </p:nvCxnSpPr>
        <p:spPr>
          <a:xfrm flipV="1">
            <a:off x="1705610" y="2417445"/>
            <a:ext cx="398780" cy="66167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>
            <a:stCxn id="24" idx="3"/>
            <a:endCxn id="22" idx="7"/>
          </p:cNvCxnSpPr>
          <p:nvPr/>
        </p:nvCxnSpPr>
        <p:spPr>
          <a:xfrm flipH="1">
            <a:off x="956310" y="3410585"/>
            <a:ext cx="386080" cy="66230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>
            <a:stCxn id="23" idx="1"/>
            <a:endCxn id="25" idx="5"/>
          </p:cNvCxnSpPr>
          <p:nvPr/>
        </p:nvCxnSpPr>
        <p:spPr>
          <a:xfrm flipH="1" flipV="1">
            <a:off x="2467610" y="2417445"/>
            <a:ext cx="360680" cy="66167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>
            <a:stCxn id="23" idx="5"/>
            <a:endCxn id="611" idx="1"/>
          </p:cNvCxnSpPr>
          <p:nvPr/>
        </p:nvCxnSpPr>
        <p:spPr>
          <a:xfrm>
            <a:off x="3191510" y="3410585"/>
            <a:ext cx="386080" cy="62103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2574925" y="4197350"/>
            <a:ext cx="9271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1021715" y="4197350"/>
            <a:ext cx="100711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1787525" y="3244850"/>
            <a:ext cx="9652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>
            <a:stCxn id="21" idx="7"/>
            <a:endCxn id="23" idx="3"/>
          </p:cNvCxnSpPr>
          <p:nvPr/>
        </p:nvCxnSpPr>
        <p:spPr>
          <a:xfrm flipV="1">
            <a:off x="2483485" y="3410585"/>
            <a:ext cx="344805" cy="66230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>
            <a:stCxn id="24" idx="5"/>
            <a:endCxn id="21" idx="1"/>
          </p:cNvCxnSpPr>
          <p:nvPr/>
        </p:nvCxnSpPr>
        <p:spPr>
          <a:xfrm>
            <a:off x="1705610" y="3410585"/>
            <a:ext cx="414655" cy="66230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3" name="文本框 442"/>
          <p:cNvSpPr txBox="1"/>
          <p:nvPr/>
        </p:nvSpPr>
        <p:spPr>
          <a:xfrm>
            <a:off x="1883349" y="2876845"/>
            <a:ext cx="772795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>
                <a:latin typeface="黑体" charset="0"/>
                <a:ea typeface="黑体" charset="0"/>
              </a:rPr>
              <a:t>班级</a:t>
            </a:r>
            <a:r>
              <a:rPr lang="en-US" altLang="zh-CN">
                <a:latin typeface="黑体" charset="0"/>
                <a:ea typeface="黑体" charset="0"/>
              </a:rPr>
              <a:t>1</a:t>
            </a:r>
            <a:endParaRPr lang="en-US" altLang="zh-CN">
              <a:latin typeface="黑体" charset="0"/>
              <a:ea typeface="黑体" charset="0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138494" y="3829345"/>
            <a:ext cx="772795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>
                <a:latin typeface="黑体" charset="0"/>
                <a:ea typeface="黑体" charset="0"/>
              </a:rPr>
              <a:t>班级</a:t>
            </a:r>
            <a:r>
              <a:rPr lang="en-US" altLang="zh-CN">
                <a:latin typeface="黑体" charset="0"/>
                <a:ea typeface="黑体" charset="0"/>
              </a:rPr>
              <a:t>2</a:t>
            </a:r>
            <a:endParaRPr lang="en-US" altLang="zh-CN">
              <a:latin typeface="黑体" charset="0"/>
              <a:ea typeface="黑体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2632649" y="3829345"/>
            <a:ext cx="772795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>
                <a:latin typeface="黑体" charset="0"/>
                <a:ea typeface="黑体" charset="0"/>
              </a:rPr>
              <a:t>班级</a:t>
            </a:r>
            <a:r>
              <a:rPr lang="en-US" altLang="zh-CN">
                <a:latin typeface="黑体" charset="0"/>
                <a:ea typeface="黑体" charset="0"/>
              </a:rPr>
              <a:t>3</a:t>
            </a:r>
            <a:endParaRPr lang="en-US" altLang="zh-CN">
              <a:latin typeface="黑体" charset="0"/>
              <a:ea typeface="黑体" charset="0"/>
            </a:endParaRPr>
          </a:p>
        </p:txBody>
      </p:sp>
      <p:sp>
        <p:nvSpPr>
          <p:cNvPr id="611" name="椭圆 610"/>
          <p:cNvSpPr/>
          <p:nvPr/>
        </p:nvSpPr>
        <p:spPr>
          <a:xfrm>
            <a:off x="3501964" y="3963330"/>
            <a:ext cx="514350" cy="467995"/>
          </a:xfrm>
          <a:prstGeom prst="ellipse">
            <a:avLst/>
          </a:prstGeom>
          <a:solidFill>
            <a:schemeClr val="accent1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F</a:t>
            </a:r>
            <a:endParaRPr lang="en-US" altLang="zh-CN"/>
          </a:p>
        </p:txBody>
      </p:sp>
      <p:sp>
        <p:nvSpPr>
          <p:cNvPr id="21" name="椭圆 20"/>
          <p:cNvSpPr/>
          <p:nvPr/>
        </p:nvSpPr>
        <p:spPr>
          <a:xfrm>
            <a:off x="2044639" y="4004605"/>
            <a:ext cx="514350" cy="467995"/>
          </a:xfrm>
          <a:prstGeom prst="ellipse">
            <a:avLst/>
          </a:prstGeom>
          <a:solidFill>
            <a:schemeClr val="accent1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E</a:t>
            </a:r>
            <a:endParaRPr lang="en-US" altLang="zh-CN"/>
          </a:p>
        </p:txBody>
      </p:sp>
      <p:sp>
        <p:nvSpPr>
          <p:cNvPr id="22" name="椭圆 21"/>
          <p:cNvSpPr/>
          <p:nvPr/>
        </p:nvSpPr>
        <p:spPr>
          <a:xfrm>
            <a:off x="517464" y="4004605"/>
            <a:ext cx="514350" cy="467995"/>
          </a:xfrm>
          <a:prstGeom prst="ellipse">
            <a:avLst/>
          </a:prstGeom>
          <a:solidFill>
            <a:schemeClr val="accent1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D</a:t>
            </a:r>
            <a:endParaRPr lang="en-US" altLang="zh-CN"/>
          </a:p>
        </p:txBody>
      </p:sp>
      <p:sp>
        <p:nvSpPr>
          <p:cNvPr id="23" name="椭圆 22"/>
          <p:cNvSpPr/>
          <p:nvPr/>
        </p:nvSpPr>
        <p:spPr>
          <a:xfrm>
            <a:off x="2752664" y="3010830"/>
            <a:ext cx="514350" cy="467995"/>
          </a:xfrm>
          <a:prstGeom prst="ellipse">
            <a:avLst/>
          </a:prstGeom>
          <a:solidFill>
            <a:schemeClr val="accent1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C</a:t>
            </a:r>
            <a:endParaRPr lang="en-US" altLang="zh-CN"/>
          </a:p>
        </p:txBody>
      </p:sp>
      <p:sp>
        <p:nvSpPr>
          <p:cNvPr id="24" name="椭圆 23"/>
          <p:cNvSpPr/>
          <p:nvPr/>
        </p:nvSpPr>
        <p:spPr>
          <a:xfrm>
            <a:off x="1266764" y="3010830"/>
            <a:ext cx="514350" cy="467995"/>
          </a:xfrm>
          <a:prstGeom prst="ellipse">
            <a:avLst/>
          </a:prstGeom>
          <a:solidFill>
            <a:schemeClr val="accent1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B</a:t>
            </a:r>
            <a:endParaRPr lang="en-US" altLang="zh-CN"/>
          </a:p>
        </p:txBody>
      </p:sp>
      <p:sp>
        <p:nvSpPr>
          <p:cNvPr id="25" name="椭圆 24"/>
          <p:cNvSpPr/>
          <p:nvPr/>
        </p:nvSpPr>
        <p:spPr>
          <a:xfrm>
            <a:off x="2028764" y="2017690"/>
            <a:ext cx="514350" cy="467995"/>
          </a:xfrm>
          <a:prstGeom prst="ellipse">
            <a:avLst/>
          </a:prstGeom>
          <a:solidFill>
            <a:schemeClr val="accent1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A</a:t>
            </a:r>
            <a:endParaRPr lang="en-US" altLang="zh-CN"/>
          </a:p>
        </p:txBody>
      </p:sp>
      <p:sp>
        <p:nvSpPr>
          <p:cNvPr id="27" name="文本框 26"/>
          <p:cNvSpPr txBox="1"/>
          <p:nvPr/>
        </p:nvSpPr>
        <p:spPr>
          <a:xfrm>
            <a:off x="1883349" y="3353095"/>
            <a:ext cx="772795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>
                <a:latin typeface="黑体" charset="0"/>
                <a:ea typeface="黑体" charset="0"/>
              </a:rPr>
              <a:t>班级</a:t>
            </a:r>
            <a:r>
              <a:rPr lang="en-US" altLang="zh-CN">
                <a:latin typeface="黑体" charset="0"/>
                <a:ea typeface="黑体" charset="0"/>
              </a:rPr>
              <a:t>4</a:t>
            </a:r>
            <a:endParaRPr lang="en-US" altLang="zh-CN">
              <a:latin typeface="黑体" charset="0"/>
              <a:ea typeface="黑体" charset="0"/>
            </a:endParaRPr>
          </a:p>
        </p:txBody>
      </p:sp>
      <p:cxnSp>
        <p:nvCxnSpPr>
          <p:cNvPr id="28" name="直接连接符 27"/>
          <p:cNvCxnSpPr>
            <a:stCxn id="33" idx="7"/>
            <a:endCxn id="34" idx="3"/>
          </p:cNvCxnSpPr>
          <p:nvPr/>
        </p:nvCxnSpPr>
        <p:spPr>
          <a:xfrm flipV="1">
            <a:off x="4956810" y="3369310"/>
            <a:ext cx="398780" cy="66230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>
            <a:stCxn id="32" idx="1"/>
            <a:endCxn id="34" idx="5"/>
          </p:cNvCxnSpPr>
          <p:nvPr/>
        </p:nvCxnSpPr>
        <p:spPr>
          <a:xfrm flipH="1" flipV="1">
            <a:off x="5718810" y="3369310"/>
            <a:ext cx="360680" cy="66230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>
            <a:off x="5038725" y="4197350"/>
            <a:ext cx="9652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文本框 30"/>
          <p:cNvSpPr txBox="1"/>
          <p:nvPr/>
        </p:nvSpPr>
        <p:spPr>
          <a:xfrm>
            <a:off x="5134549" y="3829345"/>
            <a:ext cx="772795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>
                <a:latin typeface="黑体" charset="0"/>
                <a:ea typeface="黑体" charset="0"/>
              </a:rPr>
              <a:t>班级</a:t>
            </a:r>
            <a:r>
              <a:rPr lang="en-US" altLang="zh-CN">
                <a:latin typeface="黑体" charset="0"/>
                <a:ea typeface="黑体" charset="0"/>
              </a:rPr>
              <a:t>1</a:t>
            </a:r>
            <a:endParaRPr lang="en-US" altLang="zh-CN">
              <a:latin typeface="黑体" charset="0"/>
              <a:ea typeface="黑体" charset="0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6003864" y="3963330"/>
            <a:ext cx="514350" cy="467995"/>
          </a:xfrm>
          <a:prstGeom prst="ellipse">
            <a:avLst/>
          </a:prstGeom>
          <a:solidFill>
            <a:schemeClr val="accent1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C</a:t>
            </a:r>
            <a:endParaRPr lang="en-US" altLang="zh-CN"/>
          </a:p>
        </p:txBody>
      </p:sp>
      <p:sp>
        <p:nvSpPr>
          <p:cNvPr id="33" name="椭圆 32"/>
          <p:cNvSpPr/>
          <p:nvPr/>
        </p:nvSpPr>
        <p:spPr>
          <a:xfrm>
            <a:off x="4517964" y="3963330"/>
            <a:ext cx="514350" cy="467995"/>
          </a:xfrm>
          <a:prstGeom prst="ellipse">
            <a:avLst/>
          </a:prstGeom>
          <a:solidFill>
            <a:schemeClr val="accent1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B</a:t>
            </a:r>
            <a:endParaRPr lang="en-US" altLang="zh-CN"/>
          </a:p>
        </p:txBody>
      </p:sp>
      <p:sp>
        <p:nvSpPr>
          <p:cNvPr id="34" name="椭圆 33"/>
          <p:cNvSpPr/>
          <p:nvPr/>
        </p:nvSpPr>
        <p:spPr>
          <a:xfrm>
            <a:off x="5279964" y="2970190"/>
            <a:ext cx="514350" cy="467995"/>
          </a:xfrm>
          <a:prstGeom prst="ellipse">
            <a:avLst/>
          </a:prstGeom>
          <a:solidFill>
            <a:schemeClr val="accent1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A</a:t>
            </a:r>
            <a:endParaRPr lang="en-US" altLang="zh-CN"/>
          </a:p>
        </p:txBody>
      </p:sp>
      <p:cxnSp>
        <p:nvCxnSpPr>
          <p:cNvPr id="35" name="直接连接符 34"/>
          <p:cNvCxnSpPr>
            <a:stCxn id="42" idx="3"/>
            <a:endCxn id="41" idx="7"/>
          </p:cNvCxnSpPr>
          <p:nvPr/>
        </p:nvCxnSpPr>
        <p:spPr>
          <a:xfrm flipH="1">
            <a:off x="7605395" y="3368675"/>
            <a:ext cx="386080" cy="66294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/>
        </p:nvCxnSpPr>
        <p:spPr>
          <a:xfrm>
            <a:off x="7670800" y="4156075"/>
            <a:ext cx="100711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/>
          <p:cNvCxnSpPr>
            <a:stCxn id="42" idx="5"/>
            <a:endCxn id="40" idx="1"/>
          </p:cNvCxnSpPr>
          <p:nvPr/>
        </p:nvCxnSpPr>
        <p:spPr>
          <a:xfrm>
            <a:off x="8354695" y="3368675"/>
            <a:ext cx="414655" cy="66294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文本框 38"/>
          <p:cNvSpPr txBox="1"/>
          <p:nvPr/>
        </p:nvSpPr>
        <p:spPr>
          <a:xfrm>
            <a:off x="7787579" y="3788070"/>
            <a:ext cx="772795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>
                <a:latin typeface="黑体" charset="0"/>
                <a:ea typeface="黑体" charset="0"/>
              </a:rPr>
              <a:t>班级</a:t>
            </a:r>
            <a:r>
              <a:rPr lang="en-US" altLang="zh-CN">
                <a:latin typeface="黑体" charset="0"/>
                <a:ea typeface="黑体" charset="0"/>
              </a:rPr>
              <a:t>2</a:t>
            </a:r>
            <a:endParaRPr lang="en-US" altLang="zh-CN">
              <a:latin typeface="黑体" charset="0"/>
              <a:ea typeface="黑体" charset="0"/>
            </a:endParaRPr>
          </a:p>
        </p:txBody>
      </p:sp>
      <p:sp>
        <p:nvSpPr>
          <p:cNvPr id="40" name="椭圆 39"/>
          <p:cNvSpPr/>
          <p:nvPr/>
        </p:nvSpPr>
        <p:spPr>
          <a:xfrm>
            <a:off x="8693724" y="3963330"/>
            <a:ext cx="514350" cy="467995"/>
          </a:xfrm>
          <a:prstGeom prst="ellipse">
            <a:avLst/>
          </a:prstGeom>
          <a:solidFill>
            <a:schemeClr val="accent1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E</a:t>
            </a:r>
            <a:endParaRPr lang="en-US" altLang="zh-CN"/>
          </a:p>
        </p:txBody>
      </p:sp>
      <p:sp>
        <p:nvSpPr>
          <p:cNvPr id="41" name="椭圆 40"/>
          <p:cNvSpPr/>
          <p:nvPr/>
        </p:nvSpPr>
        <p:spPr>
          <a:xfrm>
            <a:off x="7166549" y="3963330"/>
            <a:ext cx="514350" cy="467995"/>
          </a:xfrm>
          <a:prstGeom prst="ellipse">
            <a:avLst/>
          </a:prstGeom>
          <a:solidFill>
            <a:schemeClr val="accent1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D</a:t>
            </a:r>
            <a:endParaRPr lang="en-US" altLang="zh-CN"/>
          </a:p>
        </p:txBody>
      </p:sp>
      <p:sp>
        <p:nvSpPr>
          <p:cNvPr id="42" name="椭圆 41"/>
          <p:cNvSpPr/>
          <p:nvPr/>
        </p:nvSpPr>
        <p:spPr>
          <a:xfrm>
            <a:off x="7915849" y="2969555"/>
            <a:ext cx="514350" cy="467995"/>
          </a:xfrm>
          <a:prstGeom prst="ellipse">
            <a:avLst/>
          </a:prstGeom>
          <a:solidFill>
            <a:schemeClr val="accent1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B</a:t>
            </a:r>
            <a:endParaRPr lang="en-US" altLang="zh-CN"/>
          </a:p>
        </p:txBody>
      </p:sp>
      <p:sp>
        <p:nvSpPr>
          <p:cNvPr id="44" name="椭圆 43"/>
          <p:cNvSpPr/>
          <p:nvPr/>
        </p:nvSpPr>
        <p:spPr>
          <a:xfrm>
            <a:off x="1738630" y="5756275"/>
            <a:ext cx="415290" cy="412115"/>
          </a:xfrm>
          <a:prstGeom prst="ellipse">
            <a:avLst/>
          </a:prstGeom>
          <a:solidFill>
            <a:schemeClr val="accent1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altLang="zh-CN"/>
          </a:p>
        </p:txBody>
      </p:sp>
      <p:sp>
        <p:nvSpPr>
          <p:cNvPr id="45" name="椭圆 44"/>
          <p:cNvSpPr/>
          <p:nvPr/>
        </p:nvSpPr>
        <p:spPr>
          <a:xfrm>
            <a:off x="3211830" y="5967095"/>
            <a:ext cx="666750" cy="662305"/>
          </a:xfrm>
          <a:prstGeom prst="ellipse">
            <a:avLst/>
          </a:prstGeom>
          <a:solidFill>
            <a:schemeClr val="accent1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altLang="zh-CN"/>
          </a:p>
        </p:txBody>
      </p:sp>
      <p:sp>
        <p:nvSpPr>
          <p:cNvPr id="46" name="椭圆 45"/>
          <p:cNvSpPr/>
          <p:nvPr/>
        </p:nvSpPr>
        <p:spPr>
          <a:xfrm>
            <a:off x="398780" y="6939280"/>
            <a:ext cx="901065" cy="822960"/>
          </a:xfrm>
          <a:prstGeom prst="ellipse">
            <a:avLst/>
          </a:prstGeom>
          <a:solidFill>
            <a:schemeClr val="accent1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altLang="zh-CN"/>
          </a:p>
        </p:txBody>
      </p:sp>
      <p:sp>
        <p:nvSpPr>
          <p:cNvPr id="47" name="椭圆 46"/>
          <p:cNvSpPr/>
          <p:nvPr/>
        </p:nvSpPr>
        <p:spPr>
          <a:xfrm>
            <a:off x="3077845" y="7541260"/>
            <a:ext cx="1186815" cy="1103630"/>
          </a:xfrm>
          <a:prstGeom prst="ellipse">
            <a:avLst/>
          </a:prstGeom>
          <a:solidFill>
            <a:schemeClr val="accent1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altLang="zh-CN"/>
          </a:p>
        </p:txBody>
      </p:sp>
      <p:sp>
        <p:nvSpPr>
          <p:cNvPr id="48" name="椭圆 47"/>
          <p:cNvSpPr/>
          <p:nvPr/>
        </p:nvSpPr>
        <p:spPr>
          <a:xfrm>
            <a:off x="1725930" y="7762240"/>
            <a:ext cx="514350" cy="468630"/>
          </a:xfrm>
          <a:prstGeom prst="ellipse">
            <a:avLst/>
          </a:prstGeom>
          <a:solidFill>
            <a:schemeClr val="accent1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altLang="zh-CN"/>
          </a:p>
        </p:txBody>
      </p:sp>
      <p:cxnSp>
        <p:nvCxnSpPr>
          <p:cNvPr id="50" name="直接连接符 49"/>
          <p:cNvCxnSpPr/>
          <p:nvPr/>
        </p:nvCxnSpPr>
        <p:spPr>
          <a:xfrm>
            <a:off x="1926590" y="6168390"/>
            <a:ext cx="56515" cy="1593850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接连接符 50"/>
          <p:cNvCxnSpPr>
            <a:stCxn id="44" idx="6"/>
            <a:endCxn id="45" idx="2"/>
          </p:cNvCxnSpPr>
          <p:nvPr/>
        </p:nvCxnSpPr>
        <p:spPr>
          <a:xfrm>
            <a:off x="2153920" y="5962650"/>
            <a:ext cx="1057910" cy="335915"/>
          </a:xfrm>
          <a:prstGeom prst="line">
            <a:avLst/>
          </a:prstGeom>
          <a:ln w="28575">
            <a:solidFill>
              <a:schemeClr val="accent6"/>
            </a:solidFill>
            <a:headEnd type="none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接连接符 51"/>
          <p:cNvCxnSpPr>
            <a:stCxn id="48" idx="1"/>
            <a:endCxn id="46" idx="5"/>
          </p:cNvCxnSpPr>
          <p:nvPr/>
        </p:nvCxnSpPr>
        <p:spPr>
          <a:xfrm flipH="1" flipV="1">
            <a:off x="1167765" y="7641590"/>
            <a:ext cx="633730" cy="189230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接连接符 52"/>
          <p:cNvCxnSpPr>
            <a:stCxn id="46" idx="7"/>
            <a:endCxn id="44" idx="3"/>
          </p:cNvCxnSpPr>
          <p:nvPr/>
        </p:nvCxnSpPr>
        <p:spPr>
          <a:xfrm flipV="1">
            <a:off x="1167765" y="6108065"/>
            <a:ext cx="631825" cy="951865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接连接符 53"/>
          <p:cNvCxnSpPr>
            <a:stCxn id="48" idx="7"/>
            <a:endCxn id="45" idx="3"/>
          </p:cNvCxnSpPr>
          <p:nvPr/>
        </p:nvCxnSpPr>
        <p:spPr>
          <a:xfrm flipV="1">
            <a:off x="2164715" y="6532245"/>
            <a:ext cx="1144905" cy="1298575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接连接符 54"/>
          <p:cNvCxnSpPr>
            <a:stCxn id="48" idx="6"/>
            <a:endCxn id="47" idx="2"/>
          </p:cNvCxnSpPr>
          <p:nvPr/>
        </p:nvCxnSpPr>
        <p:spPr>
          <a:xfrm>
            <a:off x="2240280" y="7996555"/>
            <a:ext cx="837565" cy="96520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椭圆 55"/>
          <p:cNvSpPr/>
          <p:nvPr/>
        </p:nvSpPr>
        <p:spPr>
          <a:xfrm>
            <a:off x="4737100" y="6299200"/>
            <a:ext cx="838200" cy="822325"/>
          </a:xfrm>
          <a:prstGeom prst="ellipse">
            <a:avLst/>
          </a:prstGeom>
          <a:solidFill>
            <a:schemeClr val="accent1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altLang="zh-CN"/>
          </a:p>
        </p:txBody>
      </p:sp>
      <p:cxnSp>
        <p:nvCxnSpPr>
          <p:cNvPr id="57" name="直接连接符 56"/>
          <p:cNvCxnSpPr>
            <a:stCxn id="45" idx="6"/>
            <a:endCxn id="56" idx="2"/>
          </p:cNvCxnSpPr>
          <p:nvPr/>
        </p:nvCxnSpPr>
        <p:spPr>
          <a:xfrm>
            <a:off x="3878580" y="6298565"/>
            <a:ext cx="858520" cy="412115"/>
          </a:xfrm>
          <a:prstGeom prst="line">
            <a:avLst/>
          </a:prstGeom>
          <a:ln w="28575">
            <a:solidFill>
              <a:schemeClr val="accent6"/>
            </a:solidFill>
            <a:headEnd type="none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9" name="曲线连接符 608"/>
          <p:cNvCxnSpPr>
            <a:stCxn id="47" idx="6"/>
            <a:endCxn id="56" idx="5"/>
          </p:cNvCxnSpPr>
          <p:nvPr/>
        </p:nvCxnSpPr>
        <p:spPr>
          <a:xfrm flipV="1">
            <a:off x="4264660" y="7000875"/>
            <a:ext cx="1188085" cy="1092200"/>
          </a:xfrm>
          <a:prstGeom prst="curvedConnector2">
            <a:avLst/>
          </a:prstGeom>
          <a:ln w="28575">
            <a:solidFill>
              <a:schemeClr val="tx1"/>
            </a:solidFill>
            <a:headEnd type="none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曲线连接符 58"/>
          <p:cNvCxnSpPr>
            <a:stCxn id="56" idx="2"/>
            <a:endCxn id="47" idx="7"/>
          </p:cNvCxnSpPr>
          <p:nvPr/>
        </p:nvCxnSpPr>
        <p:spPr>
          <a:xfrm rot="10800000" flipV="1">
            <a:off x="4090670" y="6710680"/>
            <a:ext cx="646430" cy="992505"/>
          </a:xfrm>
          <a:prstGeom prst="curvedConnector2">
            <a:avLst/>
          </a:prstGeom>
          <a:ln w="28575">
            <a:solidFill>
              <a:schemeClr val="accent6"/>
            </a:solidFill>
            <a:headEnd type="none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椭圆 59"/>
          <p:cNvSpPr/>
          <p:nvPr/>
        </p:nvSpPr>
        <p:spPr>
          <a:xfrm>
            <a:off x="265430" y="5804535"/>
            <a:ext cx="327660" cy="314960"/>
          </a:xfrm>
          <a:prstGeom prst="ellipse">
            <a:avLst/>
          </a:prstGeom>
          <a:solidFill>
            <a:schemeClr val="accent1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altLang="zh-CN"/>
          </a:p>
        </p:txBody>
      </p:sp>
      <p:cxnSp>
        <p:nvCxnSpPr>
          <p:cNvPr id="61" name="直接连接符 60"/>
          <p:cNvCxnSpPr>
            <a:stCxn id="60" idx="6"/>
            <a:endCxn id="44" idx="2"/>
          </p:cNvCxnSpPr>
          <p:nvPr/>
        </p:nvCxnSpPr>
        <p:spPr>
          <a:xfrm>
            <a:off x="593090" y="5962015"/>
            <a:ext cx="1145540" cy="635"/>
          </a:xfrm>
          <a:prstGeom prst="line">
            <a:avLst/>
          </a:prstGeom>
          <a:ln w="28575">
            <a:solidFill>
              <a:schemeClr val="accent6"/>
            </a:solidFill>
            <a:headEnd type="none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接连接符 61"/>
          <p:cNvCxnSpPr>
            <a:stCxn id="60" idx="4"/>
            <a:endCxn id="46" idx="1"/>
          </p:cNvCxnSpPr>
          <p:nvPr/>
        </p:nvCxnSpPr>
        <p:spPr>
          <a:xfrm>
            <a:off x="429260" y="6119495"/>
            <a:ext cx="101600" cy="940435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椭圆 62"/>
          <p:cNvSpPr/>
          <p:nvPr/>
        </p:nvSpPr>
        <p:spPr>
          <a:xfrm>
            <a:off x="7677785" y="5756275"/>
            <a:ext cx="415290" cy="412115"/>
          </a:xfrm>
          <a:prstGeom prst="ellipse">
            <a:avLst/>
          </a:prstGeom>
          <a:solidFill>
            <a:schemeClr val="accent1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altLang="zh-CN"/>
          </a:p>
        </p:txBody>
      </p:sp>
      <p:sp>
        <p:nvSpPr>
          <p:cNvPr id="64" name="椭圆 63"/>
          <p:cNvSpPr/>
          <p:nvPr/>
        </p:nvSpPr>
        <p:spPr>
          <a:xfrm>
            <a:off x="9150985" y="5967095"/>
            <a:ext cx="666750" cy="662305"/>
          </a:xfrm>
          <a:prstGeom prst="ellipse">
            <a:avLst/>
          </a:prstGeom>
          <a:solidFill>
            <a:schemeClr val="accent1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altLang="zh-CN"/>
          </a:p>
        </p:txBody>
      </p:sp>
      <p:sp>
        <p:nvSpPr>
          <p:cNvPr id="65" name="椭圆 64"/>
          <p:cNvSpPr/>
          <p:nvPr/>
        </p:nvSpPr>
        <p:spPr>
          <a:xfrm>
            <a:off x="6337935" y="6939280"/>
            <a:ext cx="901065" cy="822960"/>
          </a:xfrm>
          <a:prstGeom prst="ellipse">
            <a:avLst/>
          </a:prstGeom>
          <a:solidFill>
            <a:schemeClr val="accent1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altLang="zh-CN"/>
          </a:p>
        </p:txBody>
      </p:sp>
      <p:sp>
        <p:nvSpPr>
          <p:cNvPr id="66" name="椭圆 65"/>
          <p:cNvSpPr/>
          <p:nvPr/>
        </p:nvSpPr>
        <p:spPr>
          <a:xfrm>
            <a:off x="9017000" y="7541260"/>
            <a:ext cx="1186815" cy="1103630"/>
          </a:xfrm>
          <a:prstGeom prst="ellipse">
            <a:avLst/>
          </a:prstGeom>
          <a:solidFill>
            <a:schemeClr val="accent1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altLang="zh-CN"/>
          </a:p>
        </p:txBody>
      </p:sp>
      <p:sp>
        <p:nvSpPr>
          <p:cNvPr id="67" name="椭圆 66"/>
          <p:cNvSpPr/>
          <p:nvPr/>
        </p:nvSpPr>
        <p:spPr>
          <a:xfrm>
            <a:off x="7665085" y="7762240"/>
            <a:ext cx="514350" cy="468630"/>
          </a:xfrm>
          <a:prstGeom prst="ellipse">
            <a:avLst/>
          </a:prstGeom>
          <a:solidFill>
            <a:schemeClr val="accent1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altLang="zh-CN"/>
          </a:p>
        </p:txBody>
      </p:sp>
      <p:cxnSp>
        <p:nvCxnSpPr>
          <p:cNvPr id="69" name="直接连接符 68"/>
          <p:cNvCxnSpPr/>
          <p:nvPr/>
        </p:nvCxnSpPr>
        <p:spPr>
          <a:xfrm>
            <a:off x="7865745" y="6168390"/>
            <a:ext cx="56515" cy="1593850"/>
          </a:xfrm>
          <a:prstGeom prst="line">
            <a:avLst/>
          </a:prstGeom>
          <a:ln w="28575">
            <a:solidFill>
              <a:schemeClr val="accent6"/>
            </a:solidFill>
            <a:headEnd type="none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直接连接符 69"/>
          <p:cNvCxnSpPr>
            <a:stCxn id="63" idx="6"/>
            <a:endCxn id="64" idx="2"/>
          </p:cNvCxnSpPr>
          <p:nvPr/>
        </p:nvCxnSpPr>
        <p:spPr>
          <a:xfrm>
            <a:off x="8093075" y="5962650"/>
            <a:ext cx="1057910" cy="335915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接连接符 70"/>
          <p:cNvCxnSpPr>
            <a:stCxn id="67" idx="1"/>
            <a:endCxn id="65" idx="5"/>
          </p:cNvCxnSpPr>
          <p:nvPr/>
        </p:nvCxnSpPr>
        <p:spPr>
          <a:xfrm flipH="1" flipV="1">
            <a:off x="7106920" y="7641590"/>
            <a:ext cx="633730" cy="189230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接连接符 71"/>
          <p:cNvCxnSpPr>
            <a:stCxn id="65" idx="7"/>
            <a:endCxn id="63" idx="3"/>
          </p:cNvCxnSpPr>
          <p:nvPr/>
        </p:nvCxnSpPr>
        <p:spPr>
          <a:xfrm flipV="1">
            <a:off x="7106920" y="6108065"/>
            <a:ext cx="631825" cy="951865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直接连接符 72"/>
          <p:cNvCxnSpPr>
            <a:stCxn id="67" idx="7"/>
            <a:endCxn id="64" idx="3"/>
          </p:cNvCxnSpPr>
          <p:nvPr/>
        </p:nvCxnSpPr>
        <p:spPr>
          <a:xfrm flipV="1">
            <a:off x="8103870" y="6532245"/>
            <a:ext cx="1144905" cy="1298575"/>
          </a:xfrm>
          <a:prstGeom prst="line">
            <a:avLst/>
          </a:prstGeom>
          <a:ln w="28575">
            <a:solidFill>
              <a:schemeClr val="accent6"/>
            </a:solidFill>
            <a:headEnd type="none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直接连接符 73"/>
          <p:cNvCxnSpPr>
            <a:stCxn id="67" idx="6"/>
            <a:endCxn id="66" idx="2"/>
          </p:cNvCxnSpPr>
          <p:nvPr/>
        </p:nvCxnSpPr>
        <p:spPr>
          <a:xfrm>
            <a:off x="8179435" y="7996555"/>
            <a:ext cx="837565" cy="96520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椭圆 74"/>
          <p:cNvSpPr/>
          <p:nvPr/>
        </p:nvSpPr>
        <p:spPr>
          <a:xfrm>
            <a:off x="10676255" y="6299200"/>
            <a:ext cx="838200" cy="822325"/>
          </a:xfrm>
          <a:prstGeom prst="ellipse">
            <a:avLst/>
          </a:prstGeom>
          <a:solidFill>
            <a:schemeClr val="accent1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altLang="zh-CN"/>
          </a:p>
        </p:txBody>
      </p:sp>
      <p:cxnSp>
        <p:nvCxnSpPr>
          <p:cNvPr id="76" name="直接连接符 75"/>
          <p:cNvCxnSpPr>
            <a:stCxn id="64" idx="6"/>
            <a:endCxn id="75" idx="2"/>
          </p:cNvCxnSpPr>
          <p:nvPr/>
        </p:nvCxnSpPr>
        <p:spPr>
          <a:xfrm>
            <a:off x="9817735" y="6298565"/>
            <a:ext cx="858520" cy="412115"/>
          </a:xfrm>
          <a:prstGeom prst="line">
            <a:avLst/>
          </a:prstGeom>
          <a:ln w="28575">
            <a:solidFill>
              <a:schemeClr val="accent6"/>
            </a:solidFill>
            <a:headEnd type="none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曲线连接符 76"/>
          <p:cNvCxnSpPr>
            <a:stCxn id="66" idx="6"/>
            <a:endCxn id="75" idx="5"/>
          </p:cNvCxnSpPr>
          <p:nvPr/>
        </p:nvCxnSpPr>
        <p:spPr>
          <a:xfrm flipV="1">
            <a:off x="10203815" y="7000875"/>
            <a:ext cx="1188085" cy="1092200"/>
          </a:xfrm>
          <a:prstGeom prst="curvedConnector2">
            <a:avLst/>
          </a:prstGeom>
          <a:ln w="28575">
            <a:solidFill>
              <a:schemeClr val="tx1"/>
            </a:solidFill>
            <a:headEnd type="none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曲线连接符 77"/>
          <p:cNvCxnSpPr/>
          <p:nvPr/>
        </p:nvCxnSpPr>
        <p:spPr>
          <a:xfrm rot="10800000" flipV="1">
            <a:off x="10029825" y="6710680"/>
            <a:ext cx="646430" cy="992505"/>
          </a:xfrm>
          <a:prstGeom prst="curvedConnector2">
            <a:avLst/>
          </a:prstGeom>
          <a:ln w="28575">
            <a:solidFill>
              <a:schemeClr val="tx1"/>
            </a:solidFill>
            <a:headEnd type="none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椭圆 78"/>
          <p:cNvSpPr/>
          <p:nvPr/>
        </p:nvSpPr>
        <p:spPr>
          <a:xfrm>
            <a:off x="6204585" y="5804535"/>
            <a:ext cx="327660" cy="314960"/>
          </a:xfrm>
          <a:prstGeom prst="ellipse">
            <a:avLst/>
          </a:prstGeom>
          <a:solidFill>
            <a:schemeClr val="accent1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altLang="zh-CN"/>
          </a:p>
        </p:txBody>
      </p:sp>
      <p:cxnSp>
        <p:nvCxnSpPr>
          <p:cNvPr id="80" name="直接连接符 79"/>
          <p:cNvCxnSpPr>
            <a:stCxn id="79" idx="6"/>
            <a:endCxn id="63" idx="2"/>
          </p:cNvCxnSpPr>
          <p:nvPr/>
        </p:nvCxnSpPr>
        <p:spPr>
          <a:xfrm>
            <a:off x="6532245" y="5962015"/>
            <a:ext cx="1145540" cy="635"/>
          </a:xfrm>
          <a:prstGeom prst="line">
            <a:avLst/>
          </a:prstGeom>
          <a:ln w="28575">
            <a:solidFill>
              <a:schemeClr val="accent6"/>
            </a:solidFill>
            <a:headEnd type="none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直接连接符 80"/>
          <p:cNvCxnSpPr>
            <a:stCxn id="79" idx="4"/>
            <a:endCxn id="65" idx="1"/>
          </p:cNvCxnSpPr>
          <p:nvPr/>
        </p:nvCxnSpPr>
        <p:spPr>
          <a:xfrm>
            <a:off x="6368415" y="6119495"/>
            <a:ext cx="101600" cy="940435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椭圆 81"/>
          <p:cNvSpPr/>
          <p:nvPr/>
        </p:nvSpPr>
        <p:spPr>
          <a:xfrm rot="16200000">
            <a:off x="2771140" y="11343640"/>
            <a:ext cx="415290" cy="412115"/>
          </a:xfrm>
          <a:prstGeom prst="ellipse">
            <a:avLst/>
          </a:prstGeom>
          <a:solidFill>
            <a:schemeClr val="accent1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altLang="zh-CN"/>
          </a:p>
        </p:txBody>
      </p:sp>
      <p:sp>
        <p:nvSpPr>
          <p:cNvPr id="83" name="椭圆 82"/>
          <p:cNvSpPr/>
          <p:nvPr/>
        </p:nvSpPr>
        <p:spPr>
          <a:xfrm rot="16200000">
            <a:off x="2771775" y="10464800"/>
            <a:ext cx="415290" cy="412115"/>
          </a:xfrm>
          <a:prstGeom prst="ellipse">
            <a:avLst/>
          </a:prstGeom>
          <a:solidFill>
            <a:schemeClr val="accent1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altLang="zh-CN"/>
          </a:p>
        </p:txBody>
      </p:sp>
      <p:sp>
        <p:nvSpPr>
          <p:cNvPr id="84" name="椭圆 83"/>
          <p:cNvSpPr/>
          <p:nvPr/>
        </p:nvSpPr>
        <p:spPr>
          <a:xfrm rot="16200000">
            <a:off x="3596640" y="11343640"/>
            <a:ext cx="415290" cy="412115"/>
          </a:xfrm>
          <a:prstGeom prst="ellipse">
            <a:avLst/>
          </a:prstGeom>
          <a:solidFill>
            <a:schemeClr val="accent1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altLang="zh-CN"/>
          </a:p>
        </p:txBody>
      </p:sp>
      <p:sp>
        <p:nvSpPr>
          <p:cNvPr id="85" name="椭圆 84"/>
          <p:cNvSpPr/>
          <p:nvPr/>
        </p:nvSpPr>
        <p:spPr>
          <a:xfrm rot="16200000">
            <a:off x="3596640" y="10464800"/>
            <a:ext cx="415290" cy="412115"/>
          </a:xfrm>
          <a:prstGeom prst="ellipse">
            <a:avLst/>
          </a:prstGeom>
          <a:solidFill>
            <a:schemeClr val="accent1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altLang="zh-CN"/>
          </a:p>
        </p:txBody>
      </p:sp>
      <p:sp>
        <p:nvSpPr>
          <p:cNvPr id="86" name="椭圆 85"/>
          <p:cNvSpPr/>
          <p:nvPr/>
        </p:nvSpPr>
        <p:spPr>
          <a:xfrm rot="16200000">
            <a:off x="3596640" y="12315190"/>
            <a:ext cx="415290" cy="412115"/>
          </a:xfrm>
          <a:prstGeom prst="ellipse">
            <a:avLst/>
          </a:prstGeom>
          <a:solidFill>
            <a:schemeClr val="accent1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altLang="zh-CN"/>
          </a:p>
        </p:txBody>
      </p:sp>
      <p:sp>
        <p:nvSpPr>
          <p:cNvPr id="87" name="椭圆 86"/>
          <p:cNvSpPr/>
          <p:nvPr/>
        </p:nvSpPr>
        <p:spPr>
          <a:xfrm rot="16200000">
            <a:off x="2771775" y="9598660"/>
            <a:ext cx="415290" cy="412115"/>
          </a:xfrm>
          <a:prstGeom prst="ellipse">
            <a:avLst/>
          </a:prstGeom>
          <a:solidFill>
            <a:schemeClr val="accent1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altLang="zh-CN"/>
          </a:p>
        </p:txBody>
      </p:sp>
      <p:cxnSp>
        <p:nvCxnSpPr>
          <p:cNvPr id="89" name="直接连接符 88"/>
          <p:cNvCxnSpPr>
            <a:stCxn id="82" idx="6"/>
            <a:endCxn id="83" idx="2"/>
          </p:cNvCxnSpPr>
          <p:nvPr/>
        </p:nvCxnSpPr>
        <p:spPr>
          <a:xfrm rot="16200000">
            <a:off x="2747645" y="11109960"/>
            <a:ext cx="463550" cy="635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直接连接符 89"/>
          <p:cNvCxnSpPr>
            <a:endCxn id="87" idx="2"/>
          </p:cNvCxnSpPr>
          <p:nvPr/>
        </p:nvCxnSpPr>
        <p:spPr>
          <a:xfrm rot="16200000">
            <a:off x="2749550" y="10242550"/>
            <a:ext cx="460375" cy="0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直接连接符 90"/>
          <p:cNvCxnSpPr>
            <a:stCxn id="85" idx="0"/>
            <a:endCxn id="83" idx="4"/>
          </p:cNvCxnSpPr>
          <p:nvPr/>
        </p:nvCxnSpPr>
        <p:spPr>
          <a:xfrm rot="16200000" flipV="1">
            <a:off x="3391535" y="10464165"/>
            <a:ext cx="0" cy="412750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直接连接符 91"/>
          <p:cNvCxnSpPr>
            <a:stCxn id="84" idx="6"/>
            <a:endCxn id="85" idx="2"/>
          </p:cNvCxnSpPr>
          <p:nvPr/>
        </p:nvCxnSpPr>
        <p:spPr>
          <a:xfrm rot="16200000">
            <a:off x="3572510" y="11109960"/>
            <a:ext cx="463550" cy="0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直接连接符 92"/>
          <p:cNvCxnSpPr>
            <a:stCxn id="86" idx="6"/>
            <a:endCxn id="84" idx="2"/>
          </p:cNvCxnSpPr>
          <p:nvPr/>
        </p:nvCxnSpPr>
        <p:spPr>
          <a:xfrm rot="16200000">
            <a:off x="3526155" y="12035155"/>
            <a:ext cx="556260" cy="0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直接连接符 93"/>
          <p:cNvCxnSpPr>
            <a:stCxn id="82" idx="4"/>
            <a:endCxn id="84" idx="0"/>
          </p:cNvCxnSpPr>
          <p:nvPr/>
        </p:nvCxnSpPr>
        <p:spPr>
          <a:xfrm rot="16200000">
            <a:off x="3391535" y="11343005"/>
            <a:ext cx="0" cy="413385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椭圆 95"/>
          <p:cNvSpPr/>
          <p:nvPr/>
        </p:nvSpPr>
        <p:spPr>
          <a:xfrm>
            <a:off x="6470015" y="10132695"/>
            <a:ext cx="415290" cy="412115"/>
          </a:xfrm>
          <a:prstGeom prst="ellipse">
            <a:avLst/>
          </a:prstGeom>
          <a:solidFill>
            <a:schemeClr val="accent1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altLang="zh-CN"/>
          </a:p>
        </p:txBody>
      </p:sp>
      <p:sp>
        <p:nvSpPr>
          <p:cNvPr id="98" name="椭圆 97"/>
          <p:cNvSpPr/>
          <p:nvPr/>
        </p:nvSpPr>
        <p:spPr>
          <a:xfrm>
            <a:off x="6751320" y="10795000"/>
            <a:ext cx="415290" cy="412115"/>
          </a:xfrm>
          <a:prstGeom prst="ellipse">
            <a:avLst/>
          </a:prstGeom>
          <a:solidFill>
            <a:schemeClr val="accent3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altLang="zh-CN"/>
          </a:p>
        </p:txBody>
      </p:sp>
      <p:sp>
        <p:nvSpPr>
          <p:cNvPr id="99" name="椭圆 98"/>
          <p:cNvSpPr/>
          <p:nvPr/>
        </p:nvSpPr>
        <p:spPr>
          <a:xfrm>
            <a:off x="7372350" y="10382885"/>
            <a:ext cx="415290" cy="412115"/>
          </a:xfrm>
          <a:prstGeom prst="ellipse">
            <a:avLst/>
          </a:prstGeom>
          <a:solidFill>
            <a:schemeClr val="accent1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altLang="zh-CN"/>
          </a:p>
        </p:txBody>
      </p:sp>
      <p:sp>
        <p:nvSpPr>
          <p:cNvPr id="101" name="椭圆 100"/>
          <p:cNvSpPr/>
          <p:nvPr/>
        </p:nvSpPr>
        <p:spPr>
          <a:xfrm>
            <a:off x="6470015" y="11757025"/>
            <a:ext cx="415290" cy="412115"/>
          </a:xfrm>
          <a:prstGeom prst="ellipse">
            <a:avLst/>
          </a:prstGeom>
          <a:solidFill>
            <a:schemeClr val="accent3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altLang="zh-CN"/>
          </a:p>
        </p:txBody>
      </p:sp>
      <p:sp>
        <p:nvSpPr>
          <p:cNvPr id="102" name="椭圆 101"/>
          <p:cNvSpPr/>
          <p:nvPr/>
        </p:nvSpPr>
        <p:spPr>
          <a:xfrm>
            <a:off x="7262495" y="12035155"/>
            <a:ext cx="415290" cy="412115"/>
          </a:xfrm>
          <a:prstGeom prst="ellipse">
            <a:avLst/>
          </a:prstGeom>
          <a:solidFill>
            <a:schemeClr val="accent1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altLang="zh-CN"/>
          </a:p>
        </p:txBody>
      </p:sp>
      <p:sp>
        <p:nvSpPr>
          <p:cNvPr id="103" name="椭圆 102"/>
          <p:cNvSpPr/>
          <p:nvPr/>
        </p:nvSpPr>
        <p:spPr>
          <a:xfrm>
            <a:off x="7865745" y="10817860"/>
            <a:ext cx="415290" cy="412115"/>
          </a:xfrm>
          <a:prstGeom prst="ellipse">
            <a:avLst/>
          </a:prstGeom>
          <a:solidFill>
            <a:schemeClr val="accent1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altLang="zh-CN"/>
          </a:p>
        </p:txBody>
      </p:sp>
      <p:sp>
        <p:nvSpPr>
          <p:cNvPr id="104" name="椭圆 103"/>
          <p:cNvSpPr/>
          <p:nvPr/>
        </p:nvSpPr>
        <p:spPr>
          <a:xfrm>
            <a:off x="8560435" y="10060305"/>
            <a:ext cx="415290" cy="412115"/>
          </a:xfrm>
          <a:prstGeom prst="ellipse">
            <a:avLst/>
          </a:prstGeom>
          <a:solidFill>
            <a:schemeClr val="accent1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altLang="zh-CN"/>
          </a:p>
        </p:txBody>
      </p:sp>
      <p:sp>
        <p:nvSpPr>
          <p:cNvPr id="105" name="椭圆 104"/>
          <p:cNvSpPr/>
          <p:nvPr/>
        </p:nvSpPr>
        <p:spPr>
          <a:xfrm>
            <a:off x="8390255" y="11549380"/>
            <a:ext cx="415290" cy="412115"/>
          </a:xfrm>
          <a:prstGeom prst="ellipse">
            <a:avLst/>
          </a:prstGeom>
          <a:solidFill>
            <a:schemeClr val="accent3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altLang="zh-CN"/>
          </a:p>
        </p:txBody>
      </p:sp>
      <p:sp>
        <p:nvSpPr>
          <p:cNvPr id="106" name="椭圆 105"/>
          <p:cNvSpPr/>
          <p:nvPr/>
        </p:nvSpPr>
        <p:spPr>
          <a:xfrm>
            <a:off x="8430260" y="11024235"/>
            <a:ext cx="415290" cy="412115"/>
          </a:xfrm>
          <a:prstGeom prst="ellipse">
            <a:avLst/>
          </a:prstGeom>
          <a:solidFill>
            <a:schemeClr val="accent1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altLang="zh-CN"/>
          </a:p>
        </p:txBody>
      </p:sp>
      <p:sp>
        <p:nvSpPr>
          <p:cNvPr id="107" name="椭圆 106"/>
          <p:cNvSpPr/>
          <p:nvPr/>
        </p:nvSpPr>
        <p:spPr>
          <a:xfrm>
            <a:off x="10145395" y="10929620"/>
            <a:ext cx="415290" cy="412115"/>
          </a:xfrm>
          <a:prstGeom prst="ellipse">
            <a:avLst/>
          </a:prstGeom>
          <a:solidFill>
            <a:schemeClr val="accent3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altLang="zh-CN"/>
          </a:p>
        </p:txBody>
      </p:sp>
      <p:sp>
        <p:nvSpPr>
          <p:cNvPr id="108" name="椭圆 107"/>
          <p:cNvSpPr/>
          <p:nvPr/>
        </p:nvSpPr>
        <p:spPr>
          <a:xfrm>
            <a:off x="9899015" y="10060305"/>
            <a:ext cx="415290" cy="412115"/>
          </a:xfrm>
          <a:prstGeom prst="ellipse">
            <a:avLst/>
          </a:prstGeom>
          <a:solidFill>
            <a:schemeClr val="accent3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altLang="zh-CN"/>
          </a:p>
        </p:txBody>
      </p:sp>
      <p:sp>
        <p:nvSpPr>
          <p:cNvPr id="109" name="椭圆 108"/>
          <p:cNvSpPr/>
          <p:nvPr/>
        </p:nvSpPr>
        <p:spPr>
          <a:xfrm>
            <a:off x="10800715" y="9720580"/>
            <a:ext cx="415290" cy="412115"/>
          </a:xfrm>
          <a:prstGeom prst="ellipse">
            <a:avLst/>
          </a:prstGeom>
          <a:solidFill>
            <a:schemeClr val="accent3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altLang="zh-CN"/>
          </a:p>
        </p:txBody>
      </p:sp>
      <p:cxnSp>
        <p:nvCxnSpPr>
          <p:cNvPr id="110" name="直接连接符 109"/>
          <p:cNvCxnSpPr>
            <a:stCxn id="96" idx="4"/>
            <a:endCxn id="98" idx="1"/>
          </p:cNvCxnSpPr>
          <p:nvPr/>
        </p:nvCxnSpPr>
        <p:spPr>
          <a:xfrm>
            <a:off x="6677660" y="10544810"/>
            <a:ext cx="134620" cy="310515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直接连接符 110"/>
          <p:cNvCxnSpPr>
            <a:stCxn id="101" idx="0"/>
            <a:endCxn id="98" idx="4"/>
          </p:cNvCxnSpPr>
          <p:nvPr/>
        </p:nvCxnSpPr>
        <p:spPr>
          <a:xfrm flipV="1">
            <a:off x="6677660" y="11207115"/>
            <a:ext cx="281305" cy="549910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直接连接符 111"/>
          <p:cNvCxnSpPr>
            <a:stCxn id="102" idx="2"/>
            <a:endCxn id="101" idx="6"/>
          </p:cNvCxnSpPr>
          <p:nvPr/>
        </p:nvCxnSpPr>
        <p:spPr>
          <a:xfrm flipH="1" flipV="1">
            <a:off x="6885305" y="11963400"/>
            <a:ext cx="377190" cy="278130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直接连接符 112"/>
          <p:cNvCxnSpPr>
            <a:stCxn id="96" idx="6"/>
            <a:endCxn id="99" idx="2"/>
          </p:cNvCxnSpPr>
          <p:nvPr/>
        </p:nvCxnSpPr>
        <p:spPr>
          <a:xfrm>
            <a:off x="6885305" y="10339070"/>
            <a:ext cx="487045" cy="250190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直接连接符 113"/>
          <p:cNvCxnSpPr>
            <a:stCxn id="104" idx="2"/>
            <a:endCxn id="99" idx="6"/>
          </p:cNvCxnSpPr>
          <p:nvPr/>
        </p:nvCxnSpPr>
        <p:spPr>
          <a:xfrm flipH="1">
            <a:off x="7787640" y="10266680"/>
            <a:ext cx="772795" cy="322580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直接连接符 114"/>
          <p:cNvCxnSpPr>
            <a:stCxn id="98" idx="7"/>
            <a:endCxn id="99" idx="3"/>
          </p:cNvCxnSpPr>
          <p:nvPr/>
        </p:nvCxnSpPr>
        <p:spPr>
          <a:xfrm flipV="1">
            <a:off x="7105650" y="10734675"/>
            <a:ext cx="327660" cy="120650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直接连接符 115"/>
          <p:cNvCxnSpPr>
            <a:stCxn id="105" idx="2"/>
            <a:endCxn id="102" idx="6"/>
          </p:cNvCxnSpPr>
          <p:nvPr/>
        </p:nvCxnSpPr>
        <p:spPr>
          <a:xfrm flipH="1">
            <a:off x="7677785" y="11755755"/>
            <a:ext cx="712470" cy="485775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直接连接符 116"/>
          <p:cNvCxnSpPr>
            <a:stCxn id="106" idx="2"/>
            <a:endCxn id="103" idx="5"/>
          </p:cNvCxnSpPr>
          <p:nvPr/>
        </p:nvCxnSpPr>
        <p:spPr>
          <a:xfrm flipH="1" flipV="1">
            <a:off x="8220075" y="11169650"/>
            <a:ext cx="210185" cy="60960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直接连接符 117"/>
          <p:cNvCxnSpPr>
            <a:stCxn id="104" idx="3"/>
            <a:endCxn id="103" idx="7"/>
          </p:cNvCxnSpPr>
          <p:nvPr/>
        </p:nvCxnSpPr>
        <p:spPr>
          <a:xfrm flipH="1">
            <a:off x="8220075" y="10412095"/>
            <a:ext cx="401320" cy="466090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直接连接符 118"/>
          <p:cNvCxnSpPr>
            <a:stCxn id="99" idx="4"/>
            <a:endCxn id="102" idx="0"/>
          </p:cNvCxnSpPr>
          <p:nvPr/>
        </p:nvCxnSpPr>
        <p:spPr>
          <a:xfrm flipH="1">
            <a:off x="7470140" y="10795000"/>
            <a:ext cx="109855" cy="1240155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直接连接符 119"/>
          <p:cNvCxnSpPr>
            <a:stCxn id="103" idx="3"/>
            <a:endCxn id="102" idx="7"/>
          </p:cNvCxnSpPr>
          <p:nvPr/>
        </p:nvCxnSpPr>
        <p:spPr>
          <a:xfrm flipH="1">
            <a:off x="7616825" y="11169650"/>
            <a:ext cx="309880" cy="925830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直接连接符 120"/>
          <p:cNvCxnSpPr>
            <a:stCxn id="104" idx="6"/>
            <a:endCxn id="108" idx="2"/>
          </p:cNvCxnSpPr>
          <p:nvPr/>
        </p:nvCxnSpPr>
        <p:spPr>
          <a:xfrm>
            <a:off x="8975725" y="10266680"/>
            <a:ext cx="923290" cy="0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直接连接符 121"/>
          <p:cNvCxnSpPr>
            <a:stCxn id="108" idx="4"/>
            <a:endCxn id="107" idx="0"/>
          </p:cNvCxnSpPr>
          <p:nvPr/>
        </p:nvCxnSpPr>
        <p:spPr>
          <a:xfrm>
            <a:off x="10106660" y="10472420"/>
            <a:ext cx="246380" cy="457200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直接连接符 122"/>
          <p:cNvCxnSpPr>
            <a:stCxn id="109" idx="4"/>
            <a:endCxn id="107" idx="0"/>
          </p:cNvCxnSpPr>
          <p:nvPr/>
        </p:nvCxnSpPr>
        <p:spPr>
          <a:xfrm flipH="1">
            <a:off x="10353040" y="10132695"/>
            <a:ext cx="655320" cy="796925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直接连接符 123"/>
          <p:cNvCxnSpPr>
            <a:stCxn id="105" idx="6"/>
            <a:endCxn id="107" idx="1"/>
          </p:cNvCxnSpPr>
          <p:nvPr/>
        </p:nvCxnSpPr>
        <p:spPr>
          <a:xfrm flipV="1">
            <a:off x="8805545" y="10989945"/>
            <a:ext cx="1400810" cy="765810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直接连接符 124"/>
          <p:cNvCxnSpPr/>
          <p:nvPr/>
        </p:nvCxnSpPr>
        <p:spPr>
          <a:xfrm>
            <a:off x="4737100" y="11087100"/>
            <a:ext cx="923925" cy="0"/>
          </a:xfrm>
          <a:prstGeom prst="line">
            <a:avLst/>
          </a:prstGeom>
          <a:ln w="76200">
            <a:solidFill>
              <a:schemeClr val="tx1"/>
            </a:solidFill>
            <a:headEnd type="none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椭圆 125"/>
          <p:cNvSpPr/>
          <p:nvPr/>
        </p:nvSpPr>
        <p:spPr>
          <a:xfrm>
            <a:off x="3804285" y="14123035"/>
            <a:ext cx="415290" cy="412115"/>
          </a:xfrm>
          <a:prstGeom prst="ellipse">
            <a:avLst/>
          </a:prstGeom>
          <a:solidFill>
            <a:schemeClr val="accent1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1</a:t>
            </a:r>
            <a:endParaRPr lang="en-US" altLang="zh-CN"/>
          </a:p>
        </p:txBody>
      </p:sp>
      <p:sp>
        <p:nvSpPr>
          <p:cNvPr id="127" name="椭圆 126"/>
          <p:cNvSpPr/>
          <p:nvPr/>
        </p:nvSpPr>
        <p:spPr>
          <a:xfrm>
            <a:off x="4683125" y="14123035"/>
            <a:ext cx="415290" cy="412115"/>
          </a:xfrm>
          <a:prstGeom prst="ellipse">
            <a:avLst/>
          </a:prstGeom>
          <a:solidFill>
            <a:schemeClr val="accent6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2</a:t>
            </a:r>
            <a:endParaRPr lang="en-US" altLang="zh-CN"/>
          </a:p>
        </p:txBody>
      </p:sp>
      <p:sp>
        <p:nvSpPr>
          <p:cNvPr id="128" name="椭圆 127"/>
          <p:cNvSpPr/>
          <p:nvPr/>
        </p:nvSpPr>
        <p:spPr>
          <a:xfrm>
            <a:off x="3804285" y="14947900"/>
            <a:ext cx="415290" cy="412115"/>
          </a:xfrm>
          <a:prstGeom prst="ellipse">
            <a:avLst/>
          </a:prstGeom>
          <a:solidFill>
            <a:schemeClr val="accent1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3</a:t>
            </a:r>
            <a:endParaRPr lang="en-US" altLang="zh-CN"/>
          </a:p>
        </p:txBody>
      </p:sp>
      <p:sp>
        <p:nvSpPr>
          <p:cNvPr id="129" name="椭圆 128"/>
          <p:cNvSpPr/>
          <p:nvPr/>
        </p:nvSpPr>
        <p:spPr>
          <a:xfrm>
            <a:off x="4683125" y="14947900"/>
            <a:ext cx="415290" cy="412115"/>
          </a:xfrm>
          <a:prstGeom prst="ellipse">
            <a:avLst/>
          </a:prstGeom>
          <a:solidFill>
            <a:schemeClr val="accent2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5</a:t>
            </a:r>
            <a:endParaRPr lang="en-US" altLang="zh-CN"/>
          </a:p>
        </p:txBody>
      </p:sp>
      <p:sp>
        <p:nvSpPr>
          <p:cNvPr id="131" name="椭圆 130"/>
          <p:cNvSpPr/>
          <p:nvPr/>
        </p:nvSpPr>
        <p:spPr>
          <a:xfrm>
            <a:off x="5549265" y="14123035"/>
            <a:ext cx="415290" cy="412115"/>
          </a:xfrm>
          <a:prstGeom prst="ellipse">
            <a:avLst/>
          </a:prstGeom>
          <a:solidFill>
            <a:schemeClr val="accent2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4</a:t>
            </a:r>
            <a:endParaRPr lang="en-US" altLang="zh-CN"/>
          </a:p>
        </p:txBody>
      </p:sp>
      <p:cxnSp>
        <p:nvCxnSpPr>
          <p:cNvPr id="132" name="直接连接符 131"/>
          <p:cNvCxnSpPr>
            <a:stCxn id="126" idx="6"/>
            <a:endCxn id="127" idx="2"/>
          </p:cNvCxnSpPr>
          <p:nvPr/>
        </p:nvCxnSpPr>
        <p:spPr>
          <a:xfrm>
            <a:off x="4219893" y="14329728"/>
            <a:ext cx="463550" cy="0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直接连接符 132"/>
          <p:cNvCxnSpPr>
            <a:endCxn id="131" idx="2"/>
          </p:cNvCxnSpPr>
          <p:nvPr/>
        </p:nvCxnSpPr>
        <p:spPr>
          <a:xfrm>
            <a:off x="5088890" y="14329410"/>
            <a:ext cx="460375" cy="0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直接连接符 133"/>
          <p:cNvCxnSpPr>
            <a:stCxn id="129" idx="0"/>
            <a:endCxn id="127" idx="4"/>
          </p:cNvCxnSpPr>
          <p:nvPr/>
        </p:nvCxnSpPr>
        <p:spPr>
          <a:xfrm rot="5400000" flipH="1">
            <a:off x="4683760" y="14741525"/>
            <a:ext cx="412750" cy="0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直接连接符 136"/>
          <p:cNvCxnSpPr>
            <a:stCxn id="126" idx="4"/>
            <a:endCxn id="128" idx="0"/>
          </p:cNvCxnSpPr>
          <p:nvPr/>
        </p:nvCxnSpPr>
        <p:spPr>
          <a:xfrm>
            <a:off x="4011613" y="14535468"/>
            <a:ext cx="0" cy="412750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8" name="椭圆 137"/>
          <p:cNvSpPr/>
          <p:nvPr/>
        </p:nvSpPr>
        <p:spPr>
          <a:xfrm>
            <a:off x="1115695" y="14144625"/>
            <a:ext cx="415290" cy="412115"/>
          </a:xfrm>
          <a:prstGeom prst="ellipse">
            <a:avLst/>
          </a:prstGeom>
          <a:solidFill>
            <a:schemeClr val="accent1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1</a:t>
            </a:r>
            <a:endParaRPr lang="en-US" altLang="zh-CN"/>
          </a:p>
        </p:txBody>
      </p:sp>
      <p:sp>
        <p:nvSpPr>
          <p:cNvPr id="139" name="椭圆 138"/>
          <p:cNvSpPr/>
          <p:nvPr/>
        </p:nvSpPr>
        <p:spPr>
          <a:xfrm>
            <a:off x="1115695" y="14969490"/>
            <a:ext cx="415290" cy="412115"/>
          </a:xfrm>
          <a:prstGeom prst="ellipse">
            <a:avLst/>
          </a:prstGeom>
          <a:solidFill>
            <a:schemeClr val="accent1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3</a:t>
            </a:r>
            <a:endParaRPr lang="en-US" altLang="zh-CN"/>
          </a:p>
        </p:txBody>
      </p:sp>
      <p:sp>
        <p:nvSpPr>
          <p:cNvPr id="140" name="椭圆 139"/>
          <p:cNvSpPr/>
          <p:nvPr/>
        </p:nvSpPr>
        <p:spPr>
          <a:xfrm>
            <a:off x="1981835" y="14144625"/>
            <a:ext cx="415290" cy="412115"/>
          </a:xfrm>
          <a:prstGeom prst="ellipse">
            <a:avLst/>
          </a:prstGeom>
          <a:solidFill>
            <a:schemeClr val="accent6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2</a:t>
            </a:r>
            <a:endParaRPr lang="en-US" altLang="zh-CN"/>
          </a:p>
        </p:txBody>
      </p:sp>
      <p:cxnSp>
        <p:nvCxnSpPr>
          <p:cNvPr id="141" name="直接连接符 140"/>
          <p:cNvCxnSpPr>
            <a:endCxn id="140" idx="2"/>
          </p:cNvCxnSpPr>
          <p:nvPr/>
        </p:nvCxnSpPr>
        <p:spPr>
          <a:xfrm>
            <a:off x="1521460" y="14351000"/>
            <a:ext cx="460375" cy="0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直接连接符 141"/>
          <p:cNvCxnSpPr>
            <a:stCxn id="139" idx="0"/>
            <a:endCxn id="138" idx="4"/>
          </p:cNvCxnSpPr>
          <p:nvPr/>
        </p:nvCxnSpPr>
        <p:spPr>
          <a:xfrm rot="5400000" flipH="1">
            <a:off x="1116965" y="14763750"/>
            <a:ext cx="412750" cy="0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5" name="文本框 144"/>
          <p:cNvSpPr txBox="1"/>
          <p:nvPr/>
        </p:nvSpPr>
        <p:spPr>
          <a:xfrm>
            <a:off x="1299784" y="15649870"/>
            <a:ext cx="104013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>
                <a:latin typeface="黑体" charset="0"/>
                <a:ea typeface="黑体" charset="0"/>
              </a:rPr>
              <a:t>模式图</a:t>
            </a:r>
            <a:r>
              <a:rPr lang="en-US" altLang="zh-CN">
                <a:latin typeface="黑体" charset="0"/>
                <a:ea typeface="黑体" charset="0"/>
              </a:rPr>
              <a:t>H</a:t>
            </a:r>
            <a:endParaRPr lang="en-US" altLang="zh-CN">
              <a:latin typeface="黑体" charset="0"/>
              <a:ea typeface="黑体" charset="0"/>
            </a:endParaRPr>
          </a:p>
        </p:txBody>
      </p:sp>
      <p:sp>
        <p:nvSpPr>
          <p:cNvPr id="146" name="文本框 145"/>
          <p:cNvSpPr txBox="1"/>
          <p:nvPr/>
        </p:nvSpPr>
        <p:spPr>
          <a:xfrm>
            <a:off x="3931859" y="15649870"/>
            <a:ext cx="105410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>
                <a:latin typeface="黑体" charset="0"/>
                <a:ea typeface="黑体" charset="0"/>
              </a:rPr>
              <a:t>宿主图</a:t>
            </a:r>
            <a:r>
              <a:rPr lang="en-US" altLang="zh-CN">
                <a:latin typeface="黑体" charset="0"/>
                <a:ea typeface="黑体" charset="0"/>
              </a:rPr>
              <a:t>G</a:t>
            </a:r>
            <a:endParaRPr lang="en-US" altLang="zh-CN">
              <a:latin typeface="黑体" charset="0"/>
              <a:ea typeface="黑体" charset="0"/>
            </a:endParaRPr>
          </a:p>
        </p:txBody>
      </p:sp>
      <p:cxnSp>
        <p:nvCxnSpPr>
          <p:cNvPr id="147" name="直接连接符 146"/>
          <p:cNvCxnSpPr>
            <a:stCxn id="140" idx="4"/>
            <a:endCxn id="148" idx="0"/>
          </p:cNvCxnSpPr>
          <p:nvPr/>
        </p:nvCxnSpPr>
        <p:spPr>
          <a:xfrm>
            <a:off x="2189480" y="14556740"/>
            <a:ext cx="1270" cy="413385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8" name="椭圆 147"/>
          <p:cNvSpPr/>
          <p:nvPr/>
        </p:nvSpPr>
        <p:spPr>
          <a:xfrm>
            <a:off x="1983105" y="14970125"/>
            <a:ext cx="415290" cy="412115"/>
          </a:xfrm>
          <a:prstGeom prst="ellipse">
            <a:avLst/>
          </a:prstGeom>
          <a:solidFill>
            <a:schemeClr val="accent2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4</a:t>
            </a:r>
            <a:endParaRPr lang="en-US" altLang="zh-CN"/>
          </a:p>
        </p:txBody>
      </p:sp>
      <p:cxnSp>
        <p:nvCxnSpPr>
          <p:cNvPr id="149" name="直接连接符 148"/>
          <p:cNvCxnSpPr/>
          <p:nvPr/>
        </p:nvCxnSpPr>
        <p:spPr>
          <a:xfrm>
            <a:off x="1521460" y="15176500"/>
            <a:ext cx="460375" cy="0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直接连接符 149"/>
          <p:cNvCxnSpPr/>
          <p:nvPr/>
        </p:nvCxnSpPr>
        <p:spPr>
          <a:xfrm>
            <a:off x="4219575" y="15176500"/>
            <a:ext cx="460375" cy="0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51" name="表格 150"/>
          <p:cNvGraphicFramePr/>
          <p:nvPr>
            <p:custDataLst>
              <p:tags r:id="rId1"/>
            </p:custDataLst>
          </p:nvPr>
        </p:nvGraphicFramePr>
        <p:xfrm>
          <a:off x="2155825" y="16981805"/>
          <a:ext cx="10058400" cy="47574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75000"/>
                <a:gridCol w="3314700"/>
                <a:gridCol w="3568700"/>
              </a:tblGrid>
              <a:tr h="38100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sz="1800"/>
                        <a:t>Subject</a:t>
                      </a:r>
                      <a:endParaRPr lang="en-US" altLang="zh-CN" sz="1800"/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sz="1800"/>
                        <a:t>Predicate</a:t>
                      </a:r>
                      <a:endParaRPr lang="en-US" altLang="zh-CN" sz="1800"/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sz="1800"/>
                        <a:t>Object</a:t>
                      </a:r>
                      <a:endParaRPr lang="en-US" altLang="zh-CN" sz="1800"/>
                    </a:p>
                  </a:txBody>
                  <a:tcPr anchor="ctr" anchorCtr="0"/>
                </a:tc>
              </a:tr>
              <a:tr h="522605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sz="1800"/>
                        <a:t>Yuan</a:t>
                      </a:r>
                      <a:r>
                        <a:rPr lang="en-US" altLang="zh-CN" sz="1800"/>
                        <a:t>longping</a:t>
                      </a:r>
                      <a:endParaRPr lang="en-US" altLang="zh-CN" sz="1800"/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sz="1800"/>
                        <a:t>Born</a:t>
                      </a:r>
                      <a:r>
                        <a:rPr lang="en-US" altLang="zh-CN" sz="1800"/>
                        <a:t>OnDate</a:t>
                      </a:r>
                      <a:endParaRPr lang="en-US" altLang="zh-CN" sz="1800"/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1800"/>
                        <a:t>“</a:t>
                      </a:r>
                      <a:r>
                        <a:rPr lang="en-US" altLang="zh-CN" sz="1800"/>
                        <a:t>1930.09.07</a:t>
                      </a:r>
                      <a:r>
                        <a:rPr lang="zh-CN" altLang="en-US" sz="1800"/>
                        <a:t>”</a:t>
                      </a:r>
                      <a:endParaRPr lang="zh-CN" altLang="en-US" sz="1800"/>
                    </a:p>
                  </a:txBody>
                  <a:tcPr anchor="ctr" anchorCtr="0"/>
                </a:tc>
              </a:tr>
              <a:tr h="38100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sz="1800">
                          <a:sym typeface="+mn-ea"/>
                        </a:rPr>
                        <a:t>Yuanlongping</a:t>
                      </a:r>
                      <a:endParaRPr lang="en-US" altLang="zh-CN" sz="1800">
                        <a:sym typeface="+mn-ea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sz="1800"/>
                        <a:t>Died</a:t>
                      </a:r>
                      <a:r>
                        <a:rPr lang="en-US" altLang="zh-CN" sz="1800"/>
                        <a:t>OnDate</a:t>
                      </a:r>
                      <a:endParaRPr lang="en-US" altLang="zh-CN" sz="1800"/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1800"/>
                        <a:t>“</a:t>
                      </a:r>
                      <a:r>
                        <a:rPr lang="en-US" altLang="zh-CN" sz="1800"/>
                        <a:t>2021.05.22</a:t>
                      </a:r>
                      <a:r>
                        <a:rPr lang="zh-CN" altLang="en-US" sz="1800"/>
                        <a:t>”</a:t>
                      </a:r>
                      <a:endParaRPr lang="zh-CN" altLang="en-US" sz="1800"/>
                    </a:p>
                  </a:txBody>
                  <a:tcPr anchor="ctr" anchorCtr="0"/>
                </a:tc>
              </a:tr>
              <a:tr h="522605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sz="1800">
                          <a:sym typeface="+mn-ea"/>
                        </a:rPr>
                        <a:t>Yuanlongping</a:t>
                      </a:r>
                      <a:endParaRPr lang="en-US" altLang="zh-CN" sz="1800">
                        <a:sym typeface="+mn-ea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sz="1800">
                          <a:sym typeface="+mn-ea"/>
                        </a:rPr>
                        <a:t>HasName</a:t>
                      </a:r>
                      <a:endParaRPr lang="en-US" altLang="zh-CN" sz="1800"/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1800"/>
                        <a:t>“</a:t>
                      </a:r>
                      <a:r>
                        <a:rPr lang="en-US" altLang="zh-CN" sz="1800"/>
                        <a:t>Yuan Long Ping</a:t>
                      </a:r>
                      <a:r>
                        <a:rPr lang="zh-CN" altLang="en-US" sz="1800"/>
                        <a:t>”</a:t>
                      </a:r>
                      <a:endParaRPr lang="zh-CN" altLang="en-US" sz="1800"/>
                    </a:p>
                  </a:txBody>
                  <a:tcPr anchor="ctr" anchorCtr="0"/>
                </a:tc>
              </a:tr>
              <a:tr h="522605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sz="1800"/>
                        <a:t>Yuan</a:t>
                      </a:r>
                      <a:r>
                        <a:rPr lang="en-US" altLang="zh-CN" sz="1800"/>
                        <a:t>longping</a:t>
                      </a:r>
                      <a:endParaRPr lang="en-US" altLang="zh-CN" sz="1800"/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sz="1800"/>
                        <a:t>DiedIn</a:t>
                      </a:r>
                      <a:endParaRPr lang="en-US" altLang="zh-CN" sz="1800"/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sz="1800"/>
                        <a:t>Changsha</a:t>
                      </a:r>
                      <a:endParaRPr lang="zh-CN" altLang="en-US" sz="1800"/>
                    </a:p>
                  </a:txBody>
                  <a:tcPr anchor="ctr" anchorCtr="0"/>
                </a:tc>
              </a:tr>
              <a:tr h="522605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sz="1800">
                          <a:sym typeface="+mn-ea"/>
                        </a:rPr>
                        <a:t>Changsha</a:t>
                      </a:r>
                      <a:endParaRPr lang="en-US" altLang="zh-CN" sz="1800"/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sz="1800">
                          <a:sym typeface="+mn-ea"/>
                        </a:rPr>
                        <a:t>LocatedIn</a:t>
                      </a:r>
                      <a:endParaRPr lang="en-US" altLang="zh-CN" sz="1800"/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sz="1800"/>
                        <a:t>China</a:t>
                      </a:r>
                      <a:endParaRPr lang="zh-CN" altLang="en-US" sz="1800"/>
                    </a:p>
                  </a:txBody>
                  <a:tcPr anchor="ctr" anchorCtr="0"/>
                </a:tc>
              </a:tr>
              <a:tr h="38100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sz="1800">
                          <a:sym typeface="+mn-ea"/>
                        </a:rPr>
                        <a:t>Changsha</a:t>
                      </a:r>
                      <a:endParaRPr lang="en-US" altLang="zh-CN" sz="1800"/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sz="1800"/>
                        <a:t>HasName</a:t>
                      </a:r>
                      <a:endParaRPr lang="en-US" altLang="zh-CN" sz="1800"/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1800"/>
                        <a:t>“</a:t>
                      </a:r>
                      <a:r>
                        <a:rPr lang="en-US" altLang="zh-CN" sz="1800">
                          <a:sym typeface="+mn-ea"/>
                        </a:rPr>
                        <a:t>Changsha</a:t>
                      </a:r>
                      <a:r>
                        <a:rPr lang="zh-CN" altLang="en-US" sz="1800"/>
                        <a:t>”</a:t>
                      </a:r>
                      <a:endParaRPr lang="zh-CN" altLang="en-US" sz="1800"/>
                    </a:p>
                  </a:txBody>
                  <a:tcPr anchor="ctr" anchorCtr="0"/>
                </a:tc>
              </a:tr>
              <a:tr h="38100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sz="1800">
                          <a:sym typeface="+mn-ea"/>
                        </a:rPr>
                        <a:t>Changsha</a:t>
                      </a:r>
                      <a:endParaRPr lang="en-US" altLang="zh-CN" sz="1800"/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sz="1800"/>
                        <a:t>HasPost</a:t>
                      </a:r>
                      <a:r>
                        <a:rPr lang="en-US" altLang="zh-CN" sz="1800"/>
                        <a:t>Code</a:t>
                      </a:r>
                      <a:endParaRPr lang="en-US" altLang="zh-CN" sz="1800"/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1800"/>
                        <a:t>“</a:t>
                      </a:r>
                      <a:r>
                        <a:rPr lang="en-US" altLang="zh-CN" sz="1800"/>
                        <a:t>410000</a:t>
                      </a:r>
                      <a:r>
                        <a:rPr lang="zh-CN" altLang="en-US" sz="1800"/>
                        <a:t>”</a:t>
                      </a:r>
                      <a:endParaRPr lang="zh-CN" altLang="en-US" sz="1800"/>
                    </a:p>
                  </a:txBody>
                  <a:tcPr anchor="ctr" anchorCtr="0"/>
                </a:tc>
              </a:tr>
              <a:tr h="38100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sz="1800"/>
                        <a:t>Chin</a:t>
                      </a:r>
                      <a:r>
                        <a:rPr lang="en-US" altLang="zh-CN" sz="1800"/>
                        <a:t>a</a:t>
                      </a:r>
                      <a:endParaRPr lang="en-US" altLang="zh-CN" sz="1800"/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sz="1800"/>
                        <a:t>HasCapital</a:t>
                      </a:r>
                      <a:endParaRPr lang="en-US" altLang="zh-CN" sz="1800"/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sz="1800"/>
                        <a:t>Beijing</a:t>
                      </a:r>
                      <a:endParaRPr lang="zh-CN" altLang="en-US" sz="1800"/>
                    </a:p>
                  </a:txBody>
                  <a:tcPr anchor="ctr" anchorCtr="0"/>
                </a:tc>
              </a:tr>
              <a:tr h="38100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sz="1800"/>
                        <a:t>Chin</a:t>
                      </a:r>
                      <a:r>
                        <a:rPr lang="en-US" altLang="zh-CN" sz="1800"/>
                        <a:t>a</a:t>
                      </a:r>
                      <a:endParaRPr lang="en-US" altLang="zh-CN" sz="1800"/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sz="1800"/>
                        <a:t>Founded</a:t>
                      </a:r>
                      <a:r>
                        <a:rPr lang="en-US" altLang="zh-CN" sz="1800"/>
                        <a:t>OnDate</a:t>
                      </a:r>
                      <a:endParaRPr lang="en-US" altLang="zh-CN" sz="1800"/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1800"/>
                        <a:t>“</a:t>
                      </a:r>
                      <a:r>
                        <a:rPr lang="en-US" altLang="zh-CN" sz="1800"/>
                        <a:t>1949.10.01</a:t>
                      </a:r>
                      <a:r>
                        <a:rPr lang="zh-CN" altLang="en-US" sz="1800"/>
                        <a:t>”</a:t>
                      </a:r>
                      <a:endParaRPr lang="zh-CN" altLang="en-US" sz="1800"/>
                    </a:p>
                  </a:txBody>
                  <a:tcPr anchor="ctr" anchorCtr="0"/>
                </a:tc>
              </a:tr>
              <a:tr h="38100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1800"/>
                        <a:t>……</a:t>
                      </a:r>
                      <a:endParaRPr lang="zh-CN" altLang="en-US" sz="1800"/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1800"/>
                        <a:t>……</a:t>
                      </a:r>
                      <a:endParaRPr lang="zh-CN" altLang="en-US" sz="1800"/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1800"/>
                        <a:t>……</a:t>
                      </a:r>
                      <a:endParaRPr lang="zh-CN" altLang="en-US" sz="1800"/>
                    </a:p>
                  </a:txBody>
                  <a:tcPr anchor="ctr" anchorCtr="0"/>
                </a:tc>
              </a:tr>
            </a:tbl>
          </a:graphicData>
        </a:graphic>
      </p:graphicFrame>
      <p:grpSp>
        <p:nvGrpSpPr>
          <p:cNvPr id="187" name="组合 186"/>
          <p:cNvGrpSpPr/>
          <p:nvPr/>
        </p:nvGrpSpPr>
        <p:grpSpPr>
          <a:xfrm>
            <a:off x="517525" y="22804755"/>
            <a:ext cx="10521950" cy="3284855"/>
            <a:chOff x="815" y="35913"/>
            <a:chExt cx="16570" cy="5173"/>
          </a:xfrm>
        </p:grpSpPr>
        <p:sp>
          <p:nvSpPr>
            <p:cNvPr id="154" name="矩形 153"/>
            <p:cNvSpPr/>
            <p:nvPr/>
          </p:nvSpPr>
          <p:spPr>
            <a:xfrm>
              <a:off x="5906" y="36400"/>
              <a:ext cx="2820" cy="52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>
                  <a:sym typeface="+mn-ea"/>
                </a:rPr>
                <a:t>Yuanlongping</a:t>
              </a:r>
              <a:endParaRPr lang="zh-CN" altLang="en-US"/>
            </a:p>
          </p:txBody>
        </p:sp>
        <p:cxnSp>
          <p:nvCxnSpPr>
            <p:cNvPr id="155" name="直接连接符 154"/>
            <p:cNvCxnSpPr>
              <a:stCxn id="154" idx="3"/>
              <a:endCxn id="156" idx="1"/>
            </p:cNvCxnSpPr>
            <p:nvPr/>
          </p:nvCxnSpPr>
          <p:spPr>
            <a:xfrm>
              <a:off x="8726" y="36664"/>
              <a:ext cx="2737" cy="0"/>
            </a:xfrm>
            <a:prstGeom prst="line">
              <a:avLst/>
            </a:prstGeom>
            <a:ln w="28575">
              <a:solidFill>
                <a:schemeClr val="tx1"/>
              </a:solidFill>
              <a:headEnd type="none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6" name="矩形 155"/>
            <p:cNvSpPr/>
            <p:nvPr/>
          </p:nvSpPr>
          <p:spPr>
            <a:xfrm>
              <a:off x="11463" y="36400"/>
              <a:ext cx="2820" cy="52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>
                <a:buNone/>
              </a:pPr>
              <a:r>
                <a:rPr lang="zh-CN" altLang="en-US">
                  <a:sym typeface="+mn-ea"/>
                </a:rPr>
                <a:t>“</a:t>
              </a:r>
              <a:r>
                <a:rPr lang="en-US" altLang="zh-CN">
                  <a:sym typeface="+mn-ea"/>
                </a:rPr>
                <a:t>1930.09.07</a:t>
              </a:r>
              <a:r>
                <a:rPr lang="zh-CN" altLang="en-US">
                  <a:sym typeface="+mn-ea"/>
                </a:rPr>
                <a:t>”</a:t>
              </a:r>
              <a:endParaRPr lang="zh-CN" altLang="en-US"/>
            </a:p>
          </p:txBody>
        </p:sp>
        <p:sp>
          <p:nvSpPr>
            <p:cNvPr id="555" name="文本框 554"/>
            <p:cNvSpPr txBox="1"/>
            <p:nvPr/>
          </p:nvSpPr>
          <p:spPr>
            <a:xfrm>
              <a:off x="8879" y="36084"/>
              <a:ext cx="2288" cy="5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p>
              <a:pPr algn="l"/>
              <a:r>
                <a:rPr lang="en-US" altLang="zh-CN">
                  <a:sym typeface="+mn-ea"/>
                </a:rPr>
                <a:t>BornOnDate</a:t>
              </a:r>
              <a:endParaRPr lang="zh-CN" altLang="en-US">
                <a:latin typeface="黑体" charset="0"/>
                <a:ea typeface="黑体" charset="0"/>
              </a:endParaRPr>
            </a:p>
          </p:txBody>
        </p:sp>
        <p:sp>
          <p:nvSpPr>
            <p:cNvPr id="157" name="矩形 156"/>
            <p:cNvSpPr/>
            <p:nvPr/>
          </p:nvSpPr>
          <p:spPr>
            <a:xfrm>
              <a:off x="10959" y="37980"/>
              <a:ext cx="2820" cy="52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>
                <a:buNone/>
              </a:pPr>
              <a:r>
                <a:rPr lang="zh-CN" altLang="en-US">
                  <a:sym typeface="+mn-ea"/>
                </a:rPr>
                <a:t>“</a:t>
              </a:r>
              <a:r>
                <a:rPr lang="en-US" altLang="zh-CN">
                  <a:sym typeface="+mn-ea"/>
                </a:rPr>
                <a:t>2021.05.22</a:t>
              </a:r>
              <a:r>
                <a:rPr lang="zh-CN" altLang="en-US">
                  <a:sym typeface="+mn-ea"/>
                </a:rPr>
                <a:t>”</a:t>
              </a:r>
              <a:endParaRPr lang="zh-CN" altLang="en-US"/>
            </a:p>
          </p:txBody>
        </p:sp>
        <p:cxnSp>
          <p:nvCxnSpPr>
            <p:cNvPr id="158" name="直接连接符 157"/>
            <p:cNvCxnSpPr>
              <a:stCxn id="154" idx="3"/>
              <a:endCxn id="157" idx="1"/>
            </p:cNvCxnSpPr>
            <p:nvPr/>
          </p:nvCxnSpPr>
          <p:spPr>
            <a:xfrm>
              <a:off x="8726" y="36664"/>
              <a:ext cx="2233" cy="1580"/>
            </a:xfrm>
            <a:prstGeom prst="line">
              <a:avLst/>
            </a:prstGeom>
            <a:ln w="28575">
              <a:solidFill>
                <a:schemeClr val="tx1"/>
              </a:solidFill>
              <a:headEnd type="none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9" name="文本框 158"/>
            <p:cNvSpPr txBox="1"/>
            <p:nvPr/>
          </p:nvSpPr>
          <p:spPr>
            <a:xfrm>
              <a:off x="10011" y="37144"/>
              <a:ext cx="2253" cy="5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p>
              <a:pPr algn="l"/>
              <a:r>
                <a:rPr lang="en-US" altLang="zh-CN">
                  <a:sym typeface="+mn-ea"/>
                </a:rPr>
                <a:t>DiedOnDate</a:t>
              </a:r>
              <a:endParaRPr lang="zh-CN" altLang="en-US">
                <a:latin typeface="黑体" charset="0"/>
                <a:ea typeface="黑体" charset="0"/>
              </a:endParaRPr>
            </a:p>
          </p:txBody>
        </p:sp>
        <p:sp>
          <p:nvSpPr>
            <p:cNvPr id="160" name="矩形 159"/>
            <p:cNvSpPr/>
            <p:nvPr/>
          </p:nvSpPr>
          <p:spPr>
            <a:xfrm>
              <a:off x="836" y="36400"/>
              <a:ext cx="2820" cy="52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>
                <a:buNone/>
              </a:pPr>
              <a:r>
                <a:rPr lang="zh-CN" altLang="en-US">
                  <a:sym typeface="+mn-ea"/>
                </a:rPr>
                <a:t>“</a:t>
              </a:r>
              <a:r>
                <a:rPr lang="en-US" altLang="zh-CN">
                  <a:sym typeface="+mn-ea"/>
                </a:rPr>
                <a:t>2021.05.22</a:t>
              </a:r>
              <a:r>
                <a:rPr lang="zh-CN" altLang="en-US">
                  <a:sym typeface="+mn-ea"/>
                </a:rPr>
                <a:t>”</a:t>
              </a:r>
              <a:endParaRPr lang="zh-CN" altLang="en-US"/>
            </a:p>
          </p:txBody>
        </p:sp>
        <p:cxnSp>
          <p:nvCxnSpPr>
            <p:cNvPr id="161" name="直接连接符 160"/>
            <p:cNvCxnSpPr>
              <a:stCxn id="154" idx="1"/>
              <a:endCxn id="160" idx="3"/>
            </p:cNvCxnSpPr>
            <p:nvPr/>
          </p:nvCxnSpPr>
          <p:spPr>
            <a:xfrm flipH="1">
              <a:off x="3656" y="36664"/>
              <a:ext cx="2250" cy="0"/>
            </a:xfrm>
            <a:prstGeom prst="line">
              <a:avLst/>
            </a:prstGeom>
            <a:ln w="28575">
              <a:solidFill>
                <a:schemeClr val="tx1"/>
              </a:solidFill>
              <a:headEnd type="none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3" name="文本框 162"/>
            <p:cNvSpPr txBox="1"/>
            <p:nvPr/>
          </p:nvSpPr>
          <p:spPr>
            <a:xfrm>
              <a:off x="3848" y="36084"/>
              <a:ext cx="1874" cy="580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p>
              <a:pPr algn="ctr">
                <a:buNone/>
              </a:pPr>
              <a:r>
                <a:rPr lang="en-US" altLang="zh-CN">
                  <a:sym typeface="+mn-ea"/>
                </a:rPr>
                <a:t>HasName</a:t>
              </a:r>
              <a:endParaRPr lang="zh-CN" altLang="en-US"/>
            </a:p>
          </p:txBody>
        </p:sp>
        <p:cxnSp>
          <p:nvCxnSpPr>
            <p:cNvPr id="164" name="直接连接符 163"/>
            <p:cNvCxnSpPr>
              <a:stCxn id="154" idx="2"/>
              <a:endCxn id="166" idx="0"/>
            </p:cNvCxnSpPr>
            <p:nvPr/>
          </p:nvCxnSpPr>
          <p:spPr>
            <a:xfrm>
              <a:off x="7316" y="36928"/>
              <a:ext cx="0" cy="1052"/>
            </a:xfrm>
            <a:prstGeom prst="line">
              <a:avLst/>
            </a:prstGeom>
            <a:ln w="28575">
              <a:solidFill>
                <a:schemeClr val="tx1"/>
              </a:solidFill>
              <a:headEnd type="none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5" name="文本框 164"/>
            <p:cNvSpPr txBox="1"/>
            <p:nvPr/>
          </p:nvSpPr>
          <p:spPr>
            <a:xfrm>
              <a:off x="7329" y="37164"/>
              <a:ext cx="1320" cy="580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p>
              <a:pPr algn="ctr">
                <a:buNone/>
              </a:pPr>
              <a:r>
                <a:rPr lang="en-US" altLang="zh-CN">
                  <a:sym typeface="+mn-ea"/>
                </a:rPr>
                <a:t>DiedIn</a:t>
              </a:r>
              <a:endParaRPr lang="zh-CN" altLang="en-US"/>
            </a:p>
          </p:txBody>
        </p:sp>
        <p:sp>
          <p:nvSpPr>
            <p:cNvPr id="166" name="矩形 165"/>
            <p:cNvSpPr/>
            <p:nvPr/>
          </p:nvSpPr>
          <p:spPr>
            <a:xfrm>
              <a:off x="5906" y="37980"/>
              <a:ext cx="2820" cy="52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>
                <a:buNone/>
              </a:pPr>
              <a:r>
                <a:rPr lang="en-US" altLang="zh-CN">
                  <a:sym typeface="+mn-ea"/>
                </a:rPr>
                <a:t>Changsha</a:t>
              </a:r>
              <a:endParaRPr lang="zh-CN" altLang="en-US"/>
            </a:p>
          </p:txBody>
        </p:sp>
        <p:cxnSp>
          <p:nvCxnSpPr>
            <p:cNvPr id="167" name="直接连接符 166"/>
            <p:cNvCxnSpPr>
              <a:stCxn id="166" idx="2"/>
              <a:endCxn id="169" idx="1"/>
            </p:cNvCxnSpPr>
            <p:nvPr/>
          </p:nvCxnSpPr>
          <p:spPr>
            <a:xfrm>
              <a:off x="7316" y="38508"/>
              <a:ext cx="1790" cy="1040"/>
            </a:xfrm>
            <a:prstGeom prst="line">
              <a:avLst/>
            </a:prstGeom>
            <a:ln w="28575">
              <a:solidFill>
                <a:schemeClr val="tx1"/>
              </a:solidFill>
              <a:headEnd type="none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8" name="文本框 167"/>
            <p:cNvSpPr txBox="1"/>
            <p:nvPr/>
          </p:nvSpPr>
          <p:spPr>
            <a:xfrm>
              <a:off x="8344" y="38652"/>
              <a:ext cx="1893" cy="580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p>
              <a:r>
                <a:rPr lang="en-US" altLang="zh-CN">
                  <a:sym typeface="+mn-ea"/>
                </a:rPr>
                <a:t>LocatedIn</a:t>
              </a:r>
              <a:endParaRPr lang="zh-CN" altLang="en-US"/>
            </a:p>
          </p:txBody>
        </p:sp>
        <p:sp>
          <p:nvSpPr>
            <p:cNvPr id="169" name="矩形 168"/>
            <p:cNvSpPr/>
            <p:nvPr/>
          </p:nvSpPr>
          <p:spPr>
            <a:xfrm>
              <a:off x="9106" y="39284"/>
              <a:ext cx="2358" cy="52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>
                <a:buNone/>
              </a:pPr>
              <a:r>
                <a:rPr lang="zh-CN" altLang="en-US">
                  <a:sym typeface="+mn-ea"/>
                </a:rPr>
                <a:t>“</a:t>
              </a:r>
              <a:r>
                <a:rPr lang="en-US" altLang="zh-CN">
                  <a:sym typeface="+mn-ea"/>
                </a:rPr>
                <a:t>Ch</a:t>
              </a:r>
              <a:r>
                <a:rPr lang="en-US" altLang="zh-CN">
                  <a:sym typeface="+mn-ea"/>
                </a:rPr>
                <a:t>ina</a:t>
              </a:r>
              <a:r>
                <a:rPr lang="zh-CN" altLang="en-US">
                  <a:sym typeface="+mn-ea"/>
                </a:rPr>
                <a:t>”</a:t>
              </a:r>
              <a:endParaRPr lang="zh-CN" altLang="en-US"/>
            </a:p>
          </p:txBody>
        </p:sp>
        <p:sp>
          <p:nvSpPr>
            <p:cNvPr id="170" name="文本框 169"/>
            <p:cNvSpPr txBox="1"/>
            <p:nvPr/>
          </p:nvSpPr>
          <p:spPr>
            <a:xfrm>
              <a:off x="3886" y="37664"/>
              <a:ext cx="1874" cy="580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p>
              <a:r>
                <a:rPr lang="en-US" altLang="zh-CN">
                  <a:sym typeface="+mn-ea"/>
                </a:rPr>
                <a:t>HasName</a:t>
              </a:r>
              <a:endParaRPr lang="zh-CN" altLang="en-US"/>
            </a:p>
          </p:txBody>
        </p:sp>
        <p:cxnSp>
          <p:nvCxnSpPr>
            <p:cNvPr id="171" name="直接连接符 170"/>
            <p:cNvCxnSpPr>
              <a:stCxn id="166" idx="1"/>
              <a:endCxn id="172" idx="3"/>
            </p:cNvCxnSpPr>
            <p:nvPr/>
          </p:nvCxnSpPr>
          <p:spPr>
            <a:xfrm flipH="1">
              <a:off x="3635" y="38244"/>
              <a:ext cx="2271" cy="0"/>
            </a:xfrm>
            <a:prstGeom prst="line">
              <a:avLst/>
            </a:prstGeom>
            <a:ln w="28575">
              <a:solidFill>
                <a:schemeClr val="tx1"/>
              </a:solidFill>
              <a:headEnd type="none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2" name="矩形 171"/>
            <p:cNvSpPr/>
            <p:nvPr/>
          </p:nvSpPr>
          <p:spPr>
            <a:xfrm>
              <a:off x="815" y="37980"/>
              <a:ext cx="2820" cy="52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>
                <a:buNone/>
              </a:pPr>
              <a:r>
                <a:rPr lang="zh-CN" altLang="en-US">
                  <a:sym typeface="+mn-ea"/>
                </a:rPr>
                <a:t>“</a:t>
              </a:r>
              <a:r>
                <a:rPr lang="en-US" altLang="zh-CN">
                  <a:sym typeface="+mn-ea"/>
                </a:rPr>
                <a:t>Changsha</a:t>
              </a:r>
              <a:r>
                <a:rPr lang="zh-CN" altLang="en-US">
                  <a:sym typeface="+mn-ea"/>
                </a:rPr>
                <a:t>”</a:t>
              </a:r>
              <a:endParaRPr lang="zh-CN" altLang="en-US"/>
            </a:p>
          </p:txBody>
        </p:sp>
        <p:cxnSp>
          <p:nvCxnSpPr>
            <p:cNvPr id="173" name="直接连接符 172"/>
            <p:cNvCxnSpPr>
              <a:stCxn id="169" idx="2"/>
            </p:cNvCxnSpPr>
            <p:nvPr/>
          </p:nvCxnSpPr>
          <p:spPr>
            <a:xfrm>
              <a:off x="10285" y="39812"/>
              <a:ext cx="0" cy="746"/>
            </a:xfrm>
            <a:prstGeom prst="line">
              <a:avLst/>
            </a:prstGeom>
            <a:ln w="28575">
              <a:solidFill>
                <a:schemeClr val="tx1"/>
              </a:solidFill>
              <a:headEnd type="none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4" name="矩形 173"/>
            <p:cNvSpPr/>
            <p:nvPr/>
          </p:nvSpPr>
          <p:spPr>
            <a:xfrm>
              <a:off x="9125" y="40558"/>
              <a:ext cx="2820" cy="52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>
                <a:buNone/>
              </a:pPr>
              <a:r>
                <a:rPr lang="zh-CN" altLang="en-US">
                  <a:sym typeface="+mn-ea"/>
                </a:rPr>
                <a:t>“</a:t>
              </a:r>
              <a:r>
                <a:rPr lang="en-US" altLang="zh-CN">
                  <a:sym typeface="+mn-ea"/>
                </a:rPr>
                <a:t>1949.10.01</a:t>
              </a:r>
              <a:r>
                <a:rPr lang="zh-CN" altLang="en-US">
                  <a:sym typeface="+mn-ea"/>
                </a:rPr>
                <a:t>”</a:t>
              </a:r>
              <a:endParaRPr lang="zh-CN" altLang="en-US"/>
            </a:p>
          </p:txBody>
        </p:sp>
        <p:sp>
          <p:nvSpPr>
            <p:cNvPr id="175" name="文本框 174"/>
            <p:cNvSpPr txBox="1"/>
            <p:nvPr/>
          </p:nvSpPr>
          <p:spPr>
            <a:xfrm>
              <a:off x="7376" y="39812"/>
              <a:ext cx="2947" cy="580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p>
              <a:r>
                <a:rPr lang="en-US" altLang="zh-CN">
                  <a:sym typeface="+mn-ea"/>
                </a:rPr>
                <a:t>FoundedOnDate</a:t>
              </a:r>
              <a:endParaRPr lang="zh-CN" altLang="en-US"/>
            </a:p>
          </p:txBody>
        </p:sp>
        <p:cxnSp>
          <p:nvCxnSpPr>
            <p:cNvPr id="176" name="直接连接符 175"/>
            <p:cNvCxnSpPr>
              <a:stCxn id="169" idx="3"/>
              <a:endCxn id="178" idx="1"/>
            </p:cNvCxnSpPr>
            <p:nvPr/>
          </p:nvCxnSpPr>
          <p:spPr>
            <a:xfrm>
              <a:off x="11464" y="39548"/>
              <a:ext cx="3101" cy="0"/>
            </a:xfrm>
            <a:prstGeom prst="line">
              <a:avLst/>
            </a:prstGeom>
            <a:ln w="28575">
              <a:solidFill>
                <a:schemeClr val="tx1"/>
              </a:solidFill>
              <a:headEnd type="none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7" name="文本框 176"/>
            <p:cNvSpPr txBox="1"/>
            <p:nvPr/>
          </p:nvSpPr>
          <p:spPr>
            <a:xfrm>
              <a:off x="11554" y="38968"/>
              <a:ext cx="2947" cy="580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p>
              <a:r>
                <a:rPr lang="en-US" altLang="zh-CN">
                  <a:sym typeface="+mn-ea"/>
                </a:rPr>
                <a:t>FoundedOnDate</a:t>
              </a:r>
              <a:endParaRPr lang="zh-CN" altLang="en-US"/>
            </a:p>
          </p:txBody>
        </p:sp>
        <p:sp>
          <p:nvSpPr>
            <p:cNvPr id="178" name="矩形 177"/>
            <p:cNvSpPr/>
            <p:nvPr/>
          </p:nvSpPr>
          <p:spPr>
            <a:xfrm>
              <a:off x="14565" y="39284"/>
              <a:ext cx="2820" cy="52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>
                <a:buNone/>
              </a:pPr>
              <a:r>
                <a:rPr lang="zh-CN" altLang="en-US">
                  <a:sym typeface="+mn-ea"/>
                </a:rPr>
                <a:t>“</a:t>
              </a:r>
              <a:r>
                <a:rPr lang="en-US" altLang="zh-CN">
                  <a:sym typeface="+mn-ea"/>
                </a:rPr>
                <a:t>1949.10.01</a:t>
              </a:r>
              <a:r>
                <a:rPr lang="zh-CN" altLang="en-US">
                  <a:sym typeface="+mn-ea"/>
                </a:rPr>
                <a:t>”</a:t>
              </a:r>
              <a:endParaRPr lang="zh-CN" altLang="en-US"/>
            </a:p>
          </p:txBody>
        </p:sp>
        <p:cxnSp>
          <p:nvCxnSpPr>
            <p:cNvPr id="179" name="直接连接符 178"/>
            <p:cNvCxnSpPr>
              <a:stCxn id="154" idx="0"/>
            </p:cNvCxnSpPr>
            <p:nvPr/>
          </p:nvCxnSpPr>
          <p:spPr>
            <a:xfrm flipH="1" flipV="1">
              <a:off x="6855" y="35913"/>
              <a:ext cx="461" cy="487"/>
            </a:xfrm>
            <a:prstGeom prst="line">
              <a:avLst/>
            </a:prstGeom>
            <a:ln w="28575">
              <a:solidFill>
                <a:schemeClr val="tx1"/>
              </a:solidFill>
              <a:headEnd type="none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直接连接符 179"/>
            <p:cNvCxnSpPr>
              <a:stCxn id="166" idx="2"/>
              <a:endCxn id="185" idx="3"/>
            </p:cNvCxnSpPr>
            <p:nvPr/>
          </p:nvCxnSpPr>
          <p:spPr>
            <a:xfrm flipH="1">
              <a:off x="5035" y="38508"/>
              <a:ext cx="2281" cy="1304"/>
            </a:xfrm>
            <a:prstGeom prst="line">
              <a:avLst/>
            </a:prstGeom>
            <a:ln w="28575">
              <a:solidFill>
                <a:schemeClr val="tx1"/>
              </a:solidFill>
              <a:headEnd type="none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直接连接符 180"/>
            <p:cNvCxnSpPr>
              <a:stCxn id="169" idx="3"/>
            </p:cNvCxnSpPr>
            <p:nvPr/>
          </p:nvCxnSpPr>
          <p:spPr>
            <a:xfrm>
              <a:off x="11464" y="39548"/>
              <a:ext cx="1431" cy="685"/>
            </a:xfrm>
            <a:prstGeom prst="line">
              <a:avLst/>
            </a:prstGeom>
            <a:ln w="28575">
              <a:solidFill>
                <a:schemeClr val="tx1"/>
              </a:solidFill>
              <a:headEnd type="none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直接连接符 181"/>
            <p:cNvCxnSpPr>
              <a:stCxn id="166" idx="2"/>
            </p:cNvCxnSpPr>
            <p:nvPr/>
          </p:nvCxnSpPr>
          <p:spPr>
            <a:xfrm flipH="1">
              <a:off x="7035" y="38508"/>
              <a:ext cx="281" cy="765"/>
            </a:xfrm>
            <a:prstGeom prst="line">
              <a:avLst/>
            </a:prstGeom>
            <a:ln w="28575">
              <a:solidFill>
                <a:schemeClr val="tx1"/>
              </a:solidFill>
              <a:headEnd type="none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直接连接符 183"/>
            <p:cNvCxnSpPr>
              <a:stCxn id="154" idx="0"/>
            </p:cNvCxnSpPr>
            <p:nvPr/>
          </p:nvCxnSpPr>
          <p:spPr>
            <a:xfrm flipV="1">
              <a:off x="7316" y="36073"/>
              <a:ext cx="399" cy="327"/>
            </a:xfrm>
            <a:prstGeom prst="line">
              <a:avLst/>
            </a:prstGeom>
            <a:ln w="28575">
              <a:solidFill>
                <a:schemeClr val="tx1"/>
              </a:solidFill>
              <a:headEnd type="none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5" name="矩形 184"/>
            <p:cNvSpPr/>
            <p:nvPr/>
          </p:nvSpPr>
          <p:spPr>
            <a:xfrm>
              <a:off x="2215" y="39548"/>
              <a:ext cx="2820" cy="52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>
                <a:buNone/>
              </a:pPr>
              <a:r>
                <a:rPr lang="zh-CN" altLang="en-US">
                  <a:sym typeface="+mn-ea"/>
                </a:rPr>
                <a:t>“</a:t>
              </a:r>
              <a:r>
                <a:rPr lang="en-US" altLang="zh-CN">
                  <a:sym typeface="+mn-ea"/>
                </a:rPr>
                <a:t>410000</a:t>
              </a:r>
              <a:r>
                <a:rPr lang="zh-CN" altLang="en-US">
                  <a:sym typeface="+mn-ea"/>
                </a:rPr>
                <a:t>”</a:t>
              </a:r>
              <a:endParaRPr lang="zh-CN" altLang="en-US">
                <a:sym typeface="+mn-ea"/>
              </a:endParaRPr>
            </a:p>
          </p:txBody>
        </p:sp>
        <p:sp>
          <p:nvSpPr>
            <p:cNvPr id="186" name="文本框 185"/>
            <p:cNvSpPr txBox="1"/>
            <p:nvPr/>
          </p:nvSpPr>
          <p:spPr>
            <a:xfrm>
              <a:off x="3798" y="38652"/>
              <a:ext cx="2527" cy="580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p>
              <a:r>
                <a:rPr lang="en-US" altLang="zh-CN">
                  <a:sym typeface="+mn-ea"/>
                </a:rPr>
                <a:t>Has</a:t>
              </a:r>
              <a:r>
                <a:rPr lang="en-US" altLang="zh-CN">
                  <a:sym typeface="+mn-ea"/>
                </a:rPr>
                <a:t>PostCode</a:t>
              </a:r>
              <a:endParaRPr lang="en-US" altLang="zh-CN">
                <a:sym typeface="+mn-ea"/>
              </a:endParaRPr>
            </a:p>
          </p:txBody>
        </p:sp>
      </p:grp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TABLE_BEAUTIFY" val="smartTable{57a2c12e-8f22-496f-a441-62eaff033abd}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宋体"/>
        <a:ea typeface=""/>
        <a:cs typeface=""/>
        <a:font script="Jpan" typeface="游ゴシック Light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宋体"/>
        <a:ea typeface=""/>
        <a:cs typeface=""/>
        <a:font script="Jpan" typeface="游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1402</Words>
  <Application>WPS 文字</Application>
  <PresentationFormat>宽屏</PresentationFormat>
  <Paragraphs>949</Paragraphs>
  <Slides>4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17" baseType="lpstr">
      <vt:lpstr>Arial</vt:lpstr>
      <vt:lpstr>宋体</vt:lpstr>
      <vt:lpstr>Wingdings</vt:lpstr>
      <vt:lpstr>Calibri</vt:lpstr>
      <vt:lpstr>Helvetica Neue</vt:lpstr>
      <vt:lpstr>汉仪书宋二KW</vt:lpstr>
      <vt:lpstr>微软雅黑</vt:lpstr>
      <vt:lpstr>汉仪旗黑</vt:lpstr>
      <vt:lpstr>宋体</vt:lpstr>
      <vt:lpstr>Arial Unicode MS</vt:lpstr>
      <vt:lpstr>黑体</vt:lpstr>
      <vt:lpstr>汉仪中黑KW</vt:lpstr>
      <vt:lpstr>Office 主题​​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A singirle。</cp:lastModifiedBy>
  <cp:revision>333</cp:revision>
  <dcterms:created xsi:type="dcterms:W3CDTF">2024-06-27T16:14:24Z</dcterms:created>
  <dcterms:modified xsi:type="dcterms:W3CDTF">2024-06-27T16:14:24Z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2052-5.5.1.7991</vt:lpwstr>
  </property>
  <property fmtid="{D5CDD505-2E9C-101B-9397-08002B2CF9AE}" pid="3" name="ICV">
    <vt:lpwstr>07071DBCA898B09A74386C6675EBFC4D_41</vt:lpwstr>
  </property>
</Properties>
</file>