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tags/tag1.xml" ContentType="application/vnd.openxmlformats-officedocument.presentationml.tags+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tags/tag6.xml" ContentType="application/vnd.openxmlformats-officedocument.presentationml.tags+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tags/tag7.xml" ContentType="application/vnd.openxmlformats-officedocument.presentationml.tags+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357"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8" r:id="rId10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6" autoAdjust="0"/>
    <p:restoredTop sz="94660"/>
  </p:normalViewPr>
  <p:slideViewPr>
    <p:cSldViewPr snapToGrid="0" showGuides="1">
      <p:cViewPr varScale="1">
        <p:scale>
          <a:sx n="129" d="100"/>
          <a:sy n="129" d="100"/>
        </p:scale>
        <p:origin x="84" y="8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CDD79F-0F4C-4B10-BB5F-BA35F32C826D}"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zh-CN" altLang="en-US"/>
        </a:p>
      </dgm:t>
    </dgm:pt>
    <dgm:pt modelId="{39F603F7-CA39-4946-8991-D6EECB1047C8}">
      <dgm:prSet custT="1"/>
      <dgm:spPr/>
      <dgm:t>
        <a:bodyPr/>
        <a:lstStyle/>
        <a:p>
          <a:pPr rtl="0"/>
          <a:r>
            <a:rPr lang="zh-CN" altLang="en-US" sz="2400" smtClean="0"/>
            <a:t>分析的基础：</a:t>
          </a:r>
          <a:endParaRPr lang="zh-CN" altLang="en-US" sz="2400"/>
        </a:p>
      </dgm:t>
    </dgm:pt>
    <dgm:pt modelId="{5BD5E4C0-B8DD-4B65-9081-F86D2416C556}" type="parTrans" cxnId="{5D1159FE-7628-42FB-9036-2C15BB8EB3D0}">
      <dgm:prSet/>
      <dgm:spPr/>
      <dgm:t>
        <a:bodyPr/>
        <a:lstStyle/>
        <a:p>
          <a:endParaRPr lang="zh-CN" altLang="en-US"/>
        </a:p>
      </dgm:t>
    </dgm:pt>
    <dgm:pt modelId="{57737237-BA90-403E-B21C-1716850557BD}" type="sibTrans" cxnId="{5D1159FE-7628-42FB-9036-2C15BB8EB3D0}">
      <dgm:prSet/>
      <dgm:spPr/>
      <dgm:t>
        <a:bodyPr/>
        <a:lstStyle/>
        <a:p>
          <a:endParaRPr lang="zh-CN" altLang="en-US"/>
        </a:p>
      </dgm:t>
    </dgm:pt>
    <dgm:pt modelId="{4B918317-8FB0-4297-A45F-B3D5AB296B5C}">
      <dgm:prSet/>
      <dgm:spPr/>
      <dgm:t>
        <a:bodyPr/>
        <a:lstStyle/>
        <a:p>
          <a:pPr rtl="0"/>
          <a:r>
            <a:rPr lang="zh-CN" smtClean="0"/>
            <a:t>系统的数学模型（结构和参数已确定）</a:t>
          </a:r>
          <a:endParaRPr lang="zh-CN"/>
        </a:p>
      </dgm:t>
    </dgm:pt>
    <dgm:pt modelId="{E922CE3F-E376-4EB0-9D06-AEEE4A41E78C}" type="parTrans" cxnId="{936981F4-A471-4166-8784-7BF917370BEB}">
      <dgm:prSet/>
      <dgm:spPr/>
      <dgm:t>
        <a:bodyPr/>
        <a:lstStyle/>
        <a:p>
          <a:endParaRPr lang="zh-CN" altLang="en-US"/>
        </a:p>
      </dgm:t>
    </dgm:pt>
    <dgm:pt modelId="{4A2C6257-84DC-4E19-8AD2-C94D8AC6DFFF}" type="sibTrans" cxnId="{936981F4-A471-4166-8784-7BF917370BEB}">
      <dgm:prSet/>
      <dgm:spPr/>
      <dgm:t>
        <a:bodyPr/>
        <a:lstStyle/>
        <a:p>
          <a:endParaRPr lang="zh-CN" altLang="en-US"/>
        </a:p>
      </dgm:t>
    </dgm:pt>
    <dgm:pt modelId="{03D06386-211B-4D43-8250-98B420628334}">
      <dgm:prSet custT="1"/>
      <dgm:spPr/>
      <dgm:t>
        <a:bodyPr/>
        <a:lstStyle/>
        <a:p>
          <a:pPr rtl="0"/>
          <a:r>
            <a:rPr lang="zh-CN" altLang="en-US" sz="2400" smtClean="0"/>
            <a:t>分析的目的：</a:t>
          </a:r>
          <a:endParaRPr lang="zh-CN" altLang="en-US" sz="2400"/>
        </a:p>
      </dgm:t>
    </dgm:pt>
    <dgm:pt modelId="{652864ED-9878-44BF-8AE0-1AF2B813DABE}" type="parTrans" cxnId="{8740FD55-1FBD-48AB-86A1-D81E7BA2CC80}">
      <dgm:prSet/>
      <dgm:spPr/>
      <dgm:t>
        <a:bodyPr/>
        <a:lstStyle/>
        <a:p>
          <a:endParaRPr lang="zh-CN" altLang="en-US"/>
        </a:p>
      </dgm:t>
    </dgm:pt>
    <dgm:pt modelId="{8A59F0A5-0F35-4F56-858B-38E91F3EF9FD}" type="sibTrans" cxnId="{8740FD55-1FBD-48AB-86A1-D81E7BA2CC80}">
      <dgm:prSet/>
      <dgm:spPr/>
      <dgm:t>
        <a:bodyPr/>
        <a:lstStyle/>
        <a:p>
          <a:endParaRPr lang="zh-CN" altLang="en-US"/>
        </a:p>
      </dgm:t>
    </dgm:pt>
    <dgm:pt modelId="{2ABDD572-FDAE-45E4-8723-FBD3658D9EC6}">
      <dgm:prSet/>
      <dgm:spPr/>
      <dgm:t>
        <a:bodyPr/>
        <a:lstStyle/>
        <a:p>
          <a:pPr rtl="0"/>
          <a:r>
            <a:rPr lang="zh-CN" b="1" dirty="0" smtClean="0">
              <a:solidFill>
                <a:srgbClr val="C00000"/>
              </a:solidFill>
              <a:latin typeface="+mj-ea"/>
              <a:ea typeface="+mj-ea"/>
            </a:rPr>
            <a:t>控制系统能满足工程实际需要。</a:t>
          </a:r>
          <a:endParaRPr lang="zh-CN" b="1" dirty="0">
            <a:solidFill>
              <a:srgbClr val="C00000"/>
            </a:solidFill>
            <a:latin typeface="+mj-ea"/>
            <a:ea typeface="+mj-ea"/>
          </a:endParaRPr>
        </a:p>
      </dgm:t>
    </dgm:pt>
    <dgm:pt modelId="{EC3F4A7B-522C-4194-8742-AF252AB28875}" type="parTrans" cxnId="{CE52F066-0CF8-4488-9AA7-9FA864F5438C}">
      <dgm:prSet/>
      <dgm:spPr/>
      <dgm:t>
        <a:bodyPr/>
        <a:lstStyle/>
        <a:p>
          <a:endParaRPr lang="zh-CN" altLang="en-US"/>
        </a:p>
      </dgm:t>
    </dgm:pt>
    <dgm:pt modelId="{490295B9-F14E-4159-B80E-5991D6F1EF02}" type="sibTrans" cxnId="{CE52F066-0CF8-4488-9AA7-9FA864F5438C}">
      <dgm:prSet/>
      <dgm:spPr/>
      <dgm:t>
        <a:bodyPr/>
        <a:lstStyle/>
        <a:p>
          <a:endParaRPr lang="zh-CN" altLang="en-US"/>
        </a:p>
      </dgm:t>
    </dgm:pt>
    <dgm:pt modelId="{3A6AC9AE-F133-4354-9ACF-2112C1FA8863}" type="pres">
      <dgm:prSet presAssocID="{ABCDD79F-0F4C-4B10-BB5F-BA35F32C826D}" presName="Name0" presStyleCnt="0">
        <dgm:presLayoutVars>
          <dgm:dir/>
          <dgm:animLvl val="lvl"/>
          <dgm:resizeHandles val="exact"/>
        </dgm:presLayoutVars>
      </dgm:prSet>
      <dgm:spPr/>
      <dgm:t>
        <a:bodyPr/>
        <a:lstStyle/>
        <a:p>
          <a:endParaRPr lang="zh-CN" altLang="en-US"/>
        </a:p>
      </dgm:t>
    </dgm:pt>
    <dgm:pt modelId="{72529C6B-FEA2-41ED-A7E8-3A799B8ADC90}" type="pres">
      <dgm:prSet presAssocID="{39F603F7-CA39-4946-8991-D6EECB1047C8}" presName="linNode" presStyleCnt="0"/>
      <dgm:spPr/>
    </dgm:pt>
    <dgm:pt modelId="{9FB8D93E-75F9-4A08-9384-97E1DE30E0CC}" type="pres">
      <dgm:prSet presAssocID="{39F603F7-CA39-4946-8991-D6EECB1047C8}" presName="parentText" presStyleLbl="node1" presStyleIdx="0" presStyleCnt="2" custScaleX="80131">
        <dgm:presLayoutVars>
          <dgm:chMax val="1"/>
          <dgm:bulletEnabled val="1"/>
        </dgm:presLayoutVars>
      </dgm:prSet>
      <dgm:spPr/>
      <dgm:t>
        <a:bodyPr/>
        <a:lstStyle/>
        <a:p>
          <a:endParaRPr lang="zh-CN" altLang="en-US"/>
        </a:p>
      </dgm:t>
    </dgm:pt>
    <dgm:pt modelId="{6F0493BF-3609-4692-B042-468D8389B73C}" type="pres">
      <dgm:prSet presAssocID="{39F603F7-CA39-4946-8991-D6EECB1047C8}" presName="descendantText" presStyleLbl="alignAccFollowNode1" presStyleIdx="0" presStyleCnt="2" custScaleX="105826">
        <dgm:presLayoutVars>
          <dgm:bulletEnabled val="1"/>
        </dgm:presLayoutVars>
      </dgm:prSet>
      <dgm:spPr/>
      <dgm:t>
        <a:bodyPr/>
        <a:lstStyle/>
        <a:p>
          <a:endParaRPr lang="zh-CN" altLang="en-US"/>
        </a:p>
      </dgm:t>
    </dgm:pt>
    <dgm:pt modelId="{AEB2B82C-AE08-4909-8D0F-BEB660D434D8}" type="pres">
      <dgm:prSet presAssocID="{57737237-BA90-403E-B21C-1716850557BD}" presName="sp" presStyleCnt="0"/>
      <dgm:spPr/>
    </dgm:pt>
    <dgm:pt modelId="{1C6E2A2A-44FB-4E52-B489-263F4FE94835}" type="pres">
      <dgm:prSet presAssocID="{03D06386-211B-4D43-8250-98B420628334}" presName="linNode" presStyleCnt="0"/>
      <dgm:spPr/>
    </dgm:pt>
    <dgm:pt modelId="{92CE83F4-083B-4F07-9DB4-1C02A45C2BD4}" type="pres">
      <dgm:prSet presAssocID="{03D06386-211B-4D43-8250-98B420628334}" presName="parentText" presStyleLbl="node1" presStyleIdx="1" presStyleCnt="2" custScaleX="80131">
        <dgm:presLayoutVars>
          <dgm:chMax val="1"/>
          <dgm:bulletEnabled val="1"/>
        </dgm:presLayoutVars>
      </dgm:prSet>
      <dgm:spPr/>
      <dgm:t>
        <a:bodyPr/>
        <a:lstStyle/>
        <a:p>
          <a:endParaRPr lang="zh-CN" altLang="en-US"/>
        </a:p>
      </dgm:t>
    </dgm:pt>
    <dgm:pt modelId="{0A83C541-B3E5-4347-B8EB-C26AD89ABBD2}" type="pres">
      <dgm:prSet presAssocID="{03D06386-211B-4D43-8250-98B420628334}" presName="descendantText" presStyleLbl="alignAccFollowNode1" presStyleIdx="1" presStyleCnt="2" custScaleX="105826">
        <dgm:presLayoutVars>
          <dgm:bulletEnabled val="1"/>
        </dgm:presLayoutVars>
      </dgm:prSet>
      <dgm:spPr/>
      <dgm:t>
        <a:bodyPr/>
        <a:lstStyle/>
        <a:p>
          <a:endParaRPr lang="zh-CN" altLang="en-US"/>
        </a:p>
      </dgm:t>
    </dgm:pt>
  </dgm:ptLst>
  <dgm:cxnLst>
    <dgm:cxn modelId="{755E82C2-C7B8-45C6-BDFB-F116A0696E42}" type="presOf" srcId="{2ABDD572-FDAE-45E4-8723-FBD3658D9EC6}" destId="{0A83C541-B3E5-4347-B8EB-C26AD89ABBD2}" srcOrd="0" destOrd="0" presId="urn:microsoft.com/office/officeart/2005/8/layout/vList5"/>
    <dgm:cxn modelId="{936981F4-A471-4166-8784-7BF917370BEB}" srcId="{39F603F7-CA39-4946-8991-D6EECB1047C8}" destId="{4B918317-8FB0-4297-A45F-B3D5AB296B5C}" srcOrd="0" destOrd="0" parTransId="{E922CE3F-E376-4EB0-9D06-AEEE4A41E78C}" sibTransId="{4A2C6257-84DC-4E19-8AD2-C94D8AC6DFFF}"/>
    <dgm:cxn modelId="{34E2D55A-4037-4183-BA8A-B2486AA2E38D}" type="presOf" srcId="{39F603F7-CA39-4946-8991-D6EECB1047C8}" destId="{9FB8D93E-75F9-4A08-9384-97E1DE30E0CC}" srcOrd="0" destOrd="0" presId="urn:microsoft.com/office/officeart/2005/8/layout/vList5"/>
    <dgm:cxn modelId="{6BF0DC80-2518-4744-93C2-935F96786560}" type="presOf" srcId="{03D06386-211B-4D43-8250-98B420628334}" destId="{92CE83F4-083B-4F07-9DB4-1C02A45C2BD4}" srcOrd="0" destOrd="0" presId="urn:microsoft.com/office/officeart/2005/8/layout/vList5"/>
    <dgm:cxn modelId="{5D1159FE-7628-42FB-9036-2C15BB8EB3D0}" srcId="{ABCDD79F-0F4C-4B10-BB5F-BA35F32C826D}" destId="{39F603F7-CA39-4946-8991-D6EECB1047C8}" srcOrd="0" destOrd="0" parTransId="{5BD5E4C0-B8DD-4B65-9081-F86D2416C556}" sibTransId="{57737237-BA90-403E-B21C-1716850557BD}"/>
    <dgm:cxn modelId="{C09D8323-B115-451C-8D1A-2742EB1066F3}" type="presOf" srcId="{ABCDD79F-0F4C-4B10-BB5F-BA35F32C826D}" destId="{3A6AC9AE-F133-4354-9ACF-2112C1FA8863}" srcOrd="0" destOrd="0" presId="urn:microsoft.com/office/officeart/2005/8/layout/vList5"/>
    <dgm:cxn modelId="{36BE505C-8CA5-4468-8728-FAE567C7DE4B}" type="presOf" srcId="{4B918317-8FB0-4297-A45F-B3D5AB296B5C}" destId="{6F0493BF-3609-4692-B042-468D8389B73C}" srcOrd="0" destOrd="0" presId="urn:microsoft.com/office/officeart/2005/8/layout/vList5"/>
    <dgm:cxn modelId="{8740FD55-1FBD-48AB-86A1-D81E7BA2CC80}" srcId="{ABCDD79F-0F4C-4B10-BB5F-BA35F32C826D}" destId="{03D06386-211B-4D43-8250-98B420628334}" srcOrd="1" destOrd="0" parTransId="{652864ED-9878-44BF-8AE0-1AF2B813DABE}" sibTransId="{8A59F0A5-0F35-4F56-858B-38E91F3EF9FD}"/>
    <dgm:cxn modelId="{CE52F066-0CF8-4488-9AA7-9FA864F5438C}" srcId="{03D06386-211B-4D43-8250-98B420628334}" destId="{2ABDD572-FDAE-45E4-8723-FBD3658D9EC6}" srcOrd="0" destOrd="0" parTransId="{EC3F4A7B-522C-4194-8742-AF252AB28875}" sibTransId="{490295B9-F14E-4159-B80E-5991D6F1EF02}"/>
    <dgm:cxn modelId="{63EF023F-1DE9-4994-86C3-52E8E5DA1029}" type="presParOf" srcId="{3A6AC9AE-F133-4354-9ACF-2112C1FA8863}" destId="{72529C6B-FEA2-41ED-A7E8-3A799B8ADC90}" srcOrd="0" destOrd="0" presId="urn:microsoft.com/office/officeart/2005/8/layout/vList5"/>
    <dgm:cxn modelId="{24505CB6-94EB-4C22-88FA-12A002C7E06A}" type="presParOf" srcId="{72529C6B-FEA2-41ED-A7E8-3A799B8ADC90}" destId="{9FB8D93E-75F9-4A08-9384-97E1DE30E0CC}" srcOrd="0" destOrd="0" presId="urn:microsoft.com/office/officeart/2005/8/layout/vList5"/>
    <dgm:cxn modelId="{0F566CC8-2EE6-4D4D-BC34-1EC3B60E35BC}" type="presParOf" srcId="{72529C6B-FEA2-41ED-A7E8-3A799B8ADC90}" destId="{6F0493BF-3609-4692-B042-468D8389B73C}" srcOrd="1" destOrd="0" presId="urn:microsoft.com/office/officeart/2005/8/layout/vList5"/>
    <dgm:cxn modelId="{FB873EAC-0F79-4A4C-9409-8CB8DE07A287}" type="presParOf" srcId="{3A6AC9AE-F133-4354-9ACF-2112C1FA8863}" destId="{AEB2B82C-AE08-4909-8D0F-BEB660D434D8}" srcOrd="1" destOrd="0" presId="urn:microsoft.com/office/officeart/2005/8/layout/vList5"/>
    <dgm:cxn modelId="{03F1DFAA-C337-4DC3-9882-91541106DCA5}" type="presParOf" srcId="{3A6AC9AE-F133-4354-9ACF-2112C1FA8863}" destId="{1C6E2A2A-44FB-4E52-B489-263F4FE94835}" srcOrd="2" destOrd="0" presId="urn:microsoft.com/office/officeart/2005/8/layout/vList5"/>
    <dgm:cxn modelId="{7DE00144-BEC3-4B30-AF7E-F7B217F58C9C}" type="presParOf" srcId="{1C6E2A2A-44FB-4E52-B489-263F4FE94835}" destId="{92CE83F4-083B-4F07-9DB4-1C02A45C2BD4}" srcOrd="0" destOrd="0" presId="urn:microsoft.com/office/officeart/2005/8/layout/vList5"/>
    <dgm:cxn modelId="{E9A9BA3E-3ECD-4968-9B09-12956967C8FA}" type="presParOf" srcId="{1C6E2A2A-44FB-4E52-B489-263F4FE94835}" destId="{0A83C541-B3E5-4347-B8EB-C26AD89ABBD2}"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F97714C5-9DC3-4CDB-A6B1-055E1A30A332}" type="doc">
      <dgm:prSet loTypeId="urn:microsoft.com/office/officeart/2005/8/layout/list1" loCatId="list" qsTypeId="urn:microsoft.com/office/officeart/2005/8/quickstyle/simple1" qsCatId="simple" csTypeId="urn:microsoft.com/office/officeart/2005/8/colors/colorful3" csCatId="colorful"/>
      <dgm:spPr/>
      <dgm:t>
        <a:bodyPr/>
        <a:lstStyle/>
        <a:p>
          <a:endParaRPr lang="zh-CN" altLang="en-US"/>
        </a:p>
      </dgm:t>
    </dgm:pt>
    <dgm:pt modelId="{2C91B08B-667C-4F35-A07A-5623B3B47F27}">
      <dgm:prSet/>
      <dgm:spPr/>
      <dgm:t>
        <a:bodyPr/>
        <a:lstStyle/>
        <a:p>
          <a:pPr rtl="0"/>
          <a:r>
            <a:rPr lang="zh-CN" smtClean="0"/>
            <a:t>实际采用哪种控制方案，主要取决于：</a:t>
          </a:r>
          <a:endParaRPr lang="zh-CN"/>
        </a:p>
      </dgm:t>
    </dgm:pt>
    <dgm:pt modelId="{DCCB50B7-0CA8-48F3-9AF8-8E8E79F8E4C3}" type="parTrans" cxnId="{63434F19-8D5F-479F-83EC-034C6E901F45}">
      <dgm:prSet/>
      <dgm:spPr/>
      <dgm:t>
        <a:bodyPr/>
        <a:lstStyle/>
        <a:p>
          <a:endParaRPr lang="zh-CN" altLang="en-US"/>
        </a:p>
      </dgm:t>
    </dgm:pt>
    <dgm:pt modelId="{BE0F4C96-C88C-4ED1-A358-866BEA55E0F9}" type="sibTrans" cxnId="{63434F19-8D5F-479F-83EC-034C6E901F45}">
      <dgm:prSet/>
      <dgm:spPr/>
      <dgm:t>
        <a:bodyPr/>
        <a:lstStyle/>
        <a:p>
          <a:endParaRPr lang="zh-CN" altLang="en-US"/>
        </a:p>
      </dgm:t>
    </dgm:pt>
    <dgm:pt modelId="{D4C4FFCC-783C-4DDC-9838-13EB2856C7AD}">
      <dgm:prSet/>
      <dgm:spPr/>
      <dgm:t>
        <a:bodyPr/>
        <a:lstStyle/>
        <a:p>
          <a:pPr rtl="0"/>
          <a:r>
            <a:rPr lang="zh-CN" smtClean="0"/>
            <a:t>系统的性能指标（控制性能指标、抗干扰指标、环境指标等）</a:t>
          </a:r>
          <a:endParaRPr lang="zh-CN"/>
        </a:p>
      </dgm:t>
    </dgm:pt>
    <dgm:pt modelId="{7CDD4652-E0B9-4FE2-B0F6-3F73CCEF2B02}" type="parTrans" cxnId="{0109FEA1-9DEB-4B28-AEA1-6273691A684A}">
      <dgm:prSet/>
      <dgm:spPr/>
      <dgm:t>
        <a:bodyPr/>
        <a:lstStyle/>
        <a:p>
          <a:endParaRPr lang="zh-CN" altLang="en-US"/>
        </a:p>
      </dgm:t>
    </dgm:pt>
    <dgm:pt modelId="{0C661FEF-A034-4F43-A00C-39F75FCB8775}" type="sibTrans" cxnId="{0109FEA1-9DEB-4B28-AEA1-6273691A684A}">
      <dgm:prSet/>
      <dgm:spPr/>
      <dgm:t>
        <a:bodyPr/>
        <a:lstStyle/>
        <a:p>
          <a:endParaRPr lang="zh-CN" altLang="en-US"/>
        </a:p>
      </dgm:t>
    </dgm:pt>
    <dgm:pt modelId="{49D8DF5C-70AB-4D11-99DB-6E8EC12DCBAD}">
      <dgm:prSet/>
      <dgm:spPr/>
      <dgm:t>
        <a:bodyPr/>
        <a:lstStyle/>
        <a:p>
          <a:pPr rtl="0"/>
          <a:r>
            <a:rPr lang="zh-CN" smtClean="0"/>
            <a:t>经济条件和成本要求</a:t>
          </a:r>
          <a:endParaRPr lang="zh-CN"/>
        </a:p>
      </dgm:t>
    </dgm:pt>
    <dgm:pt modelId="{4BDC44C0-AD25-45CB-98F9-9A90D6EF76B1}" type="parTrans" cxnId="{48BAC91C-6935-448B-8128-AC3A91B4613D}">
      <dgm:prSet/>
      <dgm:spPr/>
      <dgm:t>
        <a:bodyPr/>
        <a:lstStyle/>
        <a:p>
          <a:endParaRPr lang="zh-CN" altLang="en-US"/>
        </a:p>
      </dgm:t>
    </dgm:pt>
    <dgm:pt modelId="{7B4F1939-859B-4548-A6F4-751A837CD8C1}" type="sibTrans" cxnId="{48BAC91C-6935-448B-8128-AC3A91B4613D}">
      <dgm:prSet/>
      <dgm:spPr/>
      <dgm:t>
        <a:bodyPr/>
        <a:lstStyle/>
        <a:p>
          <a:endParaRPr lang="zh-CN" altLang="en-US"/>
        </a:p>
      </dgm:t>
    </dgm:pt>
    <dgm:pt modelId="{064B4BA8-D988-48E1-8F23-74A05FBE7985}">
      <dgm:prSet/>
      <dgm:spPr/>
      <dgm:t>
        <a:bodyPr/>
        <a:lstStyle/>
        <a:p>
          <a:pPr rtl="0"/>
          <a:r>
            <a:rPr lang="zh-CN" smtClean="0"/>
            <a:t>工程实现的方便性（涉及信号性质、可供选用的元器件等）</a:t>
          </a:r>
          <a:endParaRPr lang="zh-CN"/>
        </a:p>
      </dgm:t>
    </dgm:pt>
    <dgm:pt modelId="{63B108DB-B0F2-4E2B-8010-DF2D4384A685}" type="parTrans" cxnId="{81A275C0-96A2-4F1F-AD11-0B4A5DF7BA7F}">
      <dgm:prSet/>
      <dgm:spPr/>
      <dgm:t>
        <a:bodyPr/>
        <a:lstStyle/>
        <a:p>
          <a:endParaRPr lang="zh-CN" altLang="en-US"/>
        </a:p>
      </dgm:t>
    </dgm:pt>
    <dgm:pt modelId="{7158C8D2-A5CE-49DC-A99D-5DF1452FD7CF}" type="sibTrans" cxnId="{81A275C0-96A2-4F1F-AD11-0B4A5DF7BA7F}">
      <dgm:prSet/>
      <dgm:spPr/>
      <dgm:t>
        <a:bodyPr/>
        <a:lstStyle/>
        <a:p>
          <a:endParaRPr lang="zh-CN" altLang="en-US"/>
        </a:p>
      </dgm:t>
    </dgm:pt>
    <dgm:pt modelId="{008635F6-7D66-4C2D-9E29-45EAD9B07103}" type="pres">
      <dgm:prSet presAssocID="{F97714C5-9DC3-4CDB-A6B1-055E1A30A332}" presName="linear" presStyleCnt="0">
        <dgm:presLayoutVars>
          <dgm:dir/>
          <dgm:animLvl val="lvl"/>
          <dgm:resizeHandles val="exact"/>
        </dgm:presLayoutVars>
      </dgm:prSet>
      <dgm:spPr/>
      <dgm:t>
        <a:bodyPr/>
        <a:lstStyle/>
        <a:p>
          <a:endParaRPr lang="zh-CN" altLang="en-US"/>
        </a:p>
      </dgm:t>
    </dgm:pt>
    <dgm:pt modelId="{E14CE4F7-B91C-43E5-86EE-A57648AD4E47}" type="pres">
      <dgm:prSet presAssocID="{2C91B08B-667C-4F35-A07A-5623B3B47F27}" presName="parentLin" presStyleCnt="0"/>
      <dgm:spPr/>
    </dgm:pt>
    <dgm:pt modelId="{93BDAD3D-2464-4B7B-9FED-0ED22ADBA215}" type="pres">
      <dgm:prSet presAssocID="{2C91B08B-667C-4F35-A07A-5623B3B47F27}" presName="parentLeftMargin" presStyleLbl="node1" presStyleIdx="0" presStyleCnt="1"/>
      <dgm:spPr/>
      <dgm:t>
        <a:bodyPr/>
        <a:lstStyle/>
        <a:p>
          <a:endParaRPr lang="zh-CN" altLang="en-US"/>
        </a:p>
      </dgm:t>
    </dgm:pt>
    <dgm:pt modelId="{45674DF7-9635-4799-B2CF-16E2B104CF49}" type="pres">
      <dgm:prSet presAssocID="{2C91B08B-667C-4F35-A07A-5623B3B47F27}" presName="parentText" presStyleLbl="node1" presStyleIdx="0" presStyleCnt="1">
        <dgm:presLayoutVars>
          <dgm:chMax val="0"/>
          <dgm:bulletEnabled val="1"/>
        </dgm:presLayoutVars>
      </dgm:prSet>
      <dgm:spPr/>
      <dgm:t>
        <a:bodyPr/>
        <a:lstStyle/>
        <a:p>
          <a:endParaRPr lang="zh-CN" altLang="en-US"/>
        </a:p>
      </dgm:t>
    </dgm:pt>
    <dgm:pt modelId="{7EDCCA9A-1CFB-4E49-A32A-50575A2A9469}" type="pres">
      <dgm:prSet presAssocID="{2C91B08B-667C-4F35-A07A-5623B3B47F27}" presName="negativeSpace" presStyleCnt="0"/>
      <dgm:spPr/>
    </dgm:pt>
    <dgm:pt modelId="{1A36DF44-5694-4376-8451-B8B9F6F5B2D1}" type="pres">
      <dgm:prSet presAssocID="{2C91B08B-667C-4F35-A07A-5623B3B47F27}" presName="childText" presStyleLbl="conFgAcc1" presStyleIdx="0" presStyleCnt="1">
        <dgm:presLayoutVars>
          <dgm:bulletEnabled val="1"/>
        </dgm:presLayoutVars>
      </dgm:prSet>
      <dgm:spPr/>
      <dgm:t>
        <a:bodyPr/>
        <a:lstStyle/>
        <a:p>
          <a:endParaRPr lang="zh-CN" altLang="en-US"/>
        </a:p>
      </dgm:t>
    </dgm:pt>
  </dgm:ptLst>
  <dgm:cxnLst>
    <dgm:cxn modelId="{D178CE39-D3DD-47B6-B485-F92DF53B1CF5}" type="presOf" srcId="{D4C4FFCC-783C-4DDC-9838-13EB2856C7AD}" destId="{1A36DF44-5694-4376-8451-B8B9F6F5B2D1}" srcOrd="0" destOrd="0" presId="urn:microsoft.com/office/officeart/2005/8/layout/list1"/>
    <dgm:cxn modelId="{8CEBEB89-4141-4FC6-B0D5-DB4D7674128D}" type="presOf" srcId="{064B4BA8-D988-48E1-8F23-74A05FBE7985}" destId="{1A36DF44-5694-4376-8451-B8B9F6F5B2D1}" srcOrd="0" destOrd="2" presId="urn:microsoft.com/office/officeart/2005/8/layout/list1"/>
    <dgm:cxn modelId="{81A275C0-96A2-4F1F-AD11-0B4A5DF7BA7F}" srcId="{2C91B08B-667C-4F35-A07A-5623B3B47F27}" destId="{064B4BA8-D988-48E1-8F23-74A05FBE7985}" srcOrd="2" destOrd="0" parTransId="{63B108DB-B0F2-4E2B-8010-DF2D4384A685}" sibTransId="{7158C8D2-A5CE-49DC-A99D-5DF1452FD7CF}"/>
    <dgm:cxn modelId="{8116ACAE-1D46-4EE6-BA3A-12E75DF540CB}" type="presOf" srcId="{2C91B08B-667C-4F35-A07A-5623B3B47F27}" destId="{93BDAD3D-2464-4B7B-9FED-0ED22ADBA215}" srcOrd="0" destOrd="0" presId="urn:microsoft.com/office/officeart/2005/8/layout/list1"/>
    <dgm:cxn modelId="{48BAC91C-6935-448B-8128-AC3A91B4613D}" srcId="{2C91B08B-667C-4F35-A07A-5623B3B47F27}" destId="{49D8DF5C-70AB-4D11-99DB-6E8EC12DCBAD}" srcOrd="1" destOrd="0" parTransId="{4BDC44C0-AD25-45CB-98F9-9A90D6EF76B1}" sibTransId="{7B4F1939-859B-4548-A6F4-751A837CD8C1}"/>
    <dgm:cxn modelId="{F88D2FC7-2E2A-46F2-907F-424AC2787ACE}" type="presOf" srcId="{F97714C5-9DC3-4CDB-A6B1-055E1A30A332}" destId="{008635F6-7D66-4C2D-9E29-45EAD9B07103}" srcOrd="0" destOrd="0" presId="urn:microsoft.com/office/officeart/2005/8/layout/list1"/>
    <dgm:cxn modelId="{BD2356EB-FC64-45EC-80C4-5E5C91F394D7}" type="presOf" srcId="{49D8DF5C-70AB-4D11-99DB-6E8EC12DCBAD}" destId="{1A36DF44-5694-4376-8451-B8B9F6F5B2D1}" srcOrd="0" destOrd="1" presId="urn:microsoft.com/office/officeart/2005/8/layout/list1"/>
    <dgm:cxn modelId="{0109FEA1-9DEB-4B28-AEA1-6273691A684A}" srcId="{2C91B08B-667C-4F35-A07A-5623B3B47F27}" destId="{D4C4FFCC-783C-4DDC-9838-13EB2856C7AD}" srcOrd="0" destOrd="0" parTransId="{7CDD4652-E0B9-4FE2-B0F6-3F73CCEF2B02}" sibTransId="{0C661FEF-A034-4F43-A00C-39F75FCB8775}"/>
    <dgm:cxn modelId="{63434F19-8D5F-479F-83EC-034C6E901F45}" srcId="{F97714C5-9DC3-4CDB-A6B1-055E1A30A332}" destId="{2C91B08B-667C-4F35-A07A-5623B3B47F27}" srcOrd="0" destOrd="0" parTransId="{DCCB50B7-0CA8-48F3-9AF8-8E8E79F8E4C3}" sibTransId="{BE0F4C96-C88C-4ED1-A358-866BEA55E0F9}"/>
    <dgm:cxn modelId="{11172EAD-C515-4F74-9EAC-99BFB9C2BD23}" type="presOf" srcId="{2C91B08B-667C-4F35-A07A-5623B3B47F27}" destId="{45674DF7-9635-4799-B2CF-16E2B104CF49}" srcOrd="1" destOrd="0" presId="urn:microsoft.com/office/officeart/2005/8/layout/list1"/>
    <dgm:cxn modelId="{3E277D99-7789-4CF3-9552-F7C0A6994DC0}" type="presParOf" srcId="{008635F6-7D66-4C2D-9E29-45EAD9B07103}" destId="{E14CE4F7-B91C-43E5-86EE-A57648AD4E47}" srcOrd="0" destOrd="0" presId="urn:microsoft.com/office/officeart/2005/8/layout/list1"/>
    <dgm:cxn modelId="{5D98633D-D74C-47F5-9879-21637A01A082}" type="presParOf" srcId="{E14CE4F7-B91C-43E5-86EE-A57648AD4E47}" destId="{93BDAD3D-2464-4B7B-9FED-0ED22ADBA215}" srcOrd="0" destOrd="0" presId="urn:microsoft.com/office/officeart/2005/8/layout/list1"/>
    <dgm:cxn modelId="{B3EEDBB8-C3D6-460E-BC8C-F806B3B83A1B}" type="presParOf" srcId="{E14CE4F7-B91C-43E5-86EE-A57648AD4E47}" destId="{45674DF7-9635-4799-B2CF-16E2B104CF49}" srcOrd="1" destOrd="0" presId="urn:microsoft.com/office/officeart/2005/8/layout/list1"/>
    <dgm:cxn modelId="{DA6FB504-50EF-4546-9C47-AF6D5FEF068E}" type="presParOf" srcId="{008635F6-7D66-4C2D-9E29-45EAD9B07103}" destId="{7EDCCA9A-1CFB-4E49-A32A-50575A2A9469}" srcOrd="1" destOrd="0" presId="urn:microsoft.com/office/officeart/2005/8/layout/list1"/>
    <dgm:cxn modelId="{3835A63F-6CEE-4E0F-AF91-811923DAADBD}" type="presParOf" srcId="{008635F6-7D66-4C2D-9E29-45EAD9B07103}" destId="{1A36DF44-5694-4376-8451-B8B9F6F5B2D1}"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A8794A82-A095-4A7B-AA07-67FEEDDCBF60}" type="doc">
      <dgm:prSet loTypeId="urn:microsoft.com/office/officeart/2005/8/layout/vList5" loCatId="list" qsTypeId="urn:microsoft.com/office/officeart/2005/8/quickstyle/simple1" qsCatId="simple" csTypeId="urn:microsoft.com/office/officeart/2005/8/colors/colorful4" csCatId="colorful" phldr="1"/>
      <dgm:spPr/>
      <dgm:t>
        <a:bodyPr/>
        <a:lstStyle/>
        <a:p>
          <a:endParaRPr lang="zh-CN" altLang="en-US"/>
        </a:p>
      </dgm:t>
    </dgm:pt>
    <dgm:pt modelId="{5F10D24E-DF61-4D39-B6BF-763AE2E3A5AD}">
      <dgm:prSet custT="1"/>
      <dgm:spPr/>
      <dgm:t>
        <a:bodyPr/>
        <a:lstStyle/>
        <a:p>
          <a:pPr rtl="0"/>
          <a:r>
            <a:rPr lang="zh-CN" altLang="en-US" sz="2800" dirty="0" smtClean="0"/>
            <a:t>工程实际应用中，对控制系统的要求是：</a:t>
          </a:r>
          <a:endParaRPr lang="zh-CN" altLang="en-US" sz="2800" dirty="0"/>
        </a:p>
      </dgm:t>
    </dgm:pt>
    <dgm:pt modelId="{3CA573EA-C11E-44DD-90A2-17FDE369BD73}" type="parTrans" cxnId="{DF6F4AAD-5C77-48F4-B94C-538117A9E7AF}">
      <dgm:prSet/>
      <dgm:spPr/>
      <dgm:t>
        <a:bodyPr/>
        <a:lstStyle/>
        <a:p>
          <a:endParaRPr lang="zh-CN" altLang="en-US"/>
        </a:p>
      </dgm:t>
    </dgm:pt>
    <dgm:pt modelId="{26A78EE1-B5FF-4597-816E-C37F753CE795}" type="sibTrans" cxnId="{DF6F4AAD-5C77-48F4-B94C-538117A9E7AF}">
      <dgm:prSet/>
      <dgm:spPr/>
      <dgm:t>
        <a:bodyPr/>
        <a:lstStyle/>
        <a:p>
          <a:endParaRPr lang="zh-CN" altLang="en-US"/>
        </a:p>
      </dgm:t>
    </dgm:pt>
    <dgm:pt modelId="{B0E0394D-8037-47CC-A015-830235698686}">
      <dgm:prSet/>
      <dgm:spPr/>
      <dgm:t>
        <a:bodyPr/>
        <a:lstStyle/>
        <a:p>
          <a:pPr rtl="0"/>
          <a:r>
            <a:rPr lang="zh-CN" dirty="0" smtClean="0"/>
            <a:t>满足控制要求（性能、功能），可靠性高，经济性好</a:t>
          </a:r>
          <a:endParaRPr lang="zh-CN" dirty="0"/>
        </a:p>
      </dgm:t>
    </dgm:pt>
    <dgm:pt modelId="{C9FD44CB-EB71-4644-87C1-C697B053D32C}" type="parTrans" cxnId="{6C352873-1E88-4D22-A95E-4FF70F894B0D}">
      <dgm:prSet/>
      <dgm:spPr/>
      <dgm:t>
        <a:bodyPr/>
        <a:lstStyle/>
        <a:p>
          <a:endParaRPr lang="zh-CN" altLang="en-US"/>
        </a:p>
      </dgm:t>
    </dgm:pt>
    <dgm:pt modelId="{EEEF066F-125C-470F-93C9-17DF2556F234}" type="sibTrans" cxnId="{6C352873-1E88-4D22-A95E-4FF70F894B0D}">
      <dgm:prSet/>
      <dgm:spPr/>
      <dgm:t>
        <a:bodyPr/>
        <a:lstStyle/>
        <a:p>
          <a:endParaRPr lang="zh-CN" altLang="en-US"/>
        </a:p>
      </dgm:t>
    </dgm:pt>
    <dgm:pt modelId="{27B99746-6435-48C2-88B2-F3CFE23C3355}" type="pres">
      <dgm:prSet presAssocID="{A8794A82-A095-4A7B-AA07-67FEEDDCBF60}" presName="Name0" presStyleCnt="0">
        <dgm:presLayoutVars>
          <dgm:dir/>
          <dgm:animLvl val="lvl"/>
          <dgm:resizeHandles val="exact"/>
        </dgm:presLayoutVars>
      </dgm:prSet>
      <dgm:spPr/>
      <dgm:t>
        <a:bodyPr/>
        <a:lstStyle/>
        <a:p>
          <a:endParaRPr lang="zh-CN" altLang="en-US"/>
        </a:p>
      </dgm:t>
    </dgm:pt>
    <dgm:pt modelId="{D997BC26-7DE0-40B1-BADD-E0EE576FA3F0}" type="pres">
      <dgm:prSet presAssocID="{5F10D24E-DF61-4D39-B6BF-763AE2E3A5AD}" presName="linNode" presStyleCnt="0"/>
      <dgm:spPr/>
    </dgm:pt>
    <dgm:pt modelId="{E47F2404-28D7-4FFA-A5DB-3185E2FE5139}" type="pres">
      <dgm:prSet presAssocID="{5F10D24E-DF61-4D39-B6BF-763AE2E3A5AD}" presName="parentText" presStyleLbl="node1" presStyleIdx="0" presStyleCnt="1" custScaleX="274376">
        <dgm:presLayoutVars>
          <dgm:chMax val="1"/>
          <dgm:bulletEnabled val="1"/>
        </dgm:presLayoutVars>
      </dgm:prSet>
      <dgm:spPr/>
      <dgm:t>
        <a:bodyPr/>
        <a:lstStyle/>
        <a:p>
          <a:endParaRPr lang="zh-CN" altLang="en-US"/>
        </a:p>
      </dgm:t>
    </dgm:pt>
    <dgm:pt modelId="{DC0F31E0-352B-40AD-9CAE-D9F9253F6FE9}" type="pres">
      <dgm:prSet presAssocID="{5F10D24E-DF61-4D39-B6BF-763AE2E3A5AD}" presName="descendantText" presStyleLbl="alignAccFollowNode1" presStyleIdx="0" presStyleCnt="1">
        <dgm:presLayoutVars>
          <dgm:bulletEnabled val="1"/>
        </dgm:presLayoutVars>
      </dgm:prSet>
      <dgm:spPr/>
      <dgm:t>
        <a:bodyPr/>
        <a:lstStyle/>
        <a:p>
          <a:endParaRPr lang="zh-CN" altLang="en-US"/>
        </a:p>
      </dgm:t>
    </dgm:pt>
  </dgm:ptLst>
  <dgm:cxnLst>
    <dgm:cxn modelId="{7A18B16E-0FD8-4F02-975D-490FF6542F3D}" type="presOf" srcId="{B0E0394D-8037-47CC-A015-830235698686}" destId="{DC0F31E0-352B-40AD-9CAE-D9F9253F6FE9}" srcOrd="0" destOrd="0" presId="urn:microsoft.com/office/officeart/2005/8/layout/vList5"/>
    <dgm:cxn modelId="{0300FD50-9720-4CB0-B07D-2F098968E1DA}" type="presOf" srcId="{A8794A82-A095-4A7B-AA07-67FEEDDCBF60}" destId="{27B99746-6435-48C2-88B2-F3CFE23C3355}" srcOrd="0" destOrd="0" presId="urn:microsoft.com/office/officeart/2005/8/layout/vList5"/>
    <dgm:cxn modelId="{DF6F4AAD-5C77-48F4-B94C-538117A9E7AF}" srcId="{A8794A82-A095-4A7B-AA07-67FEEDDCBF60}" destId="{5F10D24E-DF61-4D39-B6BF-763AE2E3A5AD}" srcOrd="0" destOrd="0" parTransId="{3CA573EA-C11E-44DD-90A2-17FDE369BD73}" sibTransId="{26A78EE1-B5FF-4597-816E-C37F753CE795}"/>
    <dgm:cxn modelId="{C038FF42-6B1F-4A30-BB54-0D44C5382533}" type="presOf" srcId="{5F10D24E-DF61-4D39-B6BF-763AE2E3A5AD}" destId="{E47F2404-28D7-4FFA-A5DB-3185E2FE5139}" srcOrd="0" destOrd="0" presId="urn:microsoft.com/office/officeart/2005/8/layout/vList5"/>
    <dgm:cxn modelId="{6C352873-1E88-4D22-A95E-4FF70F894B0D}" srcId="{5F10D24E-DF61-4D39-B6BF-763AE2E3A5AD}" destId="{B0E0394D-8037-47CC-A015-830235698686}" srcOrd="0" destOrd="0" parTransId="{C9FD44CB-EB71-4644-87C1-C697B053D32C}" sibTransId="{EEEF066F-125C-470F-93C9-17DF2556F234}"/>
    <dgm:cxn modelId="{B2A9D118-159E-4788-93A2-45CA31A8628F}" type="presParOf" srcId="{27B99746-6435-48C2-88B2-F3CFE23C3355}" destId="{D997BC26-7DE0-40B1-BADD-E0EE576FA3F0}" srcOrd="0" destOrd="0" presId="urn:microsoft.com/office/officeart/2005/8/layout/vList5"/>
    <dgm:cxn modelId="{27FA05A4-88FC-4768-82DA-BEBB59072E3F}" type="presParOf" srcId="{D997BC26-7DE0-40B1-BADD-E0EE576FA3F0}" destId="{E47F2404-28D7-4FFA-A5DB-3185E2FE5139}" srcOrd="0" destOrd="0" presId="urn:microsoft.com/office/officeart/2005/8/layout/vList5"/>
    <dgm:cxn modelId="{1BF1E76D-925F-4357-97CD-A3B7FE388419}" type="presParOf" srcId="{D997BC26-7DE0-40B1-BADD-E0EE576FA3F0}" destId="{DC0F31E0-352B-40AD-9CAE-D9F9253F6FE9}"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680E652-1198-4683-8B19-DA914A232215}"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zh-CN" altLang="en-US"/>
        </a:p>
      </dgm:t>
    </dgm:pt>
    <dgm:pt modelId="{95EAE9C8-DC11-4728-87B1-1B4A8054F364}">
      <dgm:prSet custT="1"/>
      <dgm:spPr/>
      <dgm:t>
        <a:bodyPr/>
        <a:lstStyle/>
        <a:p>
          <a:pPr rtl="0"/>
          <a:r>
            <a:rPr lang="zh-CN" altLang="en-US" sz="2800" dirty="0" smtClean="0"/>
            <a:t>图解法：</a:t>
          </a:r>
          <a:endParaRPr lang="zh-CN" altLang="en-US" sz="2800" dirty="0"/>
        </a:p>
      </dgm:t>
    </dgm:pt>
    <dgm:pt modelId="{1F37F03D-0184-42D4-8614-18020B56AB96}" type="parTrans" cxnId="{6EDDA637-63D9-4C14-A3F7-827CF4BD8503}">
      <dgm:prSet/>
      <dgm:spPr/>
      <dgm:t>
        <a:bodyPr/>
        <a:lstStyle/>
        <a:p>
          <a:endParaRPr lang="zh-CN" altLang="en-US"/>
        </a:p>
      </dgm:t>
    </dgm:pt>
    <dgm:pt modelId="{522B473F-FC5E-42BD-A91A-E583F9BCDAFB}" type="sibTrans" cxnId="{6EDDA637-63D9-4C14-A3F7-827CF4BD8503}">
      <dgm:prSet/>
      <dgm:spPr/>
      <dgm:t>
        <a:bodyPr/>
        <a:lstStyle/>
        <a:p>
          <a:endParaRPr lang="zh-CN" altLang="en-US"/>
        </a:p>
      </dgm:t>
    </dgm:pt>
    <dgm:pt modelId="{4B3C14EE-62DE-44E4-94EC-B9CE644325C0}">
      <dgm:prSet/>
      <dgm:spPr/>
      <dgm:t>
        <a:bodyPr/>
        <a:lstStyle/>
        <a:p>
          <a:pPr rtl="0"/>
          <a:r>
            <a:rPr lang="zh-CN" dirty="0" smtClean="0"/>
            <a:t>这是基于频域法、根轨迹法的设计，即依据极坐标图、</a:t>
          </a:r>
          <a:r>
            <a:rPr lang="en-US" dirty="0" smtClean="0"/>
            <a:t>Bode</a:t>
          </a:r>
          <a:r>
            <a:rPr lang="zh-CN" dirty="0" smtClean="0"/>
            <a:t>图、根轨迹图进行的设计，其特点是工程适应性强、物理意义明确等</a:t>
          </a:r>
          <a:endParaRPr lang="zh-CN" dirty="0"/>
        </a:p>
      </dgm:t>
    </dgm:pt>
    <dgm:pt modelId="{360C8CBD-D03F-4DBB-998A-610BE8B165D3}" type="parTrans" cxnId="{31F89F3D-5CA1-4E3A-9AF9-85E1667B75BB}">
      <dgm:prSet/>
      <dgm:spPr/>
      <dgm:t>
        <a:bodyPr/>
        <a:lstStyle/>
        <a:p>
          <a:endParaRPr lang="zh-CN" altLang="en-US"/>
        </a:p>
      </dgm:t>
    </dgm:pt>
    <dgm:pt modelId="{7EBCED19-B31E-49B4-83D9-71CD2CB464E6}" type="sibTrans" cxnId="{31F89F3D-5CA1-4E3A-9AF9-85E1667B75BB}">
      <dgm:prSet/>
      <dgm:spPr/>
      <dgm:t>
        <a:bodyPr/>
        <a:lstStyle/>
        <a:p>
          <a:endParaRPr lang="zh-CN" altLang="en-US"/>
        </a:p>
      </dgm:t>
    </dgm:pt>
    <dgm:pt modelId="{E1D78106-73F5-4E2E-A65B-78FF9403BCD7}">
      <dgm:prSet custT="1"/>
      <dgm:spPr/>
      <dgm:t>
        <a:bodyPr/>
        <a:lstStyle/>
        <a:p>
          <a:pPr rtl="0"/>
          <a:r>
            <a:rPr lang="zh-CN" altLang="en-US" sz="2800" smtClean="0"/>
            <a:t>解析法：</a:t>
          </a:r>
          <a:endParaRPr lang="zh-CN" altLang="en-US" sz="2800"/>
        </a:p>
      </dgm:t>
    </dgm:pt>
    <dgm:pt modelId="{3D37A4CA-0B67-4192-8266-1E57FC529A27}" type="parTrans" cxnId="{03231E5E-F781-4648-BA08-94E3DE9D62FA}">
      <dgm:prSet/>
      <dgm:spPr/>
      <dgm:t>
        <a:bodyPr/>
        <a:lstStyle/>
        <a:p>
          <a:endParaRPr lang="zh-CN" altLang="en-US"/>
        </a:p>
      </dgm:t>
    </dgm:pt>
    <dgm:pt modelId="{8470BB4D-631F-480C-9D96-D2BA9090754F}" type="sibTrans" cxnId="{03231E5E-F781-4648-BA08-94E3DE9D62FA}">
      <dgm:prSet/>
      <dgm:spPr/>
      <dgm:t>
        <a:bodyPr/>
        <a:lstStyle/>
        <a:p>
          <a:endParaRPr lang="zh-CN" altLang="en-US"/>
        </a:p>
      </dgm:t>
    </dgm:pt>
    <dgm:pt modelId="{4A2023FC-6D7D-40D0-9CC0-4F11DD1C0E3B}">
      <dgm:prSet/>
      <dgm:spPr/>
      <dgm:t>
        <a:bodyPr/>
        <a:lstStyle/>
        <a:p>
          <a:pPr rtl="0"/>
          <a:r>
            <a:rPr lang="zh-CN" smtClean="0"/>
            <a:t>这是基于精确计算的设计，如极点配置设计、最优化设计等，特点是设计的控制器精准</a:t>
          </a:r>
          <a:endParaRPr lang="zh-CN"/>
        </a:p>
      </dgm:t>
    </dgm:pt>
    <dgm:pt modelId="{620A83AF-B8C2-4B68-A74D-322F04D0758D}" type="parTrans" cxnId="{F508836E-D04F-44CB-9180-D447FAC73413}">
      <dgm:prSet/>
      <dgm:spPr/>
      <dgm:t>
        <a:bodyPr/>
        <a:lstStyle/>
        <a:p>
          <a:endParaRPr lang="zh-CN" altLang="en-US"/>
        </a:p>
      </dgm:t>
    </dgm:pt>
    <dgm:pt modelId="{DB30C454-8BF4-47B7-B6EF-9F620DFBAB07}" type="sibTrans" cxnId="{F508836E-D04F-44CB-9180-D447FAC73413}">
      <dgm:prSet/>
      <dgm:spPr/>
      <dgm:t>
        <a:bodyPr/>
        <a:lstStyle/>
        <a:p>
          <a:endParaRPr lang="zh-CN" altLang="en-US"/>
        </a:p>
      </dgm:t>
    </dgm:pt>
    <dgm:pt modelId="{B1986074-F599-412B-B1E9-5999825BC2A1}" type="pres">
      <dgm:prSet presAssocID="{5680E652-1198-4683-8B19-DA914A232215}" presName="Name0" presStyleCnt="0">
        <dgm:presLayoutVars>
          <dgm:dir/>
          <dgm:animLvl val="lvl"/>
          <dgm:resizeHandles val="exact"/>
        </dgm:presLayoutVars>
      </dgm:prSet>
      <dgm:spPr/>
      <dgm:t>
        <a:bodyPr/>
        <a:lstStyle/>
        <a:p>
          <a:endParaRPr lang="zh-CN" altLang="en-US"/>
        </a:p>
      </dgm:t>
    </dgm:pt>
    <dgm:pt modelId="{61873742-85F5-4FA2-BED8-2C6951C471D9}" type="pres">
      <dgm:prSet presAssocID="{95EAE9C8-DC11-4728-87B1-1B4A8054F364}" presName="linNode" presStyleCnt="0"/>
      <dgm:spPr/>
    </dgm:pt>
    <dgm:pt modelId="{4453BBD4-6C6F-486D-AAE9-D2BAEA385B12}" type="pres">
      <dgm:prSet presAssocID="{95EAE9C8-DC11-4728-87B1-1B4A8054F364}" presName="parentText" presStyleLbl="node1" presStyleIdx="0" presStyleCnt="2" custScaleX="45208">
        <dgm:presLayoutVars>
          <dgm:chMax val="1"/>
          <dgm:bulletEnabled val="1"/>
        </dgm:presLayoutVars>
      </dgm:prSet>
      <dgm:spPr/>
      <dgm:t>
        <a:bodyPr/>
        <a:lstStyle/>
        <a:p>
          <a:endParaRPr lang="zh-CN" altLang="en-US"/>
        </a:p>
      </dgm:t>
    </dgm:pt>
    <dgm:pt modelId="{097E6CD5-FDCC-405F-854F-44ED76A7BC58}" type="pres">
      <dgm:prSet presAssocID="{95EAE9C8-DC11-4728-87B1-1B4A8054F364}" presName="descendantText" presStyleLbl="alignAccFollowNode1" presStyleIdx="0" presStyleCnt="2" custScaleX="121091">
        <dgm:presLayoutVars>
          <dgm:bulletEnabled val="1"/>
        </dgm:presLayoutVars>
      </dgm:prSet>
      <dgm:spPr/>
      <dgm:t>
        <a:bodyPr/>
        <a:lstStyle/>
        <a:p>
          <a:endParaRPr lang="zh-CN" altLang="en-US"/>
        </a:p>
      </dgm:t>
    </dgm:pt>
    <dgm:pt modelId="{FEF61BFC-DFEE-4828-B130-C95654D8740D}" type="pres">
      <dgm:prSet presAssocID="{522B473F-FC5E-42BD-A91A-E583F9BCDAFB}" presName="sp" presStyleCnt="0"/>
      <dgm:spPr/>
    </dgm:pt>
    <dgm:pt modelId="{B69B86BF-771A-4813-A449-C118D82646E1}" type="pres">
      <dgm:prSet presAssocID="{E1D78106-73F5-4E2E-A65B-78FF9403BCD7}" presName="linNode" presStyleCnt="0"/>
      <dgm:spPr/>
    </dgm:pt>
    <dgm:pt modelId="{D4F7B3C5-029D-4F66-96F2-605EFF72D9D1}" type="pres">
      <dgm:prSet presAssocID="{E1D78106-73F5-4E2E-A65B-78FF9403BCD7}" presName="parentText" presStyleLbl="node1" presStyleIdx="1" presStyleCnt="2" custScaleX="45208">
        <dgm:presLayoutVars>
          <dgm:chMax val="1"/>
          <dgm:bulletEnabled val="1"/>
        </dgm:presLayoutVars>
      </dgm:prSet>
      <dgm:spPr/>
      <dgm:t>
        <a:bodyPr/>
        <a:lstStyle/>
        <a:p>
          <a:endParaRPr lang="zh-CN" altLang="en-US"/>
        </a:p>
      </dgm:t>
    </dgm:pt>
    <dgm:pt modelId="{3FC80AB0-E86D-47C8-8E80-C0D899CE70C4}" type="pres">
      <dgm:prSet presAssocID="{E1D78106-73F5-4E2E-A65B-78FF9403BCD7}" presName="descendantText" presStyleLbl="alignAccFollowNode1" presStyleIdx="1" presStyleCnt="2" custScaleX="121091">
        <dgm:presLayoutVars>
          <dgm:bulletEnabled val="1"/>
        </dgm:presLayoutVars>
      </dgm:prSet>
      <dgm:spPr/>
      <dgm:t>
        <a:bodyPr/>
        <a:lstStyle/>
        <a:p>
          <a:endParaRPr lang="zh-CN" altLang="en-US"/>
        </a:p>
      </dgm:t>
    </dgm:pt>
  </dgm:ptLst>
  <dgm:cxnLst>
    <dgm:cxn modelId="{11486FF5-C1D6-48FF-A60A-83B33852696C}" type="presOf" srcId="{4A2023FC-6D7D-40D0-9CC0-4F11DD1C0E3B}" destId="{3FC80AB0-E86D-47C8-8E80-C0D899CE70C4}" srcOrd="0" destOrd="0" presId="urn:microsoft.com/office/officeart/2005/8/layout/vList5"/>
    <dgm:cxn modelId="{F63CFCB2-2DB9-432F-87FF-39357900819C}" type="presOf" srcId="{5680E652-1198-4683-8B19-DA914A232215}" destId="{B1986074-F599-412B-B1E9-5999825BC2A1}" srcOrd="0" destOrd="0" presId="urn:microsoft.com/office/officeart/2005/8/layout/vList5"/>
    <dgm:cxn modelId="{D487C3BB-3DCA-470A-BDB5-0A02B4F25D2A}" type="presOf" srcId="{E1D78106-73F5-4E2E-A65B-78FF9403BCD7}" destId="{D4F7B3C5-029D-4F66-96F2-605EFF72D9D1}" srcOrd="0" destOrd="0" presId="urn:microsoft.com/office/officeart/2005/8/layout/vList5"/>
    <dgm:cxn modelId="{D69A70B2-F5A7-4EA0-A286-14539CCF9AEB}" type="presOf" srcId="{95EAE9C8-DC11-4728-87B1-1B4A8054F364}" destId="{4453BBD4-6C6F-486D-AAE9-D2BAEA385B12}" srcOrd="0" destOrd="0" presId="urn:microsoft.com/office/officeart/2005/8/layout/vList5"/>
    <dgm:cxn modelId="{03231E5E-F781-4648-BA08-94E3DE9D62FA}" srcId="{5680E652-1198-4683-8B19-DA914A232215}" destId="{E1D78106-73F5-4E2E-A65B-78FF9403BCD7}" srcOrd="1" destOrd="0" parTransId="{3D37A4CA-0B67-4192-8266-1E57FC529A27}" sibTransId="{8470BB4D-631F-480C-9D96-D2BA9090754F}"/>
    <dgm:cxn modelId="{F508836E-D04F-44CB-9180-D447FAC73413}" srcId="{E1D78106-73F5-4E2E-A65B-78FF9403BCD7}" destId="{4A2023FC-6D7D-40D0-9CC0-4F11DD1C0E3B}" srcOrd="0" destOrd="0" parTransId="{620A83AF-B8C2-4B68-A74D-322F04D0758D}" sibTransId="{DB30C454-8BF4-47B7-B6EF-9F620DFBAB07}"/>
    <dgm:cxn modelId="{6EDDA637-63D9-4C14-A3F7-827CF4BD8503}" srcId="{5680E652-1198-4683-8B19-DA914A232215}" destId="{95EAE9C8-DC11-4728-87B1-1B4A8054F364}" srcOrd="0" destOrd="0" parTransId="{1F37F03D-0184-42D4-8614-18020B56AB96}" sibTransId="{522B473F-FC5E-42BD-A91A-E583F9BCDAFB}"/>
    <dgm:cxn modelId="{0BCD4E12-3144-4AB6-A0D0-5803006381C1}" type="presOf" srcId="{4B3C14EE-62DE-44E4-94EC-B9CE644325C0}" destId="{097E6CD5-FDCC-405F-854F-44ED76A7BC58}" srcOrd="0" destOrd="0" presId="urn:microsoft.com/office/officeart/2005/8/layout/vList5"/>
    <dgm:cxn modelId="{31F89F3D-5CA1-4E3A-9AF9-85E1667B75BB}" srcId="{95EAE9C8-DC11-4728-87B1-1B4A8054F364}" destId="{4B3C14EE-62DE-44E4-94EC-B9CE644325C0}" srcOrd="0" destOrd="0" parTransId="{360C8CBD-D03F-4DBB-998A-610BE8B165D3}" sibTransId="{7EBCED19-B31E-49B4-83D9-71CD2CB464E6}"/>
    <dgm:cxn modelId="{E63D98BD-19BB-4ACD-8FAE-6D2FA59D8069}" type="presParOf" srcId="{B1986074-F599-412B-B1E9-5999825BC2A1}" destId="{61873742-85F5-4FA2-BED8-2C6951C471D9}" srcOrd="0" destOrd="0" presId="urn:microsoft.com/office/officeart/2005/8/layout/vList5"/>
    <dgm:cxn modelId="{679909CE-8711-48E6-85C2-5C78B532DE2D}" type="presParOf" srcId="{61873742-85F5-4FA2-BED8-2C6951C471D9}" destId="{4453BBD4-6C6F-486D-AAE9-D2BAEA385B12}" srcOrd="0" destOrd="0" presId="urn:microsoft.com/office/officeart/2005/8/layout/vList5"/>
    <dgm:cxn modelId="{91D8CAE4-DF03-4DCC-9791-AE34E7883A04}" type="presParOf" srcId="{61873742-85F5-4FA2-BED8-2C6951C471D9}" destId="{097E6CD5-FDCC-405F-854F-44ED76A7BC58}" srcOrd="1" destOrd="0" presId="urn:microsoft.com/office/officeart/2005/8/layout/vList5"/>
    <dgm:cxn modelId="{D97CBDBB-DB00-44C2-847C-F370FB1B9981}" type="presParOf" srcId="{B1986074-F599-412B-B1E9-5999825BC2A1}" destId="{FEF61BFC-DFEE-4828-B130-C95654D8740D}" srcOrd="1" destOrd="0" presId="urn:microsoft.com/office/officeart/2005/8/layout/vList5"/>
    <dgm:cxn modelId="{321D94B5-06FC-4BD2-A8C7-A476D00F06D2}" type="presParOf" srcId="{B1986074-F599-412B-B1E9-5999825BC2A1}" destId="{B69B86BF-771A-4813-A449-C118D82646E1}" srcOrd="2" destOrd="0" presId="urn:microsoft.com/office/officeart/2005/8/layout/vList5"/>
    <dgm:cxn modelId="{DD5475D8-B3A3-434F-B8D9-4DB9DE70FC93}" type="presParOf" srcId="{B69B86BF-771A-4813-A449-C118D82646E1}" destId="{D4F7B3C5-029D-4F66-96F2-605EFF72D9D1}" srcOrd="0" destOrd="0" presId="urn:microsoft.com/office/officeart/2005/8/layout/vList5"/>
    <dgm:cxn modelId="{8F7BF12F-514A-4D6B-A3BA-61D8B96B8F3C}" type="presParOf" srcId="{B69B86BF-771A-4813-A449-C118D82646E1}" destId="{3FC80AB0-E86D-47C8-8E80-C0D899CE70C4}"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97BC0B04-46F4-4E3D-89E8-147432B4DF47}"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zh-CN" altLang="en-US"/>
        </a:p>
      </dgm:t>
    </dgm:pt>
    <dgm:pt modelId="{135ADAE4-4029-438D-9BB4-DFFB835A7DC9}">
      <dgm:prSet/>
      <dgm:spPr/>
      <dgm:t>
        <a:bodyPr/>
        <a:lstStyle/>
        <a:p>
          <a:pPr rtl="0"/>
          <a:r>
            <a:rPr lang="zh-CN" smtClean="0"/>
            <a:t>低频段：</a:t>
          </a:r>
          <a:endParaRPr lang="zh-CN"/>
        </a:p>
      </dgm:t>
    </dgm:pt>
    <dgm:pt modelId="{48C4D6E8-F022-438E-841B-310C195E0371}" type="parTrans" cxnId="{DA10385A-0302-4405-8B98-2DA11A34309D}">
      <dgm:prSet/>
      <dgm:spPr/>
      <dgm:t>
        <a:bodyPr/>
        <a:lstStyle/>
        <a:p>
          <a:endParaRPr lang="zh-CN" altLang="en-US"/>
        </a:p>
      </dgm:t>
    </dgm:pt>
    <dgm:pt modelId="{5D9FA6AD-3C69-471C-8433-5F6A4234BB47}" type="sibTrans" cxnId="{DA10385A-0302-4405-8B98-2DA11A34309D}">
      <dgm:prSet/>
      <dgm:spPr/>
      <dgm:t>
        <a:bodyPr/>
        <a:lstStyle/>
        <a:p>
          <a:endParaRPr lang="zh-CN" altLang="en-US"/>
        </a:p>
      </dgm:t>
    </dgm:pt>
    <dgm:pt modelId="{4613849C-6CC8-48EB-9026-C02ABE1625F8}">
      <dgm:prSet/>
      <dgm:spPr/>
      <dgm:t>
        <a:bodyPr/>
        <a:lstStyle/>
        <a:p>
          <a:pPr rtl="0"/>
          <a:r>
            <a:rPr lang="zh-CN" smtClean="0"/>
            <a:t>开环幅频函数的幅值远大于</a:t>
          </a:r>
          <a:r>
            <a:rPr lang="en-US" smtClean="0"/>
            <a:t>1</a:t>
          </a:r>
          <a:r>
            <a:rPr lang="zh-CN" smtClean="0"/>
            <a:t>，或对数幅频的分贝数远大于</a:t>
          </a:r>
          <a:r>
            <a:rPr lang="en-US" smtClean="0"/>
            <a:t>0dB</a:t>
          </a:r>
          <a:endParaRPr lang="zh-CN"/>
        </a:p>
      </dgm:t>
    </dgm:pt>
    <dgm:pt modelId="{7CD2063B-C66C-4B3C-A799-20BDD853B955}" type="parTrans" cxnId="{322CCB79-2FB5-4292-AD9A-5ED091EF3880}">
      <dgm:prSet/>
      <dgm:spPr/>
      <dgm:t>
        <a:bodyPr/>
        <a:lstStyle/>
        <a:p>
          <a:endParaRPr lang="zh-CN" altLang="en-US"/>
        </a:p>
      </dgm:t>
    </dgm:pt>
    <dgm:pt modelId="{77E5B63C-369F-4C27-A4BA-061C8BD12107}" type="sibTrans" cxnId="{322CCB79-2FB5-4292-AD9A-5ED091EF3880}">
      <dgm:prSet/>
      <dgm:spPr/>
      <dgm:t>
        <a:bodyPr/>
        <a:lstStyle/>
        <a:p>
          <a:endParaRPr lang="zh-CN" altLang="en-US"/>
        </a:p>
      </dgm:t>
    </dgm:pt>
    <dgm:pt modelId="{72A4F1A3-BC35-48BE-AED2-1038568577C9}">
      <dgm:prSet/>
      <dgm:spPr/>
      <dgm:t>
        <a:bodyPr/>
        <a:lstStyle/>
        <a:p>
          <a:pPr rtl="0"/>
          <a:r>
            <a:rPr lang="zh-CN" smtClean="0"/>
            <a:t>中频段：</a:t>
          </a:r>
          <a:endParaRPr lang="zh-CN"/>
        </a:p>
      </dgm:t>
    </dgm:pt>
    <dgm:pt modelId="{B36FA0BB-B301-42D3-B16D-4F2E2C8790B5}" type="parTrans" cxnId="{152E9AA0-A723-45BA-B680-B11E5F3B6C85}">
      <dgm:prSet/>
      <dgm:spPr/>
      <dgm:t>
        <a:bodyPr/>
        <a:lstStyle/>
        <a:p>
          <a:endParaRPr lang="zh-CN" altLang="en-US"/>
        </a:p>
      </dgm:t>
    </dgm:pt>
    <dgm:pt modelId="{23BACC10-EC8F-4908-AC14-C8C767278C5C}" type="sibTrans" cxnId="{152E9AA0-A723-45BA-B680-B11E5F3B6C85}">
      <dgm:prSet/>
      <dgm:spPr/>
      <dgm:t>
        <a:bodyPr/>
        <a:lstStyle/>
        <a:p>
          <a:endParaRPr lang="zh-CN" altLang="en-US"/>
        </a:p>
      </dgm:t>
    </dgm:pt>
    <dgm:pt modelId="{DF4D5F92-D529-4FF3-B77F-1C358FE1E3FC}">
      <dgm:prSet/>
      <dgm:spPr/>
      <dgm:t>
        <a:bodyPr/>
        <a:lstStyle/>
        <a:p>
          <a:pPr rtl="0"/>
          <a:r>
            <a:rPr lang="zh-CN" smtClean="0"/>
            <a:t>斜率</a:t>
          </a:r>
          <a:r>
            <a:rPr lang="en-US" smtClean="0"/>
            <a:t>=-20dB/dec</a:t>
          </a:r>
          <a:r>
            <a:rPr lang="zh-CN" smtClean="0"/>
            <a:t>，相位裕量</a:t>
          </a:r>
          <a:r>
            <a:rPr lang="el-GR" smtClean="0"/>
            <a:t>γ</a:t>
          </a:r>
          <a:r>
            <a:rPr lang="en-US" baseline="30000" smtClean="0"/>
            <a:t>=</a:t>
          </a:r>
          <a:r>
            <a:rPr lang="en-US" smtClean="0"/>
            <a:t>30</a:t>
          </a:r>
          <a:r>
            <a:rPr lang="en-US" baseline="30000" smtClean="0"/>
            <a:t>0</a:t>
          </a:r>
          <a:r>
            <a:rPr lang="en-US" smtClean="0"/>
            <a:t>-60</a:t>
          </a:r>
          <a:r>
            <a:rPr lang="en-US" baseline="30000" smtClean="0"/>
            <a:t>0</a:t>
          </a:r>
          <a:r>
            <a:rPr lang="zh-CN" smtClean="0"/>
            <a:t>，增益裕量</a:t>
          </a:r>
          <a:r>
            <a:rPr lang="en-US" smtClean="0"/>
            <a:t>20lgK</a:t>
          </a:r>
          <a:r>
            <a:rPr lang="el-GR" baseline="-25000" smtClean="0"/>
            <a:t>g</a:t>
          </a:r>
          <a:r>
            <a:rPr lang="en-US" smtClean="0"/>
            <a:t>≥6dB</a:t>
          </a:r>
          <a:endParaRPr lang="zh-CN"/>
        </a:p>
      </dgm:t>
    </dgm:pt>
    <dgm:pt modelId="{1D0B0015-DE56-4029-A20C-1262EDE7E814}" type="parTrans" cxnId="{16950D38-9030-4341-B6E5-10C2FBBA5C27}">
      <dgm:prSet/>
      <dgm:spPr/>
      <dgm:t>
        <a:bodyPr/>
        <a:lstStyle/>
        <a:p>
          <a:endParaRPr lang="zh-CN" altLang="en-US"/>
        </a:p>
      </dgm:t>
    </dgm:pt>
    <dgm:pt modelId="{001694F8-CD91-4FEE-BC1E-554C7547A9DF}" type="sibTrans" cxnId="{16950D38-9030-4341-B6E5-10C2FBBA5C27}">
      <dgm:prSet/>
      <dgm:spPr/>
      <dgm:t>
        <a:bodyPr/>
        <a:lstStyle/>
        <a:p>
          <a:endParaRPr lang="zh-CN" altLang="en-US"/>
        </a:p>
      </dgm:t>
    </dgm:pt>
    <dgm:pt modelId="{78FA793E-F7BC-4D21-9DA7-524F9CFF1965}">
      <dgm:prSet/>
      <dgm:spPr/>
      <dgm:t>
        <a:bodyPr/>
        <a:lstStyle/>
        <a:p>
          <a:pPr rtl="0"/>
          <a:r>
            <a:rPr lang="zh-CN" smtClean="0"/>
            <a:t>高频段：</a:t>
          </a:r>
          <a:endParaRPr lang="zh-CN"/>
        </a:p>
      </dgm:t>
    </dgm:pt>
    <dgm:pt modelId="{2F2ECC20-AE02-4409-825A-6C70E24745E9}" type="parTrans" cxnId="{E8D63231-C79C-4E2B-ADEF-B69699ACE2F5}">
      <dgm:prSet/>
      <dgm:spPr/>
      <dgm:t>
        <a:bodyPr/>
        <a:lstStyle/>
        <a:p>
          <a:endParaRPr lang="zh-CN" altLang="en-US"/>
        </a:p>
      </dgm:t>
    </dgm:pt>
    <dgm:pt modelId="{70F565A4-E34D-428E-B452-0F52B89B7753}" type="sibTrans" cxnId="{E8D63231-C79C-4E2B-ADEF-B69699ACE2F5}">
      <dgm:prSet/>
      <dgm:spPr/>
      <dgm:t>
        <a:bodyPr/>
        <a:lstStyle/>
        <a:p>
          <a:endParaRPr lang="zh-CN" altLang="en-US"/>
        </a:p>
      </dgm:t>
    </dgm:pt>
    <dgm:pt modelId="{CF0682A3-9934-4DBD-A100-2618D2A00E1C}">
      <dgm:prSet/>
      <dgm:spPr/>
      <dgm:t>
        <a:bodyPr/>
        <a:lstStyle/>
        <a:p>
          <a:pPr rtl="0"/>
          <a:r>
            <a:rPr lang="zh-CN" smtClean="0"/>
            <a:t>斜率陡斜，</a:t>
          </a:r>
          <a:r>
            <a:rPr lang="en-US" smtClean="0"/>
            <a:t>&gt;-40dB/dec</a:t>
          </a:r>
          <a:r>
            <a:rPr lang="zh-CN" smtClean="0"/>
            <a:t>  </a:t>
          </a:r>
          <a:endParaRPr lang="zh-CN"/>
        </a:p>
      </dgm:t>
    </dgm:pt>
    <dgm:pt modelId="{481851AC-3DE3-4E20-9755-6AF34331A750}" type="parTrans" cxnId="{221A5E2E-8167-44AC-AAFF-1FAE1AB7A747}">
      <dgm:prSet/>
      <dgm:spPr/>
      <dgm:t>
        <a:bodyPr/>
        <a:lstStyle/>
        <a:p>
          <a:endParaRPr lang="zh-CN" altLang="en-US"/>
        </a:p>
      </dgm:t>
    </dgm:pt>
    <dgm:pt modelId="{B08BD0FA-7622-4F25-8A76-39C72CD5DD65}" type="sibTrans" cxnId="{221A5E2E-8167-44AC-AAFF-1FAE1AB7A747}">
      <dgm:prSet/>
      <dgm:spPr/>
      <dgm:t>
        <a:bodyPr/>
        <a:lstStyle/>
        <a:p>
          <a:endParaRPr lang="zh-CN" altLang="en-US"/>
        </a:p>
      </dgm:t>
    </dgm:pt>
    <dgm:pt modelId="{53CA1330-A5B6-4F3E-9E9D-6DFD38771FAC}" type="pres">
      <dgm:prSet presAssocID="{97BC0B04-46F4-4E3D-89E8-147432B4DF47}" presName="Name0" presStyleCnt="0">
        <dgm:presLayoutVars>
          <dgm:dir/>
          <dgm:animLvl val="lvl"/>
          <dgm:resizeHandles val="exact"/>
        </dgm:presLayoutVars>
      </dgm:prSet>
      <dgm:spPr/>
      <dgm:t>
        <a:bodyPr/>
        <a:lstStyle/>
        <a:p>
          <a:endParaRPr lang="zh-CN" altLang="en-US"/>
        </a:p>
      </dgm:t>
    </dgm:pt>
    <dgm:pt modelId="{DCA5E2AA-9421-40DE-8044-751F5AB8B262}" type="pres">
      <dgm:prSet presAssocID="{135ADAE4-4029-438D-9BB4-DFFB835A7DC9}" presName="linNode" presStyleCnt="0"/>
      <dgm:spPr/>
    </dgm:pt>
    <dgm:pt modelId="{A4096CE0-4BB6-47FA-B5BE-89C714247407}" type="pres">
      <dgm:prSet presAssocID="{135ADAE4-4029-438D-9BB4-DFFB835A7DC9}" presName="parentText" presStyleLbl="node1" presStyleIdx="0" presStyleCnt="3" custScaleX="46594">
        <dgm:presLayoutVars>
          <dgm:chMax val="1"/>
          <dgm:bulletEnabled val="1"/>
        </dgm:presLayoutVars>
      </dgm:prSet>
      <dgm:spPr/>
      <dgm:t>
        <a:bodyPr/>
        <a:lstStyle/>
        <a:p>
          <a:endParaRPr lang="zh-CN" altLang="en-US"/>
        </a:p>
      </dgm:t>
    </dgm:pt>
    <dgm:pt modelId="{587DBF91-4897-43C8-9409-56096C387E64}" type="pres">
      <dgm:prSet presAssocID="{135ADAE4-4029-438D-9BB4-DFFB835A7DC9}" presName="descendantText" presStyleLbl="alignAccFollowNode1" presStyleIdx="0" presStyleCnt="3" custScaleX="122440">
        <dgm:presLayoutVars>
          <dgm:bulletEnabled val="1"/>
        </dgm:presLayoutVars>
      </dgm:prSet>
      <dgm:spPr/>
      <dgm:t>
        <a:bodyPr/>
        <a:lstStyle/>
        <a:p>
          <a:endParaRPr lang="zh-CN" altLang="en-US"/>
        </a:p>
      </dgm:t>
    </dgm:pt>
    <dgm:pt modelId="{01F4A575-8C5C-4EF8-865B-863DE72FC860}" type="pres">
      <dgm:prSet presAssocID="{5D9FA6AD-3C69-471C-8433-5F6A4234BB47}" presName="sp" presStyleCnt="0"/>
      <dgm:spPr/>
    </dgm:pt>
    <dgm:pt modelId="{B557908B-C4C8-43F1-AB22-7D6FB50A03E2}" type="pres">
      <dgm:prSet presAssocID="{72A4F1A3-BC35-48BE-AED2-1038568577C9}" presName="linNode" presStyleCnt="0"/>
      <dgm:spPr/>
    </dgm:pt>
    <dgm:pt modelId="{71045E18-AC80-4B79-864C-10BC9A7AAB13}" type="pres">
      <dgm:prSet presAssocID="{72A4F1A3-BC35-48BE-AED2-1038568577C9}" presName="parentText" presStyleLbl="node1" presStyleIdx="1" presStyleCnt="3" custScaleX="46594">
        <dgm:presLayoutVars>
          <dgm:chMax val="1"/>
          <dgm:bulletEnabled val="1"/>
        </dgm:presLayoutVars>
      </dgm:prSet>
      <dgm:spPr/>
      <dgm:t>
        <a:bodyPr/>
        <a:lstStyle/>
        <a:p>
          <a:endParaRPr lang="zh-CN" altLang="en-US"/>
        </a:p>
      </dgm:t>
    </dgm:pt>
    <dgm:pt modelId="{0ABDAAD6-9CA0-4F13-87B2-FA0715C0A01E}" type="pres">
      <dgm:prSet presAssocID="{72A4F1A3-BC35-48BE-AED2-1038568577C9}" presName="descendantText" presStyleLbl="alignAccFollowNode1" presStyleIdx="1" presStyleCnt="3" custScaleX="122440">
        <dgm:presLayoutVars>
          <dgm:bulletEnabled val="1"/>
        </dgm:presLayoutVars>
      </dgm:prSet>
      <dgm:spPr/>
      <dgm:t>
        <a:bodyPr/>
        <a:lstStyle/>
        <a:p>
          <a:endParaRPr lang="zh-CN" altLang="en-US"/>
        </a:p>
      </dgm:t>
    </dgm:pt>
    <dgm:pt modelId="{C9BAF1F6-C182-4F83-BB61-A6E556A193B9}" type="pres">
      <dgm:prSet presAssocID="{23BACC10-EC8F-4908-AC14-C8C767278C5C}" presName="sp" presStyleCnt="0"/>
      <dgm:spPr/>
    </dgm:pt>
    <dgm:pt modelId="{5C7CDCEE-158C-4C88-ABB1-31FB1F8AC7A3}" type="pres">
      <dgm:prSet presAssocID="{78FA793E-F7BC-4D21-9DA7-524F9CFF1965}" presName="linNode" presStyleCnt="0"/>
      <dgm:spPr/>
    </dgm:pt>
    <dgm:pt modelId="{816758CA-B238-45B9-AB67-F60C234A9D9F}" type="pres">
      <dgm:prSet presAssocID="{78FA793E-F7BC-4D21-9DA7-524F9CFF1965}" presName="parentText" presStyleLbl="node1" presStyleIdx="2" presStyleCnt="3" custScaleX="46594">
        <dgm:presLayoutVars>
          <dgm:chMax val="1"/>
          <dgm:bulletEnabled val="1"/>
        </dgm:presLayoutVars>
      </dgm:prSet>
      <dgm:spPr/>
      <dgm:t>
        <a:bodyPr/>
        <a:lstStyle/>
        <a:p>
          <a:endParaRPr lang="zh-CN" altLang="en-US"/>
        </a:p>
      </dgm:t>
    </dgm:pt>
    <dgm:pt modelId="{B1EC3D99-5B74-45C5-9BBB-3227C1CBC444}" type="pres">
      <dgm:prSet presAssocID="{78FA793E-F7BC-4D21-9DA7-524F9CFF1965}" presName="descendantText" presStyleLbl="alignAccFollowNode1" presStyleIdx="2" presStyleCnt="3" custScaleX="122440">
        <dgm:presLayoutVars>
          <dgm:bulletEnabled val="1"/>
        </dgm:presLayoutVars>
      </dgm:prSet>
      <dgm:spPr/>
      <dgm:t>
        <a:bodyPr/>
        <a:lstStyle/>
        <a:p>
          <a:endParaRPr lang="zh-CN" altLang="en-US"/>
        </a:p>
      </dgm:t>
    </dgm:pt>
  </dgm:ptLst>
  <dgm:cxnLst>
    <dgm:cxn modelId="{DA10385A-0302-4405-8B98-2DA11A34309D}" srcId="{97BC0B04-46F4-4E3D-89E8-147432B4DF47}" destId="{135ADAE4-4029-438D-9BB4-DFFB835A7DC9}" srcOrd="0" destOrd="0" parTransId="{48C4D6E8-F022-438E-841B-310C195E0371}" sibTransId="{5D9FA6AD-3C69-471C-8433-5F6A4234BB47}"/>
    <dgm:cxn modelId="{C245DCB8-8CBD-4B6F-9BED-3FC6792EE0E5}" type="presOf" srcId="{CF0682A3-9934-4DBD-A100-2618D2A00E1C}" destId="{B1EC3D99-5B74-45C5-9BBB-3227C1CBC444}" srcOrd="0" destOrd="0" presId="urn:microsoft.com/office/officeart/2005/8/layout/vList5"/>
    <dgm:cxn modelId="{79765A1E-12EC-4CC0-8A96-228FEF62C340}" type="presOf" srcId="{DF4D5F92-D529-4FF3-B77F-1C358FE1E3FC}" destId="{0ABDAAD6-9CA0-4F13-87B2-FA0715C0A01E}" srcOrd="0" destOrd="0" presId="urn:microsoft.com/office/officeart/2005/8/layout/vList5"/>
    <dgm:cxn modelId="{152E9AA0-A723-45BA-B680-B11E5F3B6C85}" srcId="{97BC0B04-46F4-4E3D-89E8-147432B4DF47}" destId="{72A4F1A3-BC35-48BE-AED2-1038568577C9}" srcOrd="1" destOrd="0" parTransId="{B36FA0BB-B301-42D3-B16D-4F2E2C8790B5}" sibTransId="{23BACC10-EC8F-4908-AC14-C8C767278C5C}"/>
    <dgm:cxn modelId="{322CCB79-2FB5-4292-AD9A-5ED091EF3880}" srcId="{135ADAE4-4029-438D-9BB4-DFFB835A7DC9}" destId="{4613849C-6CC8-48EB-9026-C02ABE1625F8}" srcOrd="0" destOrd="0" parTransId="{7CD2063B-C66C-4B3C-A799-20BDD853B955}" sibTransId="{77E5B63C-369F-4C27-A4BA-061C8BD12107}"/>
    <dgm:cxn modelId="{E8D63231-C79C-4E2B-ADEF-B69699ACE2F5}" srcId="{97BC0B04-46F4-4E3D-89E8-147432B4DF47}" destId="{78FA793E-F7BC-4D21-9DA7-524F9CFF1965}" srcOrd="2" destOrd="0" parTransId="{2F2ECC20-AE02-4409-825A-6C70E24745E9}" sibTransId="{70F565A4-E34D-428E-B452-0F52B89B7753}"/>
    <dgm:cxn modelId="{887577BB-1821-453D-8F54-0FD8DB0EF53C}" type="presOf" srcId="{72A4F1A3-BC35-48BE-AED2-1038568577C9}" destId="{71045E18-AC80-4B79-864C-10BC9A7AAB13}" srcOrd="0" destOrd="0" presId="urn:microsoft.com/office/officeart/2005/8/layout/vList5"/>
    <dgm:cxn modelId="{0D918301-770C-412E-A6C4-AFFA7CA17F31}" type="presOf" srcId="{78FA793E-F7BC-4D21-9DA7-524F9CFF1965}" destId="{816758CA-B238-45B9-AB67-F60C234A9D9F}" srcOrd="0" destOrd="0" presId="urn:microsoft.com/office/officeart/2005/8/layout/vList5"/>
    <dgm:cxn modelId="{19DABF93-E5A3-4ADB-A472-7538E12A4F10}" type="presOf" srcId="{4613849C-6CC8-48EB-9026-C02ABE1625F8}" destId="{587DBF91-4897-43C8-9409-56096C387E64}" srcOrd="0" destOrd="0" presId="urn:microsoft.com/office/officeart/2005/8/layout/vList5"/>
    <dgm:cxn modelId="{DD1752B9-B4B9-4980-962A-3C9CD67DC7C8}" type="presOf" srcId="{135ADAE4-4029-438D-9BB4-DFFB835A7DC9}" destId="{A4096CE0-4BB6-47FA-B5BE-89C714247407}" srcOrd="0" destOrd="0" presId="urn:microsoft.com/office/officeart/2005/8/layout/vList5"/>
    <dgm:cxn modelId="{FC00DADB-8320-44FF-83DF-F7652C607C8E}" type="presOf" srcId="{97BC0B04-46F4-4E3D-89E8-147432B4DF47}" destId="{53CA1330-A5B6-4F3E-9E9D-6DFD38771FAC}" srcOrd="0" destOrd="0" presId="urn:microsoft.com/office/officeart/2005/8/layout/vList5"/>
    <dgm:cxn modelId="{16950D38-9030-4341-B6E5-10C2FBBA5C27}" srcId="{72A4F1A3-BC35-48BE-AED2-1038568577C9}" destId="{DF4D5F92-D529-4FF3-B77F-1C358FE1E3FC}" srcOrd="0" destOrd="0" parTransId="{1D0B0015-DE56-4029-A20C-1262EDE7E814}" sibTransId="{001694F8-CD91-4FEE-BC1E-554C7547A9DF}"/>
    <dgm:cxn modelId="{221A5E2E-8167-44AC-AAFF-1FAE1AB7A747}" srcId="{78FA793E-F7BC-4D21-9DA7-524F9CFF1965}" destId="{CF0682A3-9934-4DBD-A100-2618D2A00E1C}" srcOrd="0" destOrd="0" parTransId="{481851AC-3DE3-4E20-9755-6AF34331A750}" sibTransId="{B08BD0FA-7622-4F25-8A76-39C72CD5DD65}"/>
    <dgm:cxn modelId="{790E639F-5F1D-415B-ABBC-A0224ADE2F9E}" type="presParOf" srcId="{53CA1330-A5B6-4F3E-9E9D-6DFD38771FAC}" destId="{DCA5E2AA-9421-40DE-8044-751F5AB8B262}" srcOrd="0" destOrd="0" presId="urn:microsoft.com/office/officeart/2005/8/layout/vList5"/>
    <dgm:cxn modelId="{F9B4517C-BB6F-4B9A-889D-94877D6B11E8}" type="presParOf" srcId="{DCA5E2AA-9421-40DE-8044-751F5AB8B262}" destId="{A4096CE0-4BB6-47FA-B5BE-89C714247407}" srcOrd="0" destOrd="0" presId="urn:microsoft.com/office/officeart/2005/8/layout/vList5"/>
    <dgm:cxn modelId="{7BB00094-D3A8-4F20-A4D2-6B85EAA701BE}" type="presParOf" srcId="{DCA5E2AA-9421-40DE-8044-751F5AB8B262}" destId="{587DBF91-4897-43C8-9409-56096C387E64}" srcOrd="1" destOrd="0" presId="urn:microsoft.com/office/officeart/2005/8/layout/vList5"/>
    <dgm:cxn modelId="{08544198-5AC6-4144-9D37-5C430770E1A6}" type="presParOf" srcId="{53CA1330-A5B6-4F3E-9E9D-6DFD38771FAC}" destId="{01F4A575-8C5C-4EF8-865B-863DE72FC860}" srcOrd="1" destOrd="0" presId="urn:microsoft.com/office/officeart/2005/8/layout/vList5"/>
    <dgm:cxn modelId="{A1EBAC9B-0A49-4B09-9D73-1BE3D98EE2CA}" type="presParOf" srcId="{53CA1330-A5B6-4F3E-9E9D-6DFD38771FAC}" destId="{B557908B-C4C8-43F1-AB22-7D6FB50A03E2}" srcOrd="2" destOrd="0" presId="urn:microsoft.com/office/officeart/2005/8/layout/vList5"/>
    <dgm:cxn modelId="{F5065B69-DEC1-4FD2-B43B-DB27AECEBA55}" type="presParOf" srcId="{B557908B-C4C8-43F1-AB22-7D6FB50A03E2}" destId="{71045E18-AC80-4B79-864C-10BC9A7AAB13}" srcOrd="0" destOrd="0" presId="urn:microsoft.com/office/officeart/2005/8/layout/vList5"/>
    <dgm:cxn modelId="{E06D6AED-65FB-4FAC-B5E0-C2635EB5E240}" type="presParOf" srcId="{B557908B-C4C8-43F1-AB22-7D6FB50A03E2}" destId="{0ABDAAD6-9CA0-4F13-87B2-FA0715C0A01E}" srcOrd="1" destOrd="0" presId="urn:microsoft.com/office/officeart/2005/8/layout/vList5"/>
    <dgm:cxn modelId="{E1832B87-A333-4E4D-9FBA-B9C9B26EEE82}" type="presParOf" srcId="{53CA1330-A5B6-4F3E-9E9D-6DFD38771FAC}" destId="{C9BAF1F6-C182-4F83-BB61-A6E556A193B9}" srcOrd="3" destOrd="0" presId="urn:microsoft.com/office/officeart/2005/8/layout/vList5"/>
    <dgm:cxn modelId="{A9185562-6D4F-42C3-8A14-450F3399D8D3}" type="presParOf" srcId="{53CA1330-A5B6-4F3E-9E9D-6DFD38771FAC}" destId="{5C7CDCEE-158C-4C88-ABB1-31FB1F8AC7A3}" srcOrd="4" destOrd="0" presId="urn:microsoft.com/office/officeart/2005/8/layout/vList5"/>
    <dgm:cxn modelId="{675FC3C4-5A6E-4E52-850C-BF2587EF835E}" type="presParOf" srcId="{5C7CDCEE-158C-4C88-ABB1-31FB1F8AC7A3}" destId="{816758CA-B238-45B9-AB67-F60C234A9D9F}" srcOrd="0" destOrd="0" presId="urn:microsoft.com/office/officeart/2005/8/layout/vList5"/>
    <dgm:cxn modelId="{B34B76BC-F2A3-4668-9B45-7531447FF9EB}" type="presParOf" srcId="{5C7CDCEE-158C-4C88-ABB1-31FB1F8AC7A3}" destId="{B1EC3D99-5B74-45C5-9BBB-3227C1CBC444}"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AE164B46-BB02-47F5-BD6D-19D1E5B2B115}"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zh-CN" altLang="en-US"/>
        </a:p>
      </dgm:t>
    </dgm:pt>
    <dgm:pt modelId="{D24D43CA-EC5B-438E-B672-252F69608809}">
      <dgm:prSet custT="1"/>
      <dgm:spPr/>
      <dgm:t>
        <a:bodyPr/>
        <a:lstStyle/>
        <a:p>
          <a:pPr rtl="0"/>
          <a:r>
            <a:rPr lang="zh-CN" altLang="en-US" sz="2400" dirty="0" smtClean="0"/>
            <a:t>已知</a:t>
          </a:r>
          <a:endParaRPr lang="zh-CN" altLang="en-US" sz="2400" dirty="0"/>
        </a:p>
      </dgm:t>
    </dgm:pt>
    <dgm:pt modelId="{250CA149-8F77-46D4-B88B-B50221432BAC}" type="parTrans" cxnId="{91BD48A9-8E14-4845-8478-79462E7AAB4A}">
      <dgm:prSet/>
      <dgm:spPr/>
      <dgm:t>
        <a:bodyPr/>
        <a:lstStyle/>
        <a:p>
          <a:endParaRPr lang="zh-CN" altLang="en-US"/>
        </a:p>
      </dgm:t>
    </dgm:pt>
    <dgm:pt modelId="{B57A89D1-2012-4427-A7B3-56FBD381FE5D}" type="sibTrans" cxnId="{91BD48A9-8E14-4845-8478-79462E7AAB4A}">
      <dgm:prSet/>
      <dgm:spPr/>
      <dgm:t>
        <a:bodyPr/>
        <a:lstStyle/>
        <a:p>
          <a:endParaRPr lang="zh-CN" altLang="en-US"/>
        </a:p>
      </dgm:t>
    </dgm:pt>
    <dgm:pt modelId="{C62467D6-D6DF-43CD-ABCD-15DB1329EB4B}">
      <dgm:prSet custT="1"/>
      <dgm:spPr/>
      <dgm:t>
        <a:bodyPr/>
        <a:lstStyle/>
        <a:p>
          <a:pPr rtl="0"/>
          <a:r>
            <a:rPr lang="zh-CN" sz="2000" dirty="0" smtClean="0"/>
            <a:t>原系统的</a:t>
          </a:r>
          <a:r>
            <a:rPr lang="zh-CN" sz="2000" u="sng" dirty="0" smtClean="0"/>
            <a:t>数学模型</a:t>
          </a:r>
          <a:r>
            <a:rPr lang="zh-CN" sz="2000" dirty="0" smtClean="0"/>
            <a:t>（</a:t>
          </a:r>
          <a:r>
            <a:rPr lang="en-US" sz="2000" dirty="0" smtClean="0"/>
            <a:t>G(s)</a:t>
          </a:r>
          <a:r>
            <a:rPr lang="zh-CN" sz="2000" dirty="0" smtClean="0"/>
            <a:t>、</a:t>
          </a:r>
          <a:r>
            <a:rPr lang="en-US" sz="2000" dirty="0" smtClean="0"/>
            <a:t>H(s)</a:t>
          </a:r>
          <a:r>
            <a:rPr lang="zh-CN" sz="2000" dirty="0" smtClean="0"/>
            <a:t>）</a:t>
          </a:r>
          <a:r>
            <a:rPr lang="en-US" sz="2000" dirty="0" smtClean="0"/>
            <a:t>,</a:t>
          </a:r>
          <a:r>
            <a:rPr lang="zh-CN" sz="2000" dirty="0" smtClean="0"/>
            <a:t>以及</a:t>
          </a:r>
          <a:r>
            <a:rPr lang="zh-CN" sz="2000" u="sng" dirty="0" smtClean="0"/>
            <a:t>要求的期望性能</a:t>
          </a:r>
          <a:endParaRPr lang="zh-CN" sz="2000" dirty="0"/>
        </a:p>
      </dgm:t>
    </dgm:pt>
    <dgm:pt modelId="{E5ABEC4E-BC92-45E1-9DF6-1B5CC6BFA24C}" type="parTrans" cxnId="{929A1A83-61C6-48AA-8D03-686BDFCEDD34}">
      <dgm:prSet/>
      <dgm:spPr/>
      <dgm:t>
        <a:bodyPr/>
        <a:lstStyle/>
        <a:p>
          <a:endParaRPr lang="zh-CN" altLang="en-US"/>
        </a:p>
      </dgm:t>
    </dgm:pt>
    <dgm:pt modelId="{ADC9C9D5-7DA7-4F31-A266-330FFC4D2703}" type="sibTrans" cxnId="{929A1A83-61C6-48AA-8D03-686BDFCEDD34}">
      <dgm:prSet/>
      <dgm:spPr/>
      <dgm:t>
        <a:bodyPr/>
        <a:lstStyle/>
        <a:p>
          <a:endParaRPr lang="zh-CN" altLang="en-US"/>
        </a:p>
      </dgm:t>
    </dgm:pt>
    <dgm:pt modelId="{7A02B1AF-74F5-4595-AC0F-6A773B5BE1A9}">
      <dgm:prSet custT="1"/>
      <dgm:spPr/>
      <dgm:t>
        <a:bodyPr/>
        <a:lstStyle/>
        <a:p>
          <a:pPr rtl="0"/>
          <a:r>
            <a:rPr lang="zh-CN" altLang="en-US" sz="2400" dirty="0" smtClean="0"/>
            <a:t>求解</a:t>
          </a:r>
          <a:endParaRPr lang="zh-CN" altLang="en-US" sz="2400" dirty="0"/>
        </a:p>
      </dgm:t>
    </dgm:pt>
    <dgm:pt modelId="{68A8E4AF-BEE8-4066-8235-A27FB746CDC0}" type="parTrans" cxnId="{237D9B19-C349-490E-9371-81D92D6D9B81}">
      <dgm:prSet/>
      <dgm:spPr/>
      <dgm:t>
        <a:bodyPr/>
        <a:lstStyle/>
        <a:p>
          <a:endParaRPr lang="zh-CN" altLang="en-US"/>
        </a:p>
      </dgm:t>
    </dgm:pt>
    <dgm:pt modelId="{7B632183-8476-4AEA-8AFC-593A32165A12}" type="sibTrans" cxnId="{237D9B19-C349-490E-9371-81D92D6D9B81}">
      <dgm:prSet/>
      <dgm:spPr/>
      <dgm:t>
        <a:bodyPr/>
        <a:lstStyle/>
        <a:p>
          <a:endParaRPr lang="zh-CN" altLang="en-US"/>
        </a:p>
      </dgm:t>
    </dgm:pt>
    <dgm:pt modelId="{AB014EB1-D42E-46D4-97FD-4911832CDFD9}">
      <dgm:prSet custT="1"/>
      <dgm:spPr/>
      <dgm:t>
        <a:bodyPr/>
        <a:lstStyle/>
        <a:p>
          <a:pPr rtl="0"/>
          <a:r>
            <a:rPr lang="zh-CN" sz="2000" dirty="0" smtClean="0"/>
            <a:t>满足期望性能的校正装置（控制器）模型</a:t>
          </a:r>
          <a:r>
            <a:rPr lang="en-US" sz="2000" dirty="0" smtClean="0"/>
            <a:t>D(s)</a:t>
          </a:r>
          <a:r>
            <a:rPr lang="zh-CN" sz="2000" dirty="0" smtClean="0"/>
            <a:t>，即求解</a:t>
          </a:r>
          <a:r>
            <a:rPr lang="en-US" sz="2000" dirty="0" smtClean="0"/>
            <a:t>T</a:t>
          </a:r>
          <a:r>
            <a:rPr lang="en-US" sz="2000" baseline="-25000" dirty="0" smtClean="0"/>
            <a:t>1</a:t>
          </a:r>
          <a:r>
            <a:rPr lang="zh-CN" sz="2000" dirty="0" smtClean="0"/>
            <a:t>、</a:t>
          </a:r>
          <a:r>
            <a:rPr lang="en-US" sz="2000" dirty="0" smtClean="0"/>
            <a:t>T</a:t>
          </a:r>
          <a:r>
            <a:rPr lang="en-US" sz="2000" baseline="-25000" dirty="0" smtClean="0"/>
            <a:t>2</a:t>
          </a:r>
          <a:r>
            <a:rPr lang="zh-CN" sz="2000" dirty="0" smtClean="0"/>
            <a:t>、</a:t>
          </a:r>
          <a:r>
            <a:rPr lang="en-US" sz="2000" dirty="0" smtClean="0"/>
            <a:t>T</a:t>
          </a:r>
          <a:r>
            <a:rPr lang="en-US" sz="2000" baseline="-25000" dirty="0" smtClean="0"/>
            <a:t>3</a:t>
          </a:r>
          <a:r>
            <a:rPr lang="zh-CN" sz="2000" dirty="0" smtClean="0"/>
            <a:t>、</a:t>
          </a:r>
          <a:r>
            <a:rPr lang="en-US" sz="2000" dirty="0" smtClean="0"/>
            <a:t>T</a:t>
          </a:r>
          <a:r>
            <a:rPr lang="en-US" sz="2000" baseline="-25000" dirty="0" smtClean="0"/>
            <a:t>4</a:t>
          </a:r>
          <a:endParaRPr lang="zh-CN" sz="2000" dirty="0"/>
        </a:p>
      </dgm:t>
    </dgm:pt>
    <dgm:pt modelId="{D039A594-5BAA-4B54-9C09-115EC7BDB240}" type="parTrans" cxnId="{DD4BA6F7-4F6D-4DB2-A7C4-4464BEA01270}">
      <dgm:prSet/>
      <dgm:spPr/>
      <dgm:t>
        <a:bodyPr/>
        <a:lstStyle/>
        <a:p>
          <a:endParaRPr lang="zh-CN" altLang="en-US"/>
        </a:p>
      </dgm:t>
    </dgm:pt>
    <dgm:pt modelId="{D406BA95-2060-4665-BFA0-018C70C89F6A}" type="sibTrans" cxnId="{DD4BA6F7-4F6D-4DB2-A7C4-4464BEA01270}">
      <dgm:prSet/>
      <dgm:spPr/>
      <dgm:t>
        <a:bodyPr/>
        <a:lstStyle/>
        <a:p>
          <a:endParaRPr lang="zh-CN" altLang="en-US"/>
        </a:p>
      </dgm:t>
    </dgm:pt>
    <dgm:pt modelId="{2195733C-7B64-43A0-BB5B-4ADE7EBBE0E6}" type="pres">
      <dgm:prSet presAssocID="{AE164B46-BB02-47F5-BD6D-19D1E5B2B115}" presName="Name0" presStyleCnt="0">
        <dgm:presLayoutVars>
          <dgm:dir/>
          <dgm:animLvl val="lvl"/>
          <dgm:resizeHandles val="exact"/>
        </dgm:presLayoutVars>
      </dgm:prSet>
      <dgm:spPr/>
      <dgm:t>
        <a:bodyPr/>
        <a:lstStyle/>
        <a:p>
          <a:endParaRPr lang="zh-CN" altLang="en-US"/>
        </a:p>
      </dgm:t>
    </dgm:pt>
    <dgm:pt modelId="{EF4064C8-214A-45EC-B36C-088EBE28EB3D}" type="pres">
      <dgm:prSet presAssocID="{D24D43CA-EC5B-438E-B672-252F69608809}" presName="linNode" presStyleCnt="0"/>
      <dgm:spPr/>
    </dgm:pt>
    <dgm:pt modelId="{B7CEA246-6865-44A3-839F-99D102D7EAE4}" type="pres">
      <dgm:prSet presAssocID="{D24D43CA-EC5B-438E-B672-252F69608809}" presName="parentText" presStyleLbl="node1" presStyleIdx="0" presStyleCnt="2" custScaleX="46775">
        <dgm:presLayoutVars>
          <dgm:chMax val="1"/>
          <dgm:bulletEnabled val="1"/>
        </dgm:presLayoutVars>
      </dgm:prSet>
      <dgm:spPr/>
      <dgm:t>
        <a:bodyPr/>
        <a:lstStyle/>
        <a:p>
          <a:endParaRPr lang="zh-CN" altLang="en-US"/>
        </a:p>
      </dgm:t>
    </dgm:pt>
    <dgm:pt modelId="{5FCC77FE-ED55-42BB-BD96-131A89FA3E23}" type="pres">
      <dgm:prSet presAssocID="{D24D43CA-EC5B-438E-B672-252F69608809}" presName="descendantText" presStyleLbl="alignAccFollowNode1" presStyleIdx="0" presStyleCnt="2" custScaleX="131615">
        <dgm:presLayoutVars>
          <dgm:bulletEnabled val="1"/>
        </dgm:presLayoutVars>
      </dgm:prSet>
      <dgm:spPr/>
      <dgm:t>
        <a:bodyPr/>
        <a:lstStyle/>
        <a:p>
          <a:endParaRPr lang="zh-CN" altLang="en-US"/>
        </a:p>
      </dgm:t>
    </dgm:pt>
    <dgm:pt modelId="{EF495606-FAE6-486B-AACA-771EDB0C3316}" type="pres">
      <dgm:prSet presAssocID="{B57A89D1-2012-4427-A7B3-56FBD381FE5D}" presName="sp" presStyleCnt="0"/>
      <dgm:spPr/>
    </dgm:pt>
    <dgm:pt modelId="{3474F8B3-4753-44A4-BC8B-5A480B1343A5}" type="pres">
      <dgm:prSet presAssocID="{7A02B1AF-74F5-4595-AC0F-6A773B5BE1A9}" presName="linNode" presStyleCnt="0"/>
      <dgm:spPr/>
    </dgm:pt>
    <dgm:pt modelId="{4BB76F01-6F95-4CA3-9CF2-0393DC6B5E77}" type="pres">
      <dgm:prSet presAssocID="{7A02B1AF-74F5-4595-AC0F-6A773B5BE1A9}" presName="parentText" presStyleLbl="node1" presStyleIdx="1" presStyleCnt="2" custScaleX="46775">
        <dgm:presLayoutVars>
          <dgm:chMax val="1"/>
          <dgm:bulletEnabled val="1"/>
        </dgm:presLayoutVars>
      </dgm:prSet>
      <dgm:spPr/>
      <dgm:t>
        <a:bodyPr/>
        <a:lstStyle/>
        <a:p>
          <a:endParaRPr lang="zh-CN" altLang="en-US"/>
        </a:p>
      </dgm:t>
    </dgm:pt>
    <dgm:pt modelId="{ED890631-EEE2-48C1-B767-7A02D1D3FDBB}" type="pres">
      <dgm:prSet presAssocID="{7A02B1AF-74F5-4595-AC0F-6A773B5BE1A9}" presName="descendantText" presStyleLbl="alignAccFollowNode1" presStyleIdx="1" presStyleCnt="2" custScaleX="131615">
        <dgm:presLayoutVars>
          <dgm:bulletEnabled val="1"/>
        </dgm:presLayoutVars>
      </dgm:prSet>
      <dgm:spPr/>
      <dgm:t>
        <a:bodyPr/>
        <a:lstStyle/>
        <a:p>
          <a:endParaRPr lang="zh-CN" altLang="en-US"/>
        </a:p>
      </dgm:t>
    </dgm:pt>
  </dgm:ptLst>
  <dgm:cxnLst>
    <dgm:cxn modelId="{929A1A83-61C6-48AA-8D03-686BDFCEDD34}" srcId="{D24D43CA-EC5B-438E-B672-252F69608809}" destId="{C62467D6-D6DF-43CD-ABCD-15DB1329EB4B}" srcOrd="0" destOrd="0" parTransId="{E5ABEC4E-BC92-45E1-9DF6-1B5CC6BFA24C}" sibTransId="{ADC9C9D5-7DA7-4F31-A266-330FFC4D2703}"/>
    <dgm:cxn modelId="{A20BF671-80A6-4992-A355-39463722B509}" type="presOf" srcId="{C62467D6-D6DF-43CD-ABCD-15DB1329EB4B}" destId="{5FCC77FE-ED55-42BB-BD96-131A89FA3E23}" srcOrd="0" destOrd="0" presId="urn:microsoft.com/office/officeart/2005/8/layout/vList5"/>
    <dgm:cxn modelId="{91BD48A9-8E14-4845-8478-79462E7AAB4A}" srcId="{AE164B46-BB02-47F5-BD6D-19D1E5B2B115}" destId="{D24D43CA-EC5B-438E-B672-252F69608809}" srcOrd="0" destOrd="0" parTransId="{250CA149-8F77-46D4-B88B-B50221432BAC}" sibTransId="{B57A89D1-2012-4427-A7B3-56FBD381FE5D}"/>
    <dgm:cxn modelId="{237D9B19-C349-490E-9371-81D92D6D9B81}" srcId="{AE164B46-BB02-47F5-BD6D-19D1E5B2B115}" destId="{7A02B1AF-74F5-4595-AC0F-6A773B5BE1A9}" srcOrd="1" destOrd="0" parTransId="{68A8E4AF-BEE8-4066-8235-A27FB746CDC0}" sibTransId="{7B632183-8476-4AEA-8AFC-593A32165A12}"/>
    <dgm:cxn modelId="{0F40816E-9098-4EA2-B015-B760449C4B4E}" type="presOf" srcId="{D24D43CA-EC5B-438E-B672-252F69608809}" destId="{B7CEA246-6865-44A3-839F-99D102D7EAE4}" srcOrd="0" destOrd="0" presId="urn:microsoft.com/office/officeart/2005/8/layout/vList5"/>
    <dgm:cxn modelId="{D56F83B2-5604-4BDA-91A6-0D1517508220}" type="presOf" srcId="{AB014EB1-D42E-46D4-97FD-4911832CDFD9}" destId="{ED890631-EEE2-48C1-B767-7A02D1D3FDBB}" srcOrd="0" destOrd="0" presId="urn:microsoft.com/office/officeart/2005/8/layout/vList5"/>
    <dgm:cxn modelId="{F5AB163E-2AEC-47D5-A626-73BA708B4EA1}" type="presOf" srcId="{AE164B46-BB02-47F5-BD6D-19D1E5B2B115}" destId="{2195733C-7B64-43A0-BB5B-4ADE7EBBE0E6}" srcOrd="0" destOrd="0" presId="urn:microsoft.com/office/officeart/2005/8/layout/vList5"/>
    <dgm:cxn modelId="{DD4BA6F7-4F6D-4DB2-A7C4-4464BEA01270}" srcId="{7A02B1AF-74F5-4595-AC0F-6A773B5BE1A9}" destId="{AB014EB1-D42E-46D4-97FD-4911832CDFD9}" srcOrd="0" destOrd="0" parTransId="{D039A594-5BAA-4B54-9C09-115EC7BDB240}" sibTransId="{D406BA95-2060-4665-BFA0-018C70C89F6A}"/>
    <dgm:cxn modelId="{150854D8-4884-4DF9-B2D7-289D610E8EBE}" type="presOf" srcId="{7A02B1AF-74F5-4595-AC0F-6A773B5BE1A9}" destId="{4BB76F01-6F95-4CA3-9CF2-0393DC6B5E77}" srcOrd="0" destOrd="0" presId="urn:microsoft.com/office/officeart/2005/8/layout/vList5"/>
    <dgm:cxn modelId="{8C151331-EFEC-4E70-91C0-7105929364BB}" type="presParOf" srcId="{2195733C-7B64-43A0-BB5B-4ADE7EBBE0E6}" destId="{EF4064C8-214A-45EC-B36C-088EBE28EB3D}" srcOrd="0" destOrd="0" presId="urn:microsoft.com/office/officeart/2005/8/layout/vList5"/>
    <dgm:cxn modelId="{2005900F-C11C-40C1-9B63-68F4F08B7DD3}" type="presParOf" srcId="{EF4064C8-214A-45EC-B36C-088EBE28EB3D}" destId="{B7CEA246-6865-44A3-839F-99D102D7EAE4}" srcOrd="0" destOrd="0" presId="urn:microsoft.com/office/officeart/2005/8/layout/vList5"/>
    <dgm:cxn modelId="{9BDBB2ED-22BA-4E7B-911D-CCAD1975358C}" type="presParOf" srcId="{EF4064C8-214A-45EC-B36C-088EBE28EB3D}" destId="{5FCC77FE-ED55-42BB-BD96-131A89FA3E23}" srcOrd="1" destOrd="0" presId="urn:microsoft.com/office/officeart/2005/8/layout/vList5"/>
    <dgm:cxn modelId="{A3644191-AB41-4E87-85B2-87093FF13AB3}" type="presParOf" srcId="{2195733C-7B64-43A0-BB5B-4ADE7EBBE0E6}" destId="{EF495606-FAE6-486B-AACA-771EDB0C3316}" srcOrd="1" destOrd="0" presId="urn:microsoft.com/office/officeart/2005/8/layout/vList5"/>
    <dgm:cxn modelId="{62D6CE2B-E16A-43E1-8ACD-A8644CC3D89E}" type="presParOf" srcId="{2195733C-7B64-43A0-BB5B-4ADE7EBBE0E6}" destId="{3474F8B3-4753-44A4-BC8B-5A480B1343A5}" srcOrd="2" destOrd="0" presId="urn:microsoft.com/office/officeart/2005/8/layout/vList5"/>
    <dgm:cxn modelId="{B74D3CE1-E0E5-4159-A434-AED59D9850D5}" type="presParOf" srcId="{3474F8B3-4753-44A4-BC8B-5A480B1343A5}" destId="{4BB76F01-6F95-4CA3-9CF2-0393DC6B5E77}" srcOrd="0" destOrd="0" presId="urn:microsoft.com/office/officeart/2005/8/layout/vList5"/>
    <dgm:cxn modelId="{4F7C0B15-09BB-4F6D-93CE-4F210B9AA801}" type="presParOf" srcId="{3474F8B3-4753-44A4-BC8B-5A480B1343A5}" destId="{ED890631-EEE2-48C1-B767-7A02D1D3FDBB}" srcOrd="1" destOrd="0" presId="urn:microsoft.com/office/officeart/2005/8/layout/vList5"/>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FE6C72CC-AE09-42F2-880D-D45576FB34D8}" type="doc">
      <dgm:prSet loTypeId="urn:microsoft.com/office/officeart/2005/8/layout/vList5" loCatId="list" qsTypeId="urn:microsoft.com/office/officeart/2005/8/quickstyle/simple1" qsCatId="simple" csTypeId="urn:microsoft.com/office/officeart/2005/8/colors/colorful4" csCatId="colorful" phldr="1"/>
      <dgm:spPr/>
      <dgm:t>
        <a:bodyPr/>
        <a:lstStyle/>
        <a:p>
          <a:endParaRPr lang="zh-CN" altLang="en-US"/>
        </a:p>
      </dgm:t>
    </dgm:pt>
    <dgm:pt modelId="{84A56DA7-BDE4-4693-B541-D7A22B40918D}">
      <dgm:prSet custT="1"/>
      <dgm:spPr/>
      <dgm:t>
        <a:bodyPr/>
        <a:lstStyle/>
        <a:p>
          <a:pPr rtl="0"/>
          <a:r>
            <a:rPr lang="zh-CN" altLang="en-US" sz="2400" dirty="0" smtClean="0"/>
            <a:t>应当指出：</a:t>
          </a:r>
          <a:endParaRPr lang="zh-CN" altLang="en-US" sz="2400" dirty="0"/>
        </a:p>
      </dgm:t>
    </dgm:pt>
    <dgm:pt modelId="{B85DE0E1-177C-420D-89AF-94177EF899C4}" type="parTrans" cxnId="{06490484-8837-4CCE-AE91-546180AF564D}">
      <dgm:prSet/>
      <dgm:spPr/>
      <dgm:t>
        <a:bodyPr/>
        <a:lstStyle/>
        <a:p>
          <a:endParaRPr lang="zh-CN" altLang="en-US"/>
        </a:p>
      </dgm:t>
    </dgm:pt>
    <dgm:pt modelId="{E75368C5-6BA9-42BB-A33B-CE2D051FDAA5}" type="sibTrans" cxnId="{06490484-8837-4CCE-AE91-546180AF564D}">
      <dgm:prSet/>
      <dgm:spPr/>
      <dgm:t>
        <a:bodyPr/>
        <a:lstStyle/>
        <a:p>
          <a:endParaRPr lang="zh-CN" altLang="en-US"/>
        </a:p>
      </dgm:t>
    </dgm:pt>
    <dgm:pt modelId="{82EB4E13-77C4-4C3F-98BB-41185B2C07B8}">
      <dgm:prSet custT="1"/>
      <dgm:spPr/>
      <dgm:t>
        <a:bodyPr/>
        <a:lstStyle/>
        <a:p>
          <a:pPr rtl="0"/>
          <a:r>
            <a:rPr lang="zh-CN" sz="1800" dirty="0" smtClean="0"/>
            <a:t>联立求解时未必都能获得有实际意义的解（即</a:t>
          </a:r>
          <a:r>
            <a:rPr lang="el-GR" sz="1800" b="1" i="1" dirty="0" smtClean="0">
              <a:latin typeface="+mj-ea"/>
              <a:ea typeface="+mj-ea"/>
            </a:rPr>
            <a:t>α</a:t>
          </a:r>
          <a:r>
            <a:rPr lang="en-US" sz="1800" b="1" i="1" dirty="0" smtClean="0">
              <a:latin typeface="+mj-ea"/>
              <a:ea typeface="+mj-ea"/>
            </a:rPr>
            <a:t> </a:t>
          </a:r>
          <a:r>
            <a:rPr lang="zh-CN" sz="1800" dirty="0" smtClean="0"/>
            <a:t>和</a:t>
          </a:r>
          <a:r>
            <a:rPr lang="en-US" sz="1800" b="1" i="1" dirty="0" smtClean="0">
              <a:latin typeface="+mj-ea"/>
              <a:ea typeface="+mj-ea"/>
            </a:rPr>
            <a:t>T </a:t>
          </a:r>
          <a:r>
            <a:rPr lang="zh-CN" sz="1800" dirty="0" smtClean="0"/>
            <a:t>都为实数，且</a:t>
          </a:r>
          <a:r>
            <a:rPr lang="el-GR" sz="1800" b="1" i="1" dirty="0" smtClean="0">
              <a:latin typeface="+mj-ea"/>
              <a:ea typeface="+mj-ea"/>
            </a:rPr>
            <a:t>α</a:t>
          </a:r>
          <a:r>
            <a:rPr lang="en-US" sz="1800" b="1" dirty="0" smtClean="0">
              <a:latin typeface="+mj-ea"/>
              <a:ea typeface="+mj-ea"/>
            </a:rPr>
            <a:t>&gt;1</a:t>
          </a:r>
          <a:r>
            <a:rPr lang="zh-CN" sz="1800" b="1" dirty="0" smtClean="0">
              <a:latin typeface="+mj-ea"/>
              <a:ea typeface="+mj-ea"/>
            </a:rPr>
            <a:t>、</a:t>
          </a:r>
          <a:r>
            <a:rPr lang="en-US" sz="1800" b="1" i="1" dirty="0" smtClean="0">
              <a:latin typeface="+mj-ea"/>
              <a:ea typeface="+mj-ea"/>
            </a:rPr>
            <a:t>T</a:t>
          </a:r>
          <a:r>
            <a:rPr lang="en-US" sz="1800" b="1" dirty="0" smtClean="0">
              <a:latin typeface="+mj-ea"/>
              <a:ea typeface="+mj-ea"/>
            </a:rPr>
            <a:t>&gt;0</a:t>
          </a:r>
          <a:r>
            <a:rPr lang="zh-CN" sz="1800" dirty="0" smtClean="0"/>
            <a:t>）。没有获得实际意义解的情况表明引入串联超前校正装置的系统根轨迹不能通过指定的期望（主导）极点。说明串联超前校正装置的设计有局限性，不能使校正后的系统根轨迹通过</a:t>
          </a:r>
          <a:r>
            <a:rPr lang="zh-CN" sz="1800" b="1" dirty="0" smtClean="0">
              <a:solidFill>
                <a:srgbClr val="C00000"/>
              </a:solidFill>
              <a:latin typeface="+mj-ea"/>
              <a:ea typeface="+mj-ea"/>
            </a:rPr>
            <a:t>任意的</a:t>
          </a:r>
          <a:r>
            <a:rPr lang="zh-CN" sz="1800" dirty="0" smtClean="0"/>
            <a:t>期望（主导）极点。</a:t>
          </a:r>
          <a:endParaRPr lang="zh-CN" sz="1800" dirty="0"/>
        </a:p>
      </dgm:t>
    </dgm:pt>
    <dgm:pt modelId="{D6000709-3A31-46B8-8317-04B5F2EDA9E9}" type="parTrans" cxnId="{F200A147-93FB-40AC-A07C-2E5DDFE3010E}">
      <dgm:prSet/>
      <dgm:spPr/>
      <dgm:t>
        <a:bodyPr/>
        <a:lstStyle/>
        <a:p>
          <a:endParaRPr lang="zh-CN" altLang="en-US"/>
        </a:p>
      </dgm:t>
    </dgm:pt>
    <dgm:pt modelId="{018A344F-50EA-45F3-B0A6-C6BE54D5191C}" type="sibTrans" cxnId="{F200A147-93FB-40AC-A07C-2E5DDFE3010E}">
      <dgm:prSet/>
      <dgm:spPr/>
      <dgm:t>
        <a:bodyPr/>
        <a:lstStyle/>
        <a:p>
          <a:endParaRPr lang="zh-CN" altLang="en-US"/>
        </a:p>
      </dgm:t>
    </dgm:pt>
    <dgm:pt modelId="{C7DB3466-B374-4F18-A989-B58742D58215}" type="pres">
      <dgm:prSet presAssocID="{FE6C72CC-AE09-42F2-880D-D45576FB34D8}" presName="Name0" presStyleCnt="0">
        <dgm:presLayoutVars>
          <dgm:dir/>
          <dgm:animLvl val="lvl"/>
          <dgm:resizeHandles val="exact"/>
        </dgm:presLayoutVars>
      </dgm:prSet>
      <dgm:spPr/>
      <dgm:t>
        <a:bodyPr/>
        <a:lstStyle/>
        <a:p>
          <a:endParaRPr lang="zh-CN" altLang="en-US"/>
        </a:p>
      </dgm:t>
    </dgm:pt>
    <dgm:pt modelId="{4164A935-04B9-4A6A-B949-CCD2B1B8A210}" type="pres">
      <dgm:prSet presAssocID="{84A56DA7-BDE4-4693-B541-D7A22B40918D}" presName="linNode" presStyleCnt="0"/>
      <dgm:spPr/>
    </dgm:pt>
    <dgm:pt modelId="{C97A2E31-8C70-418D-8D69-811A093654A2}" type="pres">
      <dgm:prSet presAssocID="{84A56DA7-BDE4-4693-B541-D7A22B40918D}" presName="parentText" presStyleLbl="node1" presStyleIdx="0" presStyleCnt="1" custScaleX="52738">
        <dgm:presLayoutVars>
          <dgm:chMax val="1"/>
          <dgm:bulletEnabled val="1"/>
        </dgm:presLayoutVars>
      </dgm:prSet>
      <dgm:spPr/>
      <dgm:t>
        <a:bodyPr/>
        <a:lstStyle/>
        <a:p>
          <a:endParaRPr lang="zh-CN" altLang="en-US"/>
        </a:p>
      </dgm:t>
    </dgm:pt>
    <dgm:pt modelId="{1882F995-5D1B-4313-90C4-A35C0820B879}" type="pres">
      <dgm:prSet presAssocID="{84A56DA7-BDE4-4693-B541-D7A22B40918D}" presName="descendantText" presStyleLbl="alignAccFollowNode1" presStyleIdx="0" presStyleCnt="1" custScaleX="130619">
        <dgm:presLayoutVars>
          <dgm:bulletEnabled val="1"/>
        </dgm:presLayoutVars>
      </dgm:prSet>
      <dgm:spPr/>
      <dgm:t>
        <a:bodyPr/>
        <a:lstStyle/>
        <a:p>
          <a:endParaRPr lang="zh-CN" altLang="en-US"/>
        </a:p>
      </dgm:t>
    </dgm:pt>
  </dgm:ptLst>
  <dgm:cxnLst>
    <dgm:cxn modelId="{ADA85D17-A026-41AB-BFBA-FE9E10ED3F68}" type="presOf" srcId="{82EB4E13-77C4-4C3F-98BB-41185B2C07B8}" destId="{1882F995-5D1B-4313-90C4-A35C0820B879}" srcOrd="0" destOrd="0" presId="urn:microsoft.com/office/officeart/2005/8/layout/vList5"/>
    <dgm:cxn modelId="{F200A147-93FB-40AC-A07C-2E5DDFE3010E}" srcId="{84A56DA7-BDE4-4693-B541-D7A22B40918D}" destId="{82EB4E13-77C4-4C3F-98BB-41185B2C07B8}" srcOrd="0" destOrd="0" parTransId="{D6000709-3A31-46B8-8317-04B5F2EDA9E9}" sibTransId="{018A344F-50EA-45F3-B0A6-C6BE54D5191C}"/>
    <dgm:cxn modelId="{06490484-8837-4CCE-AE91-546180AF564D}" srcId="{FE6C72CC-AE09-42F2-880D-D45576FB34D8}" destId="{84A56DA7-BDE4-4693-B541-D7A22B40918D}" srcOrd="0" destOrd="0" parTransId="{B85DE0E1-177C-420D-89AF-94177EF899C4}" sibTransId="{E75368C5-6BA9-42BB-A33B-CE2D051FDAA5}"/>
    <dgm:cxn modelId="{ED8D5F34-5591-4EC4-8D87-3E9647243E3A}" type="presOf" srcId="{84A56DA7-BDE4-4693-B541-D7A22B40918D}" destId="{C97A2E31-8C70-418D-8D69-811A093654A2}" srcOrd="0" destOrd="0" presId="urn:microsoft.com/office/officeart/2005/8/layout/vList5"/>
    <dgm:cxn modelId="{75DF20A2-E8E2-4929-BDBA-6FA2F181B1CD}" type="presOf" srcId="{FE6C72CC-AE09-42F2-880D-D45576FB34D8}" destId="{C7DB3466-B374-4F18-A989-B58742D58215}" srcOrd="0" destOrd="0" presId="urn:microsoft.com/office/officeart/2005/8/layout/vList5"/>
    <dgm:cxn modelId="{2376858D-5C5C-4089-9C81-00646178A29D}" type="presParOf" srcId="{C7DB3466-B374-4F18-A989-B58742D58215}" destId="{4164A935-04B9-4A6A-B949-CCD2B1B8A210}" srcOrd="0" destOrd="0" presId="urn:microsoft.com/office/officeart/2005/8/layout/vList5"/>
    <dgm:cxn modelId="{11237156-1E3E-46BB-892D-C683A97A0493}" type="presParOf" srcId="{4164A935-04B9-4A6A-B949-CCD2B1B8A210}" destId="{C97A2E31-8C70-418D-8D69-811A093654A2}" srcOrd="0" destOrd="0" presId="urn:microsoft.com/office/officeart/2005/8/layout/vList5"/>
    <dgm:cxn modelId="{398CF76C-356A-4871-B63F-4F159F85294E}" type="presParOf" srcId="{4164A935-04B9-4A6A-B949-CCD2B1B8A210}" destId="{1882F995-5D1B-4313-90C4-A35C0820B879}" srcOrd="1" destOrd="0" presId="urn:microsoft.com/office/officeart/2005/8/layout/vList5"/>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823B0A5E-AE9E-482E-8B0F-265DD7B079CA}" type="doc">
      <dgm:prSet loTypeId="urn:microsoft.com/office/officeart/2005/8/layout/vList5" loCatId="list" qsTypeId="urn:microsoft.com/office/officeart/2005/8/quickstyle/simple1" qsCatId="simple" csTypeId="urn:microsoft.com/office/officeart/2005/8/colors/colorful4" csCatId="colorful" phldr="1"/>
      <dgm:spPr/>
      <dgm:t>
        <a:bodyPr/>
        <a:lstStyle/>
        <a:p>
          <a:endParaRPr lang="zh-CN" altLang="en-US"/>
        </a:p>
      </dgm:t>
    </dgm:pt>
    <dgm:pt modelId="{700DFE64-424A-4D24-9841-EFE30EA4A1DE}">
      <dgm:prSet custT="1"/>
      <dgm:spPr/>
      <dgm:t>
        <a:bodyPr/>
        <a:lstStyle/>
        <a:p>
          <a:pPr rtl="0"/>
          <a:r>
            <a:rPr lang="zh-CN" altLang="en-US" sz="2400" dirty="0" smtClean="0"/>
            <a:t>应当指出：</a:t>
          </a:r>
          <a:endParaRPr lang="zh-CN" altLang="en-US" sz="2400" dirty="0"/>
        </a:p>
      </dgm:t>
    </dgm:pt>
    <dgm:pt modelId="{822923C2-8BD1-4F83-839A-45D8A26E47CD}" type="parTrans" cxnId="{CF04597E-0317-45EA-9ABE-56152AEB7973}">
      <dgm:prSet/>
      <dgm:spPr/>
      <dgm:t>
        <a:bodyPr/>
        <a:lstStyle/>
        <a:p>
          <a:endParaRPr lang="zh-CN" altLang="en-US"/>
        </a:p>
      </dgm:t>
    </dgm:pt>
    <dgm:pt modelId="{36205F1A-88E2-470A-B3AA-902A676B2768}" type="sibTrans" cxnId="{CF04597E-0317-45EA-9ABE-56152AEB7973}">
      <dgm:prSet/>
      <dgm:spPr/>
      <dgm:t>
        <a:bodyPr/>
        <a:lstStyle/>
        <a:p>
          <a:endParaRPr lang="zh-CN" altLang="en-US"/>
        </a:p>
      </dgm:t>
    </dgm:pt>
    <dgm:pt modelId="{C0B7E502-1BCE-451C-B9F8-4EFD49D86B9D}">
      <dgm:prSet custT="1"/>
      <dgm:spPr/>
      <dgm:t>
        <a:bodyPr/>
        <a:lstStyle/>
        <a:p>
          <a:pPr rtl="0"/>
          <a:r>
            <a:rPr lang="zh-CN" sz="2000" dirty="0" smtClean="0"/>
            <a:t>这里在</a:t>
          </a:r>
          <a:r>
            <a:rPr lang="el-GR" sz="2000" b="1" i="1" dirty="0" smtClean="0">
              <a:latin typeface="+mj-ea"/>
              <a:ea typeface="+mj-ea"/>
            </a:rPr>
            <a:t>ω</a:t>
          </a:r>
          <a:r>
            <a:rPr lang="en-US" sz="2000" b="1" i="1" baseline="-25000" dirty="0" smtClean="0">
              <a:latin typeface="+mj-ea"/>
              <a:ea typeface="+mj-ea"/>
            </a:rPr>
            <a:t>c</a:t>
          </a:r>
          <a:r>
            <a:rPr lang="en-US" sz="2000" b="1" i="1" dirty="0" smtClean="0">
              <a:latin typeface="+mj-ea"/>
              <a:ea typeface="+mj-ea"/>
            </a:rPr>
            <a:t>=</a:t>
          </a:r>
          <a:r>
            <a:rPr lang="el-GR" sz="2000" b="1" i="1" dirty="0" smtClean="0">
              <a:latin typeface="+mj-ea"/>
              <a:ea typeface="+mj-ea"/>
            </a:rPr>
            <a:t>ω</a:t>
          </a:r>
          <a:r>
            <a:rPr lang="en-US" sz="2000" b="1" i="1" baseline="-25000" dirty="0" smtClean="0">
              <a:latin typeface="+mj-ea"/>
              <a:ea typeface="+mj-ea"/>
            </a:rPr>
            <a:t>m </a:t>
          </a:r>
          <a:r>
            <a:rPr lang="zh-CN" sz="2000" dirty="0" smtClean="0"/>
            <a:t>时的计算未必都能获得有意义的解（即</a:t>
          </a:r>
          <a:r>
            <a:rPr lang="el-GR" sz="2000" b="1" i="1" dirty="0" smtClean="0">
              <a:latin typeface="+mj-ea"/>
              <a:ea typeface="+mj-ea"/>
            </a:rPr>
            <a:t>ω</a:t>
          </a:r>
          <a:r>
            <a:rPr lang="en-US" sz="2000" b="1" i="1" baseline="-25000" dirty="0" smtClean="0">
              <a:latin typeface="+mj-ea"/>
              <a:ea typeface="+mj-ea"/>
            </a:rPr>
            <a:t>c </a:t>
          </a:r>
          <a:r>
            <a:rPr lang="zh-CN" sz="2000" dirty="0" smtClean="0"/>
            <a:t>是大于零实数），表明采用串联超前校正无法实现</a:t>
          </a:r>
          <a:r>
            <a:rPr lang="zh-CN" sz="2000" b="1" dirty="0" smtClean="0">
              <a:solidFill>
                <a:srgbClr val="C00000"/>
              </a:solidFill>
              <a:latin typeface="+mj-ea"/>
              <a:ea typeface="+mj-ea"/>
            </a:rPr>
            <a:t>任意的</a:t>
          </a:r>
          <a:r>
            <a:rPr lang="zh-CN" sz="2000" dirty="0" smtClean="0"/>
            <a:t>性能指标要求。</a:t>
          </a:r>
          <a:endParaRPr lang="zh-CN" sz="2000" dirty="0"/>
        </a:p>
      </dgm:t>
    </dgm:pt>
    <dgm:pt modelId="{3545BDB1-FD3E-40AD-B173-C9846875D9D3}" type="parTrans" cxnId="{33774D36-D581-40E5-9F63-7ABF8B4A2CDF}">
      <dgm:prSet/>
      <dgm:spPr/>
      <dgm:t>
        <a:bodyPr/>
        <a:lstStyle/>
        <a:p>
          <a:endParaRPr lang="zh-CN" altLang="en-US"/>
        </a:p>
      </dgm:t>
    </dgm:pt>
    <dgm:pt modelId="{A3D6376E-F8FF-41D5-AB87-BD13342FB7FB}" type="sibTrans" cxnId="{33774D36-D581-40E5-9F63-7ABF8B4A2CDF}">
      <dgm:prSet/>
      <dgm:spPr/>
      <dgm:t>
        <a:bodyPr/>
        <a:lstStyle/>
        <a:p>
          <a:endParaRPr lang="zh-CN" altLang="en-US"/>
        </a:p>
      </dgm:t>
    </dgm:pt>
    <dgm:pt modelId="{D5A9D096-3BB0-405E-AE49-C97B5B9B8063}" type="pres">
      <dgm:prSet presAssocID="{823B0A5E-AE9E-482E-8B0F-265DD7B079CA}" presName="Name0" presStyleCnt="0">
        <dgm:presLayoutVars>
          <dgm:dir/>
          <dgm:animLvl val="lvl"/>
          <dgm:resizeHandles val="exact"/>
        </dgm:presLayoutVars>
      </dgm:prSet>
      <dgm:spPr/>
      <dgm:t>
        <a:bodyPr/>
        <a:lstStyle/>
        <a:p>
          <a:endParaRPr lang="zh-CN" altLang="en-US"/>
        </a:p>
      </dgm:t>
    </dgm:pt>
    <dgm:pt modelId="{AEC030EB-CE0D-4EF2-AF98-412A9B7A8110}" type="pres">
      <dgm:prSet presAssocID="{700DFE64-424A-4D24-9841-EFE30EA4A1DE}" presName="linNode" presStyleCnt="0"/>
      <dgm:spPr/>
    </dgm:pt>
    <dgm:pt modelId="{89CD5828-70D6-4059-93D7-DBFFB1F249E8}" type="pres">
      <dgm:prSet presAssocID="{700DFE64-424A-4D24-9841-EFE30EA4A1DE}" presName="parentText" presStyleLbl="node1" presStyleIdx="0" presStyleCnt="1" custScaleX="53885">
        <dgm:presLayoutVars>
          <dgm:chMax val="1"/>
          <dgm:bulletEnabled val="1"/>
        </dgm:presLayoutVars>
      </dgm:prSet>
      <dgm:spPr/>
      <dgm:t>
        <a:bodyPr/>
        <a:lstStyle/>
        <a:p>
          <a:endParaRPr lang="zh-CN" altLang="en-US"/>
        </a:p>
      </dgm:t>
    </dgm:pt>
    <dgm:pt modelId="{44E82B39-B942-42B0-930B-400344F81137}" type="pres">
      <dgm:prSet presAssocID="{700DFE64-424A-4D24-9841-EFE30EA4A1DE}" presName="descendantText" presStyleLbl="alignAccFollowNode1" presStyleIdx="0" presStyleCnt="1" custScaleX="133016">
        <dgm:presLayoutVars>
          <dgm:bulletEnabled val="1"/>
        </dgm:presLayoutVars>
      </dgm:prSet>
      <dgm:spPr/>
      <dgm:t>
        <a:bodyPr/>
        <a:lstStyle/>
        <a:p>
          <a:endParaRPr lang="zh-CN" altLang="en-US"/>
        </a:p>
      </dgm:t>
    </dgm:pt>
  </dgm:ptLst>
  <dgm:cxnLst>
    <dgm:cxn modelId="{33774D36-D581-40E5-9F63-7ABF8B4A2CDF}" srcId="{700DFE64-424A-4D24-9841-EFE30EA4A1DE}" destId="{C0B7E502-1BCE-451C-B9F8-4EFD49D86B9D}" srcOrd="0" destOrd="0" parTransId="{3545BDB1-FD3E-40AD-B173-C9846875D9D3}" sibTransId="{A3D6376E-F8FF-41D5-AB87-BD13342FB7FB}"/>
    <dgm:cxn modelId="{A2AD66E4-96C3-4788-A9FF-96710275C428}" type="presOf" srcId="{C0B7E502-1BCE-451C-B9F8-4EFD49D86B9D}" destId="{44E82B39-B942-42B0-930B-400344F81137}" srcOrd="0" destOrd="0" presId="urn:microsoft.com/office/officeart/2005/8/layout/vList5"/>
    <dgm:cxn modelId="{CF04597E-0317-45EA-9ABE-56152AEB7973}" srcId="{823B0A5E-AE9E-482E-8B0F-265DD7B079CA}" destId="{700DFE64-424A-4D24-9841-EFE30EA4A1DE}" srcOrd="0" destOrd="0" parTransId="{822923C2-8BD1-4F83-839A-45D8A26E47CD}" sibTransId="{36205F1A-88E2-470A-B3AA-902A676B2768}"/>
    <dgm:cxn modelId="{144E0617-E3A0-4DBA-80F0-A37B09E8D261}" type="presOf" srcId="{700DFE64-424A-4D24-9841-EFE30EA4A1DE}" destId="{89CD5828-70D6-4059-93D7-DBFFB1F249E8}" srcOrd="0" destOrd="0" presId="urn:microsoft.com/office/officeart/2005/8/layout/vList5"/>
    <dgm:cxn modelId="{5B0824CB-B83D-48CE-AA1C-D79F41704B8D}" type="presOf" srcId="{823B0A5E-AE9E-482E-8B0F-265DD7B079CA}" destId="{D5A9D096-3BB0-405E-AE49-C97B5B9B8063}" srcOrd="0" destOrd="0" presId="urn:microsoft.com/office/officeart/2005/8/layout/vList5"/>
    <dgm:cxn modelId="{85BC7173-8FB9-4343-BCEC-1CBFC1112013}" type="presParOf" srcId="{D5A9D096-3BB0-405E-AE49-C97B5B9B8063}" destId="{AEC030EB-CE0D-4EF2-AF98-412A9B7A8110}" srcOrd="0" destOrd="0" presId="urn:microsoft.com/office/officeart/2005/8/layout/vList5"/>
    <dgm:cxn modelId="{2021CAC9-CA25-422B-B533-EBD0088BE353}" type="presParOf" srcId="{AEC030EB-CE0D-4EF2-AF98-412A9B7A8110}" destId="{89CD5828-70D6-4059-93D7-DBFFB1F249E8}" srcOrd="0" destOrd="0" presId="urn:microsoft.com/office/officeart/2005/8/layout/vList5"/>
    <dgm:cxn modelId="{0082A14A-DCE3-458A-ADF3-EA3A374F971C}" type="presParOf" srcId="{AEC030EB-CE0D-4EF2-AF98-412A9B7A8110}" destId="{44E82B39-B942-42B0-930B-400344F81137}" srcOrd="1" destOrd="0" presId="urn:microsoft.com/office/officeart/2005/8/layout/vList5"/>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4B90B6F6-2D8F-4149-BA4A-99805C48D347}" type="doc">
      <dgm:prSet loTypeId="urn:microsoft.com/office/officeart/2005/8/layout/vList5" loCatId="list" qsTypeId="urn:microsoft.com/office/officeart/2005/8/quickstyle/simple1" qsCatId="simple" csTypeId="urn:microsoft.com/office/officeart/2005/8/colors/colorful4" csCatId="colorful" phldr="1"/>
      <dgm:spPr/>
      <dgm:t>
        <a:bodyPr/>
        <a:lstStyle/>
        <a:p>
          <a:endParaRPr lang="zh-CN" altLang="en-US"/>
        </a:p>
      </dgm:t>
    </dgm:pt>
    <dgm:pt modelId="{0672EBD4-F1CE-45EF-B9A8-FAE3E3EFDC5A}">
      <dgm:prSet/>
      <dgm:spPr/>
      <dgm:t>
        <a:bodyPr/>
        <a:lstStyle/>
        <a:p>
          <a:pPr rtl="0"/>
          <a:r>
            <a:rPr lang="zh-CN" smtClean="0"/>
            <a:t>（</a:t>
          </a:r>
          <a:r>
            <a:rPr lang="en-US" smtClean="0"/>
            <a:t>1</a:t>
          </a:r>
          <a:r>
            <a:rPr lang="zh-CN" smtClean="0"/>
            <a:t>）</a:t>
          </a:r>
          <a:endParaRPr lang="zh-CN"/>
        </a:p>
      </dgm:t>
    </dgm:pt>
    <dgm:pt modelId="{9905DF4C-F85C-4FD4-B469-DE4AE8820C3B}" type="parTrans" cxnId="{A28DEDF9-89B2-4D36-98E1-730BA66651AC}">
      <dgm:prSet/>
      <dgm:spPr/>
      <dgm:t>
        <a:bodyPr/>
        <a:lstStyle/>
        <a:p>
          <a:endParaRPr lang="zh-CN" altLang="en-US"/>
        </a:p>
      </dgm:t>
    </dgm:pt>
    <dgm:pt modelId="{6AB9F800-29C2-4235-B86F-03797CEF21CF}" type="sibTrans" cxnId="{A28DEDF9-89B2-4D36-98E1-730BA66651AC}">
      <dgm:prSet/>
      <dgm:spPr/>
      <dgm:t>
        <a:bodyPr/>
        <a:lstStyle/>
        <a:p>
          <a:endParaRPr lang="zh-CN" altLang="en-US"/>
        </a:p>
      </dgm:t>
    </dgm:pt>
    <dgm:pt modelId="{E6C67507-768B-4401-B2FC-9E7867EA0D6E}">
      <dgm:prSet/>
      <dgm:spPr/>
      <dgm:t>
        <a:bodyPr/>
        <a:lstStyle/>
        <a:p>
          <a:pPr rtl="0"/>
          <a:r>
            <a:rPr lang="zh-CN" b="1" dirty="0" smtClean="0">
              <a:solidFill>
                <a:srgbClr val="0070C0"/>
              </a:solidFill>
              <a:latin typeface="+mj-ea"/>
              <a:ea typeface="+mj-ea"/>
            </a:rPr>
            <a:t>滞后</a:t>
          </a:r>
          <a:r>
            <a:rPr lang="en-US" b="1" dirty="0" smtClean="0">
              <a:solidFill>
                <a:srgbClr val="0070C0"/>
              </a:solidFill>
              <a:latin typeface="+mj-ea"/>
              <a:ea typeface="+mj-ea"/>
            </a:rPr>
            <a:t>-</a:t>
          </a:r>
          <a:r>
            <a:rPr lang="zh-CN" b="1" dirty="0" smtClean="0">
              <a:solidFill>
                <a:srgbClr val="0070C0"/>
              </a:solidFill>
              <a:latin typeface="+mj-ea"/>
              <a:ea typeface="+mj-ea"/>
            </a:rPr>
            <a:t>超前校正</a:t>
          </a:r>
          <a:r>
            <a:rPr lang="zh-CN" dirty="0" smtClean="0"/>
            <a:t>近似于或等同于“</a:t>
          </a:r>
          <a:r>
            <a:rPr lang="zh-CN" b="1" dirty="0" smtClean="0">
              <a:solidFill>
                <a:srgbClr val="C00000"/>
              </a:solidFill>
              <a:latin typeface="+mj-ea"/>
              <a:ea typeface="+mj-ea"/>
            </a:rPr>
            <a:t>比例</a:t>
          </a:r>
          <a:r>
            <a:rPr lang="en-US" b="1" dirty="0" smtClean="0">
              <a:solidFill>
                <a:srgbClr val="C00000"/>
              </a:solidFill>
              <a:latin typeface="+mj-ea"/>
              <a:ea typeface="+mj-ea"/>
            </a:rPr>
            <a:t>-</a:t>
          </a:r>
          <a:r>
            <a:rPr lang="zh-CN" b="1" dirty="0" smtClean="0">
              <a:solidFill>
                <a:srgbClr val="C00000"/>
              </a:solidFill>
              <a:latin typeface="+mj-ea"/>
              <a:ea typeface="+mj-ea"/>
            </a:rPr>
            <a:t>积分</a:t>
          </a:r>
          <a:r>
            <a:rPr lang="en-US" b="1" dirty="0" smtClean="0">
              <a:solidFill>
                <a:srgbClr val="C00000"/>
              </a:solidFill>
              <a:latin typeface="+mj-ea"/>
              <a:ea typeface="+mj-ea"/>
            </a:rPr>
            <a:t>-</a:t>
          </a:r>
          <a:r>
            <a:rPr lang="zh-CN" b="1" dirty="0" smtClean="0">
              <a:solidFill>
                <a:srgbClr val="C00000"/>
              </a:solidFill>
              <a:latin typeface="+mj-ea"/>
              <a:ea typeface="+mj-ea"/>
            </a:rPr>
            <a:t>微分</a:t>
          </a:r>
          <a:r>
            <a:rPr lang="zh-CN" dirty="0" smtClean="0"/>
            <a:t>”控制</a:t>
          </a:r>
          <a:r>
            <a:rPr lang="en-US" dirty="0" smtClean="0"/>
            <a:t>(</a:t>
          </a:r>
          <a:r>
            <a:rPr lang="zh-CN" dirty="0" smtClean="0"/>
            <a:t>称为</a:t>
          </a:r>
          <a:r>
            <a:rPr lang="en-US" dirty="0" smtClean="0"/>
            <a:t>PID</a:t>
          </a:r>
          <a:r>
            <a:rPr lang="zh-CN" dirty="0" smtClean="0"/>
            <a:t>控制</a:t>
          </a:r>
          <a:r>
            <a:rPr lang="en-US" dirty="0" smtClean="0"/>
            <a:t>)</a:t>
          </a:r>
          <a:r>
            <a:rPr lang="zh-CN" dirty="0" smtClean="0"/>
            <a:t>。</a:t>
          </a:r>
          <a:endParaRPr lang="zh-CN" dirty="0"/>
        </a:p>
      </dgm:t>
    </dgm:pt>
    <dgm:pt modelId="{B0E780C8-B3FD-481F-9C93-F80B44DF8C5B}" type="parTrans" cxnId="{A999B27B-83F3-4E49-A12F-061BD6D7108A}">
      <dgm:prSet/>
      <dgm:spPr/>
      <dgm:t>
        <a:bodyPr/>
        <a:lstStyle/>
        <a:p>
          <a:endParaRPr lang="zh-CN" altLang="en-US"/>
        </a:p>
      </dgm:t>
    </dgm:pt>
    <dgm:pt modelId="{BCF4A9B9-1CBC-4831-ABE8-B23C2E8AD45B}" type="sibTrans" cxnId="{A999B27B-83F3-4E49-A12F-061BD6D7108A}">
      <dgm:prSet/>
      <dgm:spPr/>
      <dgm:t>
        <a:bodyPr/>
        <a:lstStyle/>
        <a:p>
          <a:endParaRPr lang="zh-CN" altLang="en-US"/>
        </a:p>
      </dgm:t>
    </dgm:pt>
    <dgm:pt modelId="{5D323F04-229C-4A50-A458-FA595D62B8BA}">
      <dgm:prSet/>
      <dgm:spPr/>
      <dgm:t>
        <a:bodyPr/>
        <a:lstStyle/>
        <a:p>
          <a:pPr rtl="0"/>
          <a:r>
            <a:rPr lang="zh-CN" smtClean="0"/>
            <a:t>（</a:t>
          </a:r>
          <a:r>
            <a:rPr lang="en-US" smtClean="0"/>
            <a:t>2</a:t>
          </a:r>
          <a:r>
            <a:rPr lang="zh-CN" smtClean="0"/>
            <a:t>）</a:t>
          </a:r>
          <a:endParaRPr lang="zh-CN"/>
        </a:p>
      </dgm:t>
    </dgm:pt>
    <dgm:pt modelId="{742640B5-B216-4468-A0EF-92B56A8B6C27}" type="parTrans" cxnId="{2530AC15-691B-493A-A933-9140984E6265}">
      <dgm:prSet/>
      <dgm:spPr/>
      <dgm:t>
        <a:bodyPr/>
        <a:lstStyle/>
        <a:p>
          <a:endParaRPr lang="zh-CN" altLang="en-US"/>
        </a:p>
      </dgm:t>
    </dgm:pt>
    <dgm:pt modelId="{3ED1B49C-A7BD-4ED1-8219-7B99397DA789}" type="sibTrans" cxnId="{2530AC15-691B-493A-A933-9140984E6265}">
      <dgm:prSet/>
      <dgm:spPr/>
      <dgm:t>
        <a:bodyPr/>
        <a:lstStyle/>
        <a:p>
          <a:endParaRPr lang="zh-CN" altLang="en-US"/>
        </a:p>
      </dgm:t>
    </dgm:pt>
    <dgm:pt modelId="{20BCD2CE-2C86-458C-BBAF-1E8E74FD5612}">
      <dgm:prSet/>
      <dgm:spPr/>
      <dgm:t>
        <a:bodyPr/>
        <a:lstStyle/>
        <a:p>
          <a:pPr rtl="0"/>
          <a:r>
            <a:rPr lang="zh-CN" b="1" dirty="0" smtClean="0">
              <a:solidFill>
                <a:srgbClr val="0070C0"/>
              </a:solidFill>
              <a:latin typeface="+mj-ea"/>
              <a:ea typeface="+mj-ea"/>
            </a:rPr>
            <a:t>滞后校正</a:t>
          </a:r>
          <a:r>
            <a:rPr lang="zh-CN" dirty="0" smtClean="0"/>
            <a:t>近似于或等同于</a:t>
          </a:r>
          <a:r>
            <a:rPr lang="en-US" dirty="0" smtClean="0"/>
            <a:t>PI</a:t>
          </a:r>
          <a:r>
            <a:rPr lang="zh-CN" dirty="0" smtClean="0"/>
            <a:t>控制。</a:t>
          </a:r>
          <a:endParaRPr lang="zh-CN" dirty="0"/>
        </a:p>
      </dgm:t>
    </dgm:pt>
    <dgm:pt modelId="{F3A0D8EB-73C0-480D-87EE-F98B93C5E21F}" type="parTrans" cxnId="{D2176284-75A8-4663-9AC9-9BB86CDF2588}">
      <dgm:prSet/>
      <dgm:spPr/>
      <dgm:t>
        <a:bodyPr/>
        <a:lstStyle/>
        <a:p>
          <a:endParaRPr lang="zh-CN" altLang="en-US"/>
        </a:p>
      </dgm:t>
    </dgm:pt>
    <dgm:pt modelId="{0938EED0-6EBC-4899-A812-B8A6D45A2528}" type="sibTrans" cxnId="{D2176284-75A8-4663-9AC9-9BB86CDF2588}">
      <dgm:prSet/>
      <dgm:spPr/>
      <dgm:t>
        <a:bodyPr/>
        <a:lstStyle/>
        <a:p>
          <a:endParaRPr lang="zh-CN" altLang="en-US"/>
        </a:p>
      </dgm:t>
    </dgm:pt>
    <dgm:pt modelId="{B0148E0E-D020-4ABA-AF8A-CF6387854498}">
      <dgm:prSet/>
      <dgm:spPr/>
      <dgm:t>
        <a:bodyPr/>
        <a:lstStyle/>
        <a:p>
          <a:pPr rtl="0"/>
          <a:r>
            <a:rPr lang="zh-CN" smtClean="0"/>
            <a:t>（</a:t>
          </a:r>
          <a:r>
            <a:rPr lang="en-US" smtClean="0"/>
            <a:t>3</a:t>
          </a:r>
          <a:r>
            <a:rPr lang="zh-CN" smtClean="0"/>
            <a:t>）</a:t>
          </a:r>
          <a:endParaRPr lang="zh-CN"/>
        </a:p>
      </dgm:t>
    </dgm:pt>
    <dgm:pt modelId="{A593F849-AA95-4283-900E-E00A87E88CC4}" type="parTrans" cxnId="{7548B659-8763-4850-924D-270C08C77469}">
      <dgm:prSet/>
      <dgm:spPr/>
      <dgm:t>
        <a:bodyPr/>
        <a:lstStyle/>
        <a:p>
          <a:endParaRPr lang="zh-CN" altLang="en-US"/>
        </a:p>
      </dgm:t>
    </dgm:pt>
    <dgm:pt modelId="{0C2DDB87-B384-4B17-9F13-ACB06809A42B}" type="sibTrans" cxnId="{7548B659-8763-4850-924D-270C08C77469}">
      <dgm:prSet/>
      <dgm:spPr/>
      <dgm:t>
        <a:bodyPr/>
        <a:lstStyle/>
        <a:p>
          <a:endParaRPr lang="zh-CN" altLang="en-US"/>
        </a:p>
      </dgm:t>
    </dgm:pt>
    <dgm:pt modelId="{44861D97-F326-4E9E-B5CC-D47E35845A97}">
      <dgm:prSet/>
      <dgm:spPr/>
      <dgm:t>
        <a:bodyPr/>
        <a:lstStyle/>
        <a:p>
          <a:pPr rtl="0"/>
          <a:r>
            <a:rPr lang="zh-CN" b="1" dirty="0" smtClean="0">
              <a:solidFill>
                <a:srgbClr val="0070C0"/>
              </a:solidFill>
              <a:latin typeface="+mj-ea"/>
              <a:ea typeface="+mj-ea"/>
            </a:rPr>
            <a:t>超前校正</a:t>
          </a:r>
          <a:r>
            <a:rPr lang="zh-CN" dirty="0" smtClean="0"/>
            <a:t>近似于或等同于</a:t>
          </a:r>
          <a:r>
            <a:rPr lang="en-US" dirty="0" smtClean="0"/>
            <a:t>PD</a:t>
          </a:r>
          <a:r>
            <a:rPr lang="zh-CN" dirty="0" smtClean="0"/>
            <a:t>控制。</a:t>
          </a:r>
          <a:endParaRPr lang="zh-CN" dirty="0"/>
        </a:p>
      </dgm:t>
    </dgm:pt>
    <dgm:pt modelId="{FD6252FA-D052-4AAE-920C-9B33016AD7A6}" type="parTrans" cxnId="{E400D6A6-FE17-4740-BEC7-82085C038AE0}">
      <dgm:prSet/>
      <dgm:spPr/>
      <dgm:t>
        <a:bodyPr/>
        <a:lstStyle/>
        <a:p>
          <a:endParaRPr lang="zh-CN" altLang="en-US"/>
        </a:p>
      </dgm:t>
    </dgm:pt>
    <dgm:pt modelId="{DF4B44FB-65BB-4B20-813D-F76BA706CA06}" type="sibTrans" cxnId="{E400D6A6-FE17-4740-BEC7-82085C038AE0}">
      <dgm:prSet/>
      <dgm:spPr/>
      <dgm:t>
        <a:bodyPr/>
        <a:lstStyle/>
        <a:p>
          <a:endParaRPr lang="zh-CN" altLang="en-US"/>
        </a:p>
      </dgm:t>
    </dgm:pt>
    <dgm:pt modelId="{A3C2FF5A-5458-4B25-9AFE-1262A7B43252}" type="pres">
      <dgm:prSet presAssocID="{4B90B6F6-2D8F-4149-BA4A-99805C48D347}" presName="Name0" presStyleCnt="0">
        <dgm:presLayoutVars>
          <dgm:dir/>
          <dgm:animLvl val="lvl"/>
          <dgm:resizeHandles val="exact"/>
        </dgm:presLayoutVars>
      </dgm:prSet>
      <dgm:spPr/>
      <dgm:t>
        <a:bodyPr/>
        <a:lstStyle/>
        <a:p>
          <a:endParaRPr lang="zh-CN" altLang="en-US"/>
        </a:p>
      </dgm:t>
    </dgm:pt>
    <dgm:pt modelId="{772D61C2-1970-445E-B724-463C61C55B0A}" type="pres">
      <dgm:prSet presAssocID="{0672EBD4-F1CE-45EF-B9A8-FAE3E3EFDC5A}" presName="linNode" presStyleCnt="0"/>
      <dgm:spPr/>
    </dgm:pt>
    <dgm:pt modelId="{F17987B0-18FA-41ED-9084-23F0AB4A90E1}" type="pres">
      <dgm:prSet presAssocID="{0672EBD4-F1CE-45EF-B9A8-FAE3E3EFDC5A}" presName="parentText" presStyleLbl="node1" presStyleIdx="0" presStyleCnt="3" custScaleX="47627">
        <dgm:presLayoutVars>
          <dgm:chMax val="1"/>
          <dgm:bulletEnabled val="1"/>
        </dgm:presLayoutVars>
      </dgm:prSet>
      <dgm:spPr/>
      <dgm:t>
        <a:bodyPr/>
        <a:lstStyle/>
        <a:p>
          <a:endParaRPr lang="zh-CN" altLang="en-US"/>
        </a:p>
      </dgm:t>
    </dgm:pt>
    <dgm:pt modelId="{794E00A2-13A4-45CD-9AE3-D9AB75DE6CE5}" type="pres">
      <dgm:prSet presAssocID="{0672EBD4-F1CE-45EF-B9A8-FAE3E3EFDC5A}" presName="descendantText" presStyleLbl="alignAccFollowNode1" presStyleIdx="0" presStyleCnt="3" custScaleX="128956">
        <dgm:presLayoutVars>
          <dgm:bulletEnabled val="1"/>
        </dgm:presLayoutVars>
      </dgm:prSet>
      <dgm:spPr/>
      <dgm:t>
        <a:bodyPr/>
        <a:lstStyle/>
        <a:p>
          <a:endParaRPr lang="zh-CN" altLang="en-US"/>
        </a:p>
      </dgm:t>
    </dgm:pt>
    <dgm:pt modelId="{5DC8B4EC-550F-4454-B53F-1E5BA3AF3D09}" type="pres">
      <dgm:prSet presAssocID="{6AB9F800-29C2-4235-B86F-03797CEF21CF}" presName="sp" presStyleCnt="0"/>
      <dgm:spPr/>
    </dgm:pt>
    <dgm:pt modelId="{3C1CFB75-C264-4F1C-9919-7DFEBF40F162}" type="pres">
      <dgm:prSet presAssocID="{5D323F04-229C-4A50-A458-FA595D62B8BA}" presName="linNode" presStyleCnt="0"/>
      <dgm:spPr/>
    </dgm:pt>
    <dgm:pt modelId="{AF31C161-2A65-474A-A672-30B00A6A5897}" type="pres">
      <dgm:prSet presAssocID="{5D323F04-229C-4A50-A458-FA595D62B8BA}" presName="parentText" presStyleLbl="node1" presStyleIdx="1" presStyleCnt="3" custScaleX="47627">
        <dgm:presLayoutVars>
          <dgm:chMax val="1"/>
          <dgm:bulletEnabled val="1"/>
        </dgm:presLayoutVars>
      </dgm:prSet>
      <dgm:spPr/>
      <dgm:t>
        <a:bodyPr/>
        <a:lstStyle/>
        <a:p>
          <a:endParaRPr lang="zh-CN" altLang="en-US"/>
        </a:p>
      </dgm:t>
    </dgm:pt>
    <dgm:pt modelId="{F4E19C78-4D6C-477D-B767-111A56E3626E}" type="pres">
      <dgm:prSet presAssocID="{5D323F04-229C-4A50-A458-FA595D62B8BA}" presName="descendantText" presStyleLbl="alignAccFollowNode1" presStyleIdx="1" presStyleCnt="3" custScaleX="128956">
        <dgm:presLayoutVars>
          <dgm:bulletEnabled val="1"/>
        </dgm:presLayoutVars>
      </dgm:prSet>
      <dgm:spPr/>
      <dgm:t>
        <a:bodyPr/>
        <a:lstStyle/>
        <a:p>
          <a:endParaRPr lang="zh-CN" altLang="en-US"/>
        </a:p>
      </dgm:t>
    </dgm:pt>
    <dgm:pt modelId="{33F5A329-A002-4E6F-9112-49413EB9C92E}" type="pres">
      <dgm:prSet presAssocID="{3ED1B49C-A7BD-4ED1-8219-7B99397DA789}" presName="sp" presStyleCnt="0"/>
      <dgm:spPr/>
    </dgm:pt>
    <dgm:pt modelId="{EBFE96BB-493F-4C09-8E18-9C5D79D7E372}" type="pres">
      <dgm:prSet presAssocID="{B0148E0E-D020-4ABA-AF8A-CF6387854498}" presName="linNode" presStyleCnt="0"/>
      <dgm:spPr/>
    </dgm:pt>
    <dgm:pt modelId="{0B274A0B-65DD-4091-81CC-BADFD8ADE64F}" type="pres">
      <dgm:prSet presAssocID="{B0148E0E-D020-4ABA-AF8A-CF6387854498}" presName="parentText" presStyleLbl="node1" presStyleIdx="2" presStyleCnt="3" custScaleX="47627">
        <dgm:presLayoutVars>
          <dgm:chMax val="1"/>
          <dgm:bulletEnabled val="1"/>
        </dgm:presLayoutVars>
      </dgm:prSet>
      <dgm:spPr/>
      <dgm:t>
        <a:bodyPr/>
        <a:lstStyle/>
        <a:p>
          <a:endParaRPr lang="zh-CN" altLang="en-US"/>
        </a:p>
      </dgm:t>
    </dgm:pt>
    <dgm:pt modelId="{52CE329C-0AE6-490B-ACC3-D7C72DB217C2}" type="pres">
      <dgm:prSet presAssocID="{B0148E0E-D020-4ABA-AF8A-CF6387854498}" presName="descendantText" presStyleLbl="alignAccFollowNode1" presStyleIdx="2" presStyleCnt="3" custScaleX="128956">
        <dgm:presLayoutVars>
          <dgm:bulletEnabled val="1"/>
        </dgm:presLayoutVars>
      </dgm:prSet>
      <dgm:spPr/>
      <dgm:t>
        <a:bodyPr/>
        <a:lstStyle/>
        <a:p>
          <a:endParaRPr lang="zh-CN" altLang="en-US"/>
        </a:p>
      </dgm:t>
    </dgm:pt>
  </dgm:ptLst>
  <dgm:cxnLst>
    <dgm:cxn modelId="{46B5F84A-BBF2-49D8-9B06-ECEDC749A23E}" type="presOf" srcId="{5D323F04-229C-4A50-A458-FA595D62B8BA}" destId="{AF31C161-2A65-474A-A672-30B00A6A5897}" srcOrd="0" destOrd="0" presId="urn:microsoft.com/office/officeart/2005/8/layout/vList5"/>
    <dgm:cxn modelId="{99383182-36B1-4BA4-87ED-FC676E75CC03}" type="presOf" srcId="{4B90B6F6-2D8F-4149-BA4A-99805C48D347}" destId="{A3C2FF5A-5458-4B25-9AFE-1262A7B43252}" srcOrd="0" destOrd="0" presId="urn:microsoft.com/office/officeart/2005/8/layout/vList5"/>
    <dgm:cxn modelId="{F3C9B014-F508-489B-8AF7-1833DDA3509F}" type="presOf" srcId="{B0148E0E-D020-4ABA-AF8A-CF6387854498}" destId="{0B274A0B-65DD-4091-81CC-BADFD8ADE64F}" srcOrd="0" destOrd="0" presId="urn:microsoft.com/office/officeart/2005/8/layout/vList5"/>
    <dgm:cxn modelId="{C4E7562B-F61D-4422-A503-BDA964A602EC}" type="presOf" srcId="{20BCD2CE-2C86-458C-BBAF-1E8E74FD5612}" destId="{F4E19C78-4D6C-477D-B767-111A56E3626E}" srcOrd="0" destOrd="0" presId="urn:microsoft.com/office/officeart/2005/8/layout/vList5"/>
    <dgm:cxn modelId="{A999B27B-83F3-4E49-A12F-061BD6D7108A}" srcId="{0672EBD4-F1CE-45EF-B9A8-FAE3E3EFDC5A}" destId="{E6C67507-768B-4401-B2FC-9E7867EA0D6E}" srcOrd="0" destOrd="0" parTransId="{B0E780C8-B3FD-481F-9C93-F80B44DF8C5B}" sibTransId="{BCF4A9B9-1CBC-4831-ABE8-B23C2E8AD45B}"/>
    <dgm:cxn modelId="{D2176284-75A8-4663-9AC9-9BB86CDF2588}" srcId="{5D323F04-229C-4A50-A458-FA595D62B8BA}" destId="{20BCD2CE-2C86-458C-BBAF-1E8E74FD5612}" srcOrd="0" destOrd="0" parTransId="{F3A0D8EB-73C0-480D-87EE-F98B93C5E21F}" sibTransId="{0938EED0-6EBC-4899-A812-B8A6D45A2528}"/>
    <dgm:cxn modelId="{7548B659-8763-4850-924D-270C08C77469}" srcId="{4B90B6F6-2D8F-4149-BA4A-99805C48D347}" destId="{B0148E0E-D020-4ABA-AF8A-CF6387854498}" srcOrd="2" destOrd="0" parTransId="{A593F849-AA95-4283-900E-E00A87E88CC4}" sibTransId="{0C2DDB87-B384-4B17-9F13-ACB06809A42B}"/>
    <dgm:cxn modelId="{8A086AED-4D92-4050-9551-40B4218F3667}" type="presOf" srcId="{E6C67507-768B-4401-B2FC-9E7867EA0D6E}" destId="{794E00A2-13A4-45CD-9AE3-D9AB75DE6CE5}" srcOrd="0" destOrd="0" presId="urn:microsoft.com/office/officeart/2005/8/layout/vList5"/>
    <dgm:cxn modelId="{2530AC15-691B-493A-A933-9140984E6265}" srcId="{4B90B6F6-2D8F-4149-BA4A-99805C48D347}" destId="{5D323F04-229C-4A50-A458-FA595D62B8BA}" srcOrd="1" destOrd="0" parTransId="{742640B5-B216-4468-A0EF-92B56A8B6C27}" sibTransId="{3ED1B49C-A7BD-4ED1-8219-7B99397DA789}"/>
    <dgm:cxn modelId="{A28DEDF9-89B2-4D36-98E1-730BA66651AC}" srcId="{4B90B6F6-2D8F-4149-BA4A-99805C48D347}" destId="{0672EBD4-F1CE-45EF-B9A8-FAE3E3EFDC5A}" srcOrd="0" destOrd="0" parTransId="{9905DF4C-F85C-4FD4-B469-DE4AE8820C3B}" sibTransId="{6AB9F800-29C2-4235-B86F-03797CEF21CF}"/>
    <dgm:cxn modelId="{E400D6A6-FE17-4740-BEC7-82085C038AE0}" srcId="{B0148E0E-D020-4ABA-AF8A-CF6387854498}" destId="{44861D97-F326-4E9E-B5CC-D47E35845A97}" srcOrd="0" destOrd="0" parTransId="{FD6252FA-D052-4AAE-920C-9B33016AD7A6}" sibTransId="{DF4B44FB-65BB-4B20-813D-F76BA706CA06}"/>
    <dgm:cxn modelId="{521E90B0-03E5-4EB9-B2B6-F31D224BF372}" type="presOf" srcId="{0672EBD4-F1CE-45EF-B9A8-FAE3E3EFDC5A}" destId="{F17987B0-18FA-41ED-9084-23F0AB4A90E1}" srcOrd="0" destOrd="0" presId="urn:microsoft.com/office/officeart/2005/8/layout/vList5"/>
    <dgm:cxn modelId="{8F081BAD-ACCA-4F7F-90A2-7DDB26D90340}" type="presOf" srcId="{44861D97-F326-4E9E-B5CC-D47E35845A97}" destId="{52CE329C-0AE6-490B-ACC3-D7C72DB217C2}" srcOrd="0" destOrd="0" presId="urn:microsoft.com/office/officeart/2005/8/layout/vList5"/>
    <dgm:cxn modelId="{2ADB7ABD-2C80-4A02-9CC7-27D2D66C94A4}" type="presParOf" srcId="{A3C2FF5A-5458-4B25-9AFE-1262A7B43252}" destId="{772D61C2-1970-445E-B724-463C61C55B0A}" srcOrd="0" destOrd="0" presId="urn:microsoft.com/office/officeart/2005/8/layout/vList5"/>
    <dgm:cxn modelId="{7AFF5DE6-0F55-4E73-BA84-52C6D0CAF78E}" type="presParOf" srcId="{772D61C2-1970-445E-B724-463C61C55B0A}" destId="{F17987B0-18FA-41ED-9084-23F0AB4A90E1}" srcOrd="0" destOrd="0" presId="urn:microsoft.com/office/officeart/2005/8/layout/vList5"/>
    <dgm:cxn modelId="{65E3A953-4C5F-4C6A-899F-7123BCA5EDF3}" type="presParOf" srcId="{772D61C2-1970-445E-B724-463C61C55B0A}" destId="{794E00A2-13A4-45CD-9AE3-D9AB75DE6CE5}" srcOrd="1" destOrd="0" presId="urn:microsoft.com/office/officeart/2005/8/layout/vList5"/>
    <dgm:cxn modelId="{5C3A17F9-D909-48A6-A7B2-9C030F6631D9}" type="presParOf" srcId="{A3C2FF5A-5458-4B25-9AFE-1262A7B43252}" destId="{5DC8B4EC-550F-4454-B53F-1E5BA3AF3D09}" srcOrd="1" destOrd="0" presId="urn:microsoft.com/office/officeart/2005/8/layout/vList5"/>
    <dgm:cxn modelId="{37E76125-EF14-4E3F-868E-EC42F577CFB1}" type="presParOf" srcId="{A3C2FF5A-5458-4B25-9AFE-1262A7B43252}" destId="{3C1CFB75-C264-4F1C-9919-7DFEBF40F162}" srcOrd="2" destOrd="0" presId="urn:microsoft.com/office/officeart/2005/8/layout/vList5"/>
    <dgm:cxn modelId="{8E7D7899-7770-474D-99FE-56A899499724}" type="presParOf" srcId="{3C1CFB75-C264-4F1C-9919-7DFEBF40F162}" destId="{AF31C161-2A65-474A-A672-30B00A6A5897}" srcOrd="0" destOrd="0" presId="urn:microsoft.com/office/officeart/2005/8/layout/vList5"/>
    <dgm:cxn modelId="{A9A13123-55D5-483F-99B1-05F3AC20A4DA}" type="presParOf" srcId="{3C1CFB75-C264-4F1C-9919-7DFEBF40F162}" destId="{F4E19C78-4D6C-477D-B767-111A56E3626E}" srcOrd="1" destOrd="0" presId="urn:microsoft.com/office/officeart/2005/8/layout/vList5"/>
    <dgm:cxn modelId="{6B9B48AA-ECF9-4F13-83E3-3529F4A2E299}" type="presParOf" srcId="{A3C2FF5A-5458-4B25-9AFE-1262A7B43252}" destId="{33F5A329-A002-4E6F-9112-49413EB9C92E}" srcOrd="3" destOrd="0" presId="urn:microsoft.com/office/officeart/2005/8/layout/vList5"/>
    <dgm:cxn modelId="{698D8956-F59B-4DC9-AC59-5208978536F7}" type="presParOf" srcId="{A3C2FF5A-5458-4B25-9AFE-1262A7B43252}" destId="{EBFE96BB-493F-4C09-8E18-9C5D79D7E372}" srcOrd="4" destOrd="0" presId="urn:microsoft.com/office/officeart/2005/8/layout/vList5"/>
    <dgm:cxn modelId="{DF3D5A23-B4DE-45BA-ACB6-2A7059AECC1A}" type="presParOf" srcId="{EBFE96BB-493F-4C09-8E18-9C5D79D7E372}" destId="{0B274A0B-65DD-4091-81CC-BADFD8ADE64F}" srcOrd="0" destOrd="0" presId="urn:microsoft.com/office/officeart/2005/8/layout/vList5"/>
    <dgm:cxn modelId="{0CC6F9C3-5556-43DC-9B10-12F1BF09C845}" type="presParOf" srcId="{EBFE96BB-493F-4C09-8E18-9C5D79D7E372}" destId="{52CE329C-0AE6-490B-ACC3-D7C72DB217C2}" srcOrd="1" destOrd="0" presId="urn:microsoft.com/office/officeart/2005/8/layout/vList5"/>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8B75B57B-23C9-4324-999A-DECCCAE72632}"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zh-CN" altLang="en-US"/>
        </a:p>
      </dgm:t>
    </dgm:pt>
    <dgm:pt modelId="{B5331FFF-B487-48B6-97A2-10B0DFF550E0}">
      <dgm:prSet custT="1"/>
      <dgm:spPr/>
      <dgm:t>
        <a:bodyPr/>
        <a:lstStyle/>
        <a:p>
          <a:pPr rtl="0"/>
          <a:r>
            <a:rPr lang="zh-CN" sz="4400" smtClean="0"/>
            <a:t>（</a:t>
          </a:r>
          <a:r>
            <a:rPr lang="en-US" sz="4400" smtClean="0"/>
            <a:t>1</a:t>
          </a:r>
          <a:r>
            <a:rPr lang="zh-CN" sz="4400" smtClean="0"/>
            <a:t>）</a:t>
          </a:r>
          <a:endParaRPr lang="zh-CN" sz="4400"/>
        </a:p>
      </dgm:t>
    </dgm:pt>
    <dgm:pt modelId="{F8803988-F853-449E-A30F-E3BFF5A521A2}" type="parTrans" cxnId="{2641C6EF-FFF7-47BA-99C6-9AF42228DD02}">
      <dgm:prSet/>
      <dgm:spPr/>
      <dgm:t>
        <a:bodyPr/>
        <a:lstStyle/>
        <a:p>
          <a:endParaRPr lang="zh-CN" altLang="en-US"/>
        </a:p>
      </dgm:t>
    </dgm:pt>
    <dgm:pt modelId="{DDE2F593-2244-471C-A99D-48691070D9D5}" type="sibTrans" cxnId="{2641C6EF-FFF7-47BA-99C6-9AF42228DD02}">
      <dgm:prSet/>
      <dgm:spPr/>
      <dgm:t>
        <a:bodyPr/>
        <a:lstStyle/>
        <a:p>
          <a:endParaRPr lang="zh-CN" altLang="en-US"/>
        </a:p>
      </dgm:t>
    </dgm:pt>
    <dgm:pt modelId="{F4FDEE73-E984-436A-8E18-ACA071CEC2D3}">
      <dgm:prSet/>
      <dgm:spPr/>
      <dgm:t>
        <a:bodyPr/>
        <a:lstStyle/>
        <a:p>
          <a:pPr rtl="0"/>
          <a:r>
            <a:rPr lang="zh-CN" dirty="0" smtClean="0"/>
            <a:t>当被控对象的数学模型</a:t>
          </a:r>
          <a:r>
            <a:rPr lang="zh-CN" b="1" dirty="0" smtClean="0">
              <a:solidFill>
                <a:srgbClr val="C00000"/>
              </a:solidFill>
              <a:latin typeface="+mj-ea"/>
              <a:ea typeface="+mj-ea"/>
            </a:rPr>
            <a:t>已知</a:t>
          </a:r>
          <a:r>
            <a:rPr lang="zh-CN" dirty="0" smtClean="0"/>
            <a:t>时，则可用前面的超前校正、滞后校正、滞后</a:t>
          </a:r>
          <a:r>
            <a:rPr lang="en-US" dirty="0" smtClean="0"/>
            <a:t>-</a:t>
          </a:r>
          <a:r>
            <a:rPr lang="zh-CN" dirty="0" smtClean="0"/>
            <a:t>超前校正方法求取</a:t>
          </a:r>
          <a:r>
            <a:rPr lang="en-US" b="1" i="1" dirty="0" smtClean="0">
              <a:latin typeface="+mj-ea"/>
              <a:ea typeface="+mj-ea"/>
            </a:rPr>
            <a:t>PD</a:t>
          </a:r>
          <a:r>
            <a:rPr lang="zh-CN" b="1" i="1" dirty="0" smtClean="0">
              <a:latin typeface="+mj-ea"/>
              <a:ea typeface="+mj-ea"/>
            </a:rPr>
            <a:t>、</a:t>
          </a:r>
          <a:r>
            <a:rPr lang="en-US" b="1" i="1" dirty="0" smtClean="0">
              <a:latin typeface="+mj-ea"/>
              <a:ea typeface="+mj-ea"/>
            </a:rPr>
            <a:t>PI</a:t>
          </a:r>
          <a:r>
            <a:rPr lang="zh-CN" b="1" i="1" dirty="0" smtClean="0">
              <a:latin typeface="+mj-ea"/>
              <a:ea typeface="+mj-ea"/>
            </a:rPr>
            <a:t>、</a:t>
          </a:r>
          <a:r>
            <a:rPr lang="en-US" b="1" i="1" dirty="0" smtClean="0">
              <a:latin typeface="+mj-ea"/>
              <a:ea typeface="+mj-ea"/>
            </a:rPr>
            <a:t>PID </a:t>
          </a:r>
          <a:r>
            <a:rPr lang="zh-CN" dirty="0" smtClean="0"/>
            <a:t>控制器的参数。</a:t>
          </a:r>
          <a:endParaRPr lang="zh-CN" dirty="0"/>
        </a:p>
      </dgm:t>
    </dgm:pt>
    <dgm:pt modelId="{BEF8B217-43AB-4506-96E3-710EE3D5875F}" type="parTrans" cxnId="{21F445D8-694D-49B8-AE0A-AAB528B9816F}">
      <dgm:prSet/>
      <dgm:spPr/>
      <dgm:t>
        <a:bodyPr/>
        <a:lstStyle/>
        <a:p>
          <a:endParaRPr lang="zh-CN" altLang="en-US"/>
        </a:p>
      </dgm:t>
    </dgm:pt>
    <dgm:pt modelId="{60F5A761-B54E-47C8-BA5E-A22C431E8AB8}" type="sibTrans" cxnId="{21F445D8-694D-49B8-AE0A-AAB528B9816F}">
      <dgm:prSet/>
      <dgm:spPr/>
      <dgm:t>
        <a:bodyPr/>
        <a:lstStyle/>
        <a:p>
          <a:endParaRPr lang="zh-CN" altLang="en-US"/>
        </a:p>
      </dgm:t>
    </dgm:pt>
    <dgm:pt modelId="{BE5D515F-D37A-4447-888F-F91121F836B0}">
      <dgm:prSet custT="1"/>
      <dgm:spPr/>
      <dgm:t>
        <a:bodyPr/>
        <a:lstStyle/>
        <a:p>
          <a:pPr rtl="0"/>
          <a:r>
            <a:rPr lang="zh-CN" sz="4400" smtClean="0"/>
            <a:t>（</a:t>
          </a:r>
          <a:r>
            <a:rPr lang="en-US" sz="4400" smtClean="0"/>
            <a:t>2</a:t>
          </a:r>
          <a:r>
            <a:rPr lang="zh-CN" sz="4400" smtClean="0"/>
            <a:t>）</a:t>
          </a:r>
          <a:endParaRPr lang="zh-CN" sz="4400"/>
        </a:p>
      </dgm:t>
    </dgm:pt>
    <dgm:pt modelId="{424DA627-53BE-4327-AD38-88D9B92098FE}" type="parTrans" cxnId="{8E0FA45B-3FF7-4447-80BB-5A2F918D6B87}">
      <dgm:prSet/>
      <dgm:spPr/>
      <dgm:t>
        <a:bodyPr/>
        <a:lstStyle/>
        <a:p>
          <a:endParaRPr lang="zh-CN" altLang="en-US"/>
        </a:p>
      </dgm:t>
    </dgm:pt>
    <dgm:pt modelId="{514B9307-69B8-4ED0-AAE8-8F6A92C58E3F}" type="sibTrans" cxnId="{8E0FA45B-3FF7-4447-80BB-5A2F918D6B87}">
      <dgm:prSet/>
      <dgm:spPr/>
      <dgm:t>
        <a:bodyPr/>
        <a:lstStyle/>
        <a:p>
          <a:endParaRPr lang="zh-CN" altLang="en-US"/>
        </a:p>
      </dgm:t>
    </dgm:pt>
    <dgm:pt modelId="{47C64294-C5CF-409E-8956-A6CDD417C016}">
      <dgm:prSet/>
      <dgm:spPr/>
      <dgm:t>
        <a:bodyPr/>
        <a:lstStyle/>
        <a:p>
          <a:pPr rtl="0"/>
          <a:r>
            <a:rPr lang="zh-CN" dirty="0" smtClean="0"/>
            <a:t>当被控对象的数学模型</a:t>
          </a:r>
          <a:r>
            <a:rPr lang="zh-CN" b="1" dirty="0" smtClean="0">
              <a:solidFill>
                <a:srgbClr val="C00000"/>
              </a:solidFill>
              <a:latin typeface="+mj-ea"/>
              <a:ea typeface="+mj-ea"/>
            </a:rPr>
            <a:t>未知</a:t>
          </a:r>
          <a:r>
            <a:rPr lang="zh-CN" dirty="0" smtClean="0"/>
            <a:t>时，可以采用</a:t>
          </a:r>
          <a:r>
            <a:rPr lang="en-US" altLang="zh-CN" dirty="0" smtClean="0"/>
            <a:t> </a:t>
          </a:r>
          <a:r>
            <a:rPr lang="en-US" b="1" i="1" dirty="0" smtClean="0">
              <a:latin typeface="+mj-ea"/>
              <a:ea typeface="+mj-ea"/>
            </a:rPr>
            <a:t>Z-N </a:t>
          </a:r>
          <a:r>
            <a:rPr lang="zh-CN" dirty="0" smtClean="0"/>
            <a:t>方法（齐格勒</a:t>
          </a:r>
          <a:r>
            <a:rPr lang="en-US" dirty="0" smtClean="0"/>
            <a:t>-</a:t>
          </a:r>
          <a:r>
            <a:rPr lang="zh-CN" dirty="0" smtClean="0"/>
            <a:t>尼可尔斯方法）。该方法是按</a:t>
          </a:r>
          <a:r>
            <a:rPr lang="en-US" altLang="zh-CN" dirty="0" smtClean="0"/>
            <a:t> </a:t>
          </a:r>
          <a:r>
            <a:rPr lang="en-US" b="1" dirty="0" smtClean="0">
              <a:latin typeface="+mj-ea"/>
              <a:ea typeface="+mj-ea"/>
            </a:rPr>
            <a:t>25% </a:t>
          </a:r>
          <a:r>
            <a:rPr lang="zh-CN" dirty="0" smtClean="0"/>
            <a:t>的超调量确定</a:t>
          </a:r>
          <a:r>
            <a:rPr lang="en-US" altLang="zh-CN" dirty="0" smtClean="0"/>
            <a:t> </a:t>
          </a:r>
          <a:r>
            <a:rPr lang="en-US" b="1" i="1" dirty="0" smtClean="0">
              <a:latin typeface="+mj-ea"/>
              <a:ea typeface="+mj-ea"/>
            </a:rPr>
            <a:t>PID </a:t>
          </a:r>
          <a:r>
            <a:rPr lang="zh-CN" dirty="0" smtClean="0"/>
            <a:t>参数的。</a:t>
          </a:r>
          <a:endParaRPr lang="zh-CN" dirty="0"/>
        </a:p>
      </dgm:t>
    </dgm:pt>
    <dgm:pt modelId="{9C94E633-D937-4F89-95BD-1A2B4C2CCD53}" type="parTrans" cxnId="{408DD2D8-4A7A-4C42-B6E3-F451DED61740}">
      <dgm:prSet/>
      <dgm:spPr/>
      <dgm:t>
        <a:bodyPr/>
        <a:lstStyle/>
        <a:p>
          <a:endParaRPr lang="zh-CN" altLang="en-US"/>
        </a:p>
      </dgm:t>
    </dgm:pt>
    <dgm:pt modelId="{57E48B89-804D-4AEE-AA2D-BBC9C5DF273D}" type="sibTrans" cxnId="{408DD2D8-4A7A-4C42-B6E3-F451DED61740}">
      <dgm:prSet/>
      <dgm:spPr/>
      <dgm:t>
        <a:bodyPr/>
        <a:lstStyle/>
        <a:p>
          <a:endParaRPr lang="zh-CN" altLang="en-US"/>
        </a:p>
      </dgm:t>
    </dgm:pt>
    <dgm:pt modelId="{75F74C3A-B44B-4DE4-8920-48846FEEC0B1}" type="pres">
      <dgm:prSet presAssocID="{8B75B57B-23C9-4324-999A-DECCCAE72632}" presName="Name0" presStyleCnt="0">
        <dgm:presLayoutVars>
          <dgm:dir/>
          <dgm:animLvl val="lvl"/>
          <dgm:resizeHandles val="exact"/>
        </dgm:presLayoutVars>
      </dgm:prSet>
      <dgm:spPr/>
      <dgm:t>
        <a:bodyPr/>
        <a:lstStyle/>
        <a:p>
          <a:endParaRPr lang="zh-CN" altLang="en-US"/>
        </a:p>
      </dgm:t>
    </dgm:pt>
    <dgm:pt modelId="{D8413AA3-ACEB-4E35-B416-07629A60B310}" type="pres">
      <dgm:prSet presAssocID="{B5331FFF-B487-48B6-97A2-10B0DFF550E0}" presName="linNode" presStyleCnt="0"/>
      <dgm:spPr/>
    </dgm:pt>
    <dgm:pt modelId="{6CE8705F-C02B-4A5F-910E-31198ECB512B}" type="pres">
      <dgm:prSet presAssocID="{B5331FFF-B487-48B6-97A2-10B0DFF550E0}" presName="parentText" presStyleLbl="node1" presStyleIdx="0" presStyleCnt="2" custScaleX="56077">
        <dgm:presLayoutVars>
          <dgm:chMax val="1"/>
          <dgm:bulletEnabled val="1"/>
        </dgm:presLayoutVars>
      </dgm:prSet>
      <dgm:spPr/>
      <dgm:t>
        <a:bodyPr/>
        <a:lstStyle/>
        <a:p>
          <a:endParaRPr lang="zh-CN" altLang="en-US"/>
        </a:p>
      </dgm:t>
    </dgm:pt>
    <dgm:pt modelId="{6265F2F5-7760-4B7A-B02F-1DFF1AF4ED70}" type="pres">
      <dgm:prSet presAssocID="{B5331FFF-B487-48B6-97A2-10B0DFF550E0}" presName="descendantText" presStyleLbl="alignAccFollowNode1" presStyleIdx="0" presStyleCnt="2" custScaleX="119595">
        <dgm:presLayoutVars>
          <dgm:bulletEnabled val="1"/>
        </dgm:presLayoutVars>
      </dgm:prSet>
      <dgm:spPr/>
      <dgm:t>
        <a:bodyPr/>
        <a:lstStyle/>
        <a:p>
          <a:endParaRPr lang="zh-CN" altLang="en-US"/>
        </a:p>
      </dgm:t>
    </dgm:pt>
    <dgm:pt modelId="{3AF0D563-0AFA-41ED-8A27-63F0D077BF89}" type="pres">
      <dgm:prSet presAssocID="{DDE2F593-2244-471C-A99D-48691070D9D5}" presName="sp" presStyleCnt="0"/>
      <dgm:spPr/>
    </dgm:pt>
    <dgm:pt modelId="{E2A3B85C-57CB-4A99-B5FD-1B305D2C1881}" type="pres">
      <dgm:prSet presAssocID="{BE5D515F-D37A-4447-888F-F91121F836B0}" presName="linNode" presStyleCnt="0"/>
      <dgm:spPr/>
    </dgm:pt>
    <dgm:pt modelId="{BCAE63A2-F55A-4687-B9FF-B507C79FF182}" type="pres">
      <dgm:prSet presAssocID="{BE5D515F-D37A-4447-888F-F91121F836B0}" presName="parentText" presStyleLbl="node1" presStyleIdx="1" presStyleCnt="2" custScaleX="56077">
        <dgm:presLayoutVars>
          <dgm:chMax val="1"/>
          <dgm:bulletEnabled val="1"/>
        </dgm:presLayoutVars>
      </dgm:prSet>
      <dgm:spPr/>
      <dgm:t>
        <a:bodyPr/>
        <a:lstStyle/>
        <a:p>
          <a:endParaRPr lang="zh-CN" altLang="en-US"/>
        </a:p>
      </dgm:t>
    </dgm:pt>
    <dgm:pt modelId="{CE77C03C-8454-46F8-9D8B-A728928F84A6}" type="pres">
      <dgm:prSet presAssocID="{BE5D515F-D37A-4447-888F-F91121F836B0}" presName="descendantText" presStyleLbl="alignAccFollowNode1" presStyleIdx="1" presStyleCnt="2" custScaleX="119595">
        <dgm:presLayoutVars>
          <dgm:bulletEnabled val="1"/>
        </dgm:presLayoutVars>
      </dgm:prSet>
      <dgm:spPr/>
      <dgm:t>
        <a:bodyPr/>
        <a:lstStyle/>
        <a:p>
          <a:endParaRPr lang="zh-CN" altLang="en-US"/>
        </a:p>
      </dgm:t>
    </dgm:pt>
  </dgm:ptLst>
  <dgm:cxnLst>
    <dgm:cxn modelId="{FE21629E-D48F-4BC2-BDD9-A9035823EDDF}" type="presOf" srcId="{F4FDEE73-E984-436A-8E18-ACA071CEC2D3}" destId="{6265F2F5-7760-4B7A-B02F-1DFF1AF4ED70}" srcOrd="0" destOrd="0" presId="urn:microsoft.com/office/officeart/2005/8/layout/vList5"/>
    <dgm:cxn modelId="{2641C6EF-FFF7-47BA-99C6-9AF42228DD02}" srcId="{8B75B57B-23C9-4324-999A-DECCCAE72632}" destId="{B5331FFF-B487-48B6-97A2-10B0DFF550E0}" srcOrd="0" destOrd="0" parTransId="{F8803988-F853-449E-A30F-E3BFF5A521A2}" sibTransId="{DDE2F593-2244-471C-A99D-48691070D9D5}"/>
    <dgm:cxn modelId="{4DC1D398-0656-47DC-8136-5701DCC46051}" type="presOf" srcId="{BE5D515F-D37A-4447-888F-F91121F836B0}" destId="{BCAE63A2-F55A-4687-B9FF-B507C79FF182}" srcOrd="0" destOrd="0" presId="urn:microsoft.com/office/officeart/2005/8/layout/vList5"/>
    <dgm:cxn modelId="{21F445D8-694D-49B8-AE0A-AAB528B9816F}" srcId="{B5331FFF-B487-48B6-97A2-10B0DFF550E0}" destId="{F4FDEE73-E984-436A-8E18-ACA071CEC2D3}" srcOrd="0" destOrd="0" parTransId="{BEF8B217-43AB-4506-96E3-710EE3D5875F}" sibTransId="{60F5A761-B54E-47C8-BA5E-A22C431E8AB8}"/>
    <dgm:cxn modelId="{A3D0B318-B030-4C2D-8C0C-4D70CBA48C43}" type="presOf" srcId="{8B75B57B-23C9-4324-999A-DECCCAE72632}" destId="{75F74C3A-B44B-4DE4-8920-48846FEEC0B1}" srcOrd="0" destOrd="0" presId="urn:microsoft.com/office/officeart/2005/8/layout/vList5"/>
    <dgm:cxn modelId="{8E0FA45B-3FF7-4447-80BB-5A2F918D6B87}" srcId="{8B75B57B-23C9-4324-999A-DECCCAE72632}" destId="{BE5D515F-D37A-4447-888F-F91121F836B0}" srcOrd="1" destOrd="0" parTransId="{424DA627-53BE-4327-AD38-88D9B92098FE}" sibTransId="{514B9307-69B8-4ED0-AAE8-8F6A92C58E3F}"/>
    <dgm:cxn modelId="{0722C172-B79F-46C1-AFF5-A59AE1542B94}" type="presOf" srcId="{47C64294-C5CF-409E-8956-A6CDD417C016}" destId="{CE77C03C-8454-46F8-9D8B-A728928F84A6}" srcOrd="0" destOrd="0" presId="urn:microsoft.com/office/officeart/2005/8/layout/vList5"/>
    <dgm:cxn modelId="{B7A0439A-B811-4317-8B1D-CB6371C26F4E}" type="presOf" srcId="{B5331FFF-B487-48B6-97A2-10B0DFF550E0}" destId="{6CE8705F-C02B-4A5F-910E-31198ECB512B}" srcOrd="0" destOrd="0" presId="urn:microsoft.com/office/officeart/2005/8/layout/vList5"/>
    <dgm:cxn modelId="{408DD2D8-4A7A-4C42-B6E3-F451DED61740}" srcId="{BE5D515F-D37A-4447-888F-F91121F836B0}" destId="{47C64294-C5CF-409E-8956-A6CDD417C016}" srcOrd="0" destOrd="0" parTransId="{9C94E633-D937-4F89-95BD-1A2B4C2CCD53}" sibTransId="{57E48B89-804D-4AEE-AA2D-BBC9C5DF273D}"/>
    <dgm:cxn modelId="{ACD95D5C-18E4-4A2D-97C2-93A5F9079BAA}" type="presParOf" srcId="{75F74C3A-B44B-4DE4-8920-48846FEEC0B1}" destId="{D8413AA3-ACEB-4E35-B416-07629A60B310}" srcOrd="0" destOrd="0" presId="urn:microsoft.com/office/officeart/2005/8/layout/vList5"/>
    <dgm:cxn modelId="{D3FA4B45-3CFA-404F-AD49-550351B217BF}" type="presParOf" srcId="{D8413AA3-ACEB-4E35-B416-07629A60B310}" destId="{6CE8705F-C02B-4A5F-910E-31198ECB512B}" srcOrd="0" destOrd="0" presId="urn:microsoft.com/office/officeart/2005/8/layout/vList5"/>
    <dgm:cxn modelId="{E26AD4DA-B81E-4788-AFD2-8B5D466BB6D5}" type="presParOf" srcId="{D8413AA3-ACEB-4E35-B416-07629A60B310}" destId="{6265F2F5-7760-4B7A-B02F-1DFF1AF4ED70}" srcOrd="1" destOrd="0" presId="urn:microsoft.com/office/officeart/2005/8/layout/vList5"/>
    <dgm:cxn modelId="{529B8CA3-F922-46BF-985D-B72E9AE110DF}" type="presParOf" srcId="{75F74C3A-B44B-4DE4-8920-48846FEEC0B1}" destId="{3AF0D563-0AFA-41ED-8A27-63F0D077BF89}" srcOrd="1" destOrd="0" presId="urn:microsoft.com/office/officeart/2005/8/layout/vList5"/>
    <dgm:cxn modelId="{F8CEC650-A728-4468-9378-C8DA639218A6}" type="presParOf" srcId="{75F74C3A-B44B-4DE4-8920-48846FEEC0B1}" destId="{E2A3B85C-57CB-4A99-B5FD-1B305D2C1881}" srcOrd="2" destOrd="0" presId="urn:microsoft.com/office/officeart/2005/8/layout/vList5"/>
    <dgm:cxn modelId="{B1A2543C-20EC-4E9D-BC32-311EEF6B923F}" type="presParOf" srcId="{E2A3B85C-57CB-4A99-B5FD-1B305D2C1881}" destId="{BCAE63A2-F55A-4687-B9FF-B507C79FF182}" srcOrd="0" destOrd="0" presId="urn:microsoft.com/office/officeart/2005/8/layout/vList5"/>
    <dgm:cxn modelId="{A9F58F35-A438-459B-B63B-CF35610A2F67}" type="presParOf" srcId="{E2A3B85C-57CB-4A99-B5FD-1B305D2C1881}" destId="{CE77C03C-8454-46F8-9D8B-A728928F84A6}"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E0F776B9-0A7F-463F-8B17-219084024CB2}" type="doc">
      <dgm:prSet loTypeId="urn:microsoft.com/office/officeart/2005/8/layout/process2" loCatId="process" qsTypeId="urn:microsoft.com/office/officeart/2005/8/quickstyle/simple1" qsCatId="simple" csTypeId="urn:microsoft.com/office/officeart/2005/8/colors/colorful3" csCatId="colorful" phldr="1"/>
      <dgm:spPr/>
      <dgm:t>
        <a:bodyPr/>
        <a:lstStyle/>
        <a:p>
          <a:endParaRPr lang="zh-CN" altLang="en-US"/>
        </a:p>
      </dgm:t>
    </dgm:pt>
    <dgm:pt modelId="{CC148EC6-3E59-4F79-964F-678E3216821B}">
      <dgm:prSet custT="1"/>
      <dgm:spPr/>
      <dgm:t>
        <a:bodyPr/>
        <a:lstStyle/>
        <a:p>
          <a:pPr rtl="0"/>
          <a:r>
            <a:rPr lang="zh-CN" altLang="en-US" sz="2000" smtClean="0"/>
            <a:t>相位超前</a:t>
          </a:r>
          <a:endParaRPr lang="zh-CN" altLang="en-US" sz="2000"/>
        </a:p>
      </dgm:t>
    </dgm:pt>
    <dgm:pt modelId="{6B5DA349-32B9-4A01-A691-50E41D22E0A5}" type="parTrans" cxnId="{033F8DBC-1617-4FD7-B108-47BB8C1448AA}">
      <dgm:prSet/>
      <dgm:spPr/>
      <dgm:t>
        <a:bodyPr/>
        <a:lstStyle/>
        <a:p>
          <a:endParaRPr lang="zh-CN" altLang="en-US" sz="2400"/>
        </a:p>
      </dgm:t>
    </dgm:pt>
    <dgm:pt modelId="{EE6CD252-4C7E-45A6-A5FD-DC50158AF70F}" type="sibTrans" cxnId="{033F8DBC-1617-4FD7-B108-47BB8C1448AA}">
      <dgm:prSet custT="1"/>
      <dgm:spPr/>
      <dgm:t>
        <a:bodyPr/>
        <a:lstStyle/>
        <a:p>
          <a:endParaRPr lang="zh-CN" altLang="en-US" sz="1600"/>
        </a:p>
      </dgm:t>
    </dgm:pt>
    <dgm:pt modelId="{98F77A71-E5C3-4A7E-BFF4-59F3F512F720}">
      <dgm:prSet custT="1"/>
      <dgm:spPr/>
      <dgm:t>
        <a:bodyPr/>
        <a:lstStyle/>
        <a:p>
          <a:pPr rtl="0"/>
          <a:r>
            <a:rPr lang="zh-CN" altLang="en-US" sz="2000" dirty="0" smtClean="0"/>
            <a:t>利用相位超前特性改善系统的动态特性，使系统的带宽增加，响应速度变快。</a:t>
          </a:r>
          <a:endParaRPr lang="zh-CN" altLang="en-US" sz="2000" dirty="0"/>
        </a:p>
      </dgm:t>
    </dgm:pt>
    <dgm:pt modelId="{ED4C9587-E146-47F7-92F7-27312928ACE1}" type="parTrans" cxnId="{7050A13A-A5DE-4D6E-84D7-FE92A4ECB896}">
      <dgm:prSet/>
      <dgm:spPr/>
      <dgm:t>
        <a:bodyPr/>
        <a:lstStyle/>
        <a:p>
          <a:endParaRPr lang="zh-CN" altLang="en-US" sz="2400"/>
        </a:p>
      </dgm:t>
    </dgm:pt>
    <dgm:pt modelId="{EF1BB385-8CF3-4486-B470-BFD2510D8A7C}" type="sibTrans" cxnId="{7050A13A-A5DE-4D6E-84D7-FE92A4ECB896}">
      <dgm:prSet custT="1"/>
      <dgm:spPr/>
      <dgm:t>
        <a:bodyPr/>
        <a:lstStyle/>
        <a:p>
          <a:endParaRPr lang="zh-CN" altLang="en-US" sz="1600"/>
        </a:p>
      </dgm:t>
    </dgm:pt>
    <dgm:pt modelId="{1881855F-2F5E-42B6-96C1-76D951C0E83E}">
      <dgm:prSet custT="1"/>
      <dgm:spPr/>
      <dgm:t>
        <a:bodyPr/>
        <a:lstStyle/>
        <a:p>
          <a:pPr rtl="0"/>
          <a:r>
            <a:rPr lang="zh-CN" sz="2000" dirty="0" smtClean="0"/>
            <a:t>微分作用</a:t>
          </a:r>
          <a:r>
            <a:rPr lang="en-US" sz="2000" b="1" dirty="0" smtClean="0">
              <a:latin typeface="+mj-ea"/>
              <a:ea typeface="+mj-ea"/>
            </a:rPr>
            <a:t>D</a:t>
          </a:r>
          <a:endParaRPr lang="zh-CN" sz="2000" b="1" dirty="0">
            <a:latin typeface="+mj-ea"/>
            <a:ea typeface="+mj-ea"/>
          </a:endParaRPr>
        </a:p>
      </dgm:t>
    </dgm:pt>
    <dgm:pt modelId="{A5A76A9C-1CF4-4544-9431-3C3EF7427AB5}" type="parTrans" cxnId="{FF91D53F-5F27-499B-9309-7F7F937D50B7}">
      <dgm:prSet/>
      <dgm:spPr/>
      <dgm:t>
        <a:bodyPr/>
        <a:lstStyle/>
        <a:p>
          <a:endParaRPr lang="zh-CN" altLang="en-US" sz="2400"/>
        </a:p>
      </dgm:t>
    </dgm:pt>
    <dgm:pt modelId="{A2FBD2D5-EACC-4BE8-B705-F19A3B7F9EC7}" type="sibTrans" cxnId="{FF91D53F-5F27-499B-9309-7F7F937D50B7}">
      <dgm:prSet/>
      <dgm:spPr/>
      <dgm:t>
        <a:bodyPr/>
        <a:lstStyle/>
        <a:p>
          <a:endParaRPr lang="zh-CN" altLang="en-US" sz="2400"/>
        </a:p>
      </dgm:t>
    </dgm:pt>
    <dgm:pt modelId="{0903A8FC-FAA0-4274-8D65-9BE039BF9D6C}" type="pres">
      <dgm:prSet presAssocID="{E0F776B9-0A7F-463F-8B17-219084024CB2}" presName="linearFlow" presStyleCnt="0">
        <dgm:presLayoutVars>
          <dgm:resizeHandles val="exact"/>
        </dgm:presLayoutVars>
      </dgm:prSet>
      <dgm:spPr/>
      <dgm:t>
        <a:bodyPr/>
        <a:lstStyle/>
        <a:p>
          <a:endParaRPr lang="zh-CN" altLang="en-US"/>
        </a:p>
      </dgm:t>
    </dgm:pt>
    <dgm:pt modelId="{73398D9A-6085-4E46-B46E-7E2FA8BA0C32}" type="pres">
      <dgm:prSet presAssocID="{CC148EC6-3E59-4F79-964F-678E3216821B}" presName="node" presStyleLbl="node1" presStyleIdx="0" presStyleCnt="3" custScaleX="67464">
        <dgm:presLayoutVars>
          <dgm:bulletEnabled val="1"/>
        </dgm:presLayoutVars>
      </dgm:prSet>
      <dgm:spPr/>
      <dgm:t>
        <a:bodyPr/>
        <a:lstStyle/>
        <a:p>
          <a:endParaRPr lang="zh-CN" altLang="en-US"/>
        </a:p>
      </dgm:t>
    </dgm:pt>
    <dgm:pt modelId="{A40B14BC-8549-43E3-B708-2EA7467D68D0}" type="pres">
      <dgm:prSet presAssocID="{EE6CD252-4C7E-45A6-A5FD-DC50158AF70F}" presName="sibTrans" presStyleLbl="sibTrans2D1" presStyleIdx="0" presStyleCnt="2"/>
      <dgm:spPr/>
      <dgm:t>
        <a:bodyPr/>
        <a:lstStyle/>
        <a:p>
          <a:endParaRPr lang="zh-CN" altLang="en-US"/>
        </a:p>
      </dgm:t>
    </dgm:pt>
    <dgm:pt modelId="{DA0A5B0F-33B2-4F05-B8C9-7E07185C5E4A}" type="pres">
      <dgm:prSet presAssocID="{EE6CD252-4C7E-45A6-A5FD-DC50158AF70F}" presName="connectorText" presStyleLbl="sibTrans2D1" presStyleIdx="0" presStyleCnt="2"/>
      <dgm:spPr/>
      <dgm:t>
        <a:bodyPr/>
        <a:lstStyle/>
        <a:p>
          <a:endParaRPr lang="zh-CN" altLang="en-US"/>
        </a:p>
      </dgm:t>
    </dgm:pt>
    <dgm:pt modelId="{3FE9EE10-4201-46F4-8E55-DC1012785644}" type="pres">
      <dgm:prSet presAssocID="{98F77A71-E5C3-4A7E-BFF4-59F3F512F720}" presName="node" presStyleLbl="node1" presStyleIdx="1" presStyleCnt="3" custScaleX="79294" custScaleY="267083">
        <dgm:presLayoutVars>
          <dgm:bulletEnabled val="1"/>
        </dgm:presLayoutVars>
      </dgm:prSet>
      <dgm:spPr/>
      <dgm:t>
        <a:bodyPr/>
        <a:lstStyle/>
        <a:p>
          <a:endParaRPr lang="zh-CN" altLang="en-US"/>
        </a:p>
      </dgm:t>
    </dgm:pt>
    <dgm:pt modelId="{85239171-720F-4D91-A59E-49967D7348DD}" type="pres">
      <dgm:prSet presAssocID="{EF1BB385-8CF3-4486-B470-BFD2510D8A7C}" presName="sibTrans" presStyleLbl="sibTrans2D1" presStyleIdx="1" presStyleCnt="2"/>
      <dgm:spPr/>
      <dgm:t>
        <a:bodyPr/>
        <a:lstStyle/>
        <a:p>
          <a:endParaRPr lang="zh-CN" altLang="en-US"/>
        </a:p>
      </dgm:t>
    </dgm:pt>
    <dgm:pt modelId="{B513234E-E539-4C8B-8DC5-42A9664A4711}" type="pres">
      <dgm:prSet presAssocID="{EF1BB385-8CF3-4486-B470-BFD2510D8A7C}" presName="connectorText" presStyleLbl="sibTrans2D1" presStyleIdx="1" presStyleCnt="2"/>
      <dgm:spPr/>
      <dgm:t>
        <a:bodyPr/>
        <a:lstStyle/>
        <a:p>
          <a:endParaRPr lang="zh-CN" altLang="en-US"/>
        </a:p>
      </dgm:t>
    </dgm:pt>
    <dgm:pt modelId="{A6FBF457-6344-4BB4-AAA8-48FB7CB2A038}" type="pres">
      <dgm:prSet presAssocID="{1881855F-2F5E-42B6-96C1-76D951C0E83E}" presName="node" presStyleLbl="node1" presStyleIdx="2" presStyleCnt="3" custScaleX="67464">
        <dgm:presLayoutVars>
          <dgm:bulletEnabled val="1"/>
        </dgm:presLayoutVars>
      </dgm:prSet>
      <dgm:spPr/>
      <dgm:t>
        <a:bodyPr/>
        <a:lstStyle/>
        <a:p>
          <a:endParaRPr lang="zh-CN" altLang="en-US"/>
        </a:p>
      </dgm:t>
    </dgm:pt>
  </dgm:ptLst>
  <dgm:cxnLst>
    <dgm:cxn modelId="{033F8DBC-1617-4FD7-B108-47BB8C1448AA}" srcId="{E0F776B9-0A7F-463F-8B17-219084024CB2}" destId="{CC148EC6-3E59-4F79-964F-678E3216821B}" srcOrd="0" destOrd="0" parTransId="{6B5DA349-32B9-4A01-A691-50E41D22E0A5}" sibTransId="{EE6CD252-4C7E-45A6-A5FD-DC50158AF70F}"/>
    <dgm:cxn modelId="{B780F750-BB38-4031-88EA-073FA8C5C3B4}" type="presOf" srcId="{1881855F-2F5E-42B6-96C1-76D951C0E83E}" destId="{A6FBF457-6344-4BB4-AAA8-48FB7CB2A038}" srcOrd="0" destOrd="0" presId="urn:microsoft.com/office/officeart/2005/8/layout/process2"/>
    <dgm:cxn modelId="{7527EE15-95A0-4885-99EB-5FC507ACFD1B}" type="presOf" srcId="{EE6CD252-4C7E-45A6-A5FD-DC50158AF70F}" destId="{DA0A5B0F-33B2-4F05-B8C9-7E07185C5E4A}" srcOrd="1" destOrd="0" presId="urn:microsoft.com/office/officeart/2005/8/layout/process2"/>
    <dgm:cxn modelId="{3C034ACD-6CDF-4FC2-9858-E63C761F2C77}" type="presOf" srcId="{98F77A71-E5C3-4A7E-BFF4-59F3F512F720}" destId="{3FE9EE10-4201-46F4-8E55-DC1012785644}" srcOrd="0" destOrd="0" presId="urn:microsoft.com/office/officeart/2005/8/layout/process2"/>
    <dgm:cxn modelId="{7050A13A-A5DE-4D6E-84D7-FE92A4ECB896}" srcId="{E0F776B9-0A7F-463F-8B17-219084024CB2}" destId="{98F77A71-E5C3-4A7E-BFF4-59F3F512F720}" srcOrd="1" destOrd="0" parTransId="{ED4C9587-E146-47F7-92F7-27312928ACE1}" sibTransId="{EF1BB385-8CF3-4486-B470-BFD2510D8A7C}"/>
    <dgm:cxn modelId="{FF91D53F-5F27-499B-9309-7F7F937D50B7}" srcId="{E0F776B9-0A7F-463F-8B17-219084024CB2}" destId="{1881855F-2F5E-42B6-96C1-76D951C0E83E}" srcOrd="2" destOrd="0" parTransId="{A5A76A9C-1CF4-4544-9431-3C3EF7427AB5}" sibTransId="{A2FBD2D5-EACC-4BE8-B705-F19A3B7F9EC7}"/>
    <dgm:cxn modelId="{70C1F221-D60C-4A84-B1CE-E9546E3757E9}" type="presOf" srcId="{EF1BB385-8CF3-4486-B470-BFD2510D8A7C}" destId="{B513234E-E539-4C8B-8DC5-42A9664A4711}" srcOrd="1" destOrd="0" presId="urn:microsoft.com/office/officeart/2005/8/layout/process2"/>
    <dgm:cxn modelId="{4C112886-A667-4EDD-9260-3B9DCBEAF826}" type="presOf" srcId="{CC148EC6-3E59-4F79-964F-678E3216821B}" destId="{73398D9A-6085-4E46-B46E-7E2FA8BA0C32}" srcOrd="0" destOrd="0" presId="urn:microsoft.com/office/officeart/2005/8/layout/process2"/>
    <dgm:cxn modelId="{1C6C6AFB-A769-4890-B647-547B0621B55F}" type="presOf" srcId="{EE6CD252-4C7E-45A6-A5FD-DC50158AF70F}" destId="{A40B14BC-8549-43E3-B708-2EA7467D68D0}" srcOrd="0" destOrd="0" presId="urn:microsoft.com/office/officeart/2005/8/layout/process2"/>
    <dgm:cxn modelId="{1753A27F-88F1-4542-8A8F-DEF273699DCF}" type="presOf" srcId="{E0F776B9-0A7F-463F-8B17-219084024CB2}" destId="{0903A8FC-FAA0-4274-8D65-9BE039BF9D6C}" srcOrd="0" destOrd="0" presId="urn:microsoft.com/office/officeart/2005/8/layout/process2"/>
    <dgm:cxn modelId="{7C95D458-24FE-44C6-A08A-800280AC83BC}" type="presOf" srcId="{EF1BB385-8CF3-4486-B470-BFD2510D8A7C}" destId="{85239171-720F-4D91-A59E-49967D7348DD}" srcOrd="0" destOrd="0" presId="urn:microsoft.com/office/officeart/2005/8/layout/process2"/>
    <dgm:cxn modelId="{BD779D25-389E-4990-9A05-44EBD26AEB8A}" type="presParOf" srcId="{0903A8FC-FAA0-4274-8D65-9BE039BF9D6C}" destId="{73398D9A-6085-4E46-B46E-7E2FA8BA0C32}" srcOrd="0" destOrd="0" presId="urn:microsoft.com/office/officeart/2005/8/layout/process2"/>
    <dgm:cxn modelId="{7F7E45FD-56D4-4CF2-8C33-BAAEB9B13742}" type="presParOf" srcId="{0903A8FC-FAA0-4274-8D65-9BE039BF9D6C}" destId="{A40B14BC-8549-43E3-B708-2EA7467D68D0}" srcOrd="1" destOrd="0" presId="urn:microsoft.com/office/officeart/2005/8/layout/process2"/>
    <dgm:cxn modelId="{46A7909C-5AEB-4880-8A23-98B891B36672}" type="presParOf" srcId="{A40B14BC-8549-43E3-B708-2EA7467D68D0}" destId="{DA0A5B0F-33B2-4F05-B8C9-7E07185C5E4A}" srcOrd="0" destOrd="0" presId="urn:microsoft.com/office/officeart/2005/8/layout/process2"/>
    <dgm:cxn modelId="{62BE7F3D-DEE1-4CBB-B015-E2047FA7E835}" type="presParOf" srcId="{0903A8FC-FAA0-4274-8D65-9BE039BF9D6C}" destId="{3FE9EE10-4201-46F4-8E55-DC1012785644}" srcOrd="2" destOrd="0" presId="urn:microsoft.com/office/officeart/2005/8/layout/process2"/>
    <dgm:cxn modelId="{1CBBD6D1-8977-48B6-ABEE-C4110C75D51C}" type="presParOf" srcId="{0903A8FC-FAA0-4274-8D65-9BE039BF9D6C}" destId="{85239171-720F-4D91-A59E-49967D7348DD}" srcOrd="3" destOrd="0" presId="urn:microsoft.com/office/officeart/2005/8/layout/process2"/>
    <dgm:cxn modelId="{4507ADDE-9386-4A71-A988-DD3EFCE3F839}" type="presParOf" srcId="{85239171-720F-4D91-A59E-49967D7348DD}" destId="{B513234E-E539-4C8B-8DC5-42A9664A4711}" srcOrd="0" destOrd="0" presId="urn:microsoft.com/office/officeart/2005/8/layout/process2"/>
    <dgm:cxn modelId="{E48ADCC6-246B-4391-B10F-474EDAA814D2}" type="presParOf" srcId="{0903A8FC-FAA0-4274-8D65-9BE039BF9D6C}" destId="{A6FBF457-6344-4BB4-AAA8-48FB7CB2A038}" srcOrd="4" destOrd="0" presId="urn:microsoft.com/office/officeart/2005/8/layout/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364C42E-CAAF-4A92-A776-6B2B08A3955F}"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9E3A4B01-82F4-4353-9BBD-8528601275A3}">
      <dgm:prSet/>
      <dgm:spPr/>
      <dgm:t>
        <a:bodyPr/>
        <a:lstStyle/>
        <a:p>
          <a:pPr rtl="0"/>
          <a:r>
            <a:rPr lang="zh-CN" smtClean="0"/>
            <a:t>问题：</a:t>
          </a:r>
          <a:endParaRPr lang="zh-CN"/>
        </a:p>
      </dgm:t>
    </dgm:pt>
    <dgm:pt modelId="{6E623B6A-6332-4847-8963-F39DCA4DFA13}" type="parTrans" cxnId="{F8F854DF-83F8-4CD3-9656-AE5C46C299E3}">
      <dgm:prSet/>
      <dgm:spPr/>
      <dgm:t>
        <a:bodyPr/>
        <a:lstStyle/>
        <a:p>
          <a:endParaRPr lang="zh-CN" altLang="en-US"/>
        </a:p>
      </dgm:t>
    </dgm:pt>
    <dgm:pt modelId="{33089FBB-A12C-4BA6-AE11-8FD124F9F9DC}" type="sibTrans" cxnId="{F8F854DF-83F8-4CD3-9656-AE5C46C299E3}">
      <dgm:prSet/>
      <dgm:spPr/>
      <dgm:t>
        <a:bodyPr/>
        <a:lstStyle/>
        <a:p>
          <a:endParaRPr lang="zh-CN" altLang="en-US"/>
        </a:p>
      </dgm:t>
    </dgm:pt>
    <dgm:pt modelId="{85E6D8AD-DDE5-4941-8067-3A9FFA74413D}">
      <dgm:prSet/>
      <dgm:spPr/>
      <dgm:t>
        <a:bodyPr/>
        <a:lstStyle/>
        <a:p>
          <a:pPr rtl="0"/>
          <a:r>
            <a:rPr lang="zh-CN" smtClean="0"/>
            <a:t>控制系统不能满足工程需要的性能指标，怎么办？设计构造控制系统又如何保证工程需要的性能指标？</a:t>
          </a:r>
          <a:endParaRPr lang="zh-CN"/>
        </a:p>
      </dgm:t>
    </dgm:pt>
    <dgm:pt modelId="{B0C36968-C8DD-4ABA-9C90-FD5E2C2AD54B}" type="parTrans" cxnId="{CAD8116A-B17F-4718-A959-F77D86C55BDF}">
      <dgm:prSet/>
      <dgm:spPr/>
      <dgm:t>
        <a:bodyPr/>
        <a:lstStyle/>
        <a:p>
          <a:endParaRPr lang="zh-CN" altLang="en-US"/>
        </a:p>
      </dgm:t>
    </dgm:pt>
    <dgm:pt modelId="{ABAA68DE-EBAF-41D3-9C9B-190A0CD71BE1}" type="sibTrans" cxnId="{CAD8116A-B17F-4718-A959-F77D86C55BDF}">
      <dgm:prSet/>
      <dgm:spPr/>
      <dgm:t>
        <a:bodyPr/>
        <a:lstStyle/>
        <a:p>
          <a:endParaRPr lang="zh-CN" altLang="en-US"/>
        </a:p>
      </dgm:t>
    </dgm:pt>
    <dgm:pt modelId="{AF6D0199-6551-4484-A2B3-5EEA21F4705F}" type="pres">
      <dgm:prSet presAssocID="{9364C42E-CAAF-4A92-A776-6B2B08A3955F}" presName="linear" presStyleCnt="0">
        <dgm:presLayoutVars>
          <dgm:dir/>
          <dgm:animLvl val="lvl"/>
          <dgm:resizeHandles val="exact"/>
        </dgm:presLayoutVars>
      </dgm:prSet>
      <dgm:spPr/>
      <dgm:t>
        <a:bodyPr/>
        <a:lstStyle/>
        <a:p>
          <a:endParaRPr lang="zh-CN" altLang="en-US"/>
        </a:p>
      </dgm:t>
    </dgm:pt>
    <dgm:pt modelId="{B62B515E-91FF-422A-9A4D-2533C6791699}" type="pres">
      <dgm:prSet presAssocID="{9E3A4B01-82F4-4353-9BBD-8528601275A3}" presName="parentLin" presStyleCnt="0"/>
      <dgm:spPr/>
    </dgm:pt>
    <dgm:pt modelId="{A4C394C5-0693-44B6-82C5-A50146794C3C}" type="pres">
      <dgm:prSet presAssocID="{9E3A4B01-82F4-4353-9BBD-8528601275A3}" presName="parentLeftMargin" presStyleLbl="node1" presStyleIdx="0" presStyleCnt="1"/>
      <dgm:spPr/>
      <dgm:t>
        <a:bodyPr/>
        <a:lstStyle/>
        <a:p>
          <a:endParaRPr lang="zh-CN" altLang="en-US"/>
        </a:p>
      </dgm:t>
    </dgm:pt>
    <dgm:pt modelId="{F26AF634-13E2-4EA4-842A-F8226D88794C}" type="pres">
      <dgm:prSet presAssocID="{9E3A4B01-82F4-4353-9BBD-8528601275A3}" presName="parentText" presStyleLbl="node1" presStyleIdx="0" presStyleCnt="1" custScaleX="17206">
        <dgm:presLayoutVars>
          <dgm:chMax val="0"/>
          <dgm:bulletEnabled val="1"/>
        </dgm:presLayoutVars>
      </dgm:prSet>
      <dgm:spPr/>
      <dgm:t>
        <a:bodyPr/>
        <a:lstStyle/>
        <a:p>
          <a:endParaRPr lang="zh-CN" altLang="en-US"/>
        </a:p>
      </dgm:t>
    </dgm:pt>
    <dgm:pt modelId="{9D333FB9-DF0C-4DB8-9A80-A55E49429DC0}" type="pres">
      <dgm:prSet presAssocID="{9E3A4B01-82F4-4353-9BBD-8528601275A3}" presName="negativeSpace" presStyleCnt="0"/>
      <dgm:spPr/>
    </dgm:pt>
    <dgm:pt modelId="{9F066105-BE45-4ADB-A72B-4B4EC863F277}" type="pres">
      <dgm:prSet presAssocID="{9E3A4B01-82F4-4353-9BBD-8528601275A3}" presName="childText" presStyleLbl="conFgAcc1" presStyleIdx="0" presStyleCnt="1">
        <dgm:presLayoutVars>
          <dgm:bulletEnabled val="1"/>
        </dgm:presLayoutVars>
      </dgm:prSet>
      <dgm:spPr/>
      <dgm:t>
        <a:bodyPr/>
        <a:lstStyle/>
        <a:p>
          <a:endParaRPr lang="zh-CN" altLang="en-US"/>
        </a:p>
      </dgm:t>
    </dgm:pt>
  </dgm:ptLst>
  <dgm:cxnLst>
    <dgm:cxn modelId="{F8F854DF-83F8-4CD3-9656-AE5C46C299E3}" srcId="{9364C42E-CAAF-4A92-A776-6B2B08A3955F}" destId="{9E3A4B01-82F4-4353-9BBD-8528601275A3}" srcOrd="0" destOrd="0" parTransId="{6E623B6A-6332-4847-8963-F39DCA4DFA13}" sibTransId="{33089FBB-A12C-4BA6-AE11-8FD124F9F9DC}"/>
    <dgm:cxn modelId="{961D341A-E811-4CDC-A687-FA42FBB33F82}" type="presOf" srcId="{9364C42E-CAAF-4A92-A776-6B2B08A3955F}" destId="{AF6D0199-6551-4484-A2B3-5EEA21F4705F}" srcOrd="0" destOrd="0" presId="urn:microsoft.com/office/officeart/2005/8/layout/list1"/>
    <dgm:cxn modelId="{C83EF156-F4FC-45DB-AB78-47089F2A349A}" type="presOf" srcId="{85E6D8AD-DDE5-4941-8067-3A9FFA74413D}" destId="{9F066105-BE45-4ADB-A72B-4B4EC863F277}" srcOrd="0" destOrd="0" presId="urn:microsoft.com/office/officeart/2005/8/layout/list1"/>
    <dgm:cxn modelId="{CAD8116A-B17F-4718-A959-F77D86C55BDF}" srcId="{9E3A4B01-82F4-4353-9BBD-8528601275A3}" destId="{85E6D8AD-DDE5-4941-8067-3A9FFA74413D}" srcOrd="0" destOrd="0" parTransId="{B0C36968-C8DD-4ABA-9C90-FD5E2C2AD54B}" sibTransId="{ABAA68DE-EBAF-41D3-9C9B-190A0CD71BE1}"/>
    <dgm:cxn modelId="{0261CF86-02FD-45A7-B26A-253091EC62A9}" type="presOf" srcId="{9E3A4B01-82F4-4353-9BBD-8528601275A3}" destId="{F26AF634-13E2-4EA4-842A-F8226D88794C}" srcOrd="1" destOrd="0" presId="urn:microsoft.com/office/officeart/2005/8/layout/list1"/>
    <dgm:cxn modelId="{CDAD9D00-2BF4-437D-BA01-A47E86DF6025}" type="presOf" srcId="{9E3A4B01-82F4-4353-9BBD-8528601275A3}" destId="{A4C394C5-0693-44B6-82C5-A50146794C3C}" srcOrd="0" destOrd="0" presId="urn:microsoft.com/office/officeart/2005/8/layout/list1"/>
    <dgm:cxn modelId="{4DD04DDF-9F19-414E-83E4-ACA7D14979AE}" type="presParOf" srcId="{AF6D0199-6551-4484-A2B3-5EEA21F4705F}" destId="{B62B515E-91FF-422A-9A4D-2533C6791699}" srcOrd="0" destOrd="0" presId="urn:microsoft.com/office/officeart/2005/8/layout/list1"/>
    <dgm:cxn modelId="{DF5C527D-EE52-422E-9356-952A7A46F337}" type="presParOf" srcId="{B62B515E-91FF-422A-9A4D-2533C6791699}" destId="{A4C394C5-0693-44B6-82C5-A50146794C3C}" srcOrd="0" destOrd="0" presId="urn:microsoft.com/office/officeart/2005/8/layout/list1"/>
    <dgm:cxn modelId="{5B85D72A-375B-4E17-9E2F-7FA97E98DAEA}" type="presParOf" srcId="{B62B515E-91FF-422A-9A4D-2533C6791699}" destId="{F26AF634-13E2-4EA4-842A-F8226D88794C}" srcOrd="1" destOrd="0" presId="urn:microsoft.com/office/officeart/2005/8/layout/list1"/>
    <dgm:cxn modelId="{43DF4592-DC6F-4801-A933-D92DF27E3A98}" type="presParOf" srcId="{AF6D0199-6551-4484-A2B3-5EEA21F4705F}" destId="{9D333FB9-DF0C-4DB8-9A80-A55E49429DC0}" srcOrd="1" destOrd="0" presId="urn:microsoft.com/office/officeart/2005/8/layout/list1"/>
    <dgm:cxn modelId="{8C68A9AD-3DAE-46B2-A65C-76E627735592}" type="presParOf" srcId="{AF6D0199-6551-4484-A2B3-5EEA21F4705F}" destId="{9F066105-BE45-4ADB-A72B-4B4EC863F277}" srcOrd="2" destOrd="0" presId="urn:microsoft.com/office/officeart/2005/8/layout/lis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1E05462B-34D5-4DDD-A209-8AC417ADFBA4}" type="doc">
      <dgm:prSet loTypeId="urn:microsoft.com/office/officeart/2005/8/layout/process2" loCatId="process" qsTypeId="urn:microsoft.com/office/officeart/2005/8/quickstyle/simple1" qsCatId="simple" csTypeId="urn:microsoft.com/office/officeart/2005/8/colors/colorful3" csCatId="colorful" phldr="1"/>
      <dgm:spPr/>
      <dgm:t>
        <a:bodyPr/>
        <a:lstStyle/>
        <a:p>
          <a:endParaRPr lang="zh-CN" altLang="en-US"/>
        </a:p>
      </dgm:t>
    </dgm:pt>
    <dgm:pt modelId="{07A338D0-6F0F-42C9-8F49-7E89418F3980}">
      <dgm:prSet custT="1"/>
      <dgm:spPr/>
      <dgm:t>
        <a:bodyPr/>
        <a:lstStyle/>
        <a:p>
          <a:pPr rtl="0"/>
          <a:r>
            <a:rPr lang="zh-CN" altLang="en-US" sz="2000" smtClean="0"/>
            <a:t>相位滞后</a:t>
          </a:r>
          <a:endParaRPr lang="zh-CN" altLang="en-US" sz="2000"/>
        </a:p>
      </dgm:t>
    </dgm:pt>
    <dgm:pt modelId="{0F7FE933-5A70-4275-90B8-279822EF6B09}" type="parTrans" cxnId="{05BF70A6-91BD-4BCB-81D8-CEBA8533E4F4}">
      <dgm:prSet/>
      <dgm:spPr/>
      <dgm:t>
        <a:bodyPr/>
        <a:lstStyle/>
        <a:p>
          <a:endParaRPr lang="zh-CN" altLang="en-US" sz="2400"/>
        </a:p>
      </dgm:t>
    </dgm:pt>
    <dgm:pt modelId="{44158505-7FE9-4D19-BD5C-D64DB827DD71}" type="sibTrans" cxnId="{05BF70A6-91BD-4BCB-81D8-CEBA8533E4F4}">
      <dgm:prSet custT="1"/>
      <dgm:spPr/>
      <dgm:t>
        <a:bodyPr/>
        <a:lstStyle/>
        <a:p>
          <a:endParaRPr lang="zh-CN" altLang="en-US" sz="1600"/>
        </a:p>
      </dgm:t>
    </dgm:pt>
    <dgm:pt modelId="{47EB331E-5309-4063-939A-0D67B9CBD7F8}">
      <dgm:prSet custT="1"/>
      <dgm:spPr/>
      <dgm:t>
        <a:bodyPr/>
        <a:lstStyle/>
        <a:p>
          <a:pPr rtl="0"/>
          <a:r>
            <a:rPr lang="zh-CN" altLang="en-US" sz="2000" dirty="0" smtClean="0"/>
            <a:t>利用高频幅值衰减特性，在不影响动态特性的前提下，改善系统的稳态特性。</a:t>
          </a:r>
          <a:endParaRPr lang="zh-CN" altLang="en-US" sz="2000" dirty="0"/>
        </a:p>
      </dgm:t>
    </dgm:pt>
    <dgm:pt modelId="{50ECCE08-76FA-4555-B8F4-CCBD94E86C4A}" type="parTrans" cxnId="{CBC478AC-8974-4B98-9902-A5D2DDC0BEB6}">
      <dgm:prSet/>
      <dgm:spPr/>
      <dgm:t>
        <a:bodyPr/>
        <a:lstStyle/>
        <a:p>
          <a:endParaRPr lang="zh-CN" altLang="en-US" sz="2400"/>
        </a:p>
      </dgm:t>
    </dgm:pt>
    <dgm:pt modelId="{59CBE7B3-7BA1-4AAF-9C39-BD48F39F6181}" type="sibTrans" cxnId="{CBC478AC-8974-4B98-9902-A5D2DDC0BEB6}">
      <dgm:prSet custT="1"/>
      <dgm:spPr/>
      <dgm:t>
        <a:bodyPr/>
        <a:lstStyle/>
        <a:p>
          <a:endParaRPr lang="zh-CN" altLang="en-US" sz="1600"/>
        </a:p>
      </dgm:t>
    </dgm:pt>
    <dgm:pt modelId="{38EB2E4F-30BD-46E2-907D-8347C1A096AB}">
      <dgm:prSet custT="1"/>
      <dgm:spPr/>
      <dgm:t>
        <a:bodyPr/>
        <a:lstStyle/>
        <a:p>
          <a:pPr rtl="0"/>
          <a:r>
            <a:rPr lang="zh-CN" sz="2000" dirty="0" smtClean="0"/>
            <a:t>积分作用</a:t>
          </a:r>
          <a:r>
            <a:rPr lang="en-US" sz="2000" b="1" dirty="0" smtClean="0">
              <a:latin typeface="+mj-ea"/>
              <a:ea typeface="+mj-ea"/>
            </a:rPr>
            <a:t>I</a:t>
          </a:r>
          <a:endParaRPr lang="zh-CN" sz="2000" b="1" dirty="0">
            <a:latin typeface="+mj-ea"/>
            <a:ea typeface="+mj-ea"/>
          </a:endParaRPr>
        </a:p>
      </dgm:t>
    </dgm:pt>
    <dgm:pt modelId="{A547D9DF-F80D-4A73-9998-18565FD9CB24}" type="parTrans" cxnId="{499E5641-FD92-4A67-846C-AF1BF419A7FA}">
      <dgm:prSet/>
      <dgm:spPr/>
      <dgm:t>
        <a:bodyPr/>
        <a:lstStyle/>
        <a:p>
          <a:endParaRPr lang="zh-CN" altLang="en-US" sz="2400"/>
        </a:p>
      </dgm:t>
    </dgm:pt>
    <dgm:pt modelId="{B572E0E8-7479-4121-81E2-8BF59835B34C}" type="sibTrans" cxnId="{499E5641-FD92-4A67-846C-AF1BF419A7FA}">
      <dgm:prSet/>
      <dgm:spPr/>
      <dgm:t>
        <a:bodyPr/>
        <a:lstStyle/>
        <a:p>
          <a:endParaRPr lang="zh-CN" altLang="en-US" sz="2400"/>
        </a:p>
      </dgm:t>
    </dgm:pt>
    <dgm:pt modelId="{19F02208-F7F7-4329-B0F9-D0E955CB0A35}" type="pres">
      <dgm:prSet presAssocID="{1E05462B-34D5-4DDD-A209-8AC417ADFBA4}" presName="linearFlow" presStyleCnt="0">
        <dgm:presLayoutVars>
          <dgm:resizeHandles val="exact"/>
        </dgm:presLayoutVars>
      </dgm:prSet>
      <dgm:spPr/>
      <dgm:t>
        <a:bodyPr/>
        <a:lstStyle/>
        <a:p>
          <a:endParaRPr lang="zh-CN" altLang="en-US"/>
        </a:p>
      </dgm:t>
    </dgm:pt>
    <dgm:pt modelId="{04D7A2FE-D5CE-4B6C-A134-B7B3FE026AFD}" type="pres">
      <dgm:prSet presAssocID="{07A338D0-6F0F-42C9-8F49-7E89418F3980}" presName="node" presStyleLbl="node1" presStyleIdx="0" presStyleCnt="3" custScaleX="69375">
        <dgm:presLayoutVars>
          <dgm:bulletEnabled val="1"/>
        </dgm:presLayoutVars>
      </dgm:prSet>
      <dgm:spPr/>
      <dgm:t>
        <a:bodyPr/>
        <a:lstStyle/>
        <a:p>
          <a:endParaRPr lang="zh-CN" altLang="en-US"/>
        </a:p>
      </dgm:t>
    </dgm:pt>
    <dgm:pt modelId="{A3BC842D-2568-4DB2-848F-A66BBE0AF5D5}" type="pres">
      <dgm:prSet presAssocID="{44158505-7FE9-4D19-BD5C-D64DB827DD71}" presName="sibTrans" presStyleLbl="sibTrans2D1" presStyleIdx="0" presStyleCnt="2"/>
      <dgm:spPr/>
      <dgm:t>
        <a:bodyPr/>
        <a:lstStyle/>
        <a:p>
          <a:endParaRPr lang="zh-CN" altLang="en-US"/>
        </a:p>
      </dgm:t>
    </dgm:pt>
    <dgm:pt modelId="{EF9B154C-5402-4306-9130-9B9AF8A4CBB3}" type="pres">
      <dgm:prSet presAssocID="{44158505-7FE9-4D19-BD5C-D64DB827DD71}" presName="connectorText" presStyleLbl="sibTrans2D1" presStyleIdx="0" presStyleCnt="2"/>
      <dgm:spPr/>
      <dgm:t>
        <a:bodyPr/>
        <a:lstStyle/>
        <a:p>
          <a:endParaRPr lang="zh-CN" altLang="en-US"/>
        </a:p>
      </dgm:t>
    </dgm:pt>
    <dgm:pt modelId="{192F179E-AC6C-4F1B-B073-13BC62A50984}" type="pres">
      <dgm:prSet presAssocID="{47EB331E-5309-4063-939A-0D67B9CBD7F8}" presName="node" presStyleLbl="node1" presStyleIdx="1" presStyleCnt="3" custScaleX="77861" custScaleY="259270">
        <dgm:presLayoutVars>
          <dgm:bulletEnabled val="1"/>
        </dgm:presLayoutVars>
      </dgm:prSet>
      <dgm:spPr/>
      <dgm:t>
        <a:bodyPr/>
        <a:lstStyle/>
        <a:p>
          <a:endParaRPr lang="zh-CN" altLang="en-US"/>
        </a:p>
      </dgm:t>
    </dgm:pt>
    <dgm:pt modelId="{5BC33700-3853-4152-B7DD-07AB3540DBAB}" type="pres">
      <dgm:prSet presAssocID="{59CBE7B3-7BA1-4AAF-9C39-BD48F39F6181}" presName="sibTrans" presStyleLbl="sibTrans2D1" presStyleIdx="1" presStyleCnt="2"/>
      <dgm:spPr/>
      <dgm:t>
        <a:bodyPr/>
        <a:lstStyle/>
        <a:p>
          <a:endParaRPr lang="zh-CN" altLang="en-US"/>
        </a:p>
      </dgm:t>
    </dgm:pt>
    <dgm:pt modelId="{1B6FAF38-6F4F-40A0-9BFA-4DF89F68EFA6}" type="pres">
      <dgm:prSet presAssocID="{59CBE7B3-7BA1-4AAF-9C39-BD48F39F6181}" presName="connectorText" presStyleLbl="sibTrans2D1" presStyleIdx="1" presStyleCnt="2"/>
      <dgm:spPr/>
      <dgm:t>
        <a:bodyPr/>
        <a:lstStyle/>
        <a:p>
          <a:endParaRPr lang="zh-CN" altLang="en-US"/>
        </a:p>
      </dgm:t>
    </dgm:pt>
    <dgm:pt modelId="{A912B640-820B-419E-931F-5CD2738D832D}" type="pres">
      <dgm:prSet presAssocID="{38EB2E4F-30BD-46E2-907D-8347C1A096AB}" presName="node" presStyleLbl="node1" presStyleIdx="2" presStyleCnt="3" custScaleX="69375">
        <dgm:presLayoutVars>
          <dgm:bulletEnabled val="1"/>
        </dgm:presLayoutVars>
      </dgm:prSet>
      <dgm:spPr/>
      <dgm:t>
        <a:bodyPr/>
        <a:lstStyle/>
        <a:p>
          <a:endParaRPr lang="zh-CN" altLang="en-US"/>
        </a:p>
      </dgm:t>
    </dgm:pt>
  </dgm:ptLst>
  <dgm:cxnLst>
    <dgm:cxn modelId="{B7B193F1-191F-4CBE-84EF-5823EE4FB21E}" type="presOf" srcId="{59CBE7B3-7BA1-4AAF-9C39-BD48F39F6181}" destId="{5BC33700-3853-4152-B7DD-07AB3540DBAB}" srcOrd="0" destOrd="0" presId="urn:microsoft.com/office/officeart/2005/8/layout/process2"/>
    <dgm:cxn modelId="{66170814-8A7B-44F3-8439-A2003D1534A9}" type="presOf" srcId="{47EB331E-5309-4063-939A-0D67B9CBD7F8}" destId="{192F179E-AC6C-4F1B-B073-13BC62A50984}" srcOrd="0" destOrd="0" presId="urn:microsoft.com/office/officeart/2005/8/layout/process2"/>
    <dgm:cxn modelId="{05BF70A6-91BD-4BCB-81D8-CEBA8533E4F4}" srcId="{1E05462B-34D5-4DDD-A209-8AC417ADFBA4}" destId="{07A338D0-6F0F-42C9-8F49-7E89418F3980}" srcOrd="0" destOrd="0" parTransId="{0F7FE933-5A70-4275-90B8-279822EF6B09}" sibTransId="{44158505-7FE9-4D19-BD5C-D64DB827DD71}"/>
    <dgm:cxn modelId="{7FEC214C-E3A9-4F06-B75E-62A18536E130}" type="presOf" srcId="{44158505-7FE9-4D19-BD5C-D64DB827DD71}" destId="{EF9B154C-5402-4306-9130-9B9AF8A4CBB3}" srcOrd="1" destOrd="0" presId="urn:microsoft.com/office/officeart/2005/8/layout/process2"/>
    <dgm:cxn modelId="{1686341B-81ED-49E6-B642-71088A4F9424}" type="presOf" srcId="{59CBE7B3-7BA1-4AAF-9C39-BD48F39F6181}" destId="{1B6FAF38-6F4F-40A0-9BFA-4DF89F68EFA6}" srcOrd="1" destOrd="0" presId="urn:microsoft.com/office/officeart/2005/8/layout/process2"/>
    <dgm:cxn modelId="{A3C7BF8D-5AE7-45E1-949C-D35D1FF09280}" type="presOf" srcId="{1E05462B-34D5-4DDD-A209-8AC417ADFBA4}" destId="{19F02208-F7F7-4329-B0F9-D0E955CB0A35}" srcOrd="0" destOrd="0" presId="urn:microsoft.com/office/officeart/2005/8/layout/process2"/>
    <dgm:cxn modelId="{499E5641-FD92-4A67-846C-AF1BF419A7FA}" srcId="{1E05462B-34D5-4DDD-A209-8AC417ADFBA4}" destId="{38EB2E4F-30BD-46E2-907D-8347C1A096AB}" srcOrd="2" destOrd="0" parTransId="{A547D9DF-F80D-4A73-9998-18565FD9CB24}" sibTransId="{B572E0E8-7479-4121-81E2-8BF59835B34C}"/>
    <dgm:cxn modelId="{1F472C00-4ECA-4C38-BC11-5EB0C37D8A00}" type="presOf" srcId="{38EB2E4F-30BD-46E2-907D-8347C1A096AB}" destId="{A912B640-820B-419E-931F-5CD2738D832D}" srcOrd="0" destOrd="0" presId="urn:microsoft.com/office/officeart/2005/8/layout/process2"/>
    <dgm:cxn modelId="{9DC1A219-1F81-4ABC-953E-893C9A66C033}" type="presOf" srcId="{07A338D0-6F0F-42C9-8F49-7E89418F3980}" destId="{04D7A2FE-D5CE-4B6C-A134-B7B3FE026AFD}" srcOrd="0" destOrd="0" presId="urn:microsoft.com/office/officeart/2005/8/layout/process2"/>
    <dgm:cxn modelId="{CBC478AC-8974-4B98-9902-A5D2DDC0BEB6}" srcId="{1E05462B-34D5-4DDD-A209-8AC417ADFBA4}" destId="{47EB331E-5309-4063-939A-0D67B9CBD7F8}" srcOrd="1" destOrd="0" parTransId="{50ECCE08-76FA-4555-B8F4-CCBD94E86C4A}" sibTransId="{59CBE7B3-7BA1-4AAF-9C39-BD48F39F6181}"/>
    <dgm:cxn modelId="{0C964CF5-AB73-4436-AD36-757832BDB738}" type="presOf" srcId="{44158505-7FE9-4D19-BD5C-D64DB827DD71}" destId="{A3BC842D-2568-4DB2-848F-A66BBE0AF5D5}" srcOrd="0" destOrd="0" presId="urn:microsoft.com/office/officeart/2005/8/layout/process2"/>
    <dgm:cxn modelId="{5BFDC075-D633-4466-B3E9-02C47FFF2A21}" type="presParOf" srcId="{19F02208-F7F7-4329-B0F9-D0E955CB0A35}" destId="{04D7A2FE-D5CE-4B6C-A134-B7B3FE026AFD}" srcOrd="0" destOrd="0" presId="urn:microsoft.com/office/officeart/2005/8/layout/process2"/>
    <dgm:cxn modelId="{DECC4B53-1FC2-4263-93C0-0CAC05F71CC9}" type="presParOf" srcId="{19F02208-F7F7-4329-B0F9-D0E955CB0A35}" destId="{A3BC842D-2568-4DB2-848F-A66BBE0AF5D5}" srcOrd="1" destOrd="0" presId="urn:microsoft.com/office/officeart/2005/8/layout/process2"/>
    <dgm:cxn modelId="{7DE02AD7-3FAF-4628-BAF6-2EF4E9AB494D}" type="presParOf" srcId="{A3BC842D-2568-4DB2-848F-A66BBE0AF5D5}" destId="{EF9B154C-5402-4306-9130-9B9AF8A4CBB3}" srcOrd="0" destOrd="0" presId="urn:microsoft.com/office/officeart/2005/8/layout/process2"/>
    <dgm:cxn modelId="{81260DBE-B725-49DF-AB6E-CE29143EBF6F}" type="presParOf" srcId="{19F02208-F7F7-4329-B0F9-D0E955CB0A35}" destId="{192F179E-AC6C-4F1B-B073-13BC62A50984}" srcOrd="2" destOrd="0" presId="urn:microsoft.com/office/officeart/2005/8/layout/process2"/>
    <dgm:cxn modelId="{546C73CC-D398-40CA-83DD-0EE6BA5CB3E2}" type="presParOf" srcId="{19F02208-F7F7-4329-B0F9-D0E955CB0A35}" destId="{5BC33700-3853-4152-B7DD-07AB3540DBAB}" srcOrd="3" destOrd="0" presId="urn:microsoft.com/office/officeart/2005/8/layout/process2"/>
    <dgm:cxn modelId="{967E7A9C-97B2-4FC0-87BE-9F0600CE484A}" type="presParOf" srcId="{5BC33700-3853-4152-B7DD-07AB3540DBAB}" destId="{1B6FAF38-6F4F-40A0-9BFA-4DF89F68EFA6}" srcOrd="0" destOrd="0" presId="urn:microsoft.com/office/officeart/2005/8/layout/process2"/>
    <dgm:cxn modelId="{2F857E22-3205-41FC-911E-857BC9DF9A50}" type="presParOf" srcId="{19F02208-F7F7-4329-B0F9-D0E955CB0A35}" destId="{A912B640-820B-419E-931F-5CD2738D832D}" srcOrd="4" destOrd="0" presId="urn:microsoft.com/office/officeart/2005/8/layout/process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FB368DC9-E080-45C1-9E04-164636C691ED}" type="doc">
      <dgm:prSet loTypeId="urn:microsoft.com/office/officeart/2005/8/layout/process2" loCatId="process" qsTypeId="urn:microsoft.com/office/officeart/2005/8/quickstyle/simple1" qsCatId="simple" csTypeId="urn:microsoft.com/office/officeart/2005/8/colors/colorful3" csCatId="colorful" phldr="1"/>
      <dgm:spPr/>
      <dgm:t>
        <a:bodyPr/>
        <a:lstStyle/>
        <a:p>
          <a:endParaRPr lang="zh-CN" altLang="en-US"/>
        </a:p>
      </dgm:t>
    </dgm:pt>
    <dgm:pt modelId="{B50460F5-34C7-4873-8ABA-9372ECF73ECB}">
      <dgm:prSet custT="1"/>
      <dgm:spPr/>
      <dgm:t>
        <a:bodyPr/>
        <a:lstStyle/>
        <a:p>
          <a:pPr rtl="0"/>
          <a:r>
            <a:rPr lang="zh-CN" sz="2000" smtClean="0"/>
            <a:t>滞后</a:t>
          </a:r>
          <a:r>
            <a:rPr lang="en-US" sz="2000" smtClean="0"/>
            <a:t>—</a:t>
          </a:r>
          <a:r>
            <a:rPr lang="zh-CN" sz="2000" smtClean="0"/>
            <a:t>超前</a:t>
          </a:r>
          <a:endParaRPr lang="zh-CN" sz="2000"/>
        </a:p>
      </dgm:t>
    </dgm:pt>
    <dgm:pt modelId="{2FCD0E5D-3630-4891-8CD8-1EA265EE1D03}" type="parTrans" cxnId="{165B016D-663B-4B91-A230-78855FBC18BA}">
      <dgm:prSet/>
      <dgm:spPr/>
      <dgm:t>
        <a:bodyPr/>
        <a:lstStyle/>
        <a:p>
          <a:endParaRPr lang="zh-CN" altLang="en-US" sz="2000"/>
        </a:p>
      </dgm:t>
    </dgm:pt>
    <dgm:pt modelId="{82F3D74F-4BC6-401D-AA9E-25EF4427C946}" type="sibTrans" cxnId="{165B016D-663B-4B91-A230-78855FBC18BA}">
      <dgm:prSet custT="1"/>
      <dgm:spPr/>
      <dgm:t>
        <a:bodyPr/>
        <a:lstStyle/>
        <a:p>
          <a:endParaRPr lang="zh-CN" altLang="en-US" sz="1600"/>
        </a:p>
      </dgm:t>
    </dgm:pt>
    <dgm:pt modelId="{5CAEE81D-505D-45C8-9222-DB498A206464}">
      <dgm:prSet custT="1"/>
      <dgm:spPr/>
      <dgm:t>
        <a:bodyPr/>
        <a:lstStyle/>
        <a:p>
          <a:pPr rtl="0"/>
          <a:r>
            <a:rPr lang="zh-CN" altLang="en-US" sz="2000" dirty="0" smtClean="0"/>
            <a:t>同时改善系统的动态、稳态性能。</a:t>
          </a:r>
          <a:endParaRPr lang="zh-CN" altLang="en-US" sz="2000" dirty="0"/>
        </a:p>
      </dgm:t>
    </dgm:pt>
    <dgm:pt modelId="{9A875CFD-A1D9-49D8-981B-E4CC6769BF92}" type="parTrans" cxnId="{D0273901-E32C-4E1C-B05F-8D6FCCF665C4}">
      <dgm:prSet/>
      <dgm:spPr/>
      <dgm:t>
        <a:bodyPr/>
        <a:lstStyle/>
        <a:p>
          <a:endParaRPr lang="zh-CN" altLang="en-US" sz="2000"/>
        </a:p>
      </dgm:t>
    </dgm:pt>
    <dgm:pt modelId="{6464408D-9D3D-447F-A67C-08059BD2A29A}" type="sibTrans" cxnId="{D0273901-E32C-4E1C-B05F-8D6FCCF665C4}">
      <dgm:prSet custT="1"/>
      <dgm:spPr/>
      <dgm:t>
        <a:bodyPr/>
        <a:lstStyle/>
        <a:p>
          <a:endParaRPr lang="zh-CN" altLang="en-US" sz="1600"/>
        </a:p>
      </dgm:t>
    </dgm:pt>
    <dgm:pt modelId="{087F63A8-0AA4-4B53-9572-3E126AC1EC72}">
      <dgm:prSet custT="1"/>
      <dgm:spPr/>
      <dgm:t>
        <a:bodyPr/>
        <a:lstStyle/>
        <a:p>
          <a:pPr rtl="0"/>
          <a:r>
            <a:rPr lang="zh-CN" sz="2000" dirty="0" smtClean="0"/>
            <a:t>积分微分作用</a:t>
          </a:r>
          <a:r>
            <a:rPr lang="en-US" sz="2000" b="1" dirty="0" smtClean="0">
              <a:latin typeface="+mj-ea"/>
              <a:ea typeface="+mj-ea"/>
            </a:rPr>
            <a:t>ID</a:t>
          </a:r>
          <a:endParaRPr lang="zh-CN" sz="2000" b="1" dirty="0">
            <a:latin typeface="+mj-ea"/>
            <a:ea typeface="+mj-ea"/>
          </a:endParaRPr>
        </a:p>
      </dgm:t>
    </dgm:pt>
    <dgm:pt modelId="{3F153E5D-A612-4D45-91F6-B4E0A2DBFE36}" type="parTrans" cxnId="{E43A7874-EE35-4172-A630-58F477E4FAAD}">
      <dgm:prSet/>
      <dgm:spPr/>
      <dgm:t>
        <a:bodyPr/>
        <a:lstStyle/>
        <a:p>
          <a:endParaRPr lang="zh-CN" altLang="en-US" sz="2000"/>
        </a:p>
      </dgm:t>
    </dgm:pt>
    <dgm:pt modelId="{2C7B7497-9D6D-4931-91BC-9E2BF71AD148}" type="sibTrans" cxnId="{E43A7874-EE35-4172-A630-58F477E4FAAD}">
      <dgm:prSet/>
      <dgm:spPr/>
      <dgm:t>
        <a:bodyPr/>
        <a:lstStyle/>
        <a:p>
          <a:endParaRPr lang="zh-CN" altLang="en-US" sz="2000"/>
        </a:p>
      </dgm:t>
    </dgm:pt>
    <dgm:pt modelId="{7106FC50-BD45-4F67-8C3B-1A3988AAEB78}" type="pres">
      <dgm:prSet presAssocID="{FB368DC9-E080-45C1-9E04-164636C691ED}" presName="linearFlow" presStyleCnt="0">
        <dgm:presLayoutVars>
          <dgm:resizeHandles val="exact"/>
        </dgm:presLayoutVars>
      </dgm:prSet>
      <dgm:spPr/>
      <dgm:t>
        <a:bodyPr/>
        <a:lstStyle/>
        <a:p>
          <a:endParaRPr lang="zh-CN" altLang="en-US"/>
        </a:p>
      </dgm:t>
    </dgm:pt>
    <dgm:pt modelId="{FB304061-A082-4CDE-880D-38FA96F8BD1F}" type="pres">
      <dgm:prSet presAssocID="{B50460F5-34C7-4873-8ABA-9372ECF73ECB}" presName="node" presStyleLbl="node1" presStyleIdx="0" presStyleCnt="3" custScaleX="61817">
        <dgm:presLayoutVars>
          <dgm:bulletEnabled val="1"/>
        </dgm:presLayoutVars>
      </dgm:prSet>
      <dgm:spPr/>
      <dgm:t>
        <a:bodyPr/>
        <a:lstStyle/>
        <a:p>
          <a:endParaRPr lang="zh-CN" altLang="en-US"/>
        </a:p>
      </dgm:t>
    </dgm:pt>
    <dgm:pt modelId="{1B7832B6-C598-4C37-AC2F-888A1D9121B6}" type="pres">
      <dgm:prSet presAssocID="{82F3D74F-4BC6-401D-AA9E-25EF4427C946}" presName="sibTrans" presStyleLbl="sibTrans2D1" presStyleIdx="0" presStyleCnt="2"/>
      <dgm:spPr/>
      <dgm:t>
        <a:bodyPr/>
        <a:lstStyle/>
        <a:p>
          <a:endParaRPr lang="zh-CN" altLang="en-US"/>
        </a:p>
      </dgm:t>
    </dgm:pt>
    <dgm:pt modelId="{5F51459E-8166-43BB-BF04-90536CA3C69D}" type="pres">
      <dgm:prSet presAssocID="{82F3D74F-4BC6-401D-AA9E-25EF4427C946}" presName="connectorText" presStyleLbl="sibTrans2D1" presStyleIdx="0" presStyleCnt="2"/>
      <dgm:spPr/>
      <dgm:t>
        <a:bodyPr/>
        <a:lstStyle/>
        <a:p>
          <a:endParaRPr lang="zh-CN" altLang="en-US"/>
        </a:p>
      </dgm:t>
    </dgm:pt>
    <dgm:pt modelId="{B305D7C7-A521-4B54-B6AF-99BD322AC932}" type="pres">
      <dgm:prSet presAssocID="{5CAEE81D-505D-45C8-9222-DB498A206464}" presName="node" presStyleLbl="node1" presStyleIdx="1" presStyleCnt="3" custScaleX="73623" custScaleY="248686">
        <dgm:presLayoutVars>
          <dgm:bulletEnabled val="1"/>
        </dgm:presLayoutVars>
      </dgm:prSet>
      <dgm:spPr/>
      <dgm:t>
        <a:bodyPr/>
        <a:lstStyle/>
        <a:p>
          <a:endParaRPr lang="zh-CN" altLang="en-US"/>
        </a:p>
      </dgm:t>
    </dgm:pt>
    <dgm:pt modelId="{734FF6FE-DF18-40AB-8ED2-0E392937E300}" type="pres">
      <dgm:prSet presAssocID="{6464408D-9D3D-447F-A67C-08059BD2A29A}" presName="sibTrans" presStyleLbl="sibTrans2D1" presStyleIdx="1" presStyleCnt="2"/>
      <dgm:spPr/>
      <dgm:t>
        <a:bodyPr/>
        <a:lstStyle/>
        <a:p>
          <a:endParaRPr lang="zh-CN" altLang="en-US"/>
        </a:p>
      </dgm:t>
    </dgm:pt>
    <dgm:pt modelId="{FF34D25D-03F8-4017-ADA4-A55BBEC51E86}" type="pres">
      <dgm:prSet presAssocID="{6464408D-9D3D-447F-A67C-08059BD2A29A}" presName="connectorText" presStyleLbl="sibTrans2D1" presStyleIdx="1" presStyleCnt="2"/>
      <dgm:spPr/>
      <dgm:t>
        <a:bodyPr/>
        <a:lstStyle/>
        <a:p>
          <a:endParaRPr lang="zh-CN" altLang="en-US"/>
        </a:p>
      </dgm:t>
    </dgm:pt>
    <dgm:pt modelId="{03FD90E9-53FA-4EE1-B26A-F4A4F8CDB035}" type="pres">
      <dgm:prSet presAssocID="{087F63A8-0AA4-4B53-9572-3E126AC1EC72}" presName="node" presStyleLbl="node1" presStyleIdx="2" presStyleCnt="3" custScaleX="61817">
        <dgm:presLayoutVars>
          <dgm:bulletEnabled val="1"/>
        </dgm:presLayoutVars>
      </dgm:prSet>
      <dgm:spPr/>
      <dgm:t>
        <a:bodyPr/>
        <a:lstStyle/>
        <a:p>
          <a:endParaRPr lang="zh-CN" altLang="en-US"/>
        </a:p>
      </dgm:t>
    </dgm:pt>
  </dgm:ptLst>
  <dgm:cxnLst>
    <dgm:cxn modelId="{E43A7874-EE35-4172-A630-58F477E4FAAD}" srcId="{FB368DC9-E080-45C1-9E04-164636C691ED}" destId="{087F63A8-0AA4-4B53-9572-3E126AC1EC72}" srcOrd="2" destOrd="0" parTransId="{3F153E5D-A612-4D45-91F6-B4E0A2DBFE36}" sibTransId="{2C7B7497-9D6D-4931-91BC-9E2BF71AD148}"/>
    <dgm:cxn modelId="{D0273901-E32C-4E1C-B05F-8D6FCCF665C4}" srcId="{FB368DC9-E080-45C1-9E04-164636C691ED}" destId="{5CAEE81D-505D-45C8-9222-DB498A206464}" srcOrd="1" destOrd="0" parTransId="{9A875CFD-A1D9-49D8-981B-E4CC6769BF92}" sibTransId="{6464408D-9D3D-447F-A67C-08059BD2A29A}"/>
    <dgm:cxn modelId="{59507C66-46DA-4A4B-AED8-9E204388901A}" type="presOf" srcId="{FB368DC9-E080-45C1-9E04-164636C691ED}" destId="{7106FC50-BD45-4F67-8C3B-1A3988AAEB78}" srcOrd="0" destOrd="0" presId="urn:microsoft.com/office/officeart/2005/8/layout/process2"/>
    <dgm:cxn modelId="{451FD15D-6D91-429D-8398-03109E80EE46}" type="presOf" srcId="{6464408D-9D3D-447F-A67C-08059BD2A29A}" destId="{734FF6FE-DF18-40AB-8ED2-0E392937E300}" srcOrd="0" destOrd="0" presId="urn:microsoft.com/office/officeart/2005/8/layout/process2"/>
    <dgm:cxn modelId="{E6FFD644-9133-4152-BAA4-C8C30E9655E8}" type="presOf" srcId="{6464408D-9D3D-447F-A67C-08059BD2A29A}" destId="{FF34D25D-03F8-4017-ADA4-A55BBEC51E86}" srcOrd="1" destOrd="0" presId="urn:microsoft.com/office/officeart/2005/8/layout/process2"/>
    <dgm:cxn modelId="{44DF33FC-F1B8-47D6-92A7-7F2DDB6A3C69}" type="presOf" srcId="{5CAEE81D-505D-45C8-9222-DB498A206464}" destId="{B305D7C7-A521-4B54-B6AF-99BD322AC932}" srcOrd="0" destOrd="0" presId="urn:microsoft.com/office/officeart/2005/8/layout/process2"/>
    <dgm:cxn modelId="{13A28105-6952-4240-9E45-4A2444281E2C}" type="presOf" srcId="{087F63A8-0AA4-4B53-9572-3E126AC1EC72}" destId="{03FD90E9-53FA-4EE1-B26A-F4A4F8CDB035}" srcOrd="0" destOrd="0" presId="urn:microsoft.com/office/officeart/2005/8/layout/process2"/>
    <dgm:cxn modelId="{24590C4D-A6B0-4F39-A8DB-4445F1CB8DDA}" type="presOf" srcId="{82F3D74F-4BC6-401D-AA9E-25EF4427C946}" destId="{5F51459E-8166-43BB-BF04-90536CA3C69D}" srcOrd="1" destOrd="0" presId="urn:microsoft.com/office/officeart/2005/8/layout/process2"/>
    <dgm:cxn modelId="{165B016D-663B-4B91-A230-78855FBC18BA}" srcId="{FB368DC9-E080-45C1-9E04-164636C691ED}" destId="{B50460F5-34C7-4873-8ABA-9372ECF73ECB}" srcOrd="0" destOrd="0" parTransId="{2FCD0E5D-3630-4891-8CD8-1EA265EE1D03}" sibTransId="{82F3D74F-4BC6-401D-AA9E-25EF4427C946}"/>
    <dgm:cxn modelId="{740FF8C6-72AE-446D-A888-D2417AFCA434}" type="presOf" srcId="{B50460F5-34C7-4873-8ABA-9372ECF73ECB}" destId="{FB304061-A082-4CDE-880D-38FA96F8BD1F}" srcOrd="0" destOrd="0" presId="urn:microsoft.com/office/officeart/2005/8/layout/process2"/>
    <dgm:cxn modelId="{5BFCBAAD-7026-4428-AFE1-9DA3F6DD69AD}" type="presOf" srcId="{82F3D74F-4BC6-401D-AA9E-25EF4427C946}" destId="{1B7832B6-C598-4C37-AC2F-888A1D9121B6}" srcOrd="0" destOrd="0" presId="urn:microsoft.com/office/officeart/2005/8/layout/process2"/>
    <dgm:cxn modelId="{AAB510CD-2601-4E78-8B4B-DE04FDEFA7E9}" type="presParOf" srcId="{7106FC50-BD45-4F67-8C3B-1A3988AAEB78}" destId="{FB304061-A082-4CDE-880D-38FA96F8BD1F}" srcOrd="0" destOrd="0" presId="urn:microsoft.com/office/officeart/2005/8/layout/process2"/>
    <dgm:cxn modelId="{A163D3CF-8BF2-424E-BF02-A5B1E8152A6D}" type="presParOf" srcId="{7106FC50-BD45-4F67-8C3B-1A3988AAEB78}" destId="{1B7832B6-C598-4C37-AC2F-888A1D9121B6}" srcOrd="1" destOrd="0" presId="urn:microsoft.com/office/officeart/2005/8/layout/process2"/>
    <dgm:cxn modelId="{EEC2B911-C58F-49F1-8430-1B50E1EF1F27}" type="presParOf" srcId="{1B7832B6-C598-4C37-AC2F-888A1D9121B6}" destId="{5F51459E-8166-43BB-BF04-90536CA3C69D}" srcOrd="0" destOrd="0" presId="urn:microsoft.com/office/officeart/2005/8/layout/process2"/>
    <dgm:cxn modelId="{E8A0379D-F4C9-4F53-99F4-237569AECCAD}" type="presParOf" srcId="{7106FC50-BD45-4F67-8C3B-1A3988AAEB78}" destId="{B305D7C7-A521-4B54-B6AF-99BD322AC932}" srcOrd="2" destOrd="0" presId="urn:microsoft.com/office/officeart/2005/8/layout/process2"/>
    <dgm:cxn modelId="{AF0777B4-76E4-421E-B35C-E5FF72D4C2E7}" type="presParOf" srcId="{7106FC50-BD45-4F67-8C3B-1A3988AAEB78}" destId="{734FF6FE-DF18-40AB-8ED2-0E392937E300}" srcOrd="3" destOrd="0" presId="urn:microsoft.com/office/officeart/2005/8/layout/process2"/>
    <dgm:cxn modelId="{A9B866E1-6C65-406C-B8C0-66376448B7B2}" type="presParOf" srcId="{734FF6FE-DF18-40AB-8ED2-0E392937E300}" destId="{FF34D25D-03F8-4017-ADA4-A55BBEC51E86}" srcOrd="0" destOrd="0" presId="urn:microsoft.com/office/officeart/2005/8/layout/process2"/>
    <dgm:cxn modelId="{4828664D-FE4A-48CB-AFAF-A7AC6098857E}" type="presParOf" srcId="{7106FC50-BD45-4F67-8C3B-1A3988AAEB78}" destId="{03FD90E9-53FA-4EE1-B26A-F4A4F8CDB035}" srcOrd="4" destOrd="0" presId="urn:microsoft.com/office/officeart/2005/8/layout/process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0BBFA123-AEE6-4F09-B926-C2707EDCDF8C}" type="doc">
      <dgm:prSet loTypeId="urn:microsoft.com/office/officeart/2005/8/layout/list1" loCatId="list" qsTypeId="urn:microsoft.com/office/officeart/2005/8/quickstyle/simple1" qsCatId="simple" csTypeId="urn:microsoft.com/office/officeart/2005/8/colors/colorful3" csCatId="colorful" phldr="1"/>
      <dgm:spPr/>
      <dgm:t>
        <a:bodyPr/>
        <a:lstStyle/>
        <a:p>
          <a:endParaRPr lang="zh-CN" altLang="en-US"/>
        </a:p>
      </dgm:t>
    </dgm:pt>
    <dgm:pt modelId="{8A55D9DF-CC8C-4F3D-85E5-120B6C679A89}">
      <dgm:prSet custT="1"/>
      <dgm:spPr/>
      <dgm:t>
        <a:bodyPr/>
        <a:lstStyle/>
        <a:p>
          <a:pPr rtl="0"/>
          <a:r>
            <a:rPr lang="zh-CN" altLang="en-US" sz="2400" smtClean="0"/>
            <a:t>比例环节</a:t>
          </a:r>
          <a:endParaRPr lang="zh-CN" altLang="en-US" sz="2400"/>
        </a:p>
      </dgm:t>
    </dgm:pt>
    <dgm:pt modelId="{8481FD1B-7BB4-462B-88A1-8482E177114D}" type="parTrans" cxnId="{1B67E3D3-60CE-49FC-A762-6387D6316863}">
      <dgm:prSet/>
      <dgm:spPr/>
      <dgm:t>
        <a:bodyPr/>
        <a:lstStyle/>
        <a:p>
          <a:endParaRPr lang="zh-CN" altLang="en-US" sz="2000"/>
        </a:p>
      </dgm:t>
    </dgm:pt>
    <dgm:pt modelId="{7D67D349-A17C-4522-8360-77C1EDEDB8D3}" type="sibTrans" cxnId="{1B67E3D3-60CE-49FC-A762-6387D6316863}">
      <dgm:prSet/>
      <dgm:spPr/>
      <dgm:t>
        <a:bodyPr/>
        <a:lstStyle/>
        <a:p>
          <a:endParaRPr lang="zh-CN" altLang="en-US" sz="2000"/>
        </a:p>
      </dgm:t>
    </dgm:pt>
    <dgm:pt modelId="{899B21A7-BB15-4D10-AA8D-914CDEDC225F}">
      <dgm:prSet custT="1"/>
      <dgm:spPr/>
      <dgm:t>
        <a:bodyPr/>
        <a:lstStyle/>
        <a:p>
          <a:pPr rtl="0"/>
          <a:r>
            <a:rPr lang="zh-CN" altLang="en-US" sz="2000" smtClean="0"/>
            <a:t>即时成比例地反映控制系统的偏差信号，偏差一旦产生，控制器立即产生控制作用，以减少偏差。</a:t>
          </a:r>
          <a:endParaRPr lang="zh-CN" altLang="en-US" sz="2000"/>
        </a:p>
      </dgm:t>
    </dgm:pt>
    <dgm:pt modelId="{24157F13-B09F-4D3D-88AD-791281B6123D}" type="parTrans" cxnId="{BECC5E20-0E87-4F2B-A49B-682F40A2DAD0}">
      <dgm:prSet/>
      <dgm:spPr/>
      <dgm:t>
        <a:bodyPr/>
        <a:lstStyle/>
        <a:p>
          <a:endParaRPr lang="zh-CN" altLang="en-US" sz="2000"/>
        </a:p>
      </dgm:t>
    </dgm:pt>
    <dgm:pt modelId="{153B3CBB-1A1B-4964-B7AC-EC2A6486096D}" type="sibTrans" cxnId="{BECC5E20-0E87-4F2B-A49B-682F40A2DAD0}">
      <dgm:prSet/>
      <dgm:spPr/>
      <dgm:t>
        <a:bodyPr/>
        <a:lstStyle/>
        <a:p>
          <a:endParaRPr lang="zh-CN" altLang="en-US" sz="2000"/>
        </a:p>
      </dgm:t>
    </dgm:pt>
    <dgm:pt modelId="{63B52325-AD78-4263-A291-15A73F0FE07D}">
      <dgm:prSet custT="1"/>
      <dgm:spPr/>
      <dgm:t>
        <a:bodyPr/>
        <a:lstStyle/>
        <a:p>
          <a:pPr rtl="0"/>
          <a:r>
            <a:rPr lang="zh-CN" altLang="en-US" sz="2400" smtClean="0"/>
            <a:t>积分环节</a:t>
          </a:r>
          <a:endParaRPr lang="zh-CN" altLang="en-US" sz="2400"/>
        </a:p>
      </dgm:t>
    </dgm:pt>
    <dgm:pt modelId="{8DDA31C6-4226-4FF1-BA42-80D9FA894B17}" type="parTrans" cxnId="{A2605540-E5B3-4A6C-92B7-692399E3155F}">
      <dgm:prSet/>
      <dgm:spPr/>
      <dgm:t>
        <a:bodyPr/>
        <a:lstStyle/>
        <a:p>
          <a:endParaRPr lang="zh-CN" altLang="en-US" sz="2000"/>
        </a:p>
      </dgm:t>
    </dgm:pt>
    <dgm:pt modelId="{55F93F47-8C95-4D68-A763-A1345233ABF0}" type="sibTrans" cxnId="{A2605540-E5B3-4A6C-92B7-692399E3155F}">
      <dgm:prSet/>
      <dgm:spPr/>
      <dgm:t>
        <a:bodyPr/>
        <a:lstStyle/>
        <a:p>
          <a:endParaRPr lang="zh-CN" altLang="en-US" sz="2000"/>
        </a:p>
      </dgm:t>
    </dgm:pt>
    <dgm:pt modelId="{695E86E5-3167-4AB6-A8F0-474C75B41954}">
      <dgm:prSet custT="1"/>
      <dgm:spPr/>
      <dgm:t>
        <a:bodyPr/>
        <a:lstStyle/>
        <a:p>
          <a:pPr rtl="0"/>
          <a:r>
            <a:rPr lang="zh-CN" sz="2000" dirty="0" smtClean="0"/>
            <a:t>主要用于消除稳态误差，提高系统的无差度。积分作用的强弱取决于时间常数</a:t>
          </a:r>
          <a:r>
            <a:rPr lang="en-US" sz="2000" b="1" dirty="0" smtClean="0">
              <a:latin typeface="+mj-ea"/>
              <a:ea typeface="+mj-ea"/>
            </a:rPr>
            <a:t>TI</a:t>
          </a:r>
          <a:r>
            <a:rPr lang="zh-CN" sz="2000" dirty="0" smtClean="0"/>
            <a:t>，</a:t>
          </a:r>
          <a:r>
            <a:rPr lang="en-US" sz="2000" b="1" dirty="0" smtClean="0">
              <a:latin typeface="+mj-ea"/>
              <a:ea typeface="+mj-ea"/>
            </a:rPr>
            <a:t>TI</a:t>
          </a:r>
          <a:r>
            <a:rPr lang="zh-CN" sz="2000" dirty="0" smtClean="0"/>
            <a:t>越大，积分作用越弱。</a:t>
          </a:r>
          <a:endParaRPr lang="zh-CN" sz="2000" dirty="0"/>
        </a:p>
      </dgm:t>
    </dgm:pt>
    <dgm:pt modelId="{A6E42104-6468-4DD7-9BB9-5F69471335DA}" type="parTrans" cxnId="{C004FC69-2B2A-4CD9-BE50-3F770405DCAC}">
      <dgm:prSet/>
      <dgm:spPr/>
      <dgm:t>
        <a:bodyPr/>
        <a:lstStyle/>
        <a:p>
          <a:endParaRPr lang="zh-CN" altLang="en-US" sz="2000"/>
        </a:p>
      </dgm:t>
    </dgm:pt>
    <dgm:pt modelId="{EA88B3BD-343D-43C5-832E-5F9A3743F3A6}" type="sibTrans" cxnId="{C004FC69-2B2A-4CD9-BE50-3F770405DCAC}">
      <dgm:prSet/>
      <dgm:spPr/>
      <dgm:t>
        <a:bodyPr/>
        <a:lstStyle/>
        <a:p>
          <a:endParaRPr lang="zh-CN" altLang="en-US" sz="2000"/>
        </a:p>
      </dgm:t>
    </dgm:pt>
    <dgm:pt modelId="{0BE55579-020A-4D2D-90C3-12B72FF34118}">
      <dgm:prSet custT="1"/>
      <dgm:spPr/>
      <dgm:t>
        <a:bodyPr/>
        <a:lstStyle/>
        <a:p>
          <a:pPr rtl="0"/>
          <a:r>
            <a:rPr lang="zh-CN" altLang="en-US" sz="2400" smtClean="0"/>
            <a:t>微分环节</a:t>
          </a:r>
          <a:endParaRPr lang="zh-CN" altLang="en-US" sz="2400"/>
        </a:p>
      </dgm:t>
    </dgm:pt>
    <dgm:pt modelId="{9BD89FB6-BF8A-4F8A-8810-AB19A851A76D}" type="parTrans" cxnId="{1D74811D-B156-4DCF-8CBB-1A7F26AB22EF}">
      <dgm:prSet/>
      <dgm:spPr/>
      <dgm:t>
        <a:bodyPr/>
        <a:lstStyle/>
        <a:p>
          <a:endParaRPr lang="zh-CN" altLang="en-US" sz="2000"/>
        </a:p>
      </dgm:t>
    </dgm:pt>
    <dgm:pt modelId="{48DD314E-A650-46A4-ACB8-C583AC2C68D7}" type="sibTrans" cxnId="{1D74811D-B156-4DCF-8CBB-1A7F26AB22EF}">
      <dgm:prSet/>
      <dgm:spPr/>
      <dgm:t>
        <a:bodyPr/>
        <a:lstStyle/>
        <a:p>
          <a:endParaRPr lang="zh-CN" altLang="en-US" sz="2000"/>
        </a:p>
      </dgm:t>
    </dgm:pt>
    <dgm:pt modelId="{CE61936B-365A-496E-A877-2E0008C92DB1}">
      <dgm:prSet custT="1"/>
      <dgm:spPr/>
      <dgm:t>
        <a:bodyPr/>
        <a:lstStyle/>
        <a:p>
          <a:pPr rtl="0"/>
          <a:r>
            <a:rPr lang="zh-CN" altLang="en-US" sz="2000" smtClean="0"/>
            <a:t>能反映偏差信号的变化趋势，并能在偏差信号值变得太大之前，在系统中引入一个有效的早期修正信号，从而加快系统的动作速度，减小调节时间。</a:t>
          </a:r>
          <a:endParaRPr lang="zh-CN" altLang="en-US" sz="2000"/>
        </a:p>
      </dgm:t>
    </dgm:pt>
    <dgm:pt modelId="{67FD2C4B-64A7-4E62-A0ED-D919DB608CD4}" type="parTrans" cxnId="{E3C5DD98-700B-4DA5-8AB0-F05578BE3C80}">
      <dgm:prSet/>
      <dgm:spPr/>
      <dgm:t>
        <a:bodyPr/>
        <a:lstStyle/>
        <a:p>
          <a:endParaRPr lang="zh-CN" altLang="en-US" sz="2000"/>
        </a:p>
      </dgm:t>
    </dgm:pt>
    <dgm:pt modelId="{6A790BB4-373C-4568-8E73-E764485D5B7C}" type="sibTrans" cxnId="{E3C5DD98-700B-4DA5-8AB0-F05578BE3C80}">
      <dgm:prSet/>
      <dgm:spPr/>
      <dgm:t>
        <a:bodyPr/>
        <a:lstStyle/>
        <a:p>
          <a:endParaRPr lang="zh-CN" altLang="en-US" sz="2000"/>
        </a:p>
      </dgm:t>
    </dgm:pt>
    <dgm:pt modelId="{F8312018-931C-493F-9B0C-5C29DE87CCDE}" type="pres">
      <dgm:prSet presAssocID="{0BBFA123-AEE6-4F09-B926-C2707EDCDF8C}" presName="linear" presStyleCnt="0">
        <dgm:presLayoutVars>
          <dgm:dir/>
          <dgm:animLvl val="lvl"/>
          <dgm:resizeHandles val="exact"/>
        </dgm:presLayoutVars>
      </dgm:prSet>
      <dgm:spPr/>
      <dgm:t>
        <a:bodyPr/>
        <a:lstStyle/>
        <a:p>
          <a:endParaRPr lang="zh-CN" altLang="en-US"/>
        </a:p>
      </dgm:t>
    </dgm:pt>
    <dgm:pt modelId="{1462D585-2B17-432F-8769-4E9B533B1504}" type="pres">
      <dgm:prSet presAssocID="{8A55D9DF-CC8C-4F3D-85E5-120B6C679A89}" presName="parentLin" presStyleCnt="0"/>
      <dgm:spPr/>
    </dgm:pt>
    <dgm:pt modelId="{81E0EE1C-F845-432A-B384-9A3393859E13}" type="pres">
      <dgm:prSet presAssocID="{8A55D9DF-CC8C-4F3D-85E5-120B6C679A89}" presName="parentLeftMargin" presStyleLbl="node1" presStyleIdx="0" presStyleCnt="3"/>
      <dgm:spPr/>
      <dgm:t>
        <a:bodyPr/>
        <a:lstStyle/>
        <a:p>
          <a:endParaRPr lang="zh-CN" altLang="en-US"/>
        </a:p>
      </dgm:t>
    </dgm:pt>
    <dgm:pt modelId="{F005258A-FC30-4F06-B5B2-1E8D19F81A39}" type="pres">
      <dgm:prSet presAssocID="{8A55D9DF-CC8C-4F3D-85E5-120B6C679A89}" presName="parentText" presStyleLbl="node1" presStyleIdx="0" presStyleCnt="3" custScaleX="24507">
        <dgm:presLayoutVars>
          <dgm:chMax val="0"/>
          <dgm:bulletEnabled val="1"/>
        </dgm:presLayoutVars>
      </dgm:prSet>
      <dgm:spPr/>
      <dgm:t>
        <a:bodyPr/>
        <a:lstStyle/>
        <a:p>
          <a:endParaRPr lang="zh-CN" altLang="en-US"/>
        </a:p>
      </dgm:t>
    </dgm:pt>
    <dgm:pt modelId="{98E6F99C-8A08-4F85-8C53-870E833965C4}" type="pres">
      <dgm:prSet presAssocID="{8A55D9DF-CC8C-4F3D-85E5-120B6C679A89}" presName="negativeSpace" presStyleCnt="0"/>
      <dgm:spPr/>
    </dgm:pt>
    <dgm:pt modelId="{35D39C80-D969-4FA9-A4B3-3AE6F08F5745}" type="pres">
      <dgm:prSet presAssocID="{8A55D9DF-CC8C-4F3D-85E5-120B6C679A89}" presName="childText" presStyleLbl="conFgAcc1" presStyleIdx="0" presStyleCnt="3">
        <dgm:presLayoutVars>
          <dgm:bulletEnabled val="1"/>
        </dgm:presLayoutVars>
      </dgm:prSet>
      <dgm:spPr/>
      <dgm:t>
        <a:bodyPr/>
        <a:lstStyle/>
        <a:p>
          <a:endParaRPr lang="zh-CN" altLang="en-US"/>
        </a:p>
      </dgm:t>
    </dgm:pt>
    <dgm:pt modelId="{A9F4E249-1425-427D-A8FE-8C9CA11CF501}" type="pres">
      <dgm:prSet presAssocID="{7D67D349-A17C-4522-8360-77C1EDEDB8D3}" presName="spaceBetweenRectangles" presStyleCnt="0"/>
      <dgm:spPr/>
    </dgm:pt>
    <dgm:pt modelId="{FFCA8D5F-4C7B-4EFB-8D32-04624BD5A48D}" type="pres">
      <dgm:prSet presAssocID="{63B52325-AD78-4263-A291-15A73F0FE07D}" presName="parentLin" presStyleCnt="0"/>
      <dgm:spPr/>
    </dgm:pt>
    <dgm:pt modelId="{8F62CDFE-EBBF-4E51-BD5F-DEEA7B4014A9}" type="pres">
      <dgm:prSet presAssocID="{63B52325-AD78-4263-A291-15A73F0FE07D}" presName="parentLeftMargin" presStyleLbl="node1" presStyleIdx="0" presStyleCnt="3"/>
      <dgm:spPr/>
      <dgm:t>
        <a:bodyPr/>
        <a:lstStyle/>
        <a:p>
          <a:endParaRPr lang="zh-CN" altLang="en-US"/>
        </a:p>
      </dgm:t>
    </dgm:pt>
    <dgm:pt modelId="{64CF2E72-5372-4CD1-AE55-4935C8079273}" type="pres">
      <dgm:prSet presAssocID="{63B52325-AD78-4263-A291-15A73F0FE07D}" presName="parentText" presStyleLbl="node1" presStyleIdx="1" presStyleCnt="3" custScaleX="24507">
        <dgm:presLayoutVars>
          <dgm:chMax val="0"/>
          <dgm:bulletEnabled val="1"/>
        </dgm:presLayoutVars>
      </dgm:prSet>
      <dgm:spPr/>
      <dgm:t>
        <a:bodyPr/>
        <a:lstStyle/>
        <a:p>
          <a:endParaRPr lang="zh-CN" altLang="en-US"/>
        </a:p>
      </dgm:t>
    </dgm:pt>
    <dgm:pt modelId="{C35DFDE7-08BC-443C-95D6-ACE95E43FA9B}" type="pres">
      <dgm:prSet presAssocID="{63B52325-AD78-4263-A291-15A73F0FE07D}" presName="negativeSpace" presStyleCnt="0"/>
      <dgm:spPr/>
    </dgm:pt>
    <dgm:pt modelId="{B82A0E25-565A-4342-B8AD-7923AA291D7C}" type="pres">
      <dgm:prSet presAssocID="{63B52325-AD78-4263-A291-15A73F0FE07D}" presName="childText" presStyleLbl="conFgAcc1" presStyleIdx="1" presStyleCnt="3">
        <dgm:presLayoutVars>
          <dgm:bulletEnabled val="1"/>
        </dgm:presLayoutVars>
      </dgm:prSet>
      <dgm:spPr/>
      <dgm:t>
        <a:bodyPr/>
        <a:lstStyle/>
        <a:p>
          <a:endParaRPr lang="zh-CN" altLang="en-US"/>
        </a:p>
      </dgm:t>
    </dgm:pt>
    <dgm:pt modelId="{30A815F7-2BD6-4A22-868A-804F68A008FE}" type="pres">
      <dgm:prSet presAssocID="{55F93F47-8C95-4D68-A763-A1345233ABF0}" presName="spaceBetweenRectangles" presStyleCnt="0"/>
      <dgm:spPr/>
    </dgm:pt>
    <dgm:pt modelId="{BD8F8641-F102-436E-90DD-6D7A9C543223}" type="pres">
      <dgm:prSet presAssocID="{0BE55579-020A-4D2D-90C3-12B72FF34118}" presName="parentLin" presStyleCnt="0"/>
      <dgm:spPr/>
    </dgm:pt>
    <dgm:pt modelId="{210225D1-1C52-469F-ADE9-B628D7F2B13C}" type="pres">
      <dgm:prSet presAssocID="{0BE55579-020A-4D2D-90C3-12B72FF34118}" presName="parentLeftMargin" presStyleLbl="node1" presStyleIdx="1" presStyleCnt="3"/>
      <dgm:spPr/>
      <dgm:t>
        <a:bodyPr/>
        <a:lstStyle/>
        <a:p>
          <a:endParaRPr lang="zh-CN" altLang="en-US"/>
        </a:p>
      </dgm:t>
    </dgm:pt>
    <dgm:pt modelId="{9103EC8C-7E06-46E4-AB4D-0CF5F6687C07}" type="pres">
      <dgm:prSet presAssocID="{0BE55579-020A-4D2D-90C3-12B72FF34118}" presName="parentText" presStyleLbl="node1" presStyleIdx="2" presStyleCnt="3" custScaleX="24507">
        <dgm:presLayoutVars>
          <dgm:chMax val="0"/>
          <dgm:bulletEnabled val="1"/>
        </dgm:presLayoutVars>
      </dgm:prSet>
      <dgm:spPr/>
      <dgm:t>
        <a:bodyPr/>
        <a:lstStyle/>
        <a:p>
          <a:endParaRPr lang="zh-CN" altLang="en-US"/>
        </a:p>
      </dgm:t>
    </dgm:pt>
    <dgm:pt modelId="{98E8AA9B-C014-47F8-A199-7A40E0C63A99}" type="pres">
      <dgm:prSet presAssocID="{0BE55579-020A-4D2D-90C3-12B72FF34118}" presName="negativeSpace" presStyleCnt="0"/>
      <dgm:spPr/>
    </dgm:pt>
    <dgm:pt modelId="{744BFA5B-A389-4B70-9103-BE43B3D1CD0D}" type="pres">
      <dgm:prSet presAssocID="{0BE55579-020A-4D2D-90C3-12B72FF34118}" presName="childText" presStyleLbl="conFgAcc1" presStyleIdx="2" presStyleCnt="3">
        <dgm:presLayoutVars>
          <dgm:bulletEnabled val="1"/>
        </dgm:presLayoutVars>
      </dgm:prSet>
      <dgm:spPr/>
      <dgm:t>
        <a:bodyPr/>
        <a:lstStyle/>
        <a:p>
          <a:endParaRPr lang="zh-CN" altLang="en-US"/>
        </a:p>
      </dgm:t>
    </dgm:pt>
  </dgm:ptLst>
  <dgm:cxnLst>
    <dgm:cxn modelId="{BECC5E20-0E87-4F2B-A49B-682F40A2DAD0}" srcId="{8A55D9DF-CC8C-4F3D-85E5-120B6C679A89}" destId="{899B21A7-BB15-4D10-AA8D-914CDEDC225F}" srcOrd="0" destOrd="0" parTransId="{24157F13-B09F-4D3D-88AD-791281B6123D}" sibTransId="{153B3CBB-1A1B-4964-B7AC-EC2A6486096D}"/>
    <dgm:cxn modelId="{1D74811D-B156-4DCF-8CBB-1A7F26AB22EF}" srcId="{0BBFA123-AEE6-4F09-B926-C2707EDCDF8C}" destId="{0BE55579-020A-4D2D-90C3-12B72FF34118}" srcOrd="2" destOrd="0" parTransId="{9BD89FB6-BF8A-4F8A-8810-AB19A851A76D}" sibTransId="{48DD314E-A650-46A4-ACB8-C583AC2C68D7}"/>
    <dgm:cxn modelId="{E3C5DD98-700B-4DA5-8AB0-F05578BE3C80}" srcId="{0BE55579-020A-4D2D-90C3-12B72FF34118}" destId="{CE61936B-365A-496E-A877-2E0008C92DB1}" srcOrd="0" destOrd="0" parTransId="{67FD2C4B-64A7-4E62-A0ED-D919DB608CD4}" sibTransId="{6A790BB4-373C-4568-8E73-E764485D5B7C}"/>
    <dgm:cxn modelId="{A2605540-E5B3-4A6C-92B7-692399E3155F}" srcId="{0BBFA123-AEE6-4F09-B926-C2707EDCDF8C}" destId="{63B52325-AD78-4263-A291-15A73F0FE07D}" srcOrd="1" destOrd="0" parTransId="{8DDA31C6-4226-4FF1-BA42-80D9FA894B17}" sibTransId="{55F93F47-8C95-4D68-A763-A1345233ABF0}"/>
    <dgm:cxn modelId="{AFAA6E75-3C4A-466C-A9AA-AAD2A7CD4557}" type="presOf" srcId="{CE61936B-365A-496E-A877-2E0008C92DB1}" destId="{744BFA5B-A389-4B70-9103-BE43B3D1CD0D}" srcOrd="0" destOrd="0" presId="urn:microsoft.com/office/officeart/2005/8/layout/list1"/>
    <dgm:cxn modelId="{45CC8615-B403-45E7-B4EB-E8803437CF8A}" type="presOf" srcId="{695E86E5-3167-4AB6-A8F0-474C75B41954}" destId="{B82A0E25-565A-4342-B8AD-7923AA291D7C}" srcOrd="0" destOrd="0" presId="urn:microsoft.com/office/officeart/2005/8/layout/list1"/>
    <dgm:cxn modelId="{831C6203-7ED1-4E8E-82CC-E7F0D4BCB24B}" type="presOf" srcId="{8A55D9DF-CC8C-4F3D-85E5-120B6C679A89}" destId="{F005258A-FC30-4F06-B5B2-1E8D19F81A39}" srcOrd="1" destOrd="0" presId="urn:microsoft.com/office/officeart/2005/8/layout/list1"/>
    <dgm:cxn modelId="{1FF1E722-328C-48F1-A3DE-61B5B216AE6F}" type="presOf" srcId="{8A55D9DF-CC8C-4F3D-85E5-120B6C679A89}" destId="{81E0EE1C-F845-432A-B384-9A3393859E13}" srcOrd="0" destOrd="0" presId="urn:microsoft.com/office/officeart/2005/8/layout/list1"/>
    <dgm:cxn modelId="{C004FC69-2B2A-4CD9-BE50-3F770405DCAC}" srcId="{63B52325-AD78-4263-A291-15A73F0FE07D}" destId="{695E86E5-3167-4AB6-A8F0-474C75B41954}" srcOrd="0" destOrd="0" parTransId="{A6E42104-6468-4DD7-9BB9-5F69471335DA}" sibTransId="{EA88B3BD-343D-43C5-832E-5F9A3743F3A6}"/>
    <dgm:cxn modelId="{1B67E3D3-60CE-49FC-A762-6387D6316863}" srcId="{0BBFA123-AEE6-4F09-B926-C2707EDCDF8C}" destId="{8A55D9DF-CC8C-4F3D-85E5-120B6C679A89}" srcOrd="0" destOrd="0" parTransId="{8481FD1B-7BB4-462B-88A1-8482E177114D}" sibTransId="{7D67D349-A17C-4522-8360-77C1EDEDB8D3}"/>
    <dgm:cxn modelId="{CB0D0741-DBC1-437A-A4D0-F328F755CB4B}" type="presOf" srcId="{0BE55579-020A-4D2D-90C3-12B72FF34118}" destId="{210225D1-1C52-469F-ADE9-B628D7F2B13C}" srcOrd="0" destOrd="0" presId="urn:microsoft.com/office/officeart/2005/8/layout/list1"/>
    <dgm:cxn modelId="{5870CBEA-FFC0-4FDD-A7FD-DF0AFB3F1806}" type="presOf" srcId="{63B52325-AD78-4263-A291-15A73F0FE07D}" destId="{64CF2E72-5372-4CD1-AE55-4935C8079273}" srcOrd="1" destOrd="0" presId="urn:microsoft.com/office/officeart/2005/8/layout/list1"/>
    <dgm:cxn modelId="{13CE6440-FB08-477F-A95C-08B02E54AC32}" type="presOf" srcId="{0BBFA123-AEE6-4F09-B926-C2707EDCDF8C}" destId="{F8312018-931C-493F-9B0C-5C29DE87CCDE}" srcOrd="0" destOrd="0" presId="urn:microsoft.com/office/officeart/2005/8/layout/list1"/>
    <dgm:cxn modelId="{9B80D4DB-72B9-4E8F-A87E-A886D2988EBD}" type="presOf" srcId="{0BE55579-020A-4D2D-90C3-12B72FF34118}" destId="{9103EC8C-7E06-46E4-AB4D-0CF5F6687C07}" srcOrd="1" destOrd="0" presId="urn:microsoft.com/office/officeart/2005/8/layout/list1"/>
    <dgm:cxn modelId="{A680467C-90BD-492D-B0E0-57D718201173}" type="presOf" srcId="{63B52325-AD78-4263-A291-15A73F0FE07D}" destId="{8F62CDFE-EBBF-4E51-BD5F-DEEA7B4014A9}" srcOrd="0" destOrd="0" presId="urn:microsoft.com/office/officeart/2005/8/layout/list1"/>
    <dgm:cxn modelId="{CF0F5F7C-4768-412A-AF39-38A00EFA946A}" type="presOf" srcId="{899B21A7-BB15-4D10-AA8D-914CDEDC225F}" destId="{35D39C80-D969-4FA9-A4B3-3AE6F08F5745}" srcOrd="0" destOrd="0" presId="urn:microsoft.com/office/officeart/2005/8/layout/list1"/>
    <dgm:cxn modelId="{DF41226E-F562-4428-8D50-1CA219C776AF}" type="presParOf" srcId="{F8312018-931C-493F-9B0C-5C29DE87CCDE}" destId="{1462D585-2B17-432F-8769-4E9B533B1504}" srcOrd="0" destOrd="0" presId="urn:microsoft.com/office/officeart/2005/8/layout/list1"/>
    <dgm:cxn modelId="{C40EEC97-7A75-4FD6-BA0F-037C184E61D9}" type="presParOf" srcId="{1462D585-2B17-432F-8769-4E9B533B1504}" destId="{81E0EE1C-F845-432A-B384-9A3393859E13}" srcOrd="0" destOrd="0" presId="urn:microsoft.com/office/officeart/2005/8/layout/list1"/>
    <dgm:cxn modelId="{F0E6212C-DD2D-48DA-8EDA-D526CC823350}" type="presParOf" srcId="{1462D585-2B17-432F-8769-4E9B533B1504}" destId="{F005258A-FC30-4F06-B5B2-1E8D19F81A39}" srcOrd="1" destOrd="0" presId="urn:microsoft.com/office/officeart/2005/8/layout/list1"/>
    <dgm:cxn modelId="{833F1942-EFA1-4F2C-92CB-8E0D37D740CA}" type="presParOf" srcId="{F8312018-931C-493F-9B0C-5C29DE87CCDE}" destId="{98E6F99C-8A08-4F85-8C53-870E833965C4}" srcOrd="1" destOrd="0" presId="urn:microsoft.com/office/officeart/2005/8/layout/list1"/>
    <dgm:cxn modelId="{1A9DC79B-CCF6-49BC-B702-15D96DE1E868}" type="presParOf" srcId="{F8312018-931C-493F-9B0C-5C29DE87CCDE}" destId="{35D39C80-D969-4FA9-A4B3-3AE6F08F5745}" srcOrd="2" destOrd="0" presId="urn:microsoft.com/office/officeart/2005/8/layout/list1"/>
    <dgm:cxn modelId="{1C8E08C4-FF5D-42EE-B608-9F7B83F264E5}" type="presParOf" srcId="{F8312018-931C-493F-9B0C-5C29DE87CCDE}" destId="{A9F4E249-1425-427D-A8FE-8C9CA11CF501}" srcOrd="3" destOrd="0" presId="urn:microsoft.com/office/officeart/2005/8/layout/list1"/>
    <dgm:cxn modelId="{DEC826FD-D6C2-46B4-AC05-18501DE0D3C5}" type="presParOf" srcId="{F8312018-931C-493F-9B0C-5C29DE87CCDE}" destId="{FFCA8D5F-4C7B-4EFB-8D32-04624BD5A48D}" srcOrd="4" destOrd="0" presId="urn:microsoft.com/office/officeart/2005/8/layout/list1"/>
    <dgm:cxn modelId="{1E63D17A-F896-4A01-8E65-104E89F14A05}" type="presParOf" srcId="{FFCA8D5F-4C7B-4EFB-8D32-04624BD5A48D}" destId="{8F62CDFE-EBBF-4E51-BD5F-DEEA7B4014A9}" srcOrd="0" destOrd="0" presId="urn:microsoft.com/office/officeart/2005/8/layout/list1"/>
    <dgm:cxn modelId="{1E7ACCA3-08A2-4CAA-AD34-22D49A4CCD3B}" type="presParOf" srcId="{FFCA8D5F-4C7B-4EFB-8D32-04624BD5A48D}" destId="{64CF2E72-5372-4CD1-AE55-4935C8079273}" srcOrd="1" destOrd="0" presId="urn:microsoft.com/office/officeart/2005/8/layout/list1"/>
    <dgm:cxn modelId="{F55A3A98-0FFC-4E09-BCE5-FE43A8B3325C}" type="presParOf" srcId="{F8312018-931C-493F-9B0C-5C29DE87CCDE}" destId="{C35DFDE7-08BC-443C-95D6-ACE95E43FA9B}" srcOrd="5" destOrd="0" presId="urn:microsoft.com/office/officeart/2005/8/layout/list1"/>
    <dgm:cxn modelId="{2079518C-3D22-40F4-8E8D-806504573385}" type="presParOf" srcId="{F8312018-931C-493F-9B0C-5C29DE87CCDE}" destId="{B82A0E25-565A-4342-B8AD-7923AA291D7C}" srcOrd="6" destOrd="0" presId="urn:microsoft.com/office/officeart/2005/8/layout/list1"/>
    <dgm:cxn modelId="{21DAB2A3-E6C3-4C77-A3D0-C383598A3052}" type="presParOf" srcId="{F8312018-931C-493F-9B0C-5C29DE87CCDE}" destId="{30A815F7-2BD6-4A22-868A-804F68A008FE}" srcOrd="7" destOrd="0" presId="urn:microsoft.com/office/officeart/2005/8/layout/list1"/>
    <dgm:cxn modelId="{B4BEC781-1E6B-49B5-9ED1-C3F6F02173A7}" type="presParOf" srcId="{F8312018-931C-493F-9B0C-5C29DE87CCDE}" destId="{BD8F8641-F102-436E-90DD-6D7A9C543223}" srcOrd="8" destOrd="0" presId="urn:microsoft.com/office/officeart/2005/8/layout/list1"/>
    <dgm:cxn modelId="{C876511E-2464-42D7-955C-031DA8E868BA}" type="presParOf" srcId="{BD8F8641-F102-436E-90DD-6D7A9C543223}" destId="{210225D1-1C52-469F-ADE9-B628D7F2B13C}" srcOrd="0" destOrd="0" presId="urn:microsoft.com/office/officeart/2005/8/layout/list1"/>
    <dgm:cxn modelId="{0F5E68E5-BE6F-4899-BE19-008D693A0E84}" type="presParOf" srcId="{BD8F8641-F102-436E-90DD-6D7A9C543223}" destId="{9103EC8C-7E06-46E4-AB4D-0CF5F6687C07}" srcOrd="1" destOrd="0" presId="urn:microsoft.com/office/officeart/2005/8/layout/list1"/>
    <dgm:cxn modelId="{60DE4720-051D-4579-8D55-5B205F8FB4E6}" type="presParOf" srcId="{F8312018-931C-493F-9B0C-5C29DE87CCDE}" destId="{98E8AA9B-C014-47F8-A199-7A40E0C63A99}" srcOrd="9" destOrd="0" presId="urn:microsoft.com/office/officeart/2005/8/layout/list1"/>
    <dgm:cxn modelId="{52C1029D-D39B-4C85-8B55-D2913F2F05E4}" type="presParOf" srcId="{F8312018-931C-493F-9B0C-5C29DE87CCDE}" destId="{744BFA5B-A389-4B70-9103-BE43B3D1CD0D}"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042B51C5-94B8-4253-9F3C-71891EBAEC84}"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zh-CN" altLang="en-US"/>
        </a:p>
      </dgm:t>
    </dgm:pt>
    <dgm:pt modelId="{1DF0EF12-38C5-4BFE-A7DA-907C9DEB5FDA}">
      <dgm:prSet custT="1"/>
      <dgm:spPr/>
      <dgm:t>
        <a:bodyPr/>
        <a:lstStyle/>
        <a:p>
          <a:pPr rtl="0"/>
          <a:r>
            <a:rPr lang="zh-CN" altLang="en-US" sz="2400" smtClean="0"/>
            <a:t>①</a:t>
          </a:r>
          <a:endParaRPr lang="zh-CN" altLang="en-US" sz="2400"/>
        </a:p>
      </dgm:t>
    </dgm:pt>
    <dgm:pt modelId="{7F08C054-1549-4540-A0F2-43C3288ACE99}" type="parTrans" cxnId="{D7AD1028-E044-4DFC-B3BE-EA998D9BF3F4}">
      <dgm:prSet/>
      <dgm:spPr/>
      <dgm:t>
        <a:bodyPr/>
        <a:lstStyle/>
        <a:p>
          <a:endParaRPr lang="zh-CN" altLang="en-US"/>
        </a:p>
      </dgm:t>
    </dgm:pt>
    <dgm:pt modelId="{62F9DE23-B271-4D6E-BC03-7F2B01548710}" type="sibTrans" cxnId="{D7AD1028-E044-4DFC-B3BE-EA998D9BF3F4}">
      <dgm:prSet/>
      <dgm:spPr/>
      <dgm:t>
        <a:bodyPr/>
        <a:lstStyle/>
        <a:p>
          <a:endParaRPr lang="zh-CN" altLang="en-US"/>
        </a:p>
      </dgm:t>
    </dgm:pt>
    <dgm:pt modelId="{2126BB12-69A9-4B70-A74E-219F19E3C432}">
      <dgm:prSet custT="1"/>
      <dgm:spPr/>
      <dgm:t>
        <a:bodyPr/>
        <a:lstStyle/>
        <a:p>
          <a:pPr rtl="0"/>
          <a:r>
            <a:rPr lang="zh-CN" sz="1800" dirty="0" smtClean="0"/>
            <a:t>先用阶跃信号激励被控对象，测量其输出信号。若输出信号为</a:t>
          </a:r>
          <a:r>
            <a:rPr lang="en-US" sz="1800" dirty="0" smtClean="0"/>
            <a:t>S</a:t>
          </a:r>
          <a:r>
            <a:rPr lang="zh-CN" sz="1800" dirty="0" smtClean="0"/>
            <a:t>形</a:t>
          </a:r>
          <a:endParaRPr lang="zh-CN" sz="1800" dirty="0"/>
        </a:p>
      </dgm:t>
    </dgm:pt>
    <dgm:pt modelId="{3014E7F6-72EC-4829-A6B5-4C8DEE26F42E}" type="parTrans" cxnId="{7F221E4E-F6D1-41EC-9BB0-92FBEB023D17}">
      <dgm:prSet/>
      <dgm:spPr/>
      <dgm:t>
        <a:bodyPr/>
        <a:lstStyle/>
        <a:p>
          <a:endParaRPr lang="zh-CN" altLang="en-US"/>
        </a:p>
      </dgm:t>
    </dgm:pt>
    <dgm:pt modelId="{2E196642-2612-4733-B3DD-99C66E7F1C0C}" type="sibTrans" cxnId="{7F221E4E-F6D1-41EC-9BB0-92FBEB023D17}">
      <dgm:prSet/>
      <dgm:spPr/>
      <dgm:t>
        <a:bodyPr/>
        <a:lstStyle/>
        <a:p>
          <a:endParaRPr lang="zh-CN" altLang="en-US"/>
        </a:p>
      </dgm:t>
    </dgm:pt>
    <dgm:pt modelId="{5FE9EBD6-7DEB-4877-BCA6-5C957B03183B}">
      <dgm:prSet custT="1"/>
      <dgm:spPr/>
      <dgm:t>
        <a:bodyPr/>
        <a:lstStyle/>
        <a:p>
          <a:pPr rtl="0"/>
          <a:r>
            <a:rPr lang="en-US" sz="2400" smtClean="0"/>
            <a:t>②</a:t>
          </a:r>
          <a:endParaRPr lang="zh-CN" sz="2400"/>
        </a:p>
      </dgm:t>
    </dgm:pt>
    <dgm:pt modelId="{3BF3D377-50C8-4531-B5CF-D392FD2A38B1}" type="parTrans" cxnId="{86F23F3B-017C-4289-8A2D-3F21BB4ECB32}">
      <dgm:prSet/>
      <dgm:spPr/>
      <dgm:t>
        <a:bodyPr/>
        <a:lstStyle/>
        <a:p>
          <a:endParaRPr lang="zh-CN" altLang="en-US"/>
        </a:p>
      </dgm:t>
    </dgm:pt>
    <dgm:pt modelId="{AD526D61-CB48-443D-BE6B-756211A9A7DA}" type="sibTrans" cxnId="{86F23F3B-017C-4289-8A2D-3F21BB4ECB32}">
      <dgm:prSet/>
      <dgm:spPr/>
      <dgm:t>
        <a:bodyPr/>
        <a:lstStyle/>
        <a:p>
          <a:endParaRPr lang="zh-CN" altLang="en-US"/>
        </a:p>
      </dgm:t>
    </dgm:pt>
    <dgm:pt modelId="{A93926CA-115C-451F-9F8F-89E9DA1E8466}">
      <dgm:prSet custT="1"/>
      <dgm:spPr/>
      <dgm:t>
        <a:bodyPr/>
        <a:lstStyle/>
        <a:p>
          <a:pPr rtl="0"/>
          <a:r>
            <a:rPr lang="zh-CN" sz="1800" dirty="0" smtClean="0"/>
            <a:t>通过</a:t>
          </a:r>
          <a:r>
            <a:rPr lang="en-US" sz="1800" dirty="0" smtClean="0"/>
            <a:t>S</a:t>
          </a:r>
          <a:r>
            <a:rPr lang="zh-CN" sz="1800" dirty="0" smtClean="0"/>
            <a:t>形曲线的曲率转折点作一条切线，与时间坐标轴</a:t>
          </a:r>
          <a:r>
            <a:rPr lang="en-US" sz="1800" dirty="0" smtClean="0"/>
            <a:t>t</a:t>
          </a:r>
          <a:r>
            <a:rPr lang="zh-CN" sz="1800" dirty="0" smtClean="0"/>
            <a:t>和</a:t>
          </a:r>
          <a:r>
            <a:rPr lang="en-US" sz="1800" dirty="0" smtClean="0"/>
            <a:t>c(t)=K</a:t>
          </a:r>
          <a:r>
            <a:rPr lang="zh-CN" sz="1800" dirty="0" smtClean="0"/>
            <a:t>直线分别相交于</a:t>
          </a:r>
          <a:r>
            <a:rPr lang="en-US" sz="1800" dirty="0" smtClean="0"/>
            <a:t>A</a:t>
          </a:r>
          <a:r>
            <a:rPr lang="zh-CN" sz="1800" dirty="0" smtClean="0"/>
            <a:t>、</a:t>
          </a:r>
          <a:r>
            <a:rPr lang="en-US" sz="1800" dirty="0" smtClean="0"/>
            <a:t>B</a:t>
          </a:r>
          <a:r>
            <a:rPr lang="zh-CN" sz="1800" dirty="0" smtClean="0"/>
            <a:t>点</a:t>
          </a:r>
          <a:endParaRPr lang="zh-CN" sz="1800" dirty="0"/>
        </a:p>
      </dgm:t>
    </dgm:pt>
    <dgm:pt modelId="{6B6D01FF-2149-441A-90F3-3907ECF29F47}" type="parTrans" cxnId="{F4F7FF41-13AB-4E95-94F6-0C5707D0E9F9}">
      <dgm:prSet/>
      <dgm:spPr/>
      <dgm:t>
        <a:bodyPr/>
        <a:lstStyle/>
        <a:p>
          <a:endParaRPr lang="zh-CN" altLang="en-US"/>
        </a:p>
      </dgm:t>
    </dgm:pt>
    <dgm:pt modelId="{4F029138-BCC8-4DB6-80F3-CB6EEE9B51BE}" type="sibTrans" cxnId="{F4F7FF41-13AB-4E95-94F6-0C5707D0E9F9}">
      <dgm:prSet/>
      <dgm:spPr/>
      <dgm:t>
        <a:bodyPr/>
        <a:lstStyle/>
        <a:p>
          <a:endParaRPr lang="zh-CN" altLang="en-US"/>
        </a:p>
      </dgm:t>
    </dgm:pt>
    <dgm:pt modelId="{AC8C2A19-1ECB-4763-9C9C-1DA16EF7CB2E}">
      <dgm:prSet custT="1"/>
      <dgm:spPr/>
      <dgm:t>
        <a:bodyPr/>
        <a:lstStyle/>
        <a:p>
          <a:pPr rtl="0"/>
          <a:r>
            <a:rPr lang="en-US" sz="2400" smtClean="0"/>
            <a:t>③</a:t>
          </a:r>
          <a:endParaRPr lang="zh-CN" sz="2400"/>
        </a:p>
      </dgm:t>
    </dgm:pt>
    <dgm:pt modelId="{043E40FB-0ADE-48E5-961A-B8143B633E0E}" type="parTrans" cxnId="{10E84508-5537-47DB-BAC0-FB2276376CDA}">
      <dgm:prSet/>
      <dgm:spPr/>
      <dgm:t>
        <a:bodyPr/>
        <a:lstStyle/>
        <a:p>
          <a:endParaRPr lang="zh-CN" altLang="en-US"/>
        </a:p>
      </dgm:t>
    </dgm:pt>
    <dgm:pt modelId="{2723DF2F-2A21-493D-A64E-A721F6A12A14}" type="sibTrans" cxnId="{10E84508-5537-47DB-BAC0-FB2276376CDA}">
      <dgm:prSet/>
      <dgm:spPr/>
      <dgm:t>
        <a:bodyPr/>
        <a:lstStyle/>
        <a:p>
          <a:endParaRPr lang="zh-CN" altLang="en-US"/>
        </a:p>
      </dgm:t>
    </dgm:pt>
    <dgm:pt modelId="{326D90F2-835A-4DB4-86E1-DEDD664C9DC4}">
      <dgm:prSet custT="1"/>
      <dgm:spPr/>
      <dgm:t>
        <a:bodyPr/>
        <a:lstStyle/>
        <a:p>
          <a:pPr rtl="0"/>
          <a:r>
            <a:rPr lang="zh-CN" sz="1800" dirty="0" smtClean="0"/>
            <a:t>取</a:t>
          </a:r>
          <a:r>
            <a:rPr lang="en-US" sz="1800" dirty="0" smtClean="0"/>
            <a:t>A</a:t>
          </a:r>
          <a:r>
            <a:rPr lang="zh-CN" sz="1800" dirty="0" smtClean="0"/>
            <a:t>点的横坐标</a:t>
          </a:r>
          <a:r>
            <a:rPr lang="en-US" sz="1800" dirty="0" err="1" smtClean="0"/>
            <a:t>t</a:t>
          </a:r>
          <a:r>
            <a:rPr lang="en-US" sz="1800" baseline="-25000" dirty="0" err="1" smtClean="0"/>
            <a:t>A</a:t>
          </a:r>
          <a:r>
            <a:rPr lang="en-US" sz="1800" dirty="0" smtClean="0"/>
            <a:t>=</a:t>
          </a:r>
          <a:r>
            <a:rPr lang="el-GR" sz="1800" dirty="0" smtClean="0"/>
            <a:t>τ</a:t>
          </a:r>
          <a:r>
            <a:rPr lang="zh-CN" sz="1800" dirty="0" smtClean="0"/>
            <a:t>，</a:t>
          </a:r>
          <a:r>
            <a:rPr lang="en-US" sz="1800" dirty="0" smtClean="0"/>
            <a:t>AB</a:t>
          </a:r>
          <a:r>
            <a:rPr lang="zh-CN" sz="1800" dirty="0" smtClean="0"/>
            <a:t>两点之间的横坐标</a:t>
          </a:r>
          <a:r>
            <a:rPr lang="en-US" sz="1800" dirty="0" err="1" smtClean="0"/>
            <a:t>t</a:t>
          </a:r>
          <a:r>
            <a:rPr lang="en-US" sz="1800" baseline="-25000" dirty="0" err="1" smtClean="0"/>
            <a:t>AB</a:t>
          </a:r>
          <a:r>
            <a:rPr lang="en-US" sz="1800" dirty="0" smtClean="0"/>
            <a:t>=T</a:t>
          </a:r>
          <a:endParaRPr lang="zh-CN" sz="1800" dirty="0"/>
        </a:p>
      </dgm:t>
    </dgm:pt>
    <dgm:pt modelId="{52C8C05D-3259-4055-8F44-9C3F13BEE2E3}" type="parTrans" cxnId="{3FB7872D-E150-4E38-A8B3-DE79DA9D5F11}">
      <dgm:prSet/>
      <dgm:spPr/>
      <dgm:t>
        <a:bodyPr/>
        <a:lstStyle/>
        <a:p>
          <a:endParaRPr lang="zh-CN" altLang="en-US"/>
        </a:p>
      </dgm:t>
    </dgm:pt>
    <dgm:pt modelId="{B43C5AD8-2035-4133-A520-327F7F792D30}" type="sibTrans" cxnId="{3FB7872D-E150-4E38-A8B3-DE79DA9D5F11}">
      <dgm:prSet/>
      <dgm:spPr/>
      <dgm:t>
        <a:bodyPr/>
        <a:lstStyle/>
        <a:p>
          <a:endParaRPr lang="zh-CN" altLang="en-US"/>
        </a:p>
      </dgm:t>
    </dgm:pt>
    <dgm:pt modelId="{75E84A3A-3C9A-4C73-92FF-350A0A881BE7}">
      <dgm:prSet custT="1"/>
      <dgm:spPr/>
      <dgm:t>
        <a:bodyPr/>
        <a:lstStyle/>
        <a:p>
          <a:pPr rtl="0"/>
          <a:r>
            <a:rPr lang="en-US" sz="2400" dirty="0" smtClean="0"/>
            <a:t>④</a:t>
          </a:r>
          <a:endParaRPr lang="zh-CN" sz="2400" dirty="0"/>
        </a:p>
      </dgm:t>
    </dgm:pt>
    <dgm:pt modelId="{F070F199-DB2D-4687-B2E2-9E54C86E0393}" type="parTrans" cxnId="{019B21D8-5E74-4051-85C2-5144F29B2499}">
      <dgm:prSet/>
      <dgm:spPr/>
      <dgm:t>
        <a:bodyPr/>
        <a:lstStyle/>
        <a:p>
          <a:endParaRPr lang="zh-CN" altLang="en-US"/>
        </a:p>
      </dgm:t>
    </dgm:pt>
    <dgm:pt modelId="{EF8E1E97-A1DB-4682-8675-0DA8EF36CF37}" type="sibTrans" cxnId="{019B21D8-5E74-4051-85C2-5144F29B2499}">
      <dgm:prSet/>
      <dgm:spPr/>
      <dgm:t>
        <a:bodyPr/>
        <a:lstStyle/>
        <a:p>
          <a:endParaRPr lang="zh-CN" altLang="en-US"/>
        </a:p>
      </dgm:t>
    </dgm:pt>
    <dgm:pt modelId="{70E5CC2C-1912-421D-8A5F-9DB7B4763F45}">
      <dgm:prSet custT="1"/>
      <dgm:spPr/>
      <dgm:t>
        <a:bodyPr/>
        <a:lstStyle/>
        <a:p>
          <a:pPr rtl="0"/>
          <a:r>
            <a:rPr lang="zh-CN" sz="1800" dirty="0" smtClean="0"/>
            <a:t>依据</a:t>
          </a:r>
          <a:r>
            <a:rPr lang="el-GR" sz="1800" dirty="0" smtClean="0"/>
            <a:t>τ</a:t>
          </a:r>
          <a:r>
            <a:rPr lang="zh-CN" sz="1800" dirty="0" smtClean="0"/>
            <a:t>、</a:t>
          </a:r>
          <a:r>
            <a:rPr lang="en-US" sz="1800" dirty="0" smtClean="0"/>
            <a:t>T</a:t>
          </a:r>
          <a:r>
            <a:rPr lang="zh-CN" sz="1800" dirty="0" smtClean="0"/>
            <a:t>，按下表确定</a:t>
          </a:r>
          <a:r>
            <a:rPr lang="en-US" sz="1800" dirty="0" smtClean="0"/>
            <a:t>K</a:t>
          </a:r>
          <a:r>
            <a:rPr lang="en-US" sz="1800" baseline="-25000" dirty="0" smtClean="0"/>
            <a:t>P</a:t>
          </a:r>
          <a:r>
            <a:rPr lang="zh-CN" sz="1800" dirty="0" smtClean="0"/>
            <a:t>、</a:t>
          </a:r>
          <a:r>
            <a:rPr lang="en-US" sz="1800" dirty="0" smtClean="0"/>
            <a:t>K</a:t>
          </a:r>
          <a:r>
            <a:rPr lang="en-US" sz="1800" baseline="-25000" dirty="0" smtClean="0"/>
            <a:t>I</a:t>
          </a:r>
          <a:r>
            <a:rPr lang="zh-CN" sz="1800" dirty="0" smtClean="0"/>
            <a:t>、</a:t>
          </a:r>
          <a:r>
            <a:rPr lang="en-US" sz="1800" dirty="0" smtClean="0"/>
            <a:t>K</a:t>
          </a:r>
          <a:r>
            <a:rPr lang="en-US" sz="1800" baseline="-25000" dirty="0" smtClean="0"/>
            <a:t>D</a:t>
          </a:r>
          <a:endParaRPr lang="zh-CN" sz="1800" dirty="0"/>
        </a:p>
      </dgm:t>
    </dgm:pt>
    <dgm:pt modelId="{56E70224-A92A-4C37-B833-4827D88C5993}" type="parTrans" cxnId="{2C92B4A6-DDDB-4303-8C59-8E541BA3D2BE}">
      <dgm:prSet/>
      <dgm:spPr/>
      <dgm:t>
        <a:bodyPr/>
        <a:lstStyle/>
        <a:p>
          <a:endParaRPr lang="zh-CN" altLang="en-US"/>
        </a:p>
      </dgm:t>
    </dgm:pt>
    <dgm:pt modelId="{4F657BE2-B967-48BD-A02E-E3D0A5515244}" type="sibTrans" cxnId="{2C92B4A6-DDDB-4303-8C59-8E541BA3D2BE}">
      <dgm:prSet/>
      <dgm:spPr/>
      <dgm:t>
        <a:bodyPr/>
        <a:lstStyle/>
        <a:p>
          <a:endParaRPr lang="zh-CN" altLang="en-US"/>
        </a:p>
      </dgm:t>
    </dgm:pt>
    <dgm:pt modelId="{A26ADF4B-7DD2-4F21-8CFF-EF2EC08EAE3E}" type="pres">
      <dgm:prSet presAssocID="{042B51C5-94B8-4253-9F3C-71891EBAEC84}" presName="Name0" presStyleCnt="0">
        <dgm:presLayoutVars>
          <dgm:dir/>
          <dgm:animLvl val="lvl"/>
          <dgm:resizeHandles val="exact"/>
        </dgm:presLayoutVars>
      </dgm:prSet>
      <dgm:spPr/>
      <dgm:t>
        <a:bodyPr/>
        <a:lstStyle/>
        <a:p>
          <a:endParaRPr lang="zh-CN" altLang="en-US"/>
        </a:p>
      </dgm:t>
    </dgm:pt>
    <dgm:pt modelId="{5933ECF6-79D2-4639-9E2F-EDD2CBE221BC}" type="pres">
      <dgm:prSet presAssocID="{1DF0EF12-38C5-4BFE-A7DA-907C9DEB5FDA}" presName="linNode" presStyleCnt="0"/>
      <dgm:spPr/>
    </dgm:pt>
    <dgm:pt modelId="{61ACD4B1-8F0F-405D-9997-0B07731B893E}" type="pres">
      <dgm:prSet presAssocID="{1DF0EF12-38C5-4BFE-A7DA-907C9DEB5FDA}" presName="parentText" presStyleLbl="node1" presStyleIdx="0" presStyleCnt="4" custScaleX="35073">
        <dgm:presLayoutVars>
          <dgm:chMax val="1"/>
          <dgm:bulletEnabled val="1"/>
        </dgm:presLayoutVars>
      </dgm:prSet>
      <dgm:spPr/>
      <dgm:t>
        <a:bodyPr/>
        <a:lstStyle/>
        <a:p>
          <a:endParaRPr lang="zh-CN" altLang="en-US"/>
        </a:p>
      </dgm:t>
    </dgm:pt>
    <dgm:pt modelId="{2E3A1F19-7EB6-4AD1-8CCE-40672632631F}" type="pres">
      <dgm:prSet presAssocID="{1DF0EF12-38C5-4BFE-A7DA-907C9DEB5FDA}" presName="descendantText" presStyleLbl="alignAccFollowNode1" presStyleIdx="0" presStyleCnt="4" custScaleX="146974">
        <dgm:presLayoutVars>
          <dgm:bulletEnabled val="1"/>
        </dgm:presLayoutVars>
      </dgm:prSet>
      <dgm:spPr/>
      <dgm:t>
        <a:bodyPr/>
        <a:lstStyle/>
        <a:p>
          <a:endParaRPr lang="zh-CN" altLang="en-US"/>
        </a:p>
      </dgm:t>
    </dgm:pt>
    <dgm:pt modelId="{57AC5DB4-3170-427A-A533-8454D72F52B8}" type="pres">
      <dgm:prSet presAssocID="{62F9DE23-B271-4D6E-BC03-7F2B01548710}" presName="sp" presStyleCnt="0"/>
      <dgm:spPr/>
    </dgm:pt>
    <dgm:pt modelId="{81E4AE00-172D-4399-A576-D301FF52A025}" type="pres">
      <dgm:prSet presAssocID="{5FE9EBD6-7DEB-4877-BCA6-5C957B03183B}" presName="linNode" presStyleCnt="0"/>
      <dgm:spPr/>
    </dgm:pt>
    <dgm:pt modelId="{954FADE4-E06B-4CA9-A1A4-985079BC0209}" type="pres">
      <dgm:prSet presAssocID="{5FE9EBD6-7DEB-4877-BCA6-5C957B03183B}" presName="parentText" presStyleLbl="node1" presStyleIdx="1" presStyleCnt="4" custScaleX="35073">
        <dgm:presLayoutVars>
          <dgm:chMax val="1"/>
          <dgm:bulletEnabled val="1"/>
        </dgm:presLayoutVars>
      </dgm:prSet>
      <dgm:spPr/>
      <dgm:t>
        <a:bodyPr/>
        <a:lstStyle/>
        <a:p>
          <a:endParaRPr lang="zh-CN" altLang="en-US"/>
        </a:p>
      </dgm:t>
    </dgm:pt>
    <dgm:pt modelId="{5114E2E8-F5D2-4BF0-AC2F-228316535C74}" type="pres">
      <dgm:prSet presAssocID="{5FE9EBD6-7DEB-4877-BCA6-5C957B03183B}" presName="descendantText" presStyleLbl="alignAccFollowNode1" presStyleIdx="1" presStyleCnt="4" custScaleX="146974">
        <dgm:presLayoutVars>
          <dgm:bulletEnabled val="1"/>
        </dgm:presLayoutVars>
      </dgm:prSet>
      <dgm:spPr/>
      <dgm:t>
        <a:bodyPr/>
        <a:lstStyle/>
        <a:p>
          <a:endParaRPr lang="zh-CN" altLang="en-US"/>
        </a:p>
      </dgm:t>
    </dgm:pt>
    <dgm:pt modelId="{FD785E04-7B53-4B08-962F-3437DADDDFA7}" type="pres">
      <dgm:prSet presAssocID="{AD526D61-CB48-443D-BE6B-756211A9A7DA}" presName="sp" presStyleCnt="0"/>
      <dgm:spPr/>
    </dgm:pt>
    <dgm:pt modelId="{5BB8A61D-C4B1-4BC2-B9E4-04848CFA367A}" type="pres">
      <dgm:prSet presAssocID="{AC8C2A19-1ECB-4763-9C9C-1DA16EF7CB2E}" presName="linNode" presStyleCnt="0"/>
      <dgm:spPr/>
    </dgm:pt>
    <dgm:pt modelId="{241763B5-BD50-47A4-8638-CDCE6749A5E4}" type="pres">
      <dgm:prSet presAssocID="{AC8C2A19-1ECB-4763-9C9C-1DA16EF7CB2E}" presName="parentText" presStyleLbl="node1" presStyleIdx="2" presStyleCnt="4" custScaleX="35073" custScaleY="63960">
        <dgm:presLayoutVars>
          <dgm:chMax val="1"/>
          <dgm:bulletEnabled val="1"/>
        </dgm:presLayoutVars>
      </dgm:prSet>
      <dgm:spPr/>
      <dgm:t>
        <a:bodyPr/>
        <a:lstStyle/>
        <a:p>
          <a:endParaRPr lang="zh-CN" altLang="en-US"/>
        </a:p>
      </dgm:t>
    </dgm:pt>
    <dgm:pt modelId="{47393C2C-1A2C-408A-B129-56F1D8723E05}" type="pres">
      <dgm:prSet presAssocID="{AC8C2A19-1ECB-4763-9C9C-1DA16EF7CB2E}" presName="descendantText" presStyleLbl="alignAccFollowNode1" presStyleIdx="2" presStyleCnt="4" custScaleX="146974" custScaleY="63960">
        <dgm:presLayoutVars>
          <dgm:bulletEnabled val="1"/>
        </dgm:presLayoutVars>
      </dgm:prSet>
      <dgm:spPr/>
      <dgm:t>
        <a:bodyPr/>
        <a:lstStyle/>
        <a:p>
          <a:endParaRPr lang="zh-CN" altLang="en-US"/>
        </a:p>
      </dgm:t>
    </dgm:pt>
    <dgm:pt modelId="{89C0DC95-C40C-466D-99EE-961722F37FAB}" type="pres">
      <dgm:prSet presAssocID="{2723DF2F-2A21-493D-A64E-A721F6A12A14}" presName="sp" presStyleCnt="0"/>
      <dgm:spPr/>
    </dgm:pt>
    <dgm:pt modelId="{00151700-6FCB-44A1-BE2D-912BB3D8F569}" type="pres">
      <dgm:prSet presAssocID="{75E84A3A-3C9A-4C73-92FF-350A0A881BE7}" presName="linNode" presStyleCnt="0"/>
      <dgm:spPr/>
    </dgm:pt>
    <dgm:pt modelId="{C0B02E61-FD00-4D06-AD46-BE1A03F781D1}" type="pres">
      <dgm:prSet presAssocID="{75E84A3A-3C9A-4C73-92FF-350A0A881BE7}" presName="parentText" presStyleLbl="node1" presStyleIdx="3" presStyleCnt="4" custScaleX="35073" custScaleY="63960">
        <dgm:presLayoutVars>
          <dgm:chMax val="1"/>
          <dgm:bulletEnabled val="1"/>
        </dgm:presLayoutVars>
      </dgm:prSet>
      <dgm:spPr/>
      <dgm:t>
        <a:bodyPr/>
        <a:lstStyle/>
        <a:p>
          <a:endParaRPr lang="zh-CN" altLang="en-US"/>
        </a:p>
      </dgm:t>
    </dgm:pt>
    <dgm:pt modelId="{B93B4F65-D167-45F5-BA14-7F52FA006D8C}" type="pres">
      <dgm:prSet presAssocID="{75E84A3A-3C9A-4C73-92FF-350A0A881BE7}" presName="descendantText" presStyleLbl="alignAccFollowNode1" presStyleIdx="3" presStyleCnt="4" custScaleX="146974" custScaleY="63960">
        <dgm:presLayoutVars>
          <dgm:bulletEnabled val="1"/>
        </dgm:presLayoutVars>
      </dgm:prSet>
      <dgm:spPr/>
      <dgm:t>
        <a:bodyPr/>
        <a:lstStyle/>
        <a:p>
          <a:endParaRPr lang="zh-CN" altLang="en-US"/>
        </a:p>
      </dgm:t>
    </dgm:pt>
  </dgm:ptLst>
  <dgm:cxnLst>
    <dgm:cxn modelId="{7809840D-CEBF-438A-9FFB-84CB951F07D0}" type="presOf" srcId="{AC8C2A19-1ECB-4763-9C9C-1DA16EF7CB2E}" destId="{241763B5-BD50-47A4-8638-CDCE6749A5E4}" srcOrd="0" destOrd="0" presId="urn:microsoft.com/office/officeart/2005/8/layout/vList5"/>
    <dgm:cxn modelId="{CCEE05DA-237D-4549-9171-8A795BD5798B}" type="presOf" srcId="{2126BB12-69A9-4B70-A74E-219F19E3C432}" destId="{2E3A1F19-7EB6-4AD1-8CCE-40672632631F}" srcOrd="0" destOrd="0" presId="urn:microsoft.com/office/officeart/2005/8/layout/vList5"/>
    <dgm:cxn modelId="{3FB7872D-E150-4E38-A8B3-DE79DA9D5F11}" srcId="{AC8C2A19-1ECB-4763-9C9C-1DA16EF7CB2E}" destId="{326D90F2-835A-4DB4-86E1-DEDD664C9DC4}" srcOrd="0" destOrd="0" parTransId="{52C8C05D-3259-4055-8F44-9C3F13BEE2E3}" sibTransId="{B43C5AD8-2035-4133-A520-327F7F792D30}"/>
    <dgm:cxn modelId="{86F23F3B-017C-4289-8A2D-3F21BB4ECB32}" srcId="{042B51C5-94B8-4253-9F3C-71891EBAEC84}" destId="{5FE9EBD6-7DEB-4877-BCA6-5C957B03183B}" srcOrd="1" destOrd="0" parTransId="{3BF3D377-50C8-4531-B5CF-D392FD2A38B1}" sibTransId="{AD526D61-CB48-443D-BE6B-756211A9A7DA}"/>
    <dgm:cxn modelId="{D7AD1028-E044-4DFC-B3BE-EA998D9BF3F4}" srcId="{042B51C5-94B8-4253-9F3C-71891EBAEC84}" destId="{1DF0EF12-38C5-4BFE-A7DA-907C9DEB5FDA}" srcOrd="0" destOrd="0" parTransId="{7F08C054-1549-4540-A0F2-43C3288ACE99}" sibTransId="{62F9DE23-B271-4D6E-BC03-7F2B01548710}"/>
    <dgm:cxn modelId="{1F352174-A3B4-492A-B3D1-39AF9C71EBB4}" type="presOf" srcId="{5FE9EBD6-7DEB-4877-BCA6-5C957B03183B}" destId="{954FADE4-E06B-4CA9-A1A4-985079BC0209}" srcOrd="0" destOrd="0" presId="urn:microsoft.com/office/officeart/2005/8/layout/vList5"/>
    <dgm:cxn modelId="{F4F7FF41-13AB-4E95-94F6-0C5707D0E9F9}" srcId="{5FE9EBD6-7DEB-4877-BCA6-5C957B03183B}" destId="{A93926CA-115C-451F-9F8F-89E9DA1E8466}" srcOrd="0" destOrd="0" parTransId="{6B6D01FF-2149-441A-90F3-3907ECF29F47}" sibTransId="{4F029138-BCC8-4DB6-80F3-CB6EEE9B51BE}"/>
    <dgm:cxn modelId="{3FC86724-AC26-4FD3-92D1-7F06B5E65CB8}" type="presOf" srcId="{1DF0EF12-38C5-4BFE-A7DA-907C9DEB5FDA}" destId="{61ACD4B1-8F0F-405D-9997-0B07731B893E}" srcOrd="0" destOrd="0" presId="urn:microsoft.com/office/officeart/2005/8/layout/vList5"/>
    <dgm:cxn modelId="{67900AFA-5A2C-48B7-AB63-77BE2E663FB6}" type="presOf" srcId="{70E5CC2C-1912-421D-8A5F-9DB7B4763F45}" destId="{B93B4F65-D167-45F5-BA14-7F52FA006D8C}" srcOrd="0" destOrd="0" presId="urn:microsoft.com/office/officeart/2005/8/layout/vList5"/>
    <dgm:cxn modelId="{752C057C-9CF0-4FDC-87A8-B2EC44D22392}" type="presOf" srcId="{042B51C5-94B8-4253-9F3C-71891EBAEC84}" destId="{A26ADF4B-7DD2-4F21-8CFF-EF2EC08EAE3E}" srcOrd="0" destOrd="0" presId="urn:microsoft.com/office/officeart/2005/8/layout/vList5"/>
    <dgm:cxn modelId="{918B1EBE-A5DC-4CCF-B540-50169CA64B94}" type="presOf" srcId="{75E84A3A-3C9A-4C73-92FF-350A0A881BE7}" destId="{C0B02E61-FD00-4D06-AD46-BE1A03F781D1}" srcOrd="0" destOrd="0" presId="urn:microsoft.com/office/officeart/2005/8/layout/vList5"/>
    <dgm:cxn modelId="{2C92B4A6-DDDB-4303-8C59-8E541BA3D2BE}" srcId="{75E84A3A-3C9A-4C73-92FF-350A0A881BE7}" destId="{70E5CC2C-1912-421D-8A5F-9DB7B4763F45}" srcOrd="0" destOrd="0" parTransId="{56E70224-A92A-4C37-B833-4827D88C5993}" sibTransId="{4F657BE2-B967-48BD-A02E-E3D0A5515244}"/>
    <dgm:cxn modelId="{7F221E4E-F6D1-41EC-9BB0-92FBEB023D17}" srcId="{1DF0EF12-38C5-4BFE-A7DA-907C9DEB5FDA}" destId="{2126BB12-69A9-4B70-A74E-219F19E3C432}" srcOrd="0" destOrd="0" parTransId="{3014E7F6-72EC-4829-A6B5-4C8DEE26F42E}" sibTransId="{2E196642-2612-4733-B3DD-99C66E7F1C0C}"/>
    <dgm:cxn modelId="{019B21D8-5E74-4051-85C2-5144F29B2499}" srcId="{042B51C5-94B8-4253-9F3C-71891EBAEC84}" destId="{75E84A3A-3C9A-4C73-92FF-350A0A881BE7}" srcOrd="3" destOrd="0" parTransId="{F070F199-DB2D-4687-B2E2-9E54C86E0393}" sibTransId="{EF8E1E97-A1DB-4682-8675-0DA8EF36CF37}"/>
    <dgm:cxn modelId="{23556192-13D1-4EF2-92FB-DDC50C1095EF}" type="presOf" srcId="{A93926CA-115C-451F-9F8F-89E9DA1E8466}" destId="{5114E2E8-F5D2-4BF0-AC2F-228316535C74}" srcOrd="0" destOrd="0" presId="urn:microsoft.com/office/officeart/2005/8/layout/vList5"/>
    <dgm:cxn modelId="{EB330574-1982-4726-B8DF-F59F5C7B3907}" type="presOf" srcId="{326D90F2-835A-4DB4-86E1-DEDD664C9DC4}" destId="{47393C2C-1A2C-408A-B129-56F1D8723E05}" srcOrd="0" destOrd="0" presId="urn:microsoft.com/office/officeart/2005/8/layout/vList5"/>
    <dgm:cxn modelId="{10E84508-5537-47DB-BAC0-FB2276376CDA}" srcId="{042B51C5-94B8-4253-9F3C-71891EBAEC84}" destId="{AC8C2A19-1ECB-4763-9C9C-1DA16EF7CB2E}" srcOrd="2" destOrd="0" parTransId="{043E40FB-0ADE-48E5-961A-B8143B633E0E}" sibTransId="{2723DF2F-2A21-493D-A64E-A721F6A12A14}"/>
    <dgm:cxn modelId="{FAAE7E17-AEBC-4B85-A1F0-8DFBA7FD6112}" type="presParOf" srcId="{A26ADF4B-7DD2-4F21-8CFF-EF2EC08EAE3E}" destId="{5933ECF6-79D2-4639-9E2F-EDD2CBE221BC}" srcOrd="0" destOrd="0" presId="urn:microsoft.com/office/officeart/2005/8/layout/vList5"/>
    <dgm:cxn modelId="{0E8408EC-B807-42A1-B67D-D8800F06DC9A}" type="presParOf" srcId="{5933ECF6-79D2-4639-9E2F-EDD2CBE221BC}" destId="{61ACD4B1-8F0F-405D-9997-0B07731B893E}" srcOrd="0" destOrd="0" presId="urn:microsoft.com/office/officeart/2005/8/layout/vList5"/>
    <dgm:cxn modelId="{BB8583AF-43CA-481C-A2EF-D58DF9D2F87B}" type="presParOf" srcId="{5933ECF6-79D2-4639-9E2F-EDD2CBE221BC}" destId="{2E3A1F19-7EB6-4AD1-8CCE-40672632631F}" srcOrd="1" destOrd="0" presId="urn:microsoft.com/office/officeart/2005/8/layout/vList5"/>
    <dgm:cxn modelId="{651815EE-41D9-43E4-98C1-31DB6140E934}" type="presParOf" srcId="{A26ADF4B-7DD2-4F21-8CFF-EF2EC08EAE3E}" destId="{57AC5DB4-3170-427A-A533-8454D72F52B8}" srcOrd="1" destOrd="0" presId="urn:microsoft.com/office/officeart/2005/8/layout/vList5"/>
    <dgm:cxn modelId="{B713ACAB-B750-484D-8DE0-D5BFE168F982}" type="presParOf" srcId="{A26ADF4B-7DD2-4F21-8CFF-EF2EC08EAE3E}" destId="{81E4AE00-172D-4399-A576-D301FF52A025}" srcOrd="2" destOrd="0" presId="urn:microsoft.com/office/officeart/2005/8/layout/vList5"/>
    <dgm:cxn modelId="{05BF376F-5ECF-474D-8CCB-36E3AFDDCF17}" type="presParOf" srcId="{81E4AE00-172D-4399-A576-D301FF52A025}" destId="{954FADE4-E06B-4CA9-A1A4-985079BC0209}" srcOrd="0" destOrd="0" presId="urn:microsoft.com/office/officeart/2005/8/layout/vList5"/>
    <dgm:cxn modelId="{CAF26713-A485-4E92-8007-CAD3CE3C5D2F}" type="presParOf" srcId="{81E4AE00-172D-4399-A576-D301FF52A025}" destId="{5114E2E8-F5D2-4BF0-AC2F-228316535C74}" srcOrd="1" destOrd="0" presId="urn:microsoft.com/office/officeart/2005/8/layout/vList5"/>
    <dgm:cxn modelId="{01EC7A0D-DC40-4FC3-BE8A-063308B5329D}" type="presParOf" srcId="{A26ADF4B-7DD2-4F21-8CFF-EF2EC08EAE3E}" destId="{FD785E04-7B53-4B08-962F-3437DADDDFA7}" srcOrd="3" destOrd="0" presId="urn:microsoft.com/office/officeart/2005/8/layout/vList5"/>
    <dgm:cxn modelId="{9AB9F20D-BF29-4747-A558-340F41348AE4}" type="presParOf" srcId="{A26ADF4B-7DD2-4F21-8CFF-EF2EC08EAE3E}" destId="{5BB8A61D-C4B1-4BC2-B9E4-04848CFA367A}" srcOrd="4" destOrd="0" presId="urn:microsoft.com/office/officeart/2005/8/layout/vList5"/>
    <dgm:cxn modelId="{89D9D115-AAF0-4C3B-B5A9-8D807765C005}" type="presParOf" srcId="{5BB8A61D-C4B1-4BC2-B9E4-04848CFA367A}" destId="{241763B5-BD50-47A4-8638-CDCE6749A5E4}" srcOrd="0" destOrd="0" presId="urn:microsoft.com/office/officeart/2005/8/layout/vList5"/>
    <dgm:cxn modelId="{DEB5CA2F-2A1F-4D01-8F1F-19C61B63422E}" type="presParOf" srcId="{5BB8A61D-C4B1-4BC2-B9E4-04848CFA367A}" destId="{47393C2C-1A2C-408A-B129-56F1D8723E05}" srcOrd="1" destOrd="0" presId="urn:microsoft.com/office/officeart/2005/8/layout/vList5"/>
    <dgm:cxn modelId="{98A6A394-74B2-4697-B8CB-57A668CFBE2E}" type="presParOf" srcId="{A26ADF4B-7DD2-4F21-8CFF-EF2EC08EAE3E}" destId="{89C0DC95-C40C-466D-99EE-961722F37FAB}" srcOrd="5" destOrd="0" presId="urn:microsoft.com/office/officeart/2005/8/layout/vList5"/>
    <dgm:cxn modelId="{E5C5B893-C957-4ACD-A34C-802D9979201E}" type="presParOf" srcId="{A26ADF4B-7DD2-4F21-8CFF-EF2EC08EAE3E}" destId="{00151700-6FCB-44A1-BE2D-912BB3D8F569}" srcOrd="6" destOrd="0" presId="urn:microsoft.com/office/officeart/2005/8/layout/vList5"/>
    <dgm:cxn modelId="{DE277AA4-3F35-4A3F-90D7-CFD5C1F6FBEC}" type="presParOf" srcId="{00151700-6FCB-44A1-BE2D-912BB3D8F569}" destId="{C0B02E61-FD00-4D06-AD46-BE1A03F781D1}" srcOrd="0" destOrd="0" presId="urn:microsoft.com/office/officeart/2005/8/layout/vList5"/>
    <dgm:cxn modelId="{1ABFCB46-2595-421E-83C9-1A10F9338120}" type="presParOf" srcId="{00151700-6FCB-44A1-BE2D-912BB3D8F569}" destId="{B93B4F65-D167-45F5-BA14-7F52FA006D8C}"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5ACD63B1-A7AE-4640-861E-EC14CA65C937}"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zh-CN" altLang="en-US"/>
        </a:p>
      </dgm:t>
    </dgm:pt>
    <dgm:pt modelId="{968EF450-F8A2-4B3A-A46E-37E7216A633E}">
      <dgm:prSet custT="1"/>
      <dgm:spPr/>
      <dgm:t>
        <a:bodyPr/>
        <a:lstStyle/>
        <a:p>
          <a:pPr rtl="0"/>
          <a:r>
            <a:rPr lang="zh-CN" sz="3600" smtClean="0"/>
            <a:t>（</a:t>
          </a:r>
          <a:r>
            <a:rPr lang="en-US" sz="3600" smtClean="0"/>
            <a:t>1</a:t>
          </a:r>
          <a:r>
            <a:rPr lang="zh-CN" sz="3600" smtClean="0"/>
            <a:t>）</a:t>
          </a:r>
          <a:endParaRPr lang="zh-CN" sz="3600"/>
        </a:p>
      </dgm:t>
    </dgm:pt>
    <dgm:pt modelId="{FD3FA61C-9369-4E6D-BDF4-4EE3E2469731}" type="parTrans" cxnId="{5971F9B8-CBAF-4B15-B361-DF1EF7AF9E29}">
      <dgm:prSet/>
      <dgm:spPr/>
      <dgm:t>
        <a:bodyPr/>
        <a:lstStyle/>
        <a:p>
          <a:endParaRPr lang="zh-CN" altLang="en-US" sz="2000"/>
        </a:p>
      </dgm:t>
    </dgm:pt>
    <dgm:pt modelId="{BEDAAF0E-667C-4C96-9320-6B6F09E1C28F}" type="sibTrans" cxnId="{5971F9B8-CBAF-4B15-B361-DF1EF7AF9E29}">
      <dgm:prSet/>
      <dgm:spPr/>
      <dgm:t>
        <a:bodyPr/>
        <a:lstStyle/>
        <a:p>
          <a:endParaRPr lang="zh-CN" altLang="en-US" sz="2000"/>
        </a:p>
      </dgm:t>
    </dgm:pt>
    <dgm:pt modelId="{6C8494F6-2952-4A0F-AF34-912A1F40E731}">
      <dgm:prSet custT="1"/>
      <dgm:spPr/>
      <dgm:t>
        <a:bodyPr/>
        <a:lstStyle/>
        <a:p>
          <a:pPr rtl="0"/>
          <a:r>
            <a:rPr lang="en-US" sz="2400" b="1" dirty="0" smtClean="0">
              <a:latin typeface="+mj-ea"/>
              <a:ea typeface="+mj-ea"/>
            </a:rPr>
            <a:t>Z-N </a:t>
          </a:r>
          <a:r>
            <a:rPr lang="zh-CN" sz="2400" dirty="0" smtClean="0"/>
            <a:t>方法确定的</a:t>
          </a:r>
          <a:r>
            <a:rPr lang="en-US" altLang="zh-CN" sz="2400" dirty="0" smtClean="0"/>
            <a:t> </a:t>
          </a:r>
          <a:r>
            <a:rPr lang="en-US" sz="2400" b="1" dirty="0" smtClean="0">
              <a:latin typeface="+mj-ea"/>
              <a:ea typeface="+mj-ea"/>
            </a:rPr>
            <a:t>PID </a:t>
          </a:r>
          <a:r>
            <a:rPr lang="zh-CN" sz="2400" dirty="0" smtClean="0"/>
            <a:t>控制参数，是系统的超调量平均值约为</a:t>
          </a:r>
          <a:r>
            <a:rPr lang="en-US" sz="2400" b="1" dirty="0" smtClean="0">
              <a:latin typeface="+mj-ea"/>
              <a:ea typeface="+mj-ea"/>
            </a:rPr>
            <a:t>25% (</a:t>
          </a:r>
          <a:r>
            <a:rPr lang="zh-CN" sz="2400" dirty="0" smtClean="0"/>
            <a:t>一般在</a:t>
          </a:r>
          <a:r>
            <a:rPr lang="en-US" altLang="zh-CN" sz="2400" dirty="0" smtClean="0"/>
            <a:t> </a:t>
          </a:r>
          <a:r>
            <a:rPr lang="en-US" sz="2400" b="1" dirty="0" smtClean="0">
              <a:latin typeface="+mj-ea"/>
              <a:ea typeface="+mj-ea"/>
            </a:rPr>
            <a:t>10%-60% </a:t>
          </a:r>
          <a:r>
            <a:rPr lang="zh-CN" sz="2400" dirty="0" smtClean="0"/>
            <a:t>之间</a:t>
          </a:r>
          <a:r>
            <a:rPr lang="en-US" sz="2400" b="1" dirty="0" smtClean="0">
              <a:latin typeface="+mj-ea"/>
              <a:ea typeface="+mj-ea"/>
            </a:rPr>
            <a:t>)</a:t>
          </a:r>
          <a:r>
            <a:rPr lang="zh-CN" sz="2400" dirty="0" smtClean="0"/>
            <a:t>。依此为基础，可进一步依据控制性能要求，对</a:t>
          </a:r>
          <a:r>
            <a:rPr lang="en-US" altLang="zh-CN" sz="2400" dirty="0" smtClean="0"/>
            <a:t> </a:t>
          </a:r>
          <a:r>
            <a:rPr lang="en-US" sz="2400" b="1" dirty="0" smtClean="0">
              <a:latin typeface="+mj-ea"/>
              <a:ea typeface="+mj-ea"/>
            </a:rPr>
            <a:t>PID </a:t>
          </a:r>
          <a:r>
            <a:rPr lang="zh-CN" sz="2400" dirty="0" smtClean="0"/>
            <a:t>参数进行调整。</a:t>
          </a:r>
          <a:endParaRPr lang="zh-CN" sz="2400" dirty="0"/>
        </a:p>
      </dgm:t>
    </dgm:pt>
    <dgm:pt modelId="{E05C5B0F-A172-4438-91F9-CFB14D60EB4D}" type="parTrans" cxnId="{28856780-87B6-4E0E-A6E7-7C386729A7D2}">
      <dgm:prSet/>
      <dgm:spPr/>
      <dgm:t>
        <a:bodyPr/>
        <a:lstStyle/>
        <a:p>
          <a:endParaRPr lang="zh-CN" altLang="en-US" sz="2000"/>
        </a:p>
      </dgm:t>
    </dgm:pt>
    <dgm:pt modelId="{62EDE99F-586D-45A1-AD80-89F6A3BC3241}" type="sibTrans" cxnId="{28856780-87B6-4E0E-A6E7-7C386729A7D2}">
      <dgm:prSet/>
      <dgm:spPr/>
      <dgm:t>
        <a:bodyPr/>
        <a:lstStyle/>
        <a:p>
          <a:endParaRPr lang="zh-CN" altLang="en-US" sz="2000"/>
        </a:p>
      </dgm:t>
    </dgm:pt>
    <dgm:pt modelId="{BEBF291D-5B66-4BF1-BFBA-51340B3D2A58}">
      <dgm:prSet custT="1"/>
      <dgm:spPr/>
      <dgm:t>
        <a:bodyPr/>
        <a:lstStyle/>
        <a:p>
          <a:pPr rtl="0"/>
          <a:r>
            <a:rPr lang="zh-CN" sz="3600" smtClean="0"/>
            <a:t>（</a:t>
          </a:r>
          <a:r>
            <a:rPr lang="en-US" sz="3600" smtClean="0"/>
            <a:t>2</a:t>
          </a:r>
          <a:r>
            <a:rPr lang="zh-CN" sz="3600" smtClean="0"/>
            <a:t>）</a:t>
          </a:r>
          <a:endParaRPr lang="zh-CN" sz="3600"/>
        </a:p>
      </dgm:t>
    </dgm:pt>
    <dgm:pt modelId="{DBA1A0B9-FE47-48DE-A495-EF4CBC88BE51}" type="parTrans" cxnId="{19F581CD-D60C-4F7E-A150-BA04FED9B7BA}">
      <dgm:prSet/>
      <dgm:spPr/>
      <dgm:t>
        <a:bodyPr/>
        <a:lstStyle/>
        <a:p>
          <a:endParaRPr lang="zh-CN" altLang="en-US" sz="2000"/>
        </a:p>
      </dgm:t>
    </dgm:pt>
    <dgm:pt modelId="{4092F2D2-F97C-400C-AA5A-D8ED397C9D77}" type="sibTrans" cxnId="{19F581CD-D60C-4F7E-A150-BA04FED9B7BA}">
      <dgm:prSet/>
      <dgm:spPr/>
      <dgm:t>
        <a:bodyPr/>
        <a:lstStyle/>
        <a:p>
          <a:endParaRPr lang="zh-CN" altLang="en-US" sz="2000"/>
        </a:p>
      </dgm:t>
    </dgm:pt>
    <dgm:pt modelId="{E4301C44-7D4E-4A6C-BB33-F5585E3515F1}">
      <dgm:prSet custT="1"/>
      <dgm:spPr/>
      <dgm:t>
        <a:bodyPr/>
        <a:lstStyle/>
        <a:p>
          <a:pPr rtl="0"/>
          <a:r>
            <a:rPr lang="en-US" sz="2400" b="1" dirty="0" smtClean="0">
              <a:latin typeface="+mj-ea"/>
              <a:ea typeface="+mj-ea"/>
            </a:rPr>
            <a:t>Z-N </a:t>
          </a:r>
          <a:r>
            <a:rPr lang="zh-CN" sz="2400" dirty="0" smtClean="0"/>
            <a:t>方法主要用于被控对象动态特性不太确定的系统，也可用于动态特性确定的系统</a:t>
          </a:r>
          <a:endParaRPr lang="zh-CN" sz="2400" dirty="0"/>
        </a:p>
      </dgm:t>
    </dgm:pt>
    <dgm:pt modelId="{F3DF0D1A-1A2F-41DE-ACDE-A091EE5112BB}" type="parTrans" cxnId="{47863999-C4DC-4EC8-9AC5-058605E1737E}">
      <dgm:prSet/>
      <dgm:spPr/>
      <dgm:t>
        <a:bodyPr/>
        <a:lstStyle/>
        <a:p>
          <a:endParaRPr lang="zh-CN" altLang="en-US" sz="2000"/>
        </a:p>
      </dgm:t>
    </dgm:pt>
    <dgm:pt modelId="{DD9F6EB9-6BE7-4CD8-8C7E-A71F375D76AD}" type="sibTrans" cxnId="{47863999-C4DC-4EC8-9AC5-058605E1737E}">
      <dgm:prSet/>
      <dgm:spPr/>
      <dgm:t>
        <a:bodyPr/>
        <a:lstStyle/>
        <a:p>
          <a:endParaRPr lang="zh-CN" altLang="en-US" sz="2000"/>
        </a:p>
      </dgm:t>
    </dgm:pt>
    <dgm:pt modelId="{AD365D8B-5612-4BAE-B47D-EAF6F6DCE526}" type="pres">
      <dgm:prSet presAssocID="{5ACD63B1-A7AE-4640-861E-EC14CA65C937}" presName="Name0" presStyleCnt="0">
        <dgm:presLayoutVars>
          <dgm:dir/>
          <dgm:animLvl val="lvl"/>
          <dgm:resizeHandles val="exact"/>
        </dgm:presLayoutVars>
      </dgm:prSet>
      <dgm:spPr/>
      <dgm:t>
        <a:bodyPr/>
        <a:lstStyle/>
        <a:p>
          <a:endParaRPr lang="zh-CN" altLang="en-US"/>
        </a:p>
      </dgm:t>
    </dgm:pt>
    <dgm:pt modelId="{EAB2B34D-FA78-4664-B5F9-EC6BE790A70B}" type="pres">
      <dgm:prSet presAssocID="{968EF450-F8A2-4B3A-A46E-37E7216A633E}" presName="linNode" presStyleCnt="0"/>
      <dgm:spPr/>
    </dgm:pt>
    <dgm:pt modelId="{C034F814-4FB8-495B-9340-73936673EC49}" type="pres">
      <dgm:prSet presAssocID="{968EF450-F8A2-4B3A-A46E-37E7216A633E}" presName="parentText" presStyleLbl="node1" presStyleIdx="0" presStyleCnt="2" custScaleX="57658">
        <dgm:presLayoutVars>
          <dgm:chMax val="1"/>
          <dgm:bulletEnabled val="1"/>
        </dgm:presLayoutVars>
      </dgm:prSet>
      <dgm:spPr/>
      <dgm:t>
        <a:bodyPr/>
        <a:lstStyle/>
        <a:p>
          <a:endParaRPr lang="zh-CN" altLang="en-US"/>
        </a:p>
      </dgm:t>
    </dgm:pt>
    <dgm:pt modelId="{66172259-3236-491C-B71E-C273AF2C9DE9}" type="pres">
      <dgm:prSet presAssocID="{968EF450-F8A2-4B3A-A46E-37E7216A633E}" presName="descendantText" presStyleLbl="alignAccFollowNode1" presStyleIdx="0" presStyleCnt="2" custScaleX="122262">
        <dgm:presLayoutVars>
          <dgm:bulletEnabled val="1"/>
        </dgm:presLayoutVars>
      </dgm:prSet>
      <dgm:spPr/>
      <dgm:t>
        <a:bodyPr/>
        <a:lstStyle/>
        <a:p>
          <a:endParaRPr lang="zh-CN" altLang="en-US"/>
        </a:p>
      </dgm:t>
    </dgm:pt>
    <dgm:pt modelId="{FADFB950-871C-4F72-ADBF-9D3A4F630F1E}" type="pres">
      <dgm:prSet presAssocID="{BEDAAF0E-667C-4C96-9320-6B6F09E1C28F}" presName="sp" presStyleCnt="0"/>
      <dgm:spPr/>
    </dgm:pt>
    <dgm:pt modelId="{94494780-8E7E-45C5-810A-AF87962D2D31}" type="pres">
      <dgm:prSet presAssocID="{BEBF291D-5B66-4BF1-BFBA-51340B3D2A58}" presName="linNode" presStyleCnt="0"/>
      <dgm:spPr/>
    </dgm:pt>
    <dgm:pt modelId="{81581232-A1D2-40CB-AA9E-055B0B979FCB}" type="pres">
      <dgm:prSet presAssocID="{BEBF291D-5B66-4BF1-BFBA-51340B3D2A58}" presName="parentText" presStyleLbl="node1" presStyleIdx="1" presStyleCnt="2" custScaleX="57658">
        <dgm:presLayoutVars>
          <dgm:chMax val="1"/>
          <dgm:bulletEnabled val="1"/>
        </dgm:presLayoutVars>
      </dgm:prSet>
      <dgm:spPr/>
      <dgm:t>
        <a:bodyPr/>
        <a:lstStyle/>
        <a:p>
          <a:endParaRPr lang="zh-CN" altLang="en-US"/>
        </a:p>
      </dgm:t>
    </dgm:pt>
    <dgm:pt modelId="{5339C9F6-4228-4F06-BA29-F77A58D3730F}" type="pres">
      <dgm:prSet presAssocID="{BEBF291D-5B66-4BF1-BFBA-51340B3D2A58}" presName="descendantText" presStyleLbl="alignAccFollowNode1" presStyleIdx="1" presStyleCnt="2" custScaleX="122262">
        <dgm:presLayoutVars>
          <dgm:bulletEnabled val="1"/>
        </dgm:presLayoutVars>
      </dgm:prSet>
      <dgm:spPr/>
      <dgm:t>
        <a:bodyPr/>
        <a:lstStyle/>
        <a:p>
          <a:endParaRPr lang="zh-CN" altLang="en-US"/>
        </a:p>
      </dgm:t>
    </dgm:pt>
  </dgm:ptLst>
  <dgm:cxnLst>
    <dgm:cxn modelId="{9E0D5700-AED0-41FC-B8DF-E1FAF45A1CDC}" type="presOf" srcId="{5ACD63B1-A7AE-4640-861E-EC14CA65C937}" destId="{AD365D8B-5612-4BAE-B47D-EAF6F6DCE526}" srcOrd="0" destOrd="0" presId="urn:microsoft.com/office/officeart/2005/8/layout/vList5"/>
    <dgm:cxn modelId="{5971F9B8-CBAF-4B15-B361-DF1EF7AF9E29}" srcId="{5ACD63B1-A7AE-4640-861E-EC14CA65C937}" destId="{968EF450-F8A2-4B3A-A46E-37E7216A633E}" srcOrd="0" destOrd="0" parTransId="{FD3FA61C-9369-4E6D-BDF4-4EE3E2469731}" sibTransId="{BEDAAF0E-667C-4C96-9320-6B6F09E1C28F}"/>
    <dgm:cxn modelId="{19F581CD-D60C-4F7E-A150-BA04FED9B7BA}" srcId="{5ACD63B1-A7AE-4640-861E-EC14CA65C937}" destId="{BEBF291D-5B66-4BF1-BFBA-51340B3D2A58}" srcOrd="1" destOrd="0" parTransId="{DBA1A0B9-FE47-48DE-A495-EF4CBC88BE51}" sibTransId="{4092F2D2-F97C-400C-AA5A-D8ED397C9D77}"/>
    <dgm:cxn modelId="{E0CF2F4C-DF61-4CAA-A405-569C7CD1C8B4}" type="presOf" srcId="{968EF450-F8A2-4B3A-A46E-37E7216A633E}" destId="{C034F814-4FB8-495B-9340-73936673EC49}" srcOrd="0" destOrd="0" presId="urn:microsoft.com/office/officeart/2005/8/layout/vList5"/>
    <dgm:cxn modelId="{1A23AB1B-1976-4D1F-8C12-51A33ECF1494}" type="presOf" srcId="{6C8494F6-2952-4A0F-AF34-912A1F40E731}" destId="{66172259-3236-491C-B71E-C273AF2C9DE9}" srcOrd="0" destOrd="0" presId="urn:microsoft.com/office/officeart/2005/8/layout/vList5"/>
    <dgm:cxn modelId="{0DE9D1AA-4B93-4AE7-AEF2-8DB2B6870A51}" type="presOf" srcId="{BEBF291D-5B66-4BF1-BFBA-51340B3D2A58}" destId="{81581232-A1D2-40CB-AA9E-055B0B979FCB}" srcOrd="0" destOrd="0" presId="urn:microsoft.com/office/officeart/2005/8/layout/vList5"/>
    <dgm:cxn modelId="{F68B6671-D8A1-402F-82F2-6F8ADD2EB359}" type="presOf" srcId="{E4301C44-7D4E-4A6C-BB33-F5585E3515F1}" destId="{5339C9F6-4228-4F06-BA29-F77A58D3730F}" srcOrd="0" destOrd="0" presId="urn:microsoft.com/office/officeart/2005/8/layout/vList5"/>
    <dgm:cxn modelId="{28856780-87B6-4E0E-A6E7-7C386729A7D2}" srcId="{968EF450-F8A2-4B3A-A46E-37E7216A633E}" destId="{6C8494F6-2952-4A0F-AF34-912A1F40E731}" srcOrd="0" destOrd="0" parTransId="{E05C5B0F-A172-4438-91F9-CFB14D60EB4D}" sibTransId="{62EDE99F-586D-45A1-AD80-89F6A3BC3241}"/>
    <dgm:cxn modelId="{47863999-C4DC-4EC8-9AC5-058605E1737E}" srcId="{BEBF291D-5B66-4BF1-BFBA-51340B3D2A58}" destId="{E4301C44-7D4E-4A6C-BB33-F5585E3515F1}" srcOrd="0" destOrd="0" parTransId="{F3DF0D1A-1A2F-41DE-ACDE-A091EE5112BB}" sibTransId="{DD9F6EB9-6BE7-4CD8-8C7E-A71F375D76AD}"/>
    <dgm:cxn modelId="{2DB3E410-0A9B-4960-A84D-57958B127511}" type="presParOf" srcId="{AD365D8B-5612-4BAE-B47D-EAF6F6DCE526}" destId="{EAB2B34D-FA78-4664-B5F9-EC6BE790A70B}" srcOrd="0" destOrd="0" presId="urn:microsoft.com/office/officeart/2005/8/layout/vList5"/>
    <dgm:cxn modelId="{8BBFF57A-573B-4BBA-8B09-73ADBB8E144F}" type="presParOf" srcId="{EAB2B34D-FA78-4664-B5F9-EC6BE790A70B}" destId="{C034F814-4FB8-495B-9340-73936673EC49}" srcOrd="0" destOrd="0" presId="urn:microsoft.com/office/officeart/2005/8/layout/vList5"/>
    <dgm:cxn modelId="{92E664B2-81BE-4FC2-A4A3-2BAB871FD6AC}" type="presParOf" srcId="{EAB2B34D-FA78-4664-B5F9-EC6BE790A70B}" destId="{66172259-3236-491C-B71E-C273AF2C9DE9}" srcOrd="1" destOrd="0" presId="urn:microsoft.com/office/officeart/2005/8/layout/vList5"/>
    <dgm:cxn modelId="{35BB6E84-826C-498A-87C7-E9171825CE36}" type="presParOf" srcId="{AD365D8B-5612-4BAE-B47D-EAF6F6DCE526}" destId="{FADFB950-871C-4F72-ADBF-9D3A4F630F1E}" srcOrd="1" destOrd="0" presId="urn:microsoft.com/office/officeart/2005/8/layout/vList5"/>
    <dgm:cxn modelId="{6D0300A5-F34F-4285-A906-F9151C4ED067}" type="presParOf" srcId="{AD365D8B-5612-4BAE-B47D-EAF6F6DCE526}" destId="{94494780-8E7E-45C5-810A-AF87962D2D31}" srcOrd="2" destOrd="0" presId="urn:microsoft.com/office/officeart/2005/8/layout/vList5"/>
    <dgm:cxn modelId="{8D52F1FA-7E67-4A2C-8973-8CE530795D08}" type="presParOf" srcId="{94494780-8E7E-45C5-810A-AF87962D2D31}" destId="{81581232-A1D2-40CB-AA9E-055B0B979FCB}" srcOrd="0" destOrd="0" presId="urn:microsoft.com/office/officeart/2005/8/layout/vList5"/>
    <dgm:cxn modelId="{1AE73C28-F0CB-46EA-B22A-19DB12A3E1AD}" type="presParOf" srcId="{94494780-8E7E-45C5-810A-AF87962D2D31}" destId="{5339C9F6-4228-4F06-BA29-F77A58D3730F}"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B43CF9DD-E418-4613-BDC2-9C029E28ADA9}"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zh-CN" altLang="en-US"/>
        </a:p>
      </dgm:t>
    </dgm:pt>
    <dgm:pt modelId="{299A22DA-3BFF-45FC-8CDD-977EAF95F7EF}">
      <dgm:prSet custT="1"/>
      <dgm:spPr/>
      <dgm:t>
        <a:bodyPr/>
        <a:lstStyle/>
        <a:p>
          <a:pPr rtl="0"/>
          <a:r>
            <a:rPr lang="zh-CN" altLang="en-US" sz="2400" smtClean="0"/>
            <a:t>应当指出：</a:t>
          </a:r>
          <a:endParaRPr lang="zh-CN" altLang="en-US" sz="2400"/>
        </a:p>
      </dgm:t>
    </dgm:pt>
    <dgm:pt modelId="{FAB436EB-0626-42C1-AA0B-D55F199F06C7}" type="parTrans" cxnId="{2215441F-CC2C-43B4-A2B0-D1DA164BC42C}">
      <dgm:prSet/>
      <dgm:spPr/>
      <dgm:t>
        <a:bodyPr/>
        <a:lstStyle/>
        <a:p>
          <a:endParaRPr lang="zh-CN" altLang="en-US"/>
        </a:p>
      </dgm:t>
    </dgm:pt>
    <dgm:pt modelId="{0FF71115-723D-4094-8A63-99D274272C4E}" type="sibTrans" cxnId="{2215441F-CC2C-43B4-A2B0-D1DA164BC42C}">
      <dgm:prSet/>
      <dgm:spPr/>
      <dgm:t>
        <a:bodyPr/>
        <a:lstStyle/>
        <a:p>
          <a:endParaRPr lang="zh-CN" altLang="en-US"/>
        </a:p>
      </dgm:t>
    </dgm:pt>
    <dgm:pt modelId="{E69C8AEB-9832-4FB8-BB5F-5E24E3CB47EC}">
      <dgm:prSet custT="1"/>
      <dgm:spPr/>
      <dgm:t>
        <a:bodyPr/>
        <a:lstStyle/>
        <a:p>
          <a:pPr rtl="0"/>
          <a:r>
            <a:rPr lang="zh-CN" altLang="en-US" sz="2000" dirty="0" smtClean="0"/>
            <a:t>状态反馈保持系统的可控性不变，但一般不保持系统的可观性</a:t>
          </a:r>
          <a:endParaRPr lang="zh-CN" altLang="en-US" sz="2000" dirty="0"/>
        </a:p>
      </dgm:t>
    </dgm:pt>
    <dgm:pt modelId="{6C248046-9D8B-46B6-BA60-957D8661EBEF}" type="parTrans" cxnId="{542CAB73-3C89-4382-9A7E-4B9CF8FA3A13}">
      <dgm:prSet/>
      <dgm:spPr/>
      <dgm:t>
        <a:bodyPr/>
        <a:lstStyle/>
        <a:p>
          <a:endParaRPr lang="zh-CN" altLang="en-US"/>
        </a:p>
      </dgm:t>
    </dgm:pt>
    <dgm:pt modelId="{58C45C35-016C-4CC8-B2FF-2FBA186B4F40}" type="sibTrans" cxnId="{542CAB73-3C89-4382-9A7E-4B9CF8FA3A13}">
      <dgm:prSet/>
      <dgm:spPr/>
      <dgm:t>
        <a:bodyPr/>
        <a:lstStyle/>
        <a:p>
          <a:endParaRPr lang="zh-CN" altLang="en-US"/>
        </a:p>
      </dgm:t>
    </dgm:pt>
    <dgm:pt modelId="{0B5E3138-6864-4521-A113-D34529A2732A}" type="pres">
      <dgm:prSet presAssocID="{B43CF9DD-E418-4613-BDC2-9C029E28ADA9}" presName="Name0" presStyleCnt="0">
        <dgm:presLayoutVars>
          <dgm:dir/>
          <dgm:animLvl val="lvl"/>
          <dgm:resizeHandles val="exact"/>
        </dgm:presLayoutVars>
      </dgm:prSet>
      <dgm:spPr/>
      <dgm:t>
        <a:bodyPr/>
        <a:lstStyle/>
        <a:p>
          <a:endParaRPr lang="zh-CN" altLang="en-US"/>
        </a:p>
      </dgm:t>
    </dgm:pt>
    <dgm:pt modelId="{64A3E86E-B471-4E6F-95A4-9DDD81131180}" type="pres">
      <dgm:prSet presAssocID="{299A22DA-3BFF-45FC-8CDD-977EAF95F7EF}" presName="linNode" presStyleCnt="0"/>
      <dgm:spPr/>
    </dgm:pt>
    <dgm:pt modelId="{BC214519-5523-400F-9E42-DE4D68B7F225}" type="pres">
      <dgm:prSet presAssocID="{299A22DA-3BFF-45FC-8CDD-977EAF95F7EF}" presName="parentText" presStyleLbl="node1" presStyleIdx="0" presStyleCnt="1" custScaleX="61135">
        <dgm:presLayoutVars>
          <dgm:chMax val="1"/>
          <dgm:bulletEnabled val="1"/>
        </dgm:presLayoutVars>
      </dgm:prSet>
      <dgm:spPr/>
      <dgm:t>
        <a:bodyPr/>
        <a:lstStyle/>
        <a:p>
          <a:endParaRPr lang="zh-CN" altLang="en-US"/>
        </a:p>
      </dgm:t>
    </dgm:pt>
    <dgm:pt modelId="{A175788B-B6E4-44B0-86F3-40ED84D4F144}" type="pres">
      <dgm:prSet presAssocID="{299A22DA-3BFF-45FC-8CDD-977EAF95F7EF}" presName="descendantText" presStyleLbl="alignAccFollowNode1" presStyleIdx="0" presStyleCnt="1" custScaleX="121981">
        <dgm:presLayoutVars>
          <dgm:bulletEnabled val="1"/>
        </dgm:presLayoutVars>
      </dgm:prSet>
      <dgm:spPr/>
      <dgm:t>
        <a:bodyPr/>
        <a:lstStyle/>
        <a:p>
          <a:endParaRPr lang="zh-CN" altLang="en-US"/>
        </a:p>
      </dgm:t>
    </dgm:pt>
  </dgm:ptLst>
  <dgm:cxnLst>
    <dgm:cxn modelId="{2215441F-CC2C-43B4-A2B0-D1DA164BC42C}" srcId="{B43CF9DD-E418-4613-BDC2-9C029E28ADA9}" destId="{299A22DA-3BFF-45FC-8CDD-977EAF95F7EF}" srcOrd="0" destOrd="0" parTransId="{FAB436EB-0626-42C1-AA0B-D55F199F06C7}" sibTransId="{0FF71115-723D-4094-8A63-99D274272C4E}"/>
    <dgm:cxn modelId="{D111F13D-A54C-497F-AF7A-2CCB505BCCBE}" type="presOf" srcId="{299A22DA-3BFF-45FC-8CDD-977EAF95F7EF}" destId="{BC214519-5523-400F-9E42-DE4D68B7F225}" srcOrd="0" destOrd="0" presId="urn:microsoft.com/office/officeart/2005/8/layout/vList5"/>
    <dgm:cxn modelId="{33DD7EED-6A9D-4526-87BF-B55F134DD37A}" type="presOf" srcId="{E69C8AEB-9832-4FB8-BB5F-5E24E3CB47EC}" destId="{A175788B-B6E4-44B0-86F3-40ED84D4F144}" srcOrd="0" destOrd="0" presId="urn:microsoft.com/office/officeart/2005/8/layout/vList5"/>
    <dgm:cxn modelId="{542CAB73-3C89-4382-9A7E-4B9CF8FA3A13}" srcId="{299A22DA-3BFF-45FC-8CDD-977EAF95F7EF}" destId="{E69C8AEB-9832-4FB8-BB5F-5E24E3CB47EC}" srcOrd="0" destOrd="0" parTransId="{6C248046-9D8B-46B6-BA60-957D8661EBEF}" sibTransId="{58C45C35-016C-4CC8-B2FF-2FBA186B4F40}"/>
    <dgm:cxn modelId="{597FDCF6-F724-4F41-82F6-EF1DF1DC2A31}" type="presOf" srcId="{B43CF9DD-E418-4613-BDC2-9C029E28ADA9}" destId="{0B5E3138-6864-4521-A113-D34529A2732A}" srcOrd="0" destOrd="0" presId="urn:microsoft.com/office/officeart/2005/8/layout/vList5"/>
    <dgm:cxn modelId="{055F3793-66F5-4AA1-AB55-9A3C69CB704E}" type="presParOf" srcId="{0B5E3138-6864-4521-A113-D34529A2732A}" destId="{64A3E86E-B471-4E6F-95A4-9DDD81131180}" srcOrd="0" destOrd="0" presId="urn:microsoft.com/office/officeart/2005/8/layout/vList5"/>
    <dgm:cxn modelId="{EAD390D0-DC8E-4DCC-BE9D-F04E54AD24DB}" type="presParOf" srcId="{64A3E86E-B471-4E6F-95A4-9DDD81131180}" destId="{BC214519-5523-400F-9E42-DE4D68B7F225}" srcOrd="0" destOrd="0" presId="urn:microsoft.com/office/officeart/2005/8/layout/vList5"/>
    <dgm:cxn modelId="{249C40BB-23EA-4928-A009-4B7A8C65BFDD}" type="presParOf" srcId="{64A3E86E-B471-4E6F-95A4-9DDD81131180}" destId="{A175788B-B6E4-44B0-86F3-40ED84D4F144}"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0D6765C7-9358-4165-9E78-BA84E49762CD}" type="doc">
      <dgm:prSet loTypeId="urn:microsoft.com/office/officeart/2005/8/layout/vList5" loCatId="list" qsTypeId="urn:microsoft.com/office/officeart/2005/8/quickstyle/simple1" qsCatId="simple" csTypeId="urn:microsoft.com/office/officeart/2005/8/colors/colorful4" csCatId="colorful" phldr="1"/>
      <dgm:spPr/>
      <dgm:t>
        <a:bodyPr/>
        <a:lstStyle/>
        <a:p>
          <a:endParaRPr lang="zh-CN" altLang="en-US"/>
        </a:p>
      </dgm:t>
    </dgm:pt>
    <dgm:pt modelId="{8F9D8A80-0063-482F-B129-4FA2BC697D6E}">
      <dgm:prSet custT="1"/>
      <dgm:spPr/>
      <dgm:t>
        <a:bodyPr/>
        <a:lstStyle/>
        <a:p>
          <a:pPr rtl="0"/>
          <a:r>
            <a:rPr lang="zh-CN" altLang="en-US" sz="3200" smtClean="0"/>
            <a:t>定理：</a:t>
          </a:r>
          <a:endParaRPr lang="zh-CN" altLang="en-US" sz="3200"/>
        </a:p>
      </dgm:t>
    </dgm:pt>
    <dgm:pt modelId="{28C83A82-1326-428D-A5C2-94E568E04099}" type="parTrans" cxnId="{F342F3F2-52AF-45A2-B66F-DF8966F05E06}">
      <dgm:prSet/>
      <dgm:spPr/>
      <dgm:t>
        <a:bodyPr/>
        <a:lstStyle/>
        <a:p>
          <a:endParaRPr lang="zh-CN" altLang="en-US" sz="1600"/>
        </a:p>
      </dgm:t>
    </dgm:pt>
    <dgm:pt modelId="{38228A8A-5598-40FC-AD6A-25085EC35302}" type="sibTrans" cxnId="{F342F3F2-52AF-45A2-B66F-DF8966F05E06}">
      <dgm:prSet/>
      <dgm:spPr/>
      <dgm:t>
        <a:bodyPr/>
        <a:lstStyle/>
        <a:p>
          <a:endParaRPr lang="zh-CN" altLang="en-US" sz="1600"/>
        </a:p>
      </dgm:t>
    </dgm:pt>
    <dgm:pt modelId="{CE5EF925-B7E0-4CD7-BF02-C125D7082AE6}">
      <dgm:prSet custT="1"/>
      <dgm:spPr/>
      <dgm:t>
        <a:bodyPr/>
        <a:lstStyle/>
        <a:p>
          <a:pPr rtl="0"/>
          <a:r>
            <a:rPr lang="zh-CN" altLang="en-US" sz="2400" dirty="0" smtClean="0"/>
            <a:t>状态反馈可以任意配置系统极点的充要条件是系统完全可控。</a:t>
          </a:r>
          <a:endParaRPr lang="zh-CN" altLang="en-US" sz="2400" dirty="0"/>
        </a:p>
      </dgm:t>
    </dgm:pt>
    <dgm:pt modelId="{E29D1E2B-096F-4E55-8EBB-2F3EBE2E8F59}" type="parTrans" cxnId="{74135A40-AFF1-4790-AC56-4C88F8903B9E}">
      <dgm:prSet/>
      <dgm:spPr/>
      <dgm:t>
        <a:bodyPr/>
        <a:lstStyle/>
        <a:p>
          <a:endParaRPr lang="zh-CN" altLang="en-US" sz="1600"/>
        </a:p>
      </dgm:t>
    </dgm:pt>
    <dgm:pt modelId="{F8F18DF0-96F7-48F1-9467-3F65839521D2}" type="sibTrans" cxnId="{74135A40-AFF1-4790-AC56-4C88F8903B9E}">
      <dgm:prSet/>
      <dgm:spPr/>
      <dgm:t>
        <a:bodyPr/>
        <a:lstStyle/>
        <a:p>
          <a:endParaRPr lang="zh-CN" altLang="en-US" sz="1600"/>
        </a:p>
      </dgm:t>
    </dgm:pt>
    <dgm:pt modelId="{E947FEDA-7CAC-4F5E-85F4-0CF9697DE898}" type="pres">
      <dgm:prSet presAssocID="{0D6765C7-9358-4165-9E78-BA84E49762CD}" presName="Name0" presStyleCnt="0">
        <dgm:presLayoutVars>
          <dgm:dir/>
          <dgm:animLvl val="lvl"/>
          <dgm:resizeHandles val="exact"/>
        </dgm:presLayoutVars>
      </dgm:prSet>
      <dgm:spPr/>
      <dgm:t>
        <a:bodyPr/>
        <a:lstStyle/>
        <a:p>
          <a:endParaRPr lang="zh-CN" altLang="en-US"/>
        </a:p>
      </dgm:t>
    </dgm:pt>
    <dgm:pt modelId="{79E9C0A6-CB6E-4945-84D7-276ED93549E9}" type="pres">
      <dgm:prSet presAssocID="{8F9D8A80-0063-482F-B129-4FA2BC697D6E}" presName="linNode" presStyleCnt="0"/>
      <dgm:spPr/>
    </dgm:pt>
    <dgm:pt modelId="{B3FE64FA-E577-4A0A-9B57-C3DE1ADEC2C0}" type="pres">
      <dgm:prSet presAssocID="{8F9D8A80-0063-482F-B129-4FA2BC697D6E}" presName="parentText" presStyleLbl="node1" presStyleIdx="0" presStyleCnt="1" custScaleX="85101">
        <dgm:presLayoutVars>
          <dgm:chMax val="1"/>
          <dgm:bulletEnabled val="1"/>
        </dgm:presLayoutVars>
      </dgm:prSet>
      <dgm:spPr/>
      <dgm:t>
        <a:bodyPr/>
        <a:lstStyle/>
        <a:p>
          <a:endParaRPr lang="zh-CN" altLang="en-US"/>
        </a:p>
      </dgm:t>
    </dgm:pt>
    <dgm:pt modelId="{D1550C7F-836A-4AE4-B648-761DD15CE49B}" type="pres">
      <dgm:prSet presAssocID="{8F9D8A80-0063-482F-B129-4FA2BC697D6E}" presName="descendantText" presStyleLbl="alignAccFollowNode1" presStyleIdx="0" presStyleCnt="1" custScaleX="117493">
        <dgm:presLayoutVars>
          <dgm:bulletEnabled val="1"/>
        </dgm:presLayoutVars>
      </dgm:prSet>
      <dgm:spPr/>
      <dgm:t>
        <a:bodyPr/>
        <a:lstStyle/>
        <a:p>
          <a:endParaRPr lang="zh-CN" altLang="en-US"/>
        </a:p>
      </dgm:t>
    </dgm:pt>
  </dgm:ptLst>
  <dgm:cxnLst>
    <dgm:cxn modelId="{F342F3F2-52AF-45A2-B66F-DF8966F05E06}" srcId="{0D6765C7-9358-4165-9E78-BA84E49762CD}" destId="{8F9D8A80-0063-482F-B129-4FA2BC697D6E}" srcOrd="0" destOrd="0" parTransId="{28C83A82-1326-428D-A5C2-94E568E04099}" sibTransId="{38228A8A-5598-40FC-AD6A-25085EC35302}"/>
    <dgm:cxn modelId="{0DE520CF-C11C-4543-8F75-C5FE25BA24C7}" type="presOf" srcId="{8F9D8A80-0063-482F-B129-4FA2BC697D6E}" destId="{B3FE64FA-E577-4A0A-9B57-C3DE1ADEC2C0}" srcOrd="0" destOrd="0" presId="urn:microsoft.com/office/officeart/2005/8/layout/vList5"/>
    <dgm:cxn modelId="{FBE32962-3173-4DDF-841A-A45A14C46C81}" type="presOf" srcId="{0D6765C7-9358-4165-9E78-BA84E49762CD}" destId="{E947FEDA-7CAC-4F5E-85F4-0CF9697DE898}" srcOrd="0" destOrd="0" presId="urn:microsoft.com/office/officeart/2005/8/layout/vList5"/>
    <dgm:cxn modelId="{74135A40-AFF1-4790-AC56-4C88F8903B9E}" srcId="{8F9D8A80-0063-482F-B129-4FA2BC697D6E}" destId="{CE5EF925-B7E0-4CD7-BF02-C125D7082AE6}" srcOrd="0" destOrd="0" parTransId="{E29D1E2B-096F-4E55-8EBB-2F3EBE2E8F59}" sibTransId="{F8F18DF0-96F7-48F1-9467-3F65839521D2}"/>
    <dgm:cxn modelId="{99830557-A6AF-4A5E-8029-7D89F269A973}" type="presOf" srcId="{CE5EF925-B7E0-4CD7-BF02-C125D7082AE6}" destId="{D1550C7F-836A-4AE4-B648-761DD15CE49B}" srcOrd="0" destOrd="0" presId="urn:microsoft.com/office/officeart/2005/8/layout/vList5"/>
    <dgm:cxn modelId="{6F906A33-B324-47F6-B43E-6C15B130C9F0}" type="presParOf" srcId="{E947FEDA-7CAC-4F5E-85F4-0CF9697DE898}" destId="{79E9C0A6-CB6E-4945-84D7-276ED93549E9}" srcOrd="0" destOrd="0" presId="urn:microsoft.com/office/officeart/2005/8/layout/vList5"/>
    <dgm:cxn modelId="{9A62C10E-5678-4019-8FDC-95A1AED539E6}" type="presParOf" srcId="{79E9C0A6-CB6E-4945-84D7-276ED93549E9}" destId="{B3FE64FA-E577-4A0A-9B57-C3DE1ADEC2C0}" srcOrd="0" destOrd="0" presId="urn:microsoft.com/office/officeart/2005/8/layout/vList5"/>
    <dgm:cxn modelId="{64A7AC0E-4B37-4869-A1DB-766BBC978FBC}" type="presParOf" srcId="{79E9C0A6-CB6E-4945-84D7-276ED93549E9}" destId="{D1550C7F-836A-4AE4-B648-761DD15CE49B}"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31C0F05F-E85F-495B-A845-32C7F787F376}" type="doc">
      <dgm:prSet loTypeId="urn:microsoft.com/office/officeart/2005/8/layout/chevron2" loCatId="list" qsTypeId="urn:microsoft.com/office/officeart/2005/8/quickstyle/simple1" qsCatId="simple" csTypeId="urn:microsoft.com/office/officeart/2005/8/colors/colorful4" csCatId="colorful"/>
      <dgm:spPr/>
      <dgm:t>
        <a:bodyPr/>
        <a:lstStyle/>
        <a:p>
          <a:endParaRPr lang="zh-CN" altLang="en-US"/>
        </a:p>
      </dgm:t>
    </dgm:pt>
    <dgm:pt modelId="{473A53A1-9EFE-4CA3-A084-1B338CD55C5D}">
      <dgm:prSet/>
      <dgm:spPr/>
      <dgm:t>
        <a:bodyPr/>
        <a:lstStyle/>
        <a:p>
          <a:pPr rtl="0"/>
          <a:r>
            <a:rPr lang="zh-CN" b="1" smtClean="0"/>
            <a:t>（</a:t>
          </a:r>
          <a:r>
            <a:rPr lang="en-US" b="1" smtClean="0"/>
            <a:t>1</a:t>
          </a:r>
          <a:r>
            <a:rPr lang="zh-CN" b="1" smtClean="0"/>
            <a:t>）</a:t>
          </a:r>
          <a:endParaRPr lang="zh-CN"/>
        </a:p>
      </dgm:t>
    </dgm:pt>
    <dgm:pt modelId="{79093711-FF8D-415C-83F3-F94710F4553F}" type="parTrans" cxnId="{077B6217-E5C0-478B-880D-8E706E296DD0}">
      <dgm:prSet/>
      <dgm:spPr/>
      <dgm:t>
        <a:bodyPr/>
        <a:lstStyle/>
        <a:p>
          <a:endParaRPr lang="zh-CN" altLang="en-US"/>
        </a:p>
      </dgm:t>
    </dgm:pt>
    <dgm:pt modelId="{664306E1-1CB7-4A64-9EF6-669EB4F0DD82}" type="sibTrans" cxnId="{077B6217-E5C0-478B-880D-8E706E296DD0}">
      <dgm:prSet/>
      <dgm:spPr/>
      <dgm:t>
        <a:bodyPr/>
        <a:lstStyle/>
        <a:p>
          <a:endParaRPr lang="zh-CN" altLang="en-US"/>
        </a:p>
      </dgm:t>
    </dgm:pt>
    <dgm:pt modelId="{30BAB7E0-DBF8-44EE-AE04-E86370BF986F}">
      <dgm:prSet/>
      <dgm:spPr/>
      <dgm:t>
        <a:bodyPr/>
        <a:lstStyle/>
        <a:p>
          <a:pPr rtl="0"/>
          <a:r>
            <a:rPr lang="zh-CN" b="1" dirty="0" smtClean="0"/>
            <a:t>控制系统的性能主要取决于系统极点或特征根在复平面上的分布位置。</a:t>
          </a:r>
          <a:endParaRPr lang="zh-CN" dirty="0"/>
        </a:p>
      </dgm:t>
    </dgm:pt>
    <dgm:pt modelId="{911F28C7-EE6C-4DE5-B847-424A5E705970}" type="parTrans" cxnId="{191BD40F-4DC7-43A8-8961-A9CE4EFD658C}">
      <dgm:prSet/>
      <dgm:spPr/>
      <dgm:t>
        <a:bodyPr/>
        <a:lstStyle/>
        <a:p>
          <a:endParaRPr lang="zh-CN" altLang="en-US"/>
        </a:p>
      </dgm:t>
    </dgm:pt>
    <dgm:pt modelId="{C102D903-DDA4-46E9-83F1-81874198E71A}" type="sibTrans" cxnId="{191BD40F-4DC7-43A8-8961-A9CE4EFD658C}">
      <dgm:prSet/>
      <dgm:spPr/>
      <dgm:t>
        <a:bodyPr/>
        <a:lstStyle/>
        <a:p>
          <a:endParaRPr lang="zh-CN" altLang="en-US"/>
        </a:p>
      </dgm:t>
    </dgm:pt>
    <dgm:pt modelId="{1B35D638-8269-4FB7-9D20-442A9BAFE125}">
      <dgm:prSet/>
      <dgm:spPr/>
      <dgm:t>
        <a:bodyPr/>
        <a:lstStyle/>
        <a:p>
          <a:pPr rtl="0"/>
          <a:r>
            <a:rPr lang="zh-CN" b="1" smtClean="0"/>
            <a:t>（</a:t>
          </a:r>
          <a:r>
            <a:rPr lang="en-US" b="1" smtClean="0"/>
            <a:t>2</a:t>
          </a:r>
          <a:r>
            <a:rPr lang="zh-CN" b="1" smtClean="0"/>
            <a:t>）</a:t>
          </a:r>
          <a:endParaRPr lang="zh-CN"/>
        </a:p>
      </dgm:t>
    </dgm:pt>
    <dgm:pt modelId="{9008E06F-886C-4361-A596-70F7C9911625}" type="parTrans" cxnId="{A3669B92-8266-4C76-9697-97F2EC96AE8A}">
      <dgm:prSet/>
      <dgm:spPr/>
      <dgm:t>
        <a:bodyPr/>
        <a:lstStyle/>
        <a:p>
          <a:endParaRPr lang="zh-CN" altLang="en-US"/>
        </a:p>
      </dgm:t>
    </dgm:pt>
    <dgm:pt modelId="{CF83E3D6-4135-4C3C-8E09-E916EF270A14}" type="sibTrans" cxnId="{A3669B92-8266-4C76-9697-97F2EC96AE8A}">
      <dgm:prSet/>
      <dgm:spPr/>
      <dgm:t>
        <a:bodyPr/>
        <a:lstStyle/>
        <a:p>
          <a:endParaRPr lang="zh-CN" altLang="en-US"/>
        </a:p>
      </dgm:t>
    </dgm:pt>
    <dgm:pt modelId="{1BCD017B-43A1-44D8-BCBB-A24F41F7FA18}">
      <dgm:prSet/>
      <dgm:spPr/>
      <dgm:t>
        <a:bodyPr/>
        <a:lstStyle/>
        <a:p>
          <a:pPr rtl="0"/>
          <a:r>
            <a:rPr lang="zh-CN" b="1" smtClean="0"/>
            <a:t>引入串联的校正装置和</a:t>
          </a:r>
          <a:r>
            <a:rPr lang="en-US" b="1" smtClean="0"/>
            <a:t>PID</a:t>
          </a:r>
          <a:r>
            <a:rPr lang="zh-CN" b="1" smtClean="0"/>
            <a:t>控制器的本质作用是增添系统的开环零</a:t>
          </a:r>
          <a:r>
            <a:rPr lang="en-US" b="1" smtClean="0"/>
            <a:t>/</a:t>
          </a:r>
          <a:r>
            <a:rPr lang="zh-CN" b="1" smtClean="0"/>
            <a:t>极点，使引入后的系统极点置于期望的位置，从而使系统具有期望的控制性能。</a:t>
          </a:r>
          <a:endParaRPr lang="zh-CN"/>
        </a:p>
      </dgm:t>
    </dgm:pt>
    <dgm:pt modelId="{BFE07CE0-2DC2-47D3-92E4-1A56B445177A}" type="parTrans" cxnId="{6C12A314-1147-4FFB-94E6-6A67B20566E8}">
      <dgm:prSet/>
      <dgm:spPr/>
      <dgm:t>
        <a:bodyPr/>
        <a:lstStyle/>
        <a:p>
          <a:endParaRPr lang="zh-CN" altLang="en-US"/>
        </a:p>
      </dgm:t>
    </dgm:pt>
    <dgm:pt modelId="{D561BA7F-707D-41FF-8435-1C6F23D8E633}" type="sibTrans" cxnId="{6C12A314-1147-4FFB-94E6-6A67B20566E8}">
      <dgm:prSet/>
      <dgm:spPr/>
      <dgm:t>
        <a:bodyPr/>
        <a:lstStyle/>
        <a:p>
          <a:endParaRPr lang="zh-CN" altLang="en-US"/>
        </a:p>
      </dgm:t>
    </dgm:pt>
    <dgm:pt modelId="{3D730359-A9E2-451B-89D8-755591DA3760}">
      <dgm:prSet/>
      <dgm:spPr/>
      <dgm:t>
        <a:bodyPr/>
        <a:lstStyle/>
        <a:p>
          <a:pPr rtl="0"/>
          <a:r>
            <a:rPr lang="zh-CN" b="1" smtClean="0"/>
            <a:t>（</a:t>
          </a:r>
          <a:r>
            <a:rPr lang="en-US" b="1" smtClean="0"/>
            <a:t>3</a:t>
          </a:r>
          <a:r>
            <a:rPr lang="zh-CN" b="1" smtClean="0"/>
            <a:t>）</a:t>
          </a:r>
          <a:endParaRPr lang="zh-CN"/>
        </a:p>
      </dgm:t>
    </dgm:pt>
    <dgm:pt modelId="{935BF600-107B-44E7-98AF-770E78436143}" type="parTrans" cxnId="{8EDE076C-EE93-46BB-8C6D-8B291A793204}">
      <dgm:prSet/>
      <dgm:spPr/>
      <dgm:t>
        <a:bodyPr/>
        <a:lstStyle/>
        <a:p>
          <a:endParaRPr lang="zh-CN" altLang="en-US"/>
        </a:p>
      </dgm:t>
    </dgm:pt>
    <dgm:pt modelId="{9C5F156F-278A-44A6-B1FA-9D5CC0ABFDEC}" type="sibTrans" cxnId="{8EDE076C-EE93-46BB-8C6D-8B291A793204}">
      <dgm:prSet/>
      <dgm:spPr/>
      <dgm:t>
        <a:bodyPr/>
        <a:lstStyle/>
        <a:p>
          <a:endParaRPr lang="zh-CN" altLang="en-US"/>
        </a:p>
      </dgm:t>
    </dgm:pt>
    <dgm:pt modelId="{62685A10-6BDD-4D32-8F1F-1EBF1932F9C1}">
      <dgm:prSet/>
      <dgm:spPr/>
      <dgm:t>
        <a:bodyPr/>
        <a:lstStyle/>
        <a:p>
          <a:pPr rtl="0"/>
          <a:r>
            <a:rPr lang="zh-CN" b="1" smtClean="0"/>
            <a:t>引入串联的校正装置和</a:t>
          </a:r>
          <a:r>
            <a:rPr lang="en-US" b="1" smtClean="0"/>
            <a:t>PID</a:t>
          </a:r>
          <a:r>
            <a:rPr lang="zh-CN" b="1" smtClean="0"/>
            <a:t>控制器在有些情况下，不能将控制系统的极点配置在任意的位置上，这种控制方法有局限。</a:t>
          </a:r>
          <a:endParaRPr lang="zh-CN"/>
        </a:p>
      </dgm:t>
    </dgm:pt>
    <dgm:pt modelId="{9CE71B6E-2C4C-48B4-8CBE-3FA9FA2CB58D}" type="parTrans" cxnId="{2DD5BAC5-DB39-4830-9555-5F9B714B365A}">
      <dgm:prSet/>
      <dgm:spPr/>
      <dgm:t>
        <a:bodyPr/>
        <a:lstStyle/>
        <a:p>
          <a:endParaRPr lang="zh-CN" altLang="en-US"/>
        </a:p>
      </dgm:t>
    </dgm:pt>
    <dgm:pt modelId="{C3E46F7B-1F36-4C04-8DA1-CB8CDD1C3788}" type="sibTrans" cxnId="{2DD5BAC5-DB39-4830-9555-5F9B714B365A}">
      <dgm:prSet/>
      <dgm:spPr/>
      <dgm:t>
        <a:bodyPr/>
        <a:lstStyle/>
        <a:p>
          <a:endParaRPr lang="zh-CN" altLang="en-US"/>
        </a:p>
      </dgm:t>
    </dgm:pt>
    <dgm:pt modelId="{58DB55A2-483F-4A02-A1BE-C1A72E001059}">
      <dgm:prSet/>
      <dgm:spPr/>
      <dgm:t>
        <a:bodyPr/>
        <a:lstStyle/>
        <a:p>
          <a:pPr rtl="0"/>
          <a:r>
            <a:rPr lang="zh-CN" b="1" smtClean="0"/>
            <a:t>（</a:t>
          </a:r>
          <a:r>
            <a:rPr lang="en-US" b="1" smtClean="0"/>
            <a:t>4</a:t>
          </a:r>
          <a:r>
            <a:rPr lang="zh-CN" b="1" smtClean="0"/>
            <a:t>）</a:t>
          </a:r>
          <a:endParaRPr lang="zh-CN"/>
        </a:p>
      </dgm:t>
    </dgm:pt>
    <dgm:pt modelId="{A91732A8-3E26-4910-A9FF-575DB154CE68}" type="parTrans" cxnId="{B0898C7E-243A-4B22-895F-4F5CBBEC4A60}">
      <dgm:prSet/>
      <dgm:spPr/>
      <dgm:t>
        <a:bodyPr/>
        <a:lstStyle/>
        <a:p>
          <a:endParaRPr lang="zh-CN" altLang="en-US"/>
        </a:p>
      </dgm:t>
    </dgm:pt>
    <dgm:pt modelId="{44BB9AF1-D208-4BEA-BE59-9C35B80579A7}" type="sibTrans" cxnId="{B0898C7E-243A-4B22-895F-4F5CBBEC4A60}">
      <dgm:prSet/>
      <dgm:spPr/>
      <dgm:t>
        <a:bodyPr/>
        <a:lstStyle/>
        <a:p>
          <a:endParaRPr lang="zh-CN" altLang="en-US"/>
        </a:p>
      </dgm:t>
    </dgm:pt>
    <dgm:pt modelId="{D33534F3-8FDD-4836-A670-E11F5FB3846B}">
      <dgm:prSet/>
      <dgm:spPr/>
      <dgm:t>
        <a:bodyPr/>
        <a:lstStyle/>
        <a:p>
          <a:pPr rtl="0"/>
          <a:r>
            <a:rPr lang="zh-CN" b="1" smtClean="0"/>
            <a:t>在系统完全可控的条件下，通过状态反馈可以将系统极点配置在任意位置上，从而可以使系统获得任意的期望控制性能。</a:t>
          </a:r>
          <a:endParaRPr lang="zh-CN"/>
        </a:p>
      </dgm:t>
    </dgm:pt>
    <dgm:pt modelId="{8F7D426E-C218-4171-A028-45FD04BCBE18}" type="parTrans" cxnId="{34270A24-D888-45BF-AC78-28F7A3F41B4A}">
      <dgm:prSet/>
      <dgm:spPr/>
      <dgm:t>
        <a:bodyPr/>
        <a:lstStyle/>
        <a:p>
          <a:endParaRPr lang="zh-CN" altLang="en-US"/>
        </a:p>
      </dgm:t>
    </dgm:pt>
    <dgm:pt modelId="{31E42FFC-DCFD-42EE-BB81-54CE259D81E0}" type="sibTrans" cxnId="{34270A24-D888-45BF-AC78-28F7A3F41B4A}">
      <dgm:prSet/>
      <dgm:spPr/>
      <dgm:t>
        <a:bodyPr/>
        <a:lstStyle/>
        <a:p>
          <a:endParaRPr lang="zh-CN" altLang="en-US"/>
        </a:p>
      </dgm:t>
    </dgm:pt>
    <dgm:pt modelId="{48F08F55-B002-4758-8FFB-3619588A32E2}" type="pres">
      <dgm:prSet presAssocID="{31C0F05F-E85F-495B-A845-32C7F787F376}" presName="linearFlow" presStyleCnt="0">
        <dgm:presLayoutVars>
          <dgm:dir/>
          <dgm:animLvl val="lvl"/>
          <dgm:resizeHandles val="exact"/>
        </dgm:presLayoutVars>
      </dgm:prSet>
      <dgm:spPr/>
      <dgm:t>
        <a:bodyPr/>
        <a:lstStyle/>
        <a:p>
          <a:endParaRPr lang="zh-CN" altLang="en-US"/>
        </a:p>
      </dgm:t>
    </dgm:pt>
    <dgm:pt modelId="{5759E11F-4DEE-46B7-B48A-210564F2DA92}" type="pres">
      <dgm:prSet presAssocID="{473A53A1-9EFE-4CA3-A084-1B338CD55C5D}" presName="composite" presStyleCnt="0"/>
      <dgm:spPr/>
    </dgm:pt>
    <dgm:pt modelId="{1D5AFC07-6200-4332-B725-49FDEA5252FD}" type="pres">
      <dgm:prSet presAssocID="{473A53A1-9EFE-4CA3-A084-1B338CD55C5D}" presName="parentText" presStyleLbl="alignNode1" presStyleIdx="0" presStyleCnt="4">
        <dgm:presLayoutVars>
          <dgm:chMax val="1"/>
          <dgm:bulletEnabled val="1"/>
        </dgm:presLayoutVars>
      </dgm:prSet>
      <dgm:spPr/>
      <dgm:t>
        <a:bodyPr/>
        <a:lstStyle/>
        <a:p>
          <a:endParaRPr lang="zh-CN" altLang="en-US"/>
        </a:p>
      </dgm:t>
    </dgm:pt>
    <dgm:pt modelId="{61DE5CCB-2F5B-4CC8-94AD-3C651E912606}" type="pres">
      <dgm:prSet presAssocID="{473A53A1-9EFE-4CA3-A084-1B338CD55C5D}" presName="descendantText" presStyleLbl="alignAcc1" presStyleIdx="0" presStyleCnt="4" custLinFactNeighborX="0" custLinFactNeighborY="-5053">
        <dgm:presLayoutVars>
          <dgm:bulletEnabled val="1"/>
        </dgm:presLayoutVars>
      </dgm:prSet>
      <dgm:spPr/>
      <dgm:t>
        <a:bodyPr/>
        <a:lstStyle/>
        <a:p>
          <a:endParaRPr lang="zh-CN" altLang="en-US"/>
        </a:p>
      </dgm:t>
    </dgm:pt>
    <dgm:pt modelId="{60D90F9B-0007-4FC5-9FAF-2269D422A81B}" type="pres">
      <dgm:prSet presAssocID="{664306E1-1CB7-4A64-9EF6-669EB4F0DD82}" presName="sp" presStyleCnt="0"/>
      <dgm:spPr/>
    </dgm:pt>
    <dgm:pt modelId="{6ACC97F1-CBA5-408E-A1D9-ACEAB2A9DB9E}" type="pres">
      <dgm:prSet presAssocID="{1B35D638-8269-4FB7-9D20-442A9BAFE125}" presName="composite" presStyleCnt="0"/>
      <dgm:spPr/>
    </dgm:pt>
    <dgm:pt modelId="{5959F0BD-73D9-4B25-841B-E5B9219E981F}" type="pres">
      <dgm:prSet presAssocID="{1B35D638-8269-4FB7-9D20-442A9BAFE125}" presName="parentText" presStyleLbl="alignNode1" presStyleIdx="1" presStyleCnt="4">
        <dgm:presLayoutVars>
          <dgm:chMax val="1"/>
          <dgm:bulletEnabled val="1"/>
        </dgm:presLayoutVars>
      </dgm:prSet>
      <dgm:spPr/>
      <dgm:t>
        <a:bodyPr/>
        <a:lstStyle/>
        <a:p>
          <a:endParaRPr lang="zh-CN" altLang="en-US"/>
        </a:p>
      </dgm:t>
    </dgm:pt>
    <dgm:pt modelId="{B08D81CA-FA97-42D0-879A-FDC7FC8DDC95}" type="pres">
      <dgm:prSet presAssocID="{1B35D638-8269-4FB7-9D20-442A9BAFE125}" presName="descendantText" presStyleLbl="alignAcc1" presStyleIdx="1" presStyleCnt="4">
        <dgm:presLayoutVars>
          <dgm:bulletEnabled val="1"/>
        </dgm:presLayoutVars>
      </dgm:prSet>
      <dgm:spPr/>
      <dgm:t>
        <a:bodyPr/>
        <a:lstStyle/>
        <a:p>
          <a:endParaRPr lang="zh-CN" altLang="en-US"/>
        </a:p>
      </dgm:t>
    </dgm:pt>
    <dgm:pt modelId="{4C1DD03A-8DE9-41D5-B3C1-EFA09EAD1718}" type="pres">
      <dgm:prSet presAssocID="{CF83E3D6-4135-4C3C-8E09-E916EF270A14}" presName="sp" presStyleCnt="0"/>
      <dgm:spPr/>
    </dgm:pt>
    <dgm:pt modelId="{852699F6-C62D-4FEA-8BD4-32FEEA7A6914}" type="pres">
      <dgm:prSet presAssocID="{3D730359-A9E2-451B-89D8-755591DA3760}" presName="composite" presStyleCnt="0"/>
      <dgm:spPr/>
    </dgm:pt>
    <dgm:pt modelId="{C6AFCFF0-C6AD-44BF-A296-FAF7E1A6BCA5}" type="pres">
      <dgm:prSet presAssocID="{3D730359-A9E2-451B-89D8-755591DA3760}" presName="parentText" presStyleLbl="alignNode1" presStyleIdx="2" presStyleCnt="4">
        <dgm:presLayoutVars>
          <dgm:chMax val="1"/>
          <dgm:bulletEnabled val="1"/>
        </dgm:presLayoutVars>
      </dgm:prSet>
      <dgm:spPr/>
      <dgm:t>
        <a:bodyPr/>
        <a:lstStyle/>
        <a:p>
          <a:endParaRPr lang="zh-CN" altLang="en-US"/>
        </a:p>
      </dgm:t>
    </dgm:pt>
    <dgm:pt modelId="{3756EAA9-7676-498A-ABF2-3FB5E14B680A}" type="pres">
      <dgm:prSet presAssocID="{3D730359-A9E2-451B-89D8-755591DA3760}" presName="descendantText" presStyleLbl="alignAcc1" presStyleIdx="2" presStyleCnt="4">
        <dgm:presLayoutVars>
          <dgm:bulletEnabled val="1"/>
        </dgm:presLayoutVars>
      </dgm:prSet>
      <dgm:spPr/>
      <dgm:t>
        <a:bodyPr/>
        <a:lstStyle/>
        <a:p>
          <a:endParaRPr lang="zh-CN" altLang="en-US"/>
        </a:p>
      </dgm:t>
    </dgm:pt>
    <dgm:pt modelId="{9F2A15BB-748A-40F5-93AE-E331DE4A2822}" type="pres">
      <dgm:prSet presAssocID="{9C5F156F-278A-44A6-B1FA-9D5CC0ABFDEC}" presName="sp" presStyleCnt="0"/>
      <dgm:spPr/>
    </dgm:pt>
    <dgm:pt modelId="{20A0799D-7B3D-49B5-BF48-14DF50127D00}" type="pres">
      <dgm:prSet presAssocID="{58DB55A2-483F-4A02-A1BE-C1A72E001059}" presName="composite" presStyleCnt="0"/>
      <dgm:spPr/>
    </dgm:pt>
    <dgm:pt modelId="{DD4F0562-4723-45DE-BD82-72F96D36BC7F}" type="pres">
      <dgm:prSet presAssocID="{58DB55A2-483F-4A02-A1BE-C1A72E001059}" presName="parentText" presStyleLbl="alignNode1" presStyleIdx="3" presStyleCnt="4">
        <dgm:presLayoutVars>
          <dgm:chMax val="1"/>
          <dgm:bulletEnabled val="1"/>
        </dgm:presLayoutVars>
      </dgm:prSet>
      <dgm:spPr/>
      <dgm:t>
        <a:bodyPr/>
        <a:lstStyle/>
        <a:p>
          <a:endParaRPr lang="zh-CN" altLang="en-US"/>
        </a:p>
      </dgm:t>
    </dgm:pt>
    <dgm:pt modelId="{4B2C5C5C-59AC-423F-A711-3EB1669FD58A}" type="pres">
      <dgm:prSet presAssocID="{58DB55A2-483F-4A02-A1BE-C1A72E001059}" presName="descendantText" presStyleLbl="alignAcc1" presStyleIdx="3" presStyleCnt="4">
        <dgm:presLayoutVars>
          <dgm:bulletEnabled val="1"/>
        </dgm:presLayoutVars>
      </dgm:prSet>
      <dgm:spPr/>
      <dgm:t>
        <a:bodyPr/>
        <a:lstStyle/>
        <a:p>
          <a:endParaRPr lang="zh-CN" altLang="en-US"/>
        </a:p>
      </dgm:t>
    </dgm:pt>
  </dgm:ptLst>
  <dgm:cxnLst>
    <dgm:cxn modelId="{41353AD2-885F-4E36-B100-79C198C23AF2}" type="presOf" srcId="{D33534F3-8FDD-4836-A670-E11F5FB3846B}" destId="{4B2C5C5C-59AC-423F-A711-3EB1669FD58A}" srcOrd="0" destOrd="0" presId="urn:microsoft.com/office/officeart/2005/8/layout/chevron2"/>
    <dgm:cxn modelId="{077B6217-E5C0-478B-880D-8E706E296DD0}" srcId="{31C0F05F-E85F-495B-A845-32C7F787F376}" destId="{473A53A1-9EFE-4CA3-A084-1B338CD55C5D}" srcOrd="0" destOrd="0" parTransId="{79093711-FF8D-415C-83F3-F94710F4553F}" sibTransId="{664306E1-1CB7-4A64-9EF6-669EB4F0DD82}"/>
    <dgm:cxn modelId="{42A633E7-DAC1-4CC3-9D88-52CCFFAB52E4}" type="presOf" srcId="{62685A10-6BDD-4D32-8F1F-1EBF1932F9C1}" destId="{3756EAA9-7676-498A-ABF2-3FB5E14B680A}" srcOrd="0" destOrd="0" presId="urn:microsoft.com/office/officeart/2005/8/layout/chevron2"/>
    <dgm:cxn modelId="{97146B11-318D-42F8-AECD-A162DAF6FC5C}" type="presOf" srcId="{473A53A1-9EFE-4CA3-A084-1B338CD55C5D}" destId="{1D5AFC07-6200-4332-B725-49FDEA5252FD}" srcOrd="0" destOrd="0" presId="urn:microsoft.com/office/officeart/2005/8/layout/chevron2"/>
    <dgm:cxn modelId="{63ADDCA5-B97C-4E21-A190-3FA0D4026332}" type="presOf" srcId="{1BCD017B-43A1-44D8-BCBB-A24F41F7FA18}" destId="{B08D81CA-FA97-42D0-879A-FDC7FC8DDC95}" srcOrd="0" destOrd="0" presId="urn:microsoft.com/office/officeart/2005/8/layout/chevron2"/>
    <dgm:cxn modelId="{34270A24-D888-45BF-AC78-28F7A3F41B4A}" srcId="{58DB55A2-483F-4A02-A1BE-C1A72E001059}" destId="{D33534F3-8FDD-4836-A670-E11F5FB3846B}" srcOrd="0" destOrd="0" parTransId="{8F7D426E-C218-4171-A028-45FD04BCBE18}" sibTransId="{31E42FFC-DCFD-42EE-BB81-54CE259D81E0}"/>
    <dgm:cxn modelId="{191BD40F-4DC7-43A8-8961-A9CE4EFD658C}" srcId="{473A53A1-9EFE-4CA3-A084-1B338CD55C5D}" destId="{30BAB7E0-DBF8-44EE-AE04-E86370BF986F}" srcOrd="0" destOrd="0" parTransId="{911F28C7-EE6C-4DE5-B847-424A5E705970}" sibTransId="{C102D903-DDA4-46E9-83F1-81874198E71A}"/>
    <dgm:cxn modelId="{A3669B92-8266-4C76-9697-97F2EC96AE8A}" srcId="{31C0F05F-E85F-495B-A845-32C7F787F376}" destId="{1B35D638-8269-4FB7-9D20-442A9BAFE125}" srcOrd="1" destOrd="0" parTransId="{9008E06F-886C-4361-A596-70F7C9911625}" sibTransId="{CF83E3D6-4135-4C3C-8E09-E916EF270A14}"/>
    <dgm:cxn modelId="{A10469A5-98B9-435F-B6DC-76241C2AF04E}" type="presOf" srcId="{1B35D638-8269-4FB7-9D20-442A9BAFE125}" destId="{5959F0BD-73D9-4B25-841B-E5B9219E981F}" srcOrd="0" destOrd="0" presId="urn:microsoft.com/office/officeart/2005/8/layout/chevron2"/>
    <dgm:cxn modelId="{2DD5BAC5-DB39-4830-9555-5F9B714B365A}" srcId="{3D730359-A9E2-451B-89D8-755591DA3760}" destId="{62685A10-6BDD-4D32-8F1F-1EBF1932F9C1}" srcOrd="0" destOrd="0" parTransId="{9CE71B6E-2C4C-48B4-8CBE-3FA9FA2CB58D}" sibTransId="{C3E46F7B-1F36-4C04-8DA1-CB8CDD1C3788}"/>
    <dgm:cxn modelId="{B0898C7E-243A-4B22-895F-4F5CBBEC4A60}" srcId="{31C0F05F-E85F-495B-A845-32C7F787F376}" destId="{58DB55A2-483F-4A02-A1BE-C1A72E001059}" srcOrd="3" destOrd="0" parTransId="{A91732A8-3E26-4910-A9FF-575DB154CE68}" sibTransId="{44BB9AF1-D208-4BEA-BE59-9C35B80579A7}"/>
    <dgm:cxn modelId="{8EDE076C-EE93-46BB-8C6D-8B291A793204}" srcId="{31C0F05F-E85F-495B-A845-32C7F787F376}" destId="{3D730359-A9E2-451B-89D8-755591DA3760}" srcOrd="2" destOrd="0" parTransId="{935BF600-107B-44E7-98AF-770E78436143}" sibTransId="{9C5F156F-278A-44A6-B1FA-9D5CC0ABFDEC}"/>
    <dgm:cxn modelId="{36123FF7-80EF-4528-BFB3-B79F1BA6066D}" type="presOf" srcId="{58DB55A2-483F-4A02-A1BE-C1A72E001059}" destId="{DD4F0562-4723-45DE-BD82-72F96D36BC7F}" srcOrd="0" destOrd="0" presId="urn:microsoft.com/office/officeart/2005/8/layout/chevron2"/>
    <dgm:cxn modelId="{6C12A314-1147-4FFB-94E6-6A67B20566E8}" srcId="{1B35D638-8269-4FB7-9D20-442A9BAFE125}" destId="{1BCD017B-43A1-44D8-BCBB-A24F41F7FA18}" srcOrd="0" destOrd="0" parTransId="{BFE07CE0-2DC2-47D3-92E4-1A56B445177A}" sibTransId="{D561BA7F-707D-41FF-8435-1C6F23D8E633}"/>
    <dgm:cxn modelId="{A798D91A-6548-4113-A494-8E985289BE22}" type="presOf" srcId="{30BAB7E0-DBF8-44EE-AE04-E86370BF986F}" destId="{61DE5CCB-2F5B-4CC8-94AD-3C651E912606}" srcOrd="0" destOrd="0" presId="urn:microsoft.com/office/officeart/2005/8/layout/chevron2"/>
    <dgm:cxn modelId="{F22CE6E7-2576-4316-8E8D-7B3CB27F4397}" type="presOf" srcId="{3D730359-A9E2-451B-89D8-755591DA3760}" destId="{C6AFCFF0-C6AD-44BF-A296-FAF7E1A6BCA5}" srcOrd="0" destOrd="0" presId="urn:microsoft.com/office/officeart/2005/8/layout/chevron2"/>
    <dgm:cxn modelId="{53838DF5-E00C-4B02-BEDC-2926614D78CA}" type="presOf" srcId="{31C0F05F-E85F-495B-A845-32C7F787F376}" destId="{48F08F55-B002-4758-8FFB-3619588A32E2}" srcOrd="0" destOrd="0" presId="urn:microsoft.com/office/officeart/2005/8/layout/chevron2"/>
    <dgm:cxn modelId="{1EE01FD2-1607-4B66-9622-B73B2CCB8651}" type="presParOf" srcId="{48F08F55-B002-4758-8FFB-3619588A32E2}" destId="{5759E11F-4DEE-46B7-B48A-210564F2DA92}" srcOrd="0" destOrd="0" presId="urn:microsoft.com/office/officeart/2005/8/layout/chevron2"/>
    <dgm:cxn modelId="{81935DA0-7110-4D58-9DF9-6252949035B6}" type="presParOf" srcId="{5759E11F-4DEE-46B7-B48A-210564F2DA92}" destId="{1D5AFC07-6200-4332-B725-49FDEA5252FD}" srcOrd="0" destOrd="0" presId="urn:microsoft.com/office/officeart/2005/8/layout/chevron2"/>
    <dgm:cxn modelId="{B1787AD6-82F2-439C-AD71-117E3C1CE94F}" type="presParOf" srcId="{5759E11F-4DEE-46B7-B48A-210564F2DA92}" destId="{61DE5CCB-2F5B-4CC8-94AD-3C651E912606}" srcOrd="1" destOrd="0" presId="urn:microsoft.com/office/officeart/2005/8/layout/chevron2"/>
    <dgm:cxn modelId="{B16EA538-785A-49F6-A86E-5889D375058F}" type="presParOf" srcId="{48F08F55-B002-4758-8FFB-3619588A32E2}" destId="{60D90F9B-0007-4FC5-9FAF-2269D422A81B}" srcOrd="1" destOrd="0" presId="urn:microsoft.com/office/officeart/2005/8/layout/chevron2"/>
    <dgm:cxn modelId="{AE4DD42A-F8E5-4128-A6AF-C5F80855DE43}" type="presParOf" srcId="{48F08F55-B002-4758-8FFB-3619588A32E2}" destId="{6ACC97F1-CBA5-408E-A1D9-ACEAB2A9DB9E}" srcOrd="2" destOrd="0" presId="urn:microsoft.com/office/officeart/2005/8/layout/chevron2"/>
    <dgm:cxn modelId="{9D60445B-A229-4C45-AF5F-A9317E3D8E5E}" type="presParOf" srcId="{6ACC97F1-CBA5-408E-A1D9-ACEAB2A9DB9E}" destId="{5959F0BD-73D9-4B25-841B-E5B9219E981F}" srcOrd="0" destOrd="0" presId="urn:microsoft.com/office/officeart/2005/8/layout/chevron2"/>
    <dgm:cxn modelId="{9352D42D-A8E6-4148-896A-2972BB50578F}" type="presParOf" srcId="{6ACC97F1-CBA5-408E-A1D9-ACEAB2A9DB9E}" destId="{B08D81CA-FA97-42D0-879A-FDC7FC8DDC95}" srcOrd="1" destOrd="0" presId="urn:microsoft.com/office/officeart/2005/8/layout/chevron2"/>
    <dgm:cxn modelId="{DECB36C6-B038-488E-B3A3-A40E89F73F20}" type="presParOf" srcId="{48F08F55-B002-4758-8FFB-3619588A32E2}" destId="{4C1DD03A-8DE9-41D5-B3C1-EFA09EAD1718}" srcOrd="3" destOrd="0" presId="urn:microsoft.com/office/officeart/2005/8/layout/chevron2"/>
    <dgm:cxn modelId="{A770D0CA-A7E2-4092-8E04-EF5DBF67B45C}" type="presParOf" srcId="{48F08F55-B002-4758-8FFB-3619588A32E2}" destId="{852699F6-C62D-4FEA-8BD4-32FEEA7A6914}" srcOrd="4" destOrd="0" presId="urn:microsoft.com/office/officeart/2005/8/layout/chevron2"/>
    <dgm:cxn modelId="{B7ED3766-5651-4BFD-8469-550A90AF4444}" type="presParOf" srcId="{852699F6-C62D-4FEA-8BD4-32FEEA7A6914}" destId="{C6AFCFF0-C6AD-44BF-A296-FAF7E1A6BCA5}" srcOrd="0" destOrd="0" presId="urn:microsoft.com/office/officeart/2005/8/layout/chevron2"/>
    <dgm:cxn modelId="{EE21618E-9790-421A-A46A-972B6046870C}" type="presParOf" srcId="{852699F6-C62D-4FEA-8BD4-32FEEA7A6914}" destId="{3756EAA9-7676-498A-ABF2-3FB5E14B680A}" srcOrd="1" destOrd="0" presId="urn:microsoft.com/office/officeart/2005/8/layout/chevron2"/>
    <dgm:cxn modelId="{09782597-3815-4247-A951-0EE28BAA4798}" type="presParOf" srcId="{48F08F55-B002-4758-8FFB-3619588A32E2}" destId="{9F2A15BB-748A-40F5-93AE-E331DE4A2822}" srcOrd="5" destOrd="0" presId="urn:microsoft.com/office/officeart/2005/8/layout/chevron2"/>
    <dgm:cxn modelId="{A86D5F94-F1BB-4539-A813-31756D85C340}" type="presParOf" srcId="{48F08F55-B002-4758-8FFB-3619588A32E2}" destId="{20A0799D-7B3D-49B5-BF48-14DF50127D00}" srcOrd="6" destOrd="0" presId="urn:microsoft.com/office/officeart/2005/8/layout/chevron2"/>
    <dgm:cxn modelId="{B9CFA0D2-FA3E-4419-A58F-00A8E6A8562B}" type="presParOf" srcId="{20A0799D-7B3D-49B5-BF48-14DF50127D00}" destId="{DD4F0562-4723-45DE-BD82-72F96D36BC7F}" srcOrd="0" destOrd="0" presId="urn:microsoft.com/office/officeart/2005/8/layout/chevron2"/>
    <dgm:cxn modelId="{3B64F9AD-ABB3-45AC-8BE4-FFC578A2C46A}" type="presParOf" srcId="{20A0799D-7B3D-49B5-BF48-14DF50127D00}" destId="{4B2C5C5C-59AC-423F-A711-3EB1669FD58A}"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A2F37C3-F329-421F-8B16-DD705A0A6651}" type="doc">
      <dgm:prSet loTypeId="urn:microsoft.com/office/officeart/2005/8/layout/vList5" loCatId="list" qsTypeId="urn:microsoft.com/office/officeart/2005/8/quickstyle/simple1" qsCatId="simple" csTypeId="urn:microsoft.com/office/officeart/2005/8/colors/colorful3" csCatId="colorful"/>
      <dgm:spPr/>
      <dgm:t>
        <a:bodyPr/>
        <a:lstStyle/>
        <a:p>
          <a:endParaRPr lang="zh-CN" altLang="en-US"/>
        </a:p>
      </dgm:t>
    </dgm:pt>
    <dgm:pt modelId="{FB1DADBD-DD48-4BC2-BAC0-5E9E0FAEE893}">
      <dgm:prSet custT="1"/>
      <dgm:spPr/>
      <dgm:t>
        <a:bodyPr/>
        <a:lstStyle/>
        <a:p>
          <a:pPr rtl="0"/>
          <a:r>
            <a:rPr lang="zh-CN" sz="2400" b="1" smtClean="0"/>
            <a:t>校正</a:t>
          </a:r>
          <a:r>
            <a:rPr lang="zh-CN" sz="2400" smtClean="0"/>
            <a:t>（</a:t>
          </a:r>
          <a:r>
            <a:rPr lang="en-US" sz="2400" smtClean="0"/>
            <a:t>Compensation</a:t>
          </a:r>
          <a:r>
            <a:rPr lang="zh-CN" sz="2400" smtClean="0"/>
            <a:t>）：</a:t>
          </a:r>
          <a:endParaRPr lang="zh-CN" sz="2400"/>
        </a:p>
      </dgm:t>
    </dgm:pt>
    <dgm:pt modelId="{5658D6F7-71F6-4D20-8D95-6EB6484DB37D}" type="parTrans" cxnId="{29C45F9F-E124-4ED2-A8E0-85EC02F4CFE2}">
      <dgm:prSet/>
      <dgm:spPr/>
      <dgm:t>
        <a:bodyPr/>
        <a:lstStyle/>
        <a:p>
          <a:endParaRPr lang="zh-CN" altLang="en-US"/>
        </a:p>
      </dgm:t>
    </dgm:pt>
    <dgm:pt modelId="{38D582B2-597B-4400-A126-204A25AF39A8}" type="sibTrans" cxnId="{29C45F9F-E124-4ED2-A8E0-85EC02F4CFE2}">
      <dgm:prSet/>
      <dgm:spPr/>
      <dgm:t>
        <a:bodyPr/>
        <a:lstStyle/>
        <a:p>
          <a:endParaRPr lang="zh-CN" altLang="en-US"/>
        </a:p>
      </dgm:t>
    </dgm:pt>
    <dgm:pt modelId="{0DBD1FD1-F77B-4FEA-979C-F92A343CC713}">
      <dgm:prSet/>
      <dgm:spPr/>
      <dgm:t>
        <a:bodyPr/>
        <a:lstStyle/>
        <a:p>
          <a:pPr rtl="0"/>
          <a:r>
            <a:rPr kumimoji="1" lang="zh-CN" dirty="0" smtClean="0"/>
            <a:t>是指在系统中增加新的环节，以改善系统性能的方法。</a:t>
          </a:r>
          <a:endParaRPr lang="zh-CN" dirty="0"/>
        </a:p>
      </dgm:t>
    </dgm:pt>
    <dgm:pt modelId="{F3B56663-1216-4089-875B-70B57E151C6B}" type="parTrans" cxnId="{627616CD-1177-4C9F-B9C9-44D344CCEE42}">
      <dgm:prSet/>
      <dgm:spPr/>
      <dgm:t>
        <a:bodyPr/>
        <a:lstStyle/>
        <a:p>
          <a:endParaRPr lang="zh-CN" altLang="en-US"/>
        </a:p>
      </dgm:t>
    </dgm:pt>
    <dgm:pt modelId="{8DD50E72-A4C2-4C1B-8E9A-829D329F07C4}" type="sibTrans" cxnId="{627616CD-1177-4C9F-B9C9-44D344CCEE42}">
      <dgm:prSet/>
      <dgm:spPr/>
      <dgm:t>
        <a:bodyPr/>
        <a:lstStyle/>
        <a:p>
          <a:endParaRPr lang="zh-CN" altLang="en-US"/>
        </a:p>
      </dgm:t>
    </dgm:pt>
    <dgm:pt modelId="{3CADEB88-DD3F-4FDD-BC9D-9C8631B09243}" type="pres">
      <dgm:prSet presAssocID="{6A2F37C3-F329-421F-8B16-DD705A0A6651}" presName="Name0" presStyleCnt="0">
        <dgm:presLayoutVars>
          <dgm:dir/>
          <dgm:animLvl val="lvl"/>
          <dgm:resizeHandles val="exact"/>
        </dgm:presLayoutVars>
      </dgm:prSet>
      <dgm:spPr/>
      <dgm:t>
        <a:bodyPr/>
        <a:lstStyle/>
        <a:p>
          <a:endParaRPr lang="zh-CN" altLang="en-US"/>
        </a:p>
      </dgm:t>
    </dgm:pt>
    <dgm:pt modelId="{CDA3CF95-33B2-401A-8E44-F1FD5E703B5A}" type="pres">
      <dgm:prSet presAssocID="{FB1DADBD-DD48-4BC2-BAC0-5E9E0FAEE893}" presName="linNode" presStyleCnt="0"/>
      <dgm:spPr/>
    </dgm:pt>
    <dgm:pt modelId="{4C07B5AF-E8C9-444E-ACC7-5DBB83114CEE}" type="pres">
      <dgm:prSet presAssocID="{FB1DADBD-DD48-4BC2-BAC0-5E9E0FAEE893}" presName="parentText" presStyleLbl="node1" presStyleIdx="0" presStyleCnt="1">
        <dgm:presLayoutVars>
          <dgm:chMax val="1"/>
          <dgm:bulletEnabled val="1"/>
        </dgm:presLayoutVars>
      </dgm:prSet>
      <dgm:spPr/>
      <dgm:t>
        <a:bodyPr/>
        <a:lstStyle/>
        <a:p>
          <a:endParaRPr lang="zh-CN" altLang="en-US"/>
        </a:p>
      </dgm:t>
    </dgm:pt>
    <dgm:pt modelId="{944EBC6A-D590-4DEA-B04C-1403920396B3}" type="pres">
      <dgm:prSet presAssocID="{FB1DADBD-DD48-4BC2-BAC0-5E9E0FAEE893}" presName="descendantText" presStyleLbl="alignAccFollowNode1" presStyleIdx="0" presStyleCnt="1">
        <dgm:presLayoutVars>
          <dgm:bulletEnabled val="1"/>
        </dgm:presLayoutVars>
      </dgm:prSet>
      <dgm:spPr/>
      <dgm:t>
        <a:bodyPr/>
        <a:lstStyle/>
        <a:p>
          <a:endParaRPr lang="zh-CN" altLang="en-US"/>
        </a:p>
      </dgm:t>
    </dgm:pt>
  </dgm:ptLst>
  <dgm:cxnLst>
    <dgm:cxn modelId="{48FBFCC5-6914-4E1B-BADF-AAB55C560A7E}" type="presOf" srcId="{0DBD1FD1-F77B-4FEA-979C-F92A343CC713}" destId="{944EBC6A-D590-4DEA-B04C-1403920396B3}" srcOrd="0" destOrd="0" presId="urn:microsoft.com/office/officeart/2005/8/layout/vList5"/>
    <dgm:cxn modelId="{627616CD-1177-4C9F-B9C9-44D344CCEE42}" srcId="{FB1DADBD-DD48-4BC2-BAC0-5E9E0FAEE893}" destId="{0DBD1FD1-F77B-4FEA-979C-F92A343CC713}" srcOrd="0" destOrd="0" parTransId="{F3B56663-1216-4089-875B-70B57E151C6B}" sibTransId="{8DD50E72-A4C2-4C1B-8E9A-829D329F07C4}"/>
    <dgm:cxn modelId="{502E17FC-AFDB-4B68-BF94-11EB814F2C40}" type="presOf" srcId="{FB1DADBD-DD48-4BC2-BAC0-5E9E0FAEE893}" destId="{4C07B5AF-E8C9-444E-ACC7-5DBB83114CEE}" srcOrd="0" destOrd="0" presId="urn:microsoft.com/office/officeart/2005/8/layout/vList5"/>
    <dgm:cxn modelId="{C4A5AD0C-E9C8-4189-85D1-2E7E0461AABA}" type="presOf" srcId="{6A2F37C3-F329-421F-8B16-DD705A0A6651}" destId="{3CADEB88-DD3F-4FDD-BC9D-9C8631B09243}" srcOrd="0" destOrd="0" presId="urn:microsoft.com/office/officeart/2005/8/layout/vList5"/>
    <dgm:cxn modelId="{29C45F9F-E124-4ED2-A8E0-85EC02F4CFE2}" srcId="{6A2F37C3-F329-421F-8B16-DD705A0A6651}" destId="{FB1DADBD-DD48-4BC2-BAC0-5E9E0FAEE893}" srcOrd="0" destOrd="0" parTransId="{5658D6F7-71F6-4D20-8D95-6EB6484DB37D}" sibTransId="{38D582B2-597B-4400-A126-204A25AF39A8}"/>
    <dgm:cxn modelId="{A4217D19-1A7B-4F5F-9961-63B7C5850B7F}" type="presParOf" srcId="{3CADEB88-DD3F-4FDD-BC9D-9C8631B09243}" destId="{CDA3CF95-33B2-401A-8E44-F1FD5E703B5A}" srcOrd="0" destOrd="0" presId="urn:microsoft.com/office/officeart/2005/8/layout/vList5"/>
    <dgm:cxn modelId="{D36267C7-816B-476A-931D-00848A168EF4}" type="presParOf" srcId="{CDA3CF95-33B2-401A-8E44-F1FD5E703B5A}" destId="{4C07B5AF-E8C9-444E-ACC7-5DBB83114CEE}" srcOrd="0" destOrd="0" presId="urn:microsoft.com/office/officeart/2005/8/layout/vList5"/>
    <dgm:cxn modelId="{87C9A4EE-37ED-4EE6-A274-984D8B239C1E}" type="presParOf" srcId="{CDA3CF95-33B2-401A-8E44-F1FD5E703B5A}" destId="{944EBC6A-D590-4DEA-B04C-1403920396B3}"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F20A85F-CE52-4BD9-8C83-7833973849D7}" type="doc">
      <dgm:prSet loTypeId="urn:microsoft.com/office/officeart/2005/8/layout/list1" loCatId="list" qsTypeId="urn:microsoft.com/office/officeart/2005/8/quickstyle/simple1" qsCatId="simple" csTypeId="urn:microsoft.com/office/officeart/2005/8/colors/colorful4" csCatId="colorful" phldr="1"/>
      <dgm:spPr/>
      <dgm:t>
        <a:bodyPr/>
        <a:lstStyle/>
        <a:p>
          <a:endParaRPr lang="zh-CN" altLang="en-US"/>
        </a:p>
      </dgm:t>
    </dgm:pt>
    <dgm:pt modelId="{C96B44A7-4D8D-4359-B930-526546948802}">
      <dgm:prSet custT="1"/>
      <dgm:spPr/>
      <dgm:t>
        <a:bodyPr/>
        <a:lstStyle/>
        <a:p>
          <a:pPr rtl="0"/>
          <a:r>
            <a:rPr lang="zh-CN" altLang="en-US" sz="2800" b="1" smtClean="0"/>
            <a:t>办法：</a:t>
          </a:r>
          <a:endParaRPr lang="zh-CN" altLang="en-US" sz="2800"/>
        </a:p>
      </dgm:t>
    </dgm:pt>
    <dgm:pt modelId="{1EBFB16E-1160-422F-9D7B-906055188236}" type="parTrans" cxnId="{AF9BA7A1-9F6D-4227-8500-5311BB830C5D}">
      <dgm:prSet/>
      <dgm:spPr/>
      <dgm:t>
        <a:bodyPr/>
        <a:lstStyle/>
        <a:p>
          <a:endParaRPr lang="zh-CN" altLang="en-US"/>
        </a:p>
      </dgm:t>
    </dgm:pt>
    <dgm:pt modelId="{6FC668C3-707D-4DDB-AFEF-6F2EBD54A48F}" type="sibTrans" cxnId="{AF9BA7A1-9F6D-4227-8500-5311BB830C5D}">
      <dgm:prSet/>
      <dgm:spPr/>
      <dgm:t>
        <a:bodyPr/>
        <a:lstStyle/>
        <a:p>
          <a:endParaRPr lang="zh-CN" altLang="en-US"/>
        </a:p>
      </dgm:t>
    </dgm:pt>
    <dgm:pt modelId="{D6073DEE-A632-4982-90A7-95A1EF5F9F3A}">
      <dgm:prSet/>
      <dgm:spPr/>
      <dgm:t>
        <a:bodyPr/>
        <a:lstStyle/>
        <a:p>
          <a:pPr rtl="0"/>
          <a:r>
            <a:rPr kumimoji="1" lang="zh-CN" dirty="0" smtClean="0"/>
            <a:t>在系统中加入一些参数可调的装置，以改善系统的稳态、动态性能，使系统满足给定的性能指标。</a:t>
          </a:r>
          <a:endParaRPr lang="zh-CN" dirty="0"/>
        </a:p>
      </dgm:t>
    </dgm:pt>
    <dgm:pt modelId="{6D01AA01-23A2-4380-A55E-1CE00D89402C}" type="parTrans" cxnId="{A84D39E6-E792-4266-B6E1-2B4D5DC4D2A4}">
      <dgm:prSet/>
      <dgm:spPr/>
      <dgm:t>
        <a:bodyPr/>
        <a:lstStyle/>
        <a:p>
          <a:endParaRPr lang="zh-CN" altLang="en-US"/>
        </a:p>
      </dgm:t>
    </dgm:pt>
    <dgm:pt modelId="{54A91762-FF40-4E2B-9453-DA723222320F}" type="sibTrans" cxnId="{A84D39E6-E792-4266-B6E1-2B4D5DC4D2A4}">
      <dgm:prSet/>
      <dgm:spPr/>
      <dgm:t>
        <a:bodyPr/>
        <a:lstStyle/>
        <a:p>
          <a:endParaRPr lang="zh-CN" altLang="en-US"/>
        </a:p>
      </dgm:t>
    </dgm:pt>
    <dgm:pt modelId="{542692F9-E374-4493-A69A-37A748F0AC37}">
      <dgm:prSet/>
      <dgm:spPr/>
      <dgm:t>
        <a:bodyPr/>
        <a:lstStyle/>
        <a:p>
          <a:pPr rtl="0"/>
          <a:r>
            <a:rPr kumimoji="1" lang="zh-CN" smtClean="0"/>
            <a:t>此附加的装置，称为校正装置（亦称控制器）。</a:t>
          </a:r>
          <a:endParaRPr lang="zh-CN"/>
        </a:p>
      </dgm:t>
    </dgm:pt>
    <dgm:pt modelId="{D5FE6A99-BE63-4B2C-9125-391DC854C2DD}" type="parTrans" cxnId="{92474DBD-B01B-413E-A60A-F5416834A0BD}">
      <dgm:prSet/>
      <dgm:spPr/>
      <dgm:t>
        <a:bodyPr/>
        <a:lstStyle/>
        <a:p>
          <a:endParaRPr lang="zh-CN" altLang="en-US"/>
        </a:p>
      </dgm:t>
    </dgm:pt>
    <dgm:pt modelId="{7AF86F0F-C166-4B05-B154-CB58888A0819}" type="sibTrans" cxnId="{92474DBD-B01B-413E-A60A-F5416834A0BD}">
      <dgm:prSet/>
      <dgm:spPr/>
      <dgm:t>
        <a:bodyPr/>
        <a:lstStyle/>
        <a:p>
          <a:endParaRPr lang="zh-CN" altLang="en-US"/>
        </a:p>
      </dgm:t>
    </dgm:pt>
    <dgm:pt modelId="{AB1C53D3-7B9E-4C4B-A07D-F20D4C559744}" type="pres">
      <dgm:prSet presAssocID="{8F20A85F-CE52-4BD9-8C83-7833973849D7}" presName="linear" presStyleCnt="0">
        <dgm:presLayoutVars>
          <dgm:dir/>
          <dgm:animLvl val="lvl"/>
          <dgm:resizeHandles val="exact"/>
        </dgm:presLayoutVars>
      </dgm:prSet>
      <dgm:spPr/>
      <dgm:t>
        <a:bodyPr/>
        <a:lstStyle/>
        <a:p>
          <a:endParaRPr lang="zh-CN" altLang="en-US"/>
        </a:p>
      </dgm:t>
    </dgm:pt>
    <dgm:pt modelId="{39DF0A83-0AD5-4AF7-A94D-B63925875FA0}" type="pres">
      <dgm:prSet presAssocID="{C96B44A7-4D8D-4359-B930-526546948802}" presName="parentLin" presStyleCnt="0"/>
      <dgm:spPr/>
    </dgm:pt>
    <dgm:pt modelId="{6F97BF34-EEA2-4CB1-A4EF-670E18E88673}" type="pres">
      <dgm:prSet presAssocID="{C96B44A7-4D8D-4359-B930-526546948802}" presName="parentLeftMargin" presStyleLbl="node1" presStyleIdx="0" presStyleCnt="1"/>
      <dgm:spPr/>
      <dgm:t>
        <a:bodyPr/>
        <a:lstStyle/>
        <a:p>
          <a:endParaRPr lang="zh-CN" altLang="en-US"/>
        </a:p>
      </dgm:t>
    </dgm:pt>
    <dgm:pt modelId="{54ADB6CD-45A5-4B7D-B9CB-58E5F2A3A76E}" type="pres">
      <dgm:prSet presAssocID="{C96B44A7-4D8D-4359-B930-526546948802}" presName="parentText" presStyleLbl="node1" presStyleIdx="0" presStyleCnt="1" custScaleX="19236">
        <dgm:presLayoutVars>
          <dgm:chMax val="0"/>
          <dgm:bulletEnabled val="1"/>
        </dgm:presLayoutVars>
      </dgm:prSet>
      <dgm:spPr/>
      <dgm:t>
        <a:bodyPr/>
        <a:lstStyle/>
        <a:p>
          <a:endParaRPr lang="zh-CN" altLang="en-US"/>
        </a:p>
      </dgm:t>
    </dgm:pt>
    <dgm:pt modelId="{7A03F4E8-827E-4C26-A237-CC498FB69113}" type="pres">
      <dgm:prSet presAssocID="{C96B44A7-4D8D-4359-B930-526546948802}" presName="negativeSpace" presStyleCnt="0"/>
      <dgm:spPr/>
    </dgm:pt>
    <dgm:pt modelId="{DE8CE801-E865-49E7-A8FD-1E52EB0B9A62}" type="pres">
      <dgm:prSet presAssocID="{C96B44A7-4D8D-4359-B930-526546948802}" presName="childText" presStyleLbl="conFgAcc1" presStyleIdx="0" presStyleCnt="1">
        <dgm:presLayoutVars>
          <dgm:bulletEnabled val="1"/>
        </dgm:presLayoutVars>
      </dgm:prSet>
      <dgm:spPr/>
      <dgm:t>
        <a:bodyPr/>
        <a:lstStyle/>
        <a:p>
          <a:endParaRPr lang="zh-CN" altLang="en-US"/>
        </a:p>
      </dgm:t>
    </dgm:pt>
  </dgm:ptLst>
  <dgm:cxnLst>
    <dgm:cxn modelId="{AF9BA7A1-9F6D-4227-8500-5311BB830C5D}" srcId="{8F20A85F-CE52-4BD9-8C83-7833973849D7}" destId="{C96B44A7-4D8D-4359-B930-526546948802}" srcOrd="0" destOrd="0" parTransId="{1EBFB16E-1160-422F-9D7B-906055188236}" sibTransId="{6FC668C3-707D-4DDB-AFEF-6F2EBD54A48F}"/>
    <dgm:cxn modelId="{92474DBD-B01B-413E-A60A-F5416834A0BD}" srcId="{C96B44A7-4D8D-4359-B930-526546948802}" destId="{542692F9-E374-4493-A69A-37A748F0AC37}" srcOrd="1" destOrd="0" parTransId="{D5FE6A99-BE63-4B2C-9125-391DC854C2DD}" sibTransId="{7AF86F0F-C166-4B05-B154-CB58888A0819}"/>
    <dgm:cxn modelId="{A84D39E6-E792-4266-B6E1-2B4D5DC4D2A4}" srcId="{C96B44A7-4D8D-4359-B930-526546948802}" destId="{D6073DEE-A632-4982-90A7-95A1EF5F9F3A}" srcOrd="0" destOrd="0" parTransId="{6D01AA01-23A2-4380-A55E-1CE00D89402C}" sibTransId="{54A91762-FF40-4E2B-9453-DA723222320F}"/>
    <dgm:cxn modelId="{FE9E93F2-DAB4-4A11-83C6-7DAA296CC6BA}" type="presOf" srcId="{542692F9-E374-4493-A69A-37A748F0AC37}" destId="{DE8CE801-E865-49E7-A8FD-1E52EB0B9A62}" srcOrd="0" destOrd="1" presId="urn:microsoft.com/office/officeart/2005/8/layout/list1"/>
    <dgm:cxn modelId="{1EBB39B9-327D-4336-A64F-ED9782D71E8B}" type="presOf" srcId="{C96B44A7-4D8D-4359-B930-526546948802}" destId="{6F97BF34-EEA2-4CB1-A4EF-670E18E88673}" srcOrd="0" destOrd="0" presId="urn:microsoft.com/office/officeart/2005/8/layout/list1"/>
    <dgm:cxn modelId="{E708FF06-BF38-425E-899B-E015074028FF}" type="presOf" srcId="{C96B44A7-4D8D-4359-B930-526546948802}" destId="{54ADB6CD-45A5-4B7D-B9CB-58E5F2A3A76E}" srcOrd="1" destOrd="0" presId="urn:microsoft.com/office/officeart/2005/8/layout/list1"/>
    <dgm:cxn modelId="{6F8E49EC-9B47-4B1F-B91B-5D10B80CBA00}" type="presOf" srcId="{8F20A85F-CE52-4BD9-8C83-7833973849D7}" destId="{AB1C53D3-7B9E-4C4B-A07D-F20D4C559744}" srcOrd="0" destOrd="0" presId="urn:microsoft.com/office/officeart/2005/8/layout/list1"/>
    <dgm:cxn modelId="{07FE05DF-A840-45FD-9134-8A1A5744404D}" type="presOf" srcId="{D6073DEE-A632-4982-90A7-95A1EF5F9F3A}" destId="{DE8CE801-E865-49E7-A8FD-1E52EB0B9A62}" srcOrd="0" destOrd="0" presId="urn:microsoft.com/office/officeart/2005/8/layout/list1"/>
    <dgm:cxn modelId="{BA73E178-D2D6-4070-8606-607AD578B1AB}" type="presParOf" srcId="{AB1C53D3-7B9E-4C4B-A07D-F20D4C559744}" destId="{39DF0A83-0AD5-4AF7-A94D-B63925875FA0}" srcOrd="0" destOrd="0" presId="urn:microsoft.com/office/officeart/2005/8/layout/list1"/>
    <dgm:cxn modelId="{B809E85F-CC38-4EA7-9008-7B4974ECCD0A}" type="presParOf" srcId="{39DF0A83-0AD5-4AF7-A94D-B63925875FA0}" destId="{6F97BF34-EEA2-4CB1-A4EF-670E18E88673}" srcOrd="0" destOrd="0" presId="urn:microsoft.com/office/officeart/2005/8/layout/list1"/>
    <dgm:cxn modelId="{1C35FF77-ED7D-4487-BD04-A2140335F374}" type="presParOf" srcId="{39DF0A83-0AD5-4AF7-A94D-B63925875FA0}" destId="{54ADB6CD-45A5-4B7D-B9CB-58E5F2A3A76E}" srcOrd="1" destOrd="0" presId="urn:microsoft.com/office/officeart/2005/8/layout/list1"/>
    <dgm:cxn modelId="{D14071A8-46AC-4538-B0BD-BC1F8D0A3250}" type="presParOf" srcId="{AB1C53D3-7B9E-4C4B-A07D-F20D4C559744}" destId="{7A03F4E8-827E-4C26-A237-CC498FB69113}" srcOrd="1" destOrd="0" presId="urn:microsoft.com/office/officeart/2005/8/layout/list1"/>
    <dgm:cxn modelId="{CC3F8F18-4839-4FF3-866B-39E2A5269DDB}" type="presParOf" srcId="{AB1C53D3-7B9E-4C4B-A07D-F20D4C559744}" destId="{DE8CE801-E865-49E7-A8FD-1E52EB0B9A62}" srcOrd="2" destOrd="0" presId="urn:microsoft.com/office/officeart/2005/8/layout/lis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FBFBF6E-A2ED-4F18-AE8D-84B315B76B4A}" type="doc">
      <dgm:prSet loTypeId="urn:microsoft.com/office/officeart/2008/layout/LinedList" loCatId="list" qsTypeId="urn:microsoft.com/office/officeart/2005/8/quickstyle/simple1" qsCatId="simple" csTypeId="urn:microsoft.com/office/officeart/2005/8/colors/colorful1" csCatId="colorful"/>
      <dgm:spPr/>
      <dgm:t>
        <a:bodyPr/>
        <a:lstStyle/>
        <a:p>
          <a:endParaRPr lang="zh-CN" altLang="en-US"/>
        </a:p>
      </dgm:t>
    </dgm:pt>
    <dgm:pt modelId="{FD0EB702-D191-4872-A09D-59D917C26D9B}">
      <dgm:prSet custT="1"/>
      <dgm:spPr/>
      <dgm:t>
        <a:bodyPr/>
        <a:lstStyle/>
        <a:p>
          <a:pPr rtl="0"/>
          <a:r>
            <a:rPr kumimoji="1" lang="en-US" sz="2400" dirty="0" smtClean="0"/>
            <a:t>① </a:t>
          </a:r>
          <a:r>
            <a:rPr kumimoji="1" lang="zh-CN" sz="2400" dirty="0" smtClean="0"/>
            <a:t>低频段：</a:t>
          </a:r>
          <a:endParaRPr lang="zh-CN" sz="2400" dirty="0"/>
        </a:p>
      </dgm:t>
    </dgm:pt>
    <dgm:pt modelId="{3D5048DC-1FD9-49DD-9E23-ECC809908392}" type="parTrans" cxnId="{9A271584-1D25-439F-94BB-75F5F7DF845C}">
      <dgm:prSet/>
      <dgm:spPr/>
      <dgm:t>
        <a:bodyPr/>
        <a:lstStyle/>
        <a:p>
          <a:endParaRPr lang="zh-CN" altLang="en-US"/>
        </a:p>
      </dgm:t>
    </dgm:pt>
    <dgm:pt modelId="{F3A99EEE-BE38-4FD5-96AD-2393FF27DAFD}" type="sibTrans" cxnId="{9A271584-1D25-439F-94BB-75F5F7DF845C}">
      <dgm:prSet/>
      <dgm:spPr/>
      <dgm:t>
        <a:bodyPr/>
        <a:lstStyle/>
        <a:p>
          <a:endParaRPr lang="zh-CN" altLang="en-US"/>
        </a:p>
      </dgm:t>
    </dgm:pt>
    <dgm:pt modelId="{73237A99-73BC-4337-896D-39235191C84B}">
      <dgm:prSet custT="1"/>
      <dgm:spPr/>
      <dgm:t>
        <a:bodyPr/>
        <a:lstStyle/>
        <a:p>
          <a:pPr rtl="0"/>
          <a:r>
            <a:rPr kumimoji="1" lang="zh-CN" altLang="en-US" sz="2000" dirty="0" smtClean="0"/>
            <a:t>决定系统的稳态性能。</a:t>
          </a:r>
          <a:endParaRPr lang="zh-CN" altLang="en-US" sz="2000" dirty="0"/>
        </a:p>
      </dgm:t>
    </dgm:pt>
    <dgm:pt modelId="{F801D5E3-B774-429B-AB50-C483368B1A9A}" type="parTrans" cxnId="{3CD24DFC-50E0-40D9-A248-120F42F83FD0}">
      <dgm:prSet/>
      <dgm:spPr/>
      <dgm:t>
        <a:bodyPr/>
        <a:lstStyle/>
        <a:p>
          <a:endParaRPr lang="zh-CN" altLang="en-US"/>
        </a:p>
      </dgm:t>
    </dgm:pt>
    <dgm:pt modelId="{4357E708-CD35-462E-AEF7-E2BE17689652}" type="sibTrans" cxnId="{3CD24DFC-50E0-40D9-A248-120F42F83FD0}">
      <dgm:prSet/>
      <dgm:spPr/>
      <dgm:t>
        <a:bodyPr/>
        <a:lstStyle/>
        <a:p>
          <a:endParaRPr lang="zh-CN" altLang="en-US"/>
        </a:p>
      </dgm:t>
    </dgm:pt>
    <dgm:pt modelId="{C1E2CEC4-4967-4A6C-89E5-DBF6995D8C0C}" type="pres">
      <dgm:prSet presAssocID="{6FBFBF6E-A2ED-4F18-AE8D-84B315B76B4A}" presName="vert0" presStyleCnt="0">
        <dgm:presLayoutVars>
          <dgm:dir/>
          <dgm:animOne val="branch"/>
          <dgm:animLvl val="lvl"/>
        </dgm:presLayoutVars>
      </dgm:prSet>
      <dgm:spPr/>
      <dgm:t>
        <a:bodyPr/>
        <a:lstStyle/>
        <a:p>
          <a:endParaRPr lang="zh-CN" altLang="en-US"/>
        </a:p>
      </dgm:t>
    </dgm:pt>
    <dgm:pt modelId="{08412291-E740-413D-A667-317CF76D1477}" type="pres">
      <dgm:prSet presAssocID="{FD0EB702-D191-4872-A09D-59D917C26D9B}" presName="thickLine" presStyleLbl="alignNode1" presStyleIdx="0" presStyleCnt="1"/>
      <dgm:spPr/>
    </dgm:pt>
    <dgm:pt modelId="{FAA06743-5C7C-4B4B-89FA-D4C1A79E2C7B}" type="pres">
      <dgm:prSet presAssocID="{FD0EB702-D191-4872-A09D-59D917C26D9B}" presName="horz1" presStyleCnt="0"/>
      <dgm:spPr/>
    </dgm:pt>
    <dgm:pt modelId="{836EAA01-4D67-415E-A39C-7C2C93931AB2}" type="pres">
      <dgm:prSet presAssocID="{FD0EB702-D191-4872-A09D-59D917C26D9B}" presName="tx1" presStyleLbl="revTx" presStyleIdx="0" presStyleCnt="2"/>
      <dgm:spPr/>
      <dgm:t>
        <a:bodyPr/>
        <a:lstStyle/>
        <a:p>
          <a:endParaRPr lang="zh-CN" altLang="en-US"/>
        </a:p>
      </dgm:t>
    </dgm:pt>
    <dgm:pt modelId="{5FD3DFF8-FD5C-4F95-A19D-3F89B793DE3A}" type="pres">
      <dgm:prSet presAssocID="{FD0EB702-D191-4872-A09D-59D917C26D9B}" presName="vert1" presStyleCnt="0"/>
      <dgm:spPr/>
    </dgm:pt>
    <dgm:pt modelId="{63C96DD0-14A4-4265-810D-F03517FC0EDE}" type="pres">
      <dgm:prSet presAssocID="{73237A99-73BC-4337-896D-39235191C84B}" presName="vertSpace2a" presStyleCnt="0"/>
      <dgm:spPr/>
    </dgm:pt>
    <dgm:pt modelId="{477F7522-0E3E-4455-9117-0E9DEFF82555}" type="pres">
      <dgm:prSet presAssocID="{73237A99-73BC-4337-896D-39235191C84B}" presName="horz2" presStyleCnt="0"/>
      <dgm:spPr/>
    </dgm:pt>
    <dgm:pt modelId="{0532164F-C9AF-47DE-97FE-4408653E519C}" type="pres">
      <dgm:prSet presAssocID="{73237A99-73BC-4337-896D-39235191C84B}" presName="horzSpace2" presStyleCnt="0"/>
      <dgm:spPr/>
    </dgm:pt>
    <dgm:pt modelId="{D5206211-CC8C-4B57-BFD0-68D9B1B6AC63}" type="pres">
      <dgm:prSet presAssocID="{73237A99-73BC-4337-896D-39235191C84B}" presName="tx2" presStyleLbl="revTx" presStyleIdx="1" presStyleCnt="2"/>
      <dgm:spPr/>
      <dgm:t>
        <a:bodyPr/>
        <a:lstStyle/>
        <a:p>
          <a:endParaRPr lang="zh-CN" altLang="en-US"/>
        </a:p>
      </dgm:t>
    </dgm:pt>
    <dgm:pt modelId="{3DE04C39-C011-4CF9-83DF-D01B67F50FA6}" type="pres">
      <dgm:prSet presAssocID="{73237A99-73BC-4337-896D-39235191C84B}" presName="vert2" presStyleCnt="0"/>
      <dgm:spPr/>
    </dgm:pt>
    <dgm:pt modelId="{23CDE512-2545-4027-9E81-8912ED900060}" type="pres">
      <dgm:prSet presAssocID="{73237A99-73BC-4337-896D-39235191C84B}" presName="thinLine2b" presStyleLbl="callout" presStyleIdx="0" presStyleCnt="1"/>
      <dgm:spPr/>
    </dgm:pt>
    <dgm:pt modelId="{293FE300-10F3-41E4-B8E1-0A6763427CEF}" type="pres">
      <dgm:prSet presAssocID="{73237A99-73BC-4337-896D-39235191C84B}" presName="vertSpace2b" presStyleCnt="0"/>
      <dgm:spPr/>
    </dgm:pt>
  </dgm:ptLst>
  <dgm:cxnLst>
    <dgm:cxn modelId="{455D86F6-B9CD-4B91-8E84-C49676603EE5}" type="presOf" srcId="{73237A99-73BC-4337-896D-39235191C84B}" destId="{D5206211-CC8C-4B57-BFD0-68D9B1B6AC63}" srcOrd="0" destOrd="0" presId="urn:microsoft.com/office/officeart/2008/layout/LinedList"/>
    <dgm:cxn modelId="{7C46F2A2-3E43-4085-A0CB-77D17982C036}" type="presOf" srcId="{6FBFBF6E-A2ED-4F18-AE8D-84B315B76B4A}" destId="{C1E2CEC4-4967-4A6C-89E5-DBF6995D8C0C}" srcOrd="0" destOrd="0" presId="urn:microsoft.com/office/officeart/2008/layout/LinedList"/>
    <dgm:cxn modelId="{9A271584-1D25-439F-94BB-75F5F7DF845C}" srcId="{6FBFBF6E-A2ED-4F18-AE8D-84B315B76B4A}" destId="{FD0EB702-D191-4872-A09D-59D917C26D9B}" srcOrd="0" destOrd="0" parTransId="{3D5048DC-1FD9-49DD-9E23-ECC809908392}" sibTransId="{F3A99EEE-BE38-4FD5-96AD-2393FF27DAFD}"/>
    <dgm:cxn modelId="{3CD24DFC-50E0-40D9-A248-120F42F83FD0}" srcId="{FD0EB702-D191-4872-A09D-59D917C26D9B}" destId="{73237A99-73BC-4337-896D-39235191C84B}" srcOrd="0" destOrd="0" parTransId="{F801D5E3-B774-429B-AB50-C483368B1A9A}" sibTransId="{4357E708-CD35-462E-AEF7-E2BE17689652}"/>
    <dgm:cxn modelId="{0C0CF480-BE9D-4894-B0D2-2B796B9C2FF3}" type="presOf" srcId="{FD0EB702-D191-4872-A09D-59D917C26D9B}" destId="{836EAA01-4D67-415E-A39C-7C2C93931AB2}" srcOrd="0" destOrd="0" presId="urn:microsoft.com/office/officeart/2008/layout/LinedList"/>
    <dgm:cxn modelId="{50BEB262-AF03-45C3-8085-28E27E65CBCE}" type="presParOf" srcId="{C1E2CEC4-4967-4A6C-89E5-DBF6995D8C0C}" destId="{08412291-E740-413D-A667-317CF76D1477}" srcOrd="0" destOrd="0" presId="urn:microsoft.com/office/officeart/2008/layout/LinedList"/>
    <dgm:cxn modelId="{626CB0BA-1EE7-4CB3-92E3-8E6240A5A2A7}" type="presParOf" srcId="{C1E2CEC4-4967-4A6C-89E5-DBF6995D8C0C}" destId="{FAA06743-5C7C-4B4B-89FA-D4C1A79E2C7B}" srcOrd="1" destOrd="0" presId="urn:microsoft.com/office/officeart/2008/layout/LinedList"/>
    <dgm:cxn modelId="{D93E4A8B-992C-4604-B971-2C85E210ED48}" type="presParOf" srcId="{FAA06743-5C7C-4B4B-89FA-D4C1A79E2C7B}" destId="{836EAA01-4D67-415E-A39C-7C2C93931AB2}" srcOrd="0" destOrd="0" presId="urn:microsoft.com/office/officeart/2008/layout/LinedList"/>
    <dgm:cxn modelId="{91003654-F381-429C-80CD-E72D98C93D7E}" type="presParOf" srcId="{FAA06743-5C7C-4B4B-89FA-D4C1A79E2C7B}" destId="{5FD3DFF8-FD5C-4F95-A19D-3F89B793DE3A}" srcOrd="1" destOrd="0" presId="urn:microsoft.com/office/officeart/2008/layout/LinedList"/>
    <dgm:cxn modelId="{E9E3BA79-AF6E-4687-8701-3E72F03DEF91}" type="presParOf" srcId="{5FD3DFF8-FD5C-4F95-A19D-3F89B793DE3A}" destId="{63C96DD0-14A4-4265-810D-F03517FC0EDE}" srcOrd="0" destOrd="0" presId="urn:microsoft.com/office/officeart/2008/layout/LinedList"/>
    <dgm:cxn modelId="{6B0D6342-00CE-400D-941C-5AAA1AE4289A}" type="presParOf" srcId="{5FD3DFF8-FD5C-4F95-A19D-3F89B793DE3A}" destId="{477F7522-0E3E-4455-9117-0E9DEFF82555}" srcOrd="1" destOrd="0" presId="urn:microsoft.com/office/officeart/2008/layout/LinedList"/>
    <dgm:cxn modelId="{F0906BFB-C6FD-4955-9DC1-2D29DE419CC5}" type="presParOf" srcId="{477F7522-0E3E-4455-9117-0E9DEFF82555}" destId="{0532164F-C9AF-47DE-97FE-4408653E519C}" srcOrd="0" destOrd="0" presId="urn:microsoft.com/office/officeart/2008/layout/LinedList"/>
    <dgm:cxn modelId="{FF1C5260-4AE1-46C4-9BA9-F83287E751C5}" type="presParOf" srcId="{477F7522-0E3E-4455-9117-0E9DEFF82555}" destId="{D5206211-CC8C-4B57-BFD0-68D9B1B6AC63}" srcOrd="1" destOrd="0" presId="urn:microsoft.com/office/officeart/2008/layout/LinedList"/>
    <dgm:cxn modelId="{3568C8FA-78BD-4EC1-AE9F-2A134E69DBF4}" type="presParOf" srcId="{477F7522-0E3E-4455-9117-0E9DEFF82555}" destId="{3DE04C39-C011-4CF9-83DF-D01B67F50FA6}" srcOrd="2" destOrd="0" presId="urn:microsoft.com/office/officeart/2008/layout/LinedList"/>
    <dgm:cxn modelId="{A8D0C03F-EB85-4D98-8A42-0E1618D7CB3C}" type="presParOf" srcId="{5FD3DFF8-FD5C-4F95-A19D-3F89B793DE3A}" destId="{23CDE512-2545-4027-9E81-8912ED900060}" srcOrd="2" destOrd="0" presId="urn:microsoft.com/office/officeart/2008/layout/LinedList"/>
    <dgm:cxn modelId="{12ECF83D-3F0D-47F9-B927-42AEFCB1F9C0}" type="presParOf" srcId="{5FD3DFF8-FD5C-4F95-A19D-3F89B793DE3A}" destId="{293FE300-10F3-41E4-B8E1-0A6763427CEF}" srcOrd="3" destOrd="0" presId="urn:microsoft.com/office/officeart/2008/layout/LinedList"/>
  </dgm:cxnLst>
  <dgm:bg/>
  <dgm:whole/>
  <dgm:extLst>
    <a:ext uri="http://schemas.microsoft.com/office/drawing/2008/diagram">
      <dsp:dataModelExt xmlns:dsp="http://schemas.microsoft.com/office/drawing/2008/diagram" relId="rId2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7E40ACB-AD2E-46AB-AB7A-16C1DA140D0C}" type="doc">
      <dgm:prSet loTypeId="urn:microsoft.com/office/officeart/2008/layout/LinedList" loCatId="list" qsTypeId="urn:microsoft.com/office/officeart/2005/8/quickstyle/simple1" qsCatId="simple" csTypeId="urn:microsoft.com/office/officeart/2005/8/colors/colorful3" csCatId="colorful" phldr="1"/>
      <dgm:spPr/>
      <dgm:t>
        <a:bodyPr/>
        <a:lstStyle/>
        <a:p>
          <a:endParaRPr lang="zh-CN" altLang="en-US"/>
        </a:p>
      </dgm:t>
    </dgm:pt>
    <dgm:pt modelId="{CCA44064-F27D-4CA3-B730-8441C0C2080A}">
      <dgm:prSet custT="1"/>
      <dgm:spPr/>
      <dgm:t>
        <a:bodyPr/>
        <a:lstStyle/>
        <a:p>
          <a:pPr rtl="0"/>
          <a:r>
            <a:rPr kumimoji="1" lang="en-US" sz="2400" dirty="0" smtClean="0"/>
            <a:t>② </a:t>
          </a:r>
          <a:r>
            <a:rPr kumimoji="1" lang="zh-CN" sz="2400" dirty="0" smtClean="0"/>
            <a:t>中频段：</a:t>
          </a:r>
          <a:endParaRPr lang="zh-CN" sz="2400" dirty="0"/>
        </a:p>
      </dgm:t>
    </dgm:pt>
    <dgm:pt modelId="{CBB68154-92C6-481F-939D-9BEF721C7040}" type="parTrans" cxnId="{91E98EAB-8CE9-42FC-A015-250B807AE0D6}">
      <dgm:prSet/>
      <dgm:spPr/>
      <dgm:t>
        <a:bodyPr/>
        <a:lstStyle/>
        <a:p>
          <a:endParaRPr lang="zh-CN" altLang="en-US"/>
        </a:p>
      </dgm:t>
    </dgm:pt>
    <dgm:pt modelId="{A43378FD-D738-4B7C-BC10-403A28462E58}" type="sibTrans" cxnId="{91E98EAB-8CE9-42FC-A015-250B807AE0D6}">
      <dgm:prSet/>
      <dgm:spPr/>
      <dgm:t>
        <a:bodyPr/>
        <a:lstStyle/>
        <a:p>
          <a:endParaRPr lang="zh-CN" altLang="en-US"/>
        </a:p>
      </dgm:t>
    </dgm:pt>
    <dgm:pt modelId="{061960B9-7D7D-4730-AE97-F4CB44CAFC6C}">
      <dgm:prSet/>
      <dgm:spPr/>
      <dgm:t>
        <a:bodyPr/>
        <a:lstStyle/>
        <a:p>
          <a:pPr rtl="0"/>
          <a:r>
            <a:rPr kumimoji="1" lang="zh-CN" dirty="0" smtClean="0"/>
            <a:t>快速性要求可以反映在对开环截止频率</a:t>
          </a:r>
          <a:r>
            <a:rPr kumimoji="1" lang="en-US" altLang="zh-CN" dirty="0" smtClean="0"/>
            <a:t> </a:t>
          </a:r>
          <a:r>
            <a:rPr kumimoji="1" lang="en-US" b="1" i="1" dirty="0" err="1" smtClean="0">
              <a:latin typeface="+mj-ea"/>
              <a:ea typeface="+mj-ea"/>
            </a:rPr>
            <a:t>ω</a:t>
          </a:r>
          <a:r>
            <a:rPr kumimoji="1" lang="en-US" b="1" baseline="-25000" dirty="0" err="1" smtClean="0">
              <a:latin typeface="+mj-ea"/>
              <a:ea typeface="+mj-ea"/>
            </a:rPr>
            <a:t>c</a:t>
          </a:r>
          <a:r>
            <a:rPr kumimoji="1" lang="en-US" b="1" baseline="-25000" dirty="0" smtClean="0">
              <a:latin typeface="+mj-ea"/>
              <a:ea typeface="+mj-ea"/>
            </a:rPr>
            <a:t> </a:t>
          </a:r>
          <a:r>
            <a:rPr kumimoji="1" lang="zh-CN" dirty="0" smtClean="0"/>
            <a:t>大小的要求上。系统的相位裕量主要取决于中频段即开环截止频率</a:t>
          </a:r>
          <a:r>
            <a:rPr kumimoji="1" lang="en-US" altLang="zh-CN" dirty="0" smtClean="0"/>
            <a:t> </a:t>
          </a:r>
          <a:r>
            <a:rPr kumimoji="1" lang="en-US" b="1" i="1" dirty="0" err="1" smtClean="0">
              <a:latin typeface="+mj-ea"/>
              <a:ea typeface="+mj-ea"/>
            </a:rPr>
            <a:t>ω</a:t>
          </a:r>
          <a:r>
            <a:rPr kumimoji="1" lang="en-US" b="1" baseline="-25000" dirty="0" err="1" smtClean="0">
              <a:latin typeface="+mj-ea"/>
              <a:ea typeface="+mj-ea"/>
            </a:rPr>
            <a:t>c</a:t>
          </a:r>
          <a:r>
            <a:rPr kumimoji="1" lang="en-US" b="1" baseline="-25000" dirty="0" smtClean="0">
              <a:latin typeface="+mj-ea"/>
              <a:ea typeface="+mj-ea"/>
            </a:rPr>
            <a:t> </a:t>
          </a:r>
          <a:r>
            <a:rPr kumimoji="1" lang="zh-CN" dirty="0" smtClean="0"/>
            <a:t>处的斜率。</a:t>
          </a:r>
          <a:endParaRPr lang="zh-CN" dirty="0"/>
        </a:p>
      </dgm:t>
    </dgm:pt>
    <dgm:pt modelId="{2D28C2FE-1F03-46F5-AD99-C71C23D58A13}" type="parTrans" cxnId="{CA5FA4F3-74E6-41D0-9D2C-0B3A406EE77A}">
      <dgm:prSet/>
      <dgm:spPr/>
      <dgm:t>
        <a:bodyPr/>
        <a:lstStyle/>
        <a:p>
          <a:endParaRPr lang="zh-CN" altLang="en-US"/>
        </a:p>
      </dgm:t>
    </dgm:pt>
    <dgm:pt modelId="{75EA5E1B-5BDC-4A18-BBE1-FF49B2E93513}" type="sibTrans" cxnId="{CA5FA4F3-74E6-41D0-9D2C-0B3A406EE77A}">
      <dgm:prSet/>
      <dgm:spPr/>
      <dgm:t>
        <a:bodyPr/>
        <a:lstStyle/>
        <a:p>
          <a:endParaRPr lang="zh-CN" altLang="en-US"/>
        </a:p>
      </dgm:t>
    </dgm:pt>
    <dgm:pt modelId="{1AEC49BB-EA93-4CB1-B680-1484EAD89A4A}" type="pres">
      <dgm:prSet presAssocID="{F7E40ACB-AD2E-46AB-AB7A-16C1DA140D0C}" presName="vert0" presStyleCnt="0">
        <dgm:presLayoutVars>
          <dgm:dir/>
          <dgm:animOne val="branch"/>
          <dgm:animLvl val="lvl"/>
        </dgm:presLayoutVars>
      </dgm:prSet>
      <dgm:spPr/>
      <dgm:t>
        <a:bodyPr/>
        <a:lstStyle/>
        <a:p>
          <a:endParaRPr lang="zh-CN" altLang="en-US"/>
        </a:p>
      </dgm:t>
    </dgm:pt>
    <dgm:pt modelId="{8EA30A4B-B81F-4159-B0E6-3C441EAA566D}" type="pres">
      <dgm:prSet presAssocID="{CCA44064-F27D-4CA3-B730-8441C0C2080A}" presName="thickLine" presStyleLbl="alignNode1" presStyleIdx="0" presStyleCnt="1"/>
      <dgm:spPr/>
    </dgm:pt>
    <dgm:pt modelId="{C3C2CC84-9C29-4FF3-995E-6A73EBA6EA47}" type="pres">
      <dgm:prSet presAssocID="{CCA44064-F27D-4CA3-B730-8441C0C2080A}" presName="horz1" presStyleCnt="0"/>
      <dgm:spPr/>
    </dgm:pt>
    <dgm:pt modelId="{8924A156-3AEB-4EF9-8DCA-505B083608C6}" type="pres">
      <dgm:prSet presAssocID="{CCA44064-F27D-4CA3-B730-8441C0C2080A}" presName="tx1" presStyleLbl="revTx" presStyleIdx="0" presStyleCnt="2"/>
      <dgm:spPr/>
      <dgm:t>
        <a:bodyPr/>
        <a:lstStyle/>
        <a:p>
          <a:endParaRPr lang="zh-CN" altLang="en-US"/>
        </a:p>
      </dgm:t>
    </dgm:pt>
    <dgm:pt modelId="{549FDA43-C362-4667-A546-9DD3988D09E2}" type="pres">
      <dgm:prSet presAssocID="{CCA44064-F27D-4CA3-B730-8441C0C2080A}" presName="vert1" presStyleCnt="0"/>
      <dgm:spPr/>
    </dgm:pt>
    <dgm:pt modelId="{A6F9B6EB-1BA3-431F-96F9-7D94C93EFFB8}" type="pres">
      <dgm:prSet presAssocID="{061960B9-7D7D-4730-AE97-F4CB44CAFC6C}" presName="vertSpace2a" presStyleCnt="0"/>
      <dgm:spPr/>
    </dgm:pt>
    <dgm:pt modelId="{5C3E7916-9F8A-43BC-9394-F86529DFE729}" type="pres">
      <dgm:prSet presAssocID="{061960B9-7D7D-4730-AE97-F4CB44CAFC6C}" presName="horz2" presStyleCnt="0"/>
      <dgm:spPr/>
    </dgm:pt>
    <dgm:pt modelId="{C5EFE308-6A89-48A1-9EFF-D95A4BA0641F}" type="pres">
      <dgm:prSet presAssocID="{061960B9-7D7D-4730-AE97-F4CB44CAFC6C}" presName="horzSpace2" presStyleCnt="0"/>
      <dgm:spPr/>
    </dgm:pt>
    <dgm:pt modelId="{E023ED4A-42C2-41B0-904A-4A1FBBC2D6CB}" type="pres">
      <dgm:prSet presAssocID="{061960B9-7D7D-4730-AE97-F4CB44CAFC6C}" presName="tx2" presStyleLbl="revTx" presStyleIdx="1" presStyleCnt="2"/>
      <dgm:spPr/>
      <dgm:t>
        <a:bodyPr/>
        <a:lstStyle/>
        <a:p>
          <a:endParaRPr lang="zh-CN" altLang="en-US"/>
        </a:p>
      </dgm:t>
    </dgm:pt>
    <dgm:pt modelId="{0494E1F9-ABB3-4596-93FC-AC31DA4D0E53}" type="pres">
      <dgm:prSet presAssocID="{061960B9-7D7D-4730-AE97-F4CB44CAFC6C}" presName="vert2" presStyleCnt="0"/>
      <dgm:spPr/>
    </dgm:pt>
    <dgm:pt modelId="{5F68E308-F2A7-4ED2-B459-9E281A23E662}" type="pres">
      <dgm:prSet presAssocID="{061960B9-7D7D-4730-AE97-F4CB44CAFC6C}" presName="thinLine2b" presStyleLbl="callout" presStyleIdx="0" presStyleCnt="1"/>
      <dgm:spPr/>
    </dgm:pt>
    <dgm:pt modelId="{D46D61C2-9C15-40BD-8CB4-F626CC7FB626}" type="pres">
      <dgm:prSet presAssocID="{061960B9-7D7D-4730-AE97-F4CB44CAFC6C}" presName="vertSpace2b" presStyleCnt="0"/>
      <dgm:spPr/>
    </dgm:pt>
  </dgm:ptLst>
  <dgm:cxnLst>
    <dgm:cxn modelId="{91E98EAB-8CE9-42FC-A015-250B807AE0D6}" srcId="{F7E40ACB-AD2E-46AB-AB7A-16C1DA140D0C}" destId="{CCA44064-F27D-4CA3-B730-8441C0C2080A}" srcOrd="0" destOrd="0" parTransId="{CBB68154-92C6-481F-939D-9BEF721C7040}" sibTransId="{A43378FD-D738-4B7C-BC10-403A28462E58}"/>
    <dgm:cxn modelId="{CA5FA4F3-74E6-41D0-9D2C-0B3A406EE77A}" srcId="{CCA44064-F27D-4CA3-B730-8441C0C2080A}" destId="{061960B9-7D7D-4730-AE97-F4CB44CAFC6C}" srcOrd="0" destOrd="0" parTransId="{2D28C2FE-1F03-46F5-AD99-C71C23D58A13}" sibTransId="{75EA5E1B-5BDC-4A18-BBE1-FF49B2E93513}"/>
    <dgm:cxn modelId="{E61C79C2-38E5-4559-90C7-41D671087630}" type="presOf" srcId="{061960B9-7D7D-4730-AE97-F4CB44CAFC6C}" destId="{E023ED4A-42C2-41B0-904A-4A1FBBC2D6CB}" srcOrd="0" destOrd="0" presId="urn:microsoft.com/office/officeart/2008/layout/LinedList"/>
    <dgm:cxn modelId="{F415E32B-022B-4F9E-976E-2CB9D2DF18CB}" type="presOf" srcId="{F7E40ACB-AD2E-46AB-AB7A-16C1DA140D0C}" destId="{1AEC49BB-EA93-4CB1-B680-1484EAD89A4A}" srcOrd="0" destOrd="0" presId="urn:microsoft.com/office/officeart/2008/layout/LinedList"/>
    <dgm:cxn modelId="{513A3FE4-DACB-46B6-B751-D9BA6E09405D}" type="presOf" srcId="{CCA44064-F27D-4CA3-B730-8441C0C2080A}" destId="{8924A156-3AEB-4EF9-8DCA-505B083608C6}" srcOrd="0" destOrd="0" presId="urn:microsoft.com/office/officeart/2008/layout/LinedList"/>
    <dgm:cxn modelId="{69192AEC-EE58-4DBF-85A5-FC4B5BFE884F}" type="presParOf" srcId="{1AEC49BB-EA93-4CB1-B680-1484EAD89A4A}" destId="{8EA30A4B-B81F-4159-B0E6-3C441EAA566D}" srcOrd="0" destOrd="0" presId="urn:microsoft.com/office/officeart/2008/layout/LinedList"/>
    <dgm:cxn modelId="{2F2A56DB-F99F-46D3-8053-F8A826E0B771}" type="presParOf" srcId="{1AEC49BB-EA93-4CB1-B680-1484EAD89A4A}" destId="{C3C2CC84-9C29-4FF3-995E-6A73EBA6EA47}" srcOrd="1" destOrd="0" presId="urn:microsoft.com/office/officeart/2008/layout/LinedList"/>
    <dgm:cxn modelId="{35A7C084-C96A-4679-88ED-84FE95BA172A}" type="presParOf" srcId="{C3C2CC84-9C29-4FF3-995E-6A73EBA6EA47}" destId="{8924A156-3AEB-4EF9-8DCA-505B083608C6}" srcOrd="0" destOrd="0" presId="urn:microsoft.com/office/officeart/2008/layout/LinedList"/>
    <dgm:cxn modelId="{0EAA33F6-89FA-4720-A3C5-CDFB2B7E4482}" type="presParOf" srcId="{C3C2CC84-9C29-4FF3-995E-6A73EBA6EA47}" destId="{549FDA43-C362-4667-A546-9DD3988D09E2}" srcOrd="1" destOrd="0" presId="urn:microsoft.com/office/officeart/2008/layout/LinedList"/>
    <dgm:cxn modelId="{B1B62C89-991A-4869-A163-5BAFF789CC14}" type="presParOf" srcId="{549FDA43-C362-4667-A546-9DD3988D09E2}" destId="{A6F9B6EB-1BA3-431F-96F9-7D94C93EFFB8}" srcOrd="0" destOrd="0" presId="urn:microsoft.com/office/officeart/2008/layout/LinedList"/>
    <dgm:cxn modelId="{01A32A02-4463-43FC-BFF0-2DF4AB989327}" type="presParOf" srcId="{549FDA43-C362-4667-A546-9DD3988D09E2}" destId="{5C3E7916-9F8A-43BC-9394-F86529DFE729}" srcOrd="1" destOrd="0" presId="urn:microsoft.com/office/officeart/2008/layout/LinedList"/>
    <dgm:cxn modelId="{969C1EED-0A32-4BB3-95AF-BB8051A0BA09}" type="presParOf" srcId="{5C3E7916-9F8A-43BC-9394-F86529DFE729}" destId="{C5EFE308-6A89-48A1-9EFF-D95A4BA0641F}" srcOrd="0" destOrd="0" presId="urn:microsoft.com/office/officeart/2008/layout/LinedList"/>
    <dgm:cxn modelId="{29183FDE-A4CD-4718-8612-ED9D93A18EC1}" type="presParOf" srcId="{5C3E7916-9F8A-43BC-9394-F86529DFE729}" destId="{E023ED4A-42C2-41B0-904A-4A1FBBC2D6CB}" srcOrd="1" destOrd="0" presId="urn:microsoft.com/office/officeart/2008/layout/LinedList"/>
    <dgm:cxn modelId="{82EC33EB-C6F7-404B-B575-2E55B71EB94B}" type="presParOf" srcId="{5C3E7916-9F8A-43BC-9394-F86529DFE729}" destId="{0494E1F9-ABB3-4596-93FC-AC31DA4D0E53}" srcOrd="2" destOrd="0" presId="urn:microsoft.com/office/officeart/2008/layout/LinedList"/>
    <dgm:cxn modelId="{1D0402A6-174A-4005-BF6C-BA19114C2190}" type="presParOf" srcId="{549FDA43-C362-4667-A546-9DD3988D09E2}" destId="{5F68E308-F2A7-4ED2-B459-9E281A23E662}" srcOrd="2" destOrd="0" presId="urn:microsoft.com/office/officeart/2008/layout/LinedList"/>
    <dgm:cxn modelId="{A776F7E0-6B54-43AE-91EF-8BFCB289657D}" type="presParOf" srcId="{549FDA43-C362-4667-A546-9DD3988D09E2}" destId="{D46D61C2-9C15-40BD-8CB4-F626CC7FB626}" srcOrd="3" destOrd="0" presId="urn:microsoft.com/office/officeart/2008/layout/LinedList"/>
  </dgm:cxnLst>
  <dgm:bg/>
  <dgm:whole/>
  <dgm:extLst>
    <a:ext uri="http://schemas.microsoft.com/office/drawing/2008/diagram">
      <dsp:dataModelExt xmlns:dsp="http://schemas.microsoft.com/office/drawing/2008/diagram" relId="rId33"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52E72D4-8B1A-4B5D-971F-A71FC988887C}" type="doc">
      <dgm:prSet loTypeId="urn:microsoft.com/office/officeart/2008/layout/LinedList" loCatId="list" qsTypeId="urn:microsoft.com/office/officeart/2005/8/quickstyle/simple1" qsCatId="simple" csTypeId="urn:microsoft.com/office/officeart/2005/8/colors/colorful4" csCatId="colorful"/>
      <dgm:spPr/>
      <dgm:t>
        <a:bodyPr/>
        <a:lstStyle/>
        <a:p>
          <a:endParaRPr lang="zh-CN" altLang="en-US"/>
        </a:p>
      </dgm:t>
    </dgm:pt>
    <dgm:pt modelId="{1CED24D2-8CDD-4CB3-A7DC-E5C593A40D67}">
      <dgm:prSet custT="1"/>
      <dgm:spPr/>
      <dgm:t>
        <a:bodyPr/>
        <a:lstStyle/>
        <a:p>
          <a:pPr rtl="0"/>
          <a:r>
            <a:rPr kumimoji="1" lang="en-US" sz="2400" dirty="0" smtClean="0"/>
            <a:t>③ </a:t>
          </a:r>
          <a:r>
            <a:rPr kumimoji="1" lang="zh-CN" sz="2400" dirty="0" smtClean="0"/>
            <a:t>高频段</a:t>
          </a:r>
          <a:r>
            <a:rPr kumimoji="1" lang="en-US" sz="2400" dirty="0" smtClean="0"/>
            <a:t>:</a:t>
          </a:r>
          <a:endParaRPr lang="zh-CN" sz="2400" dirty="0"/>
        </a:p>
      </dgm:t>
    </dgm:pt>
    <dgm:pt modelId="{F2EA5528-2446-4434-8FD5-3543A304786B}" type="parTrans" cxnId="{1E3134E4-2AB1-422D-9343-99739A386642}">
      <dgm:prSet/>
      <dgm:spPr/>
      <dgm:t>
        <a:bodyPr/>
        <a:lstStyle/>
        <a:p>
          <a:endParaRPr lang="zh-CN" altLang="en-US"/>
        </a:p>
      </dgm:t>
    </dgm:pt>
    <dgm:pt modelId="{25931DA3-157D-41AF-9282-FD8CA6389EB1}" type="sibTrans" cxnId="{1E3134E4-2AB1-422D-9343-99739A386642}">
      <dgm:prSet/>
      <dgm:spPr/>
      <dgm:t>
        <a:bodyPr/>
        <a:lstStyle/>
        <a:p>
          <a:endParaRPr lang="zh-CN" altLang="en-US"/>
        </a:p>
      </dgm:t>
    </dgm:pt>
    <dgm:pt modelId="{FD69051D-4CAB-4BB5-B281-AC297918B80C}">
      <dgm:prSet custT="1"/>
      <dgm:spPr/>
      <dgm:t>
        <a:bodyPr/>
        <a:lstStyle/>
        <a:p>
          <a:pPr rtl="0"/>
          <a:r>
            <a:rPr kumimoji="1" lang="zh-CN" altLang="en-US" sz="2000" dirty="0" smtClean="0"/>
            <a:t>斜率与系统抗干扰性能有关。</a:t>
          </a:r>
          <a:endParaRPr lang="zh-CN" altLang="en-US" sz="2000" dirty="0"/>
        </a:p>
      </dgm:t>
    </dgm:pt>
    <dgm:pt modelId="{6CC40659-EDDE-43F5-BFAF-46F22E9053B0}" type="parTrans" cxnId="{B833D065-49FD-4DB1-B9B1-92CC37854B8A}">
      <dgm:prSet/>
      <dgm:spPr/>
      <dgm:t>
        <a:bodyPr/>
        <a:lstStyle/>
        <a:p>
          <a:endParaRPr lang="zh-CN" altLang="en-US"/>
        </a:p>
      </dgm:t>
    </dgm:pt>
    <dgm:pt modelId="{70DEA11D-C242-4A27-B3D5-1096985CDCD0}" type="sibTrans" cxnId="{B833D065-49FD-4DB1-B9B1-92CC37854B8A}">
      <dgm:prSet/>
      <dgm:spPr/>
      <dgm:t>
        <a:bodyPr/>
        <a:lstStyle/>
        <a:p>
          <a:endParaRPr lang="zh-CN" altLang="en-US"/>
        </a:p>
      </dgm:t>
    </dgm:pt>
    <dgm:pt modelId="{ED514005-687C-40C1-8ECB-92C82F7F33C5}" type="pres">
      <dgm:prSet presAssocID="{B52E72D4-8B1A-4B5D-971F-A71FC988887C}" presName="vert0" presStyleCnt="0">
        <dgm:presLayoutVars>
          <dgm:dir/>
          <dgm:animOne val="branch"/>
          <dgm:animLvl val="lvl"/>
        </dgm:presLayoutVars>
      </dgm:prSet>
      <dgm:spPr/>
      <dgm:t>
        <a:bodyPr/>
        <a:lstStyle/>
        <a:p>
          <a:endParaRPr lang="zh-CN" altLang="en-US"/>
        </a:p>
      </dgm:t>
    </dgm:pt>
    <dgm:pt modelId="{C42513B3-5588-41BF-BCB8-DE3BD8E5609F}" type="pres">
      <dgm:prSet presAssocID="{1CED24D2-8CDD-4CB3-A7DC-E5C593A40D67}" presName="thickLine" presStyleLbl="alignNode1" presStyleIdx="0" presStyleCnt="1"/>
      <dgm:spPr/>
    </dgm:pt>
    <dgm:pt modelId="{970A3F6F-A3BB-484E-98F5-D62DC9929FEA}" type="pres">
      <dgm:prSet presAssocID="{1CED24D2-8CDD-4CB3-A7DC-E5C593A40D67}" presName="horz1" presStyleCnt="0"/>
      <dgm:spPr/>
    </dgm:pt>
    <dgm:pt modelId="{86A3CD2E-2A75-4646-9C3C-75761037B670}" type="pres">
      <dgm:prSet presAssocID="{1CED24D2-8CDD-4CB3-A7DC-E5C593A40D67}" presName="tx1" presStyleLbl="revTx" presStyleIdx="0" presStyleCnt="2"/>
      <dgm:spPr/>
      <dgm:t>
        <a:bodyPr/>
        <a:lstStyle/>
        <a:p>
          <a:endParaRPr lang="zh-CN" altLang="en-US"/>
        </a:p>
      </dgm:t>
    </dgm:pt>
    <dgm:pt modelId="{C7331AAB-2292-456F-AC5D-3A656893CFD8}" type="pres">
      <dgm:prSet presAssocID="{1CED24D2-8CDD-4CB3-A7DC-E5C593A40D67}" presName="vert1" presStyleCnt="0"/>
      <dgm:spPr/>
    </dgm:pt>
    <dgm:pt modelId="{6668E25E-22F3-46D9-900E-85C4DAE38711}" type="pres">
      <dgm:prSet presAssocID="{FD69051D-4CAB-4BB5-B281-AC297918B80C}" presName="vertSpace2a" presStyleCnt="0"/>
      <dgm:spPr/>
    </dgm:pt>
    <dgm:pt modelId="{EC0E325B-9200-47AB-916C-FEB32BEEC192}" type="pres">
      <dgm:prSet presAssocID="{FD69051D-4CAB-4BB5-B281-AC297918B80C}" presName="horz2" presStyleCnt="0"/>
      <dgm:spPr/>
    </dgm:pt>
    <dgm:pt modelId="{BC54F078-3AAB-4B3B-9B2E-AA6117992A95}" type="pres">
      <dgm:prSet presAssocID="{FD69051D-4CAB-4BB5-B281-AC297918B80C}" presName="horzSpace2" presStyleCnt="0"/>
      <dgm:spPr/>
    </dgm:pt>
    <dgm:pt modelId="{A01EBD23-7678-4548-8EB8-1B8ECBABEC13}" type="pres">
      <dgm:prSet presAssocID="{FD69051D-4CAB-4BB5-B281-AC297918B80C}" presName="tx2" presStyleLbl="revTx" presStyleIdx="1" presStyleCnt="2"/>
      <dgm:spPr/>
      <dgm:t>
        <a:bodyPr/>
        <a:lstStyle/>
        <a:p>
          <a:endParaRPr lang="zh-CN" altLang="en-US"/>
        </a:p>
      </dgm:t>
    </dgm:pt>
    <dgm:pt modelId="{05756223-4B3E-4438-8939-BB162A9202C1}" type="pres">
      <dgm:prSet presAssocID="{FD69051D-4CAB-4BB5-B281-AC297918B80C}" presName="vert2" presStyleCnt="0"/>
      <dgm:spPr/>
    </dgm:pt>
    <dgm:pt modelId="{1C373606-40CF-4626-ADA8-A7F738737F11}" type="pres">
      <dgm:prSet presAssocID="{FD69051D-4CAB-4BB5-B281-AC297918B80C}" presName="thinLine2b" presStyleLbl="callout" presStyleIdx="0" presStyleCnt="1"/>
      <dgm:spPr/>
    </dgm:pt>
    <dgm:pt modelId="{C8982889-6DEA-431D-8CAD-231A2937C516}" type="pres">
      <dgm:prSet presAssocID="{FD69051D-4CAB-4BB5-B281-AC297918B80C}" presName="vertSpace2b" presStyleCnt="0"/>
      <dgm:spPr/>
    </dgm:pt>
  </dgm:ptLst>
  <dgm:cxnLst>
    <dgm:cxn modelId="{E85A2260-7781-4267-96E0-8FA95B107323}" type="presOf" srcId="{1CED24D2-8CDD-4CB3-A7DC-E5C593A40D67}" destId="{86A3CD2E-2A75-4646-9C3C-75761037B670}" srcOrd="0" destOrd="0" presId="urn:microsoft.com/office/officeart/2008/layout/LinedList"/>
    <dgm:cxn modelId="{B5718FC4-2EF3-4633-BFE3-2CE6AFB6A438}" type="presOf" srcId="{FD69051D-4CAB-4BB5-B281-AC297918B80C}" destId="{A01EBD23-7678-4548-8EB8-1B8ECBABEC13}" srcOrd="0" destOrd="0" presId="urn:microsoft.com/office/officeart/2008/layout/LinedList"/>
    <dgm:cxn modelId="{B833D065-49FD-4DB1-B9B1-92CC37854B8A}" srcId="{1CED24D2-8CDD-4CB3-A7DC-E5C593A40D67}" destId="{FD69051D-4CAB-4BB5-B281-AC297918B80C}" srcOrd="0" destOrd="0" parTransId="{6CC40659-EDDE-43F5-BFAF-46F22E9053B0}" sibTransId="{70DEA11D-C242-4A27-B3D5-1096985CDCD0}"/>
    <dgm:cxn modelId="{7CC1279B-E33B-4243-B504-1975AFCA5DC7}" type="presOf" srcId="{B52E72D4-8B1A-4B5D-971F-A71FC988887C}" destId="{ED514005-687C-40C1-8ECB-92C82F7F33C5}" srcOrd="0" destOrd="0" presId="urn:microsoft.com/office/officeart/2008/layout/LinedList"/>
    <dgm:cxn modelId="{1E3134E4-2AB1-422D-9343-99739A386642}" srcId="{B52E72D4-8B1A-4B5D-971F-A71FC988887C}" destId="{1CED24D2-8CDD-4CB3-A7DC-E5C593A40D67}" srcOrd="0" destOrd="0" parTransId="{F2EA5528-2446-4434-8FD5-3543A304786B}" sibTransId="{25931DA3-157D-41AF-9282-FD8CA6389EB1}"/>
    <dgm:cxn modelId="{541F087E-7C06-4677-883C-13A9B2D45292}" type="presParOf" srcId="{ED514005-687C-40C1-8ECB-92C82F7F33C5}" destId="{C42513B3-5588-41BF-BCB8-DE3BD8E5609F}" srcOrd="0" destOrd="0" presId="urn:microsoft.com/office/officeart/2008/layout/LinedList"/>
    <dgm:cxn modelId="{8BD229BA-B6E7-4670-80FA-250D9AA59BFE}" type="presParOf" srcId="{ED514005-687C-40C1-8ECB-92C82F7F33C5}" destId="{970A3F6F-A3BB-484E-98F5-D62DC9929FEA}" srcOrd="1" destOrd="0" presId="urn:microsoft.com/office/officeart/2008/layout/LinedList"/>
    <dgm:cxn modelId="{5661108E-2575-44C6-8040-93E7A27D6C7F}" type="presParOf" srcId="{970A3F6F-A3BB-484E-98F5-D62DC9929FEA}" destId="{86A3CD2E-2A75-4646-9C3C-75761037B670}" srcOrd="0" destOrd="0" presId="urn:microsoft.com/office/officeart/2008/layout/LinedList"/>
    <dgm:cxn modelId="{3FB93BBD-A19B-4D08-B075-32AB76B1893D}" type="presParOf" srcId="{970A3F6F-A3BB-484E-98F5-D62DC9929FEA}" destId="{C7331AAB-2292-456F-AC5D-3A656893CFD8}" srcOrd="1" destOrd="0" presId="urn:microsoft.com/office/officeart/2008/layout/LinedList"/>
    <dgm:cxn modelId="{9461E4DA-E1A7-44D3-8A95-F74F3E4BE031}" type="presParOf" srcId="{C7331AAB-2292-456F-AC5D-3A656893CFD8}" destId="{6668E25E-22F3-46D9-900E-85C4DAE38711}" srcOrd="0" destOrd="0" presId="urn:microsoft.com/office/officeart/2008/layout/LinedList"/>
    <dgm:cxn modelId="{828AE13D-D469-4304-9997-FDBFBF69B93A}" type="presParOf" srcId="{C7331AAB-2292-456F-AC5D-3A656893CFD8}" destId="{EC0E325B-9200-47AB-916C-FEB32BEEC192}" srcOrd="1" destOrd="0" presId="urn:microsoft.com/office/officeart/2008/layout/LinedList"/>
    <dgm:cxn modelId="{0CD7E841-E796-46A4-BA9A-5E7334429868}" type="presParOf" srcId="{EC0E325B-9200-47AB-916C-FEB32BEEC192}" destId="{BC54F078-3AAB-4B3B-9B2E-AA6117992A95}" srcOrd="0" destOrd="0" presId="urn:microsoft.com/office/officeart/2008/layout/LinedList"/>
    <dgm:cxn modelId="{682D228E-C4B1-4B5F-A903-2026057D5161}" type="presParOf" srcId="{EC0E325B-9200-47AB-916C-FEB32BEEC192}" destId="{A01EBD23-7678-4548-8EB8-1B8ECBABEC13}" srcOrd="1" destOrd="0" presId="urn:microsoft.com/office/officeart/2008/layout/LinedList"/>
    <dgm:cxn modelId="{0C77DDCA-8B86-4447-857A-CAAEC9DE85BD}" type="presParOf" srcId="{EC0E325B-9200-47AB-916C-FEB32BEEC192}" destId="{05756223-4B3E-4438-8939-BB162A9202C1}" srcOrd="2" destOrd="0" presId="urn:microsoft.com/office/officeart/2008/layout/LinedList"/>
    <dgm:cxn modelId="{6D936CF7-D60F-4C86-904B-7CEDE3638354}" type="presParOf" srcId="{C7331AAB-2292-456F-AC5D-3A656893CFD8}" destId="{1C373606-40CF-4626-ADA8-A7F738737F11}" srcOrd="2" destOrd="0" presId="urn:microsoft.com/office/officeart/2008/layout/LinedList"/>
    <dgm:cxn modelId="{45AC1C07-4162-4C33-90EF-7F7D01916A5C}" type="presParOf" srcId="{C7331AAB-2292-456F-AC5D-3A656893CFD8}" destId="{C8982889-6DEA-431D-8CAD-231A2937C516}" srcOrd="3" destOrd="0" presId="urn:microsoft.com/office/officeart/2008/layout/LinedList"/>
  </dgm:cxnLst>
  <dgm:bg/>
  <dgm:whole/>
  <dgm:extLst>
    <a:ext uri="http://schemas.microsoft.com/office/drawing/2008/diagram">
      <dsp:dataModelExt xmlns:dsp="http://schemas.microsoft.com/office/drawing/2008/diagram" relId="rId3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AA4BAF2-EFF6-4502-830E-AAB7B3857BC8}" type="doc">
      <dgm:prSet loTypeId="urn:microsoft.com/office/officeart/2005/8/layout/hList1" loCatId="list" qsTypeId="urn:microsoft.com/office/officeart/2005/8/quickstyle/simple1" qsCatId="simple" csTypeId="urn:microsoft.com/office/officeart/2005/8/colors/colorful3" csCatId="colorful"/>
      <dgm:spPr/>
      <dgm:t>
        <a:bodyPr/>
        <a:lstStyle/>
        <a:p>
          <a:endParaRPr lang="zh-CN" altLang="en-US"/>
        </a:p>
      </dgm:t>
    </dgm:pt>
    <dgm:pt modelId="{78C16B5C-D4A1-44D1-BDAF-D987FFC3C384}">
      <dgm:prSet/>
      <dgm:spPr/>
      <dgm:t>
        <a:bodyPr/>
        <a:lstStyle/>
        <a:p>
          <a:pPr rtl="0"/>
          <a:r>
            <a:rPr lang="zh-CN" smtClean="0"/>
            <a:t>增加极点的影响</a:t>
          </a:r>
          <a:endParaRPr lang="zh-CN"/>
        </a:p>
      </dgm:t>
    </dgm:pt>
    <dgm:pt modelId="{2FEA611B-941D-4C2D-AB98-F24DD9EE2F2A}" type="parTrans" cxnId="{0565F128-EEEC-4FF4-9AF2-503686C6545F}">
      <dgm:prSet/>
      <dgm:spPr/>
      <dgm:t>
        <a:bodyPr/>
        <a:lstStyle/>
        <a:p>
          <a:endParaRPr lang="zh-CN" altLang="en-US"/>
        </a:p>
      </dgm:t>
    </dgm:pt>
    <dgm:pt modelId="{FC493136-16E4-45FF-896A-B56FD1988DFE}" type="sibTrans" cxnId="{0565F128-EEEC-4FF4-9AF2-503686C6545F}">
      <dgm:prSet/>
      <dgm:spPr/>
      <dgm:t>
        <a:bodyPr/>
        <a:lstStyle/>
        <a:p>
          <a:endParaRPr lang="zh-CN" altLang="en-US"/>
        </a:p>
      </dgm:t>
    </dgm:pt>
    <dgm:pt modelId="{3015C2D2-5987-4C76-99CE-69B5DCDEEBAF}">
      <dgm:prSet/>
      <dgm:spPr/>
      <dgm:t>
        <a:bodyPr/>
        <a:lstStyle/>
        <a:p>
          <a:pPr rtl="0"/>
          <a:r>
            <a:rPr lang="zh-CN" smtClean="0"/>
            <a:t>在系统的开环传递函数中增加极点，会降低系统的相对稳定性，增加系统响应的调整时间。增加积分控制相当于增加位于原点的极点，因此降低了系统的稳定性。</a:t>
          </a:r>
          <a:endParaRPr lang="zh-CN"/>
        </a:p>
      </dgm:t>
    </dgm:pt>
    <dgm:pt modelId="{097D3043-8CCC-4840-8958-0FEE62201255}" type="parTrans" cxnId="{5470166A-96F8-4D74-95DE-EA0CCE48D46F}">
      <dgm:prSet/>
      <dgm:spPr/>
      <dgm:t>
        <a:bodyPr/>
        <a:lstStyle/>
        <a:p>
          <a:endParaRPr lang="zh-CN" altLang="en-US"/>
        </a:p>
      </dgm:t>
    </dgm:pt>
    <dgm:pt modelId="{30DE9202-4DDF-4A99-91D5-BE647303D331}" type="sibTrans" cxnId="{5470166A-96F8-4D74-95DE-EA0CCE48D46F}">
      <dgm:prSet/>
      <dgm:spPr/>
      <dgm:t>
        <a:bodyPr/>
        <a:lstStyle/>
        <a:p>
          <a:endParaRPr lang="zh-CN" altLang="en-US"/>
        </a:p>
      </dgm:t>
    </dgm:pt>
    <dgm:pt modelId="{4565E5DE-7991-40FB-ADC5-5F357554C594}">
      <dgm:prSet/>
      <dgm:spPr/>
      <dgm:t>
        <a:bodyPr/>
        <a:lstStyle/>
        <a:p>
          <a:pPr rtl="0"/>
          <a:r>
            <a:rPr lang="zh-CN" smtClean="0"/>
            <a:t>增加零点的影响</a:t>
          </a:r>
          <a:endParaRPr lang="zh-CN"/>
        </a:p>
      </dgm:t>
    </dgm:pt>
    <dgm:pt modelId="{BA2026E9-2F27-4EDA-954A-AA575A50EB90}" type="parTrans" cxnId="{17124EC0-EC71-4D7A-A194-0CFD1C83AC7C}">
      <dgm:prSet/>
      <dgm:spPr/>
      <dgm:t>
        <a:bodyPr/>
        <a:lstStyle/>
        <a:p>
          <a:endParaRPr lang="zh-CN" altLang="en-US"/>
        </a:p>
      </dgm:t>
    </dgm:pt>
    <dgm:pt modelId="{D85DA6B8-0D2C-48A4-BCCC-26F32820D499}" type="sibTrans" cxnId="{17124EC0-EC71-4D7A-A194-0CFD1C83AC7C}">
      <dgm:prSet/>
      <dgm:spPr/>
      <dgm:t>
        <a:bodyPr/>
        <a:lstStyle/>
        <a:p>
          <a:endParaRPr lang="zh-CN" altLang="en-US"/>
        </a:p>
      </dgm:t>
    </dgm:pt>
    <dgm:pt modelId="{3F52EEFD-5A3A-41F1-A3E6-43979C65ACCB}">
      <dgm:prSet/>
      <dgm:spPr/>
      <dgm:t>
        <a:bodyPr/>
        <a:lstStyle/>
        <a:p>
          <a:pPr rtl="0"/>
          <a:r>
            <a:rPr lang="zh-CN" smtClean="0"/>
            <a:t>在系统的开环传递函数中增加零点，会增加系统的稳定性，减小系统响应的调整时间。增加零点意味着对系统增加微分控制，其效果是在系统中引入超前相位，且加快瞬态响应。</a:t>
          </a:r>
          <a:endParaRPr lang="zh-CN"/>
        </a:p>
      </dgm:t>
    </dgm:pt>
    <dgm:pt modelId="{DCED2F0E-BE58-4B30-A4C7-213E28DD642B}" type="parTrans" cxnId="{CB2EF960-645B-4CFD-9254-D3A79C6813C4}">
      <dgm:prSet/>
      <dgm:spPr/>
      <dgm:t>
        <a:bodyPr/>
        <a:lstStyle/>
        <a:p>
          <a:endParaRPr lang="zh-CN" altLang="en-US"/>
        </a:p>
      </dgm:t>
    </dgm:pt>
    <dgm:pt modelId="{0573609E-128A-4C27-9F0C-3D7B7915004E}" type="sibTrans" cxnId="{CB2EF960-645B-4CFD-9254-D3A79C6813C4}">
      <dgm:prSet/>
      <dgm:spPr/>
      <dgm:t>
        <a:bodyPr/>
        <a:lstStyle/>
        <a:p>
          <a:endParaRPr lang="zh-CN" altLang="en-US"/>
        </a:p>
      </dgm:t>
    </dgm:pt>
    <dgm:pt modelId="{E1C142E6-5646-4466-8788-CB87EE9D411D}" type="pres">
      <dgm:prSet presAssocID="{BAA4BAF2-EFF6-4502-830E-AAB7B3857BC8}" presName="Name0" presStyleCnt="0">
        <dgm:presLayoutVars>
          <dgm:dir/>
          <dgm:animLvl val="lvl"/>
          <dgm:resizeHandles val="exact"/>
        </dgm:presLayoutVars>
      </dgm:prSet>
      <dgm:spPr/>
      <dgm:t>
        <a:bodyPr/>
        <a:lstStyle/>
        <a:p>
          <a:endParaRPr lang="zh-CN" altLang="en-US"/>
        </a:p>
      </dgm:t>
    </dgm:pt>
    <dgm:pt modelId="{EADDC107-D5D5-459F-B4DF-F0E25FDBF947}" type="pres">
      <dgm:prSet presAssocID="{78C16B5C-D4A1-44D1-BDAF-D987FFC3C384}" presName="composite" presStyleCnt="0"/>
      <dgm:spPr/>
    </dgm:pt>
    <dgm:pt modelId="{E0E5D280-82A0-45E4-B30F-581B05B9F76C}" type="pres">
      <dgm:prSet presAssocID="{78C16B5C-D4A1-44D1-BDAF-D987FFC3C384}" presName="parTx" presStyleLbl="alignNode1" presStyleIdx="0" presStyleCnt="2">
        <dgm:presLayoutVars>
          <dgm:chMax val="0"/>
          <dgm:chPref val="0"/>
          <dgm:bulletEnabled val="1"/>
        </dgm:presLayoutVars>
      </dgm:prSet>
      <dgm:spPr/>
      <dgm:t>
        <a:bodyPr/>
        <a:lstStyle/>
        <a:p>
          <a:endParaRPr lang="zh-CN" altLang="en-US"/>
        </a:p>
      </dgm:t>
    </dgm:pt>
    <dgm:pt modelId="{D1A847F5-FE74-4AC4-955F-F5E1BFCBB510}" type="pres">
      <dgm:prSet presAssocID="{78C16B5C-D4A1-44D1-BDAF-D987FFC3C384}" presName="desTx" presStyleLbl="alignAccFollowNode1" presStyleIdx="0" presStyleCnt="2">
        <dgm:presLayoutVars>
          <dgm:bulletEnabled val="1"/>
        </dgm:presLayoutVars>
      </dgm:prSet>
      <dgm:spPr/>
      <dgm:t>
        <a:bodyPr/>
        <a:lstStyle/>
        <a:p>
          <a:endParaRPr lang="zh-CN" altLang="en-US"/>
        </a:p>
      </dgm:t>
    </dgm:pt>
    <dgm:pt modelId="{2CEA2C76-1FAF-4418-960F-3021E07F3257}" type="pres">
      <dgm:prSet presAssocID="{FC493136-16E4-45FF-896A-B56FD1988DFE}" presName="space" presStyleCnt="0"/>
      <dgm:spPr/>
    </dgm:pt>
    <dgm:pt modelId="{26CE2149-DF6C-4CBD-A7CC-8230BA9F1795}" type="pres">
      <dgm:prSet presAssocID="{4565E5DE-7991-40FB-ADC5-5F357554C594}" presName="composite" presStyleCnt="0"/>
      <dgm:spPr/>
    </dgm:pt>
    <dgm:pt modelId="{DFB13287-BD3D-4805-8C9A-B1EC82F8EC02}" type="pres">
      <dgm:prSet presAssocID="{4565E5DE-7991-40FB-ADC5-5F357554C594}" presName="parTx" presStyleLbl="alignNode1" presStyleIdx="1" presStyleCnt="2">
        <dgm:presLayoutVars>
          <dgm:chMax val="0"/>
          <dgm:chPref val="0"/>
          <dgm:bulletEnabled val="1"/>
        </dgm:presLayoutVars>
      </dgm:prSet>
      <dgm:spPr/>
      <dgm:t>
        <a:bodyPr/>
        <a:lstStyle/>
        <a:p>
          <a:endParaRPr lang="zh-CN" altLang="en-US"/>
        </a:p>
      </dgm:t>
    </dgm:pt>
    <dgm:pt modelId="{F1BFE5B7-F474-4BA1-B4BD-8266F2006764}" type="pres">
      <dgm:prSet presAssocID="{4565E5DE-7991-40FB-ADC5-5F357554C594}" presName="desTx" presStyleLbl="alignAccFollowNode1" presStyleIdx="1" presStyleCnt="2">
        <dgm:presLayoutVars>
          <dgm:bulletEnabled val="1"/>
        </dgm:presLayoutVars>
      </dgm:prSet>
      <dgm:spPr/>
      <dgm:t>
        <a:bodyPr/>
        <a:lstStyle/>
        <a:p>
          <a:endParaRPr lang="zh-CN" altLang="en-US"/>
        </a:p>
      </dgm:t>
    </dgm:pt>
  </dgm:ptLst>
  <dgm:cxnLst>
    <dgm:cxn modelId="{A7B74A9B-32A3-4BAA-90E9-4B9ADD2FDEA3}" type="presOf" srcId="{BAA4BAF2-EFF6-4502-830E-AAB7B3857BC8}" destId="{E1C142E6-5646-4466-8788-CB87EE9D411D}" srcOrd="0" destOrd="0" presId="urn:microsoft.com/office/officeart/2005/8/layout/hList1"/>
    <dgm:cxn modelId="{CB2EF960-645B-4CFD-9254-D3A79C6813C4}" srcId="{4565E5DE-7991-40FB-ADC5-5F357554C594}" destId="{3F52EEFD-5A3A-41F1-A3E6-43979C65ACCB}" srcOrd="0" destOrd="0" parTransId="{DCED2F0E-BE58-4B30-A4C7-213E28DD642B}" sibTransId="{0573609E-128A-4C27-9F0C-3D7B7915004E}"/>
    <dgm:cxn modelId="{0565F128-EEEC-4FF4-9AF2-503686C6545F}" srcId="{BAA4BAF2-EFF6-4502-830E-AAB7B3857BC8}" destId="{78C16B5C-D4A1-44D1-BDAF-D987FFC3C384}" srcOrd="0" destOrd="0" parTransId="{2FEA611B-941D-4C2D-AB98-F24DD9EE2F2A}" sibTransId="{FC493136-16E4-45FF-896A-B56FD1988DFE}"/>
    <dgm:cxn modelId="{D6A5D192-AA03-4633-9563-5FEA5BBF8EF4}" type="presOf" srcId="{78C16B5C-D4A1-44D1-BDAF-D987FFC3C384}" destId="{E0E5D280-82A0-45E4-B30F-581B05B9F76C}" srcOrd="0" destOrd="0" presId="urn:microsoft.com/office/officeart/2005/8/layout/hList1"/>
    <dgm:cxn modelId="{5470166A-96F8-4D74-95DE-EA0CCE48D46F}" srcId="{78C16B5C-D4A1-44D1-BDAF-D987FFC3C384}" destId="{3015C2D2-5987-4C76-99CE-69B5DCDEEBAF}" srcOrd="0" destOrd="0" parTransId="{097D3043-8CCC-4840-8958-0FEE62201255}" sibTransId="{30DE9202-4DDF-4A99-91D5-BE647303D331}"/>
    <dgm:cxn modelId="{17124EC0-EC71-4D7A-A194-0CFD1C83AC7C}" srcId="{BAA4BAF2-EFF6-4502-830E-AAB7B3857BC8}" destId="{4565E5DE-7991-40FB-ADC5-5F357554C594}" srcOrd="1" destOrd="0" parTransId="{BA2026E9-2F27-4EDA-954A-AA575A50EB90}" sibTransId="{D85DA6B8-0D2C-48A4-BCCC-26F32820D499}"/>
    <dgm:cxn modelId="{98FE30E5-FEE5-4765-95B4-5E4880CB6BC3}" type="presOf" srcId="{4565E5DE-7991-40FB-ADC5-5F357554C594}" destId="{DFB13287-BD3D-4805-8C9A-B1EC82F8EC02}" srcOrd="0" destOrd="0" presId="urn:microsoft.com/office/officeart/2005/8/layout/hList1"/>
    <dgm:cxn modelId="{78AA769B-634D-4E5E-9994-8E720D4C4EFB}" type="presOf" srcId="{3F52EEFD-5A3A-41F1-A3E6-43979C65ACCB}" destId="{F1BFE5B7-F474-4BA1-B4BD-8266F2006764}" srcOrd="0" destOrd="0" presId="urn:microsoft.com/office/officeart/2005/8/layout/hList1"/>
    <dgm:cxn modelId="{115683DD-A2B9-4927-AE42-43FAA0BC11D6}" type="presOf" srcId="{3015C2D2-5987-4C76-99CE-69B5DCDEEBAF}" destId="{D1A847F5-FE74-4AC4-955F-F5E1BFCBB510}" srcOrd="0" destOrd="0" presId="urn:microsoft.com/office/officeart/2005/8/layout/hList1"/>
    <dgm:cxn modelId="{FB4DA485-2B96-4D44-85E5-B7F749E1BED6}" type="presParOf" srcId="{E1C142E6-5646-4466-8788-CB87EE9D411D}" destId="{EADDC107-D5D5-459F-B4DF-F0E25FDBF947}" srcOrd="0" destOrd="0" presId="urn:microsoft.com/office/officeart/2005/8/layout/hList1"/>
    <dgm:cxn modelId="{6DDD858D-B150-497A-A767-38EA70BD23BF}" type="presParOf" srcId="{EADDC107-D5D5-459F-B4DF-F0E25FDBF947}" destId="{E0E5D280-82A0-45E4-B30F-581B05B9F76C}" srcOrd="0" destOrd="0" presId="urn:microsoft.com/office/officeart/2005/8/layout/hList1"/>
    <dgm:cxn modelId="{9CEBA2E0-2B1F-4B4D-A2E7-2A2CCA6CDA3D}" type="presParOf" srcId="{EADDC107-D5D5-459F-B4DF-F0E25FDBF947}" destId="{D1A847F5-FE74-4AC4-955F-F5E1BFCBB510}" srcOrd="1" destOrd="0" presId="urn:microsoft.com/office/officeart/2005/8/layout/hList1"/>
    <dgm:cxn modelId="{627B38F9-D97C-4891-902C-2B0B5EF9D848}" type="presParOf" srcId="{E1C142E6-5646-4466-8788-CB87EE9D411D}" destId="{2CEA2C76-1FAF-4418-960F-3021E07F3257}" srcOrd="1" destOrd="0" presId="urn:microsoft.com/office/officeart/2005/8/layout/hList1"/>
    <dgm:cxn modelId="{F6BAA51D-88AF-4EAE-84AE-61B234B39C41}" type="presParOf" srcId="{E1C142E6-5646-4466-8788-CB87EE9D411D}" destId="{26CE2149-DF6C-4CBD-A7CC-8230BA9F1795}" srcOrd="2" destOrd="0" presId="urn:microsoft.com/office/officeart/2005/8/layout/hList1"/>
    <dgm:cxn modelId="{21511DD6-F8D9-4944-AD62-98D79FF7CD75}" type="presParOf" srcId="{26CE2149-DF6C-4CBD-A7CC-8230BA9F1795}" destId="{DFB13287-BD3D-4805-8C9A-B1EC82F8EC02}" srcOrd="0" destOrd="0" presId="urn:microsoft.com/office/officeart/2005/8/layout/hList1"/>
    <dgm:cxn modelId="{6F1C1930-7517-4F87-988E-7B4E21A81C8A}" type="presParOf" srcId="{26CE2149-DF6C-4CBD-A7CC-8230BA9F1795}" destId="{F1BFE5B7-F474-4BA1-B4BD-8266F2006764}"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C564CDA-AB0C-4EF9-AAB0-0F9E3AB850FF}" type="doc">
      <dgm:prSet loTypeId="urn:microsoft.com/office/officeart/2005/8/layout/hierarchy2" loCatId="hierarchy" qsTypeId="urn:microsoft.com/office/officeart/2005/8/quickstyle/simple1" qsCatId="simple" csTypeId="urn:microsoft.com/office/officeart/2005/8/colors/colorful1" csCatId="colorful" phldr="1"/>
      <dgm:spPr/>
      <dgm:t>
        <a:bodyPr/>
        <a:lstStyle/>
        <a:p>
          <a:endParaRPr lang="zh-CN" altLang="en-US"/>
        </a:p>
      </dgm:t>
    </dgm:pt>
    <dgm:pt modelId="{4B80AB69-0762-4289-9342-D40E63A48B7A}">
      <dgm:prSet custT="1"/>
      <dgm:spPr/>
      <dgm:t>
        <a:bodyPr/>
        <a:lstStyle/>
        <a:p>
          <a:pPr rtl="0"/>
          <a:r>
            <a:rPr lang="zh-CN" altLang="en-US" sz="2000" smtClean="0"/>
            <a:t>性能指标</a:t>
          </a:r>
          <a:endParaRPr lang="zh-CN" altLang="en-US" sz="2000"/>
        </a:p>
      </dgm:t>
    </dgm:pt>
    <dgm:pt modelId="{120EBAAE-D76B-42CF-9A4A-B418A9DA5631}" type="parTrans" cxnId="{9CE6AB84-A63C-4A52-B89A-9D2CB9599458}">
      <dgm:prSet/>
      <dgm:spPr/>
      <dgm:t>
        <a:bodyPr/>
        <a:lstStyle/>
        <a:p>
          <a:endParaRPr lang="zh-CN" altLang="en-US" sz="2400"/>
        </a:p>
      </dgm:t>
    </dgm:pt>
    <dgm:pt modelId="{EF40E53B-3BA3-4E3C-B7FF-FD24D0296472}" type="sibTrans" cxnId="{9CE6AB84-A63C-4A52-B89A-9D2CB9599458}">
      <dgm:prSet/>
      <dgm:spPr/>
      <dgm:t>
        <a:bodyPr/>
        <a:lstStyle/>
        <a:p>
          <a:endParaRPr lang="zh-CN" altLang="en-US" sz="2400"/>
        </a:p>
      </dgm:t>
    </dgm:pt>
    <dgm:pt modelId="{410AD476-27E6-4675-AC0C-5EC3CE4673C5}">
      <dgm:prSet custT="1"/>
      <dgm:spPr/>
      <dgm:t>
        <a:bodyPr/>
        <a:lstStyle/>
        <a:p>
          <a:pPr rtl="0"/>
          <a:r>
            <a:rPr lang="zh-CN" altLang="en-US" sz="2000" smtClean="0"/>
            <a:t>动态性能指标</a:t>
          </a:r>
          <a:endParaRPr lang="zh-CN" altLang="en-US" sz="2000"/>
        </a:p>
      </dgm:t>
    </dgm:pt>
    <dgm:pt modelId="{B0D03655-5D5F-4D2D-AF33-8C90FBA1B532}" type="parTrans" cxnId="{4CE5D7EC-8217-4A6C-9B7A-E215EA0E2392}">
      <dgm:prSet custT="1"/>
      <dgm:spPr/>
      <dgm:t>
        <a:bodyPr/>
        <a:lstStyle/>
        <a:p>
          <a:endParaRPr lang="zh-CN" altLang="en-US" sz="700"/>
        </a:p>
      </dgm:t>
    </dgm:pt>
    <dgm:pt modelId="{30982409-868C-4A9D-9EF5-0CC61545C0DB}" type="sibTrans" cxnId="{4CE5D7EC-8217-4A6C-9B7A-E215EA0E2392}">
      <dgm:prSet/>
      <dgm:spPr/>
      <dgm:t>
        <a:bodyPr/>
        <a:lstStyle/>
        <a:p>
          <a:endParaRPr lang="zh-CN" altLang="en-US" sz="2400"/>
        </a:p>
      </dgm:t>
    </dgm:pt>
    <dgm:pt modelId="{41465EA4-A34D-4553-BA18-BEBCCE1C1443}">
      <dgm:prSet custT="1"/>
      <dgm:spPr/>
      <dgm:t>
        <a:bodyPr/>
        <a:lstStyle/>
        <a:p>
          <a:pPr rtl="0"/>
          <a:r>
            <a:rPr lang="zh-CN" altLang="en-US" sz="2000" dirty="0" smtClean="0">
              <a:solidFill>
                <a:srgbClr val="FFFF00"/>
              </a:solidFill>
            </a:rPr>
            <a:t>时域性能指标</a:t>
          </a:r>
          <a:endParaRPr lang="zh-CN" altLang="en-US" sz="2000" dirty="0">
            <a:solidFill>
              <a:srgbClr val="FFFF00"/>
            </a:solidFill>
          </a:endParaRPr>
        </a:p>
      </dgm:t>
    </dgm:pt>
    <dgm:pt modelId="{A7C3D7BD-B491-4CB9-966B-FDE97ADEDB6B}" type="parTrans" cxnId="{CC85596C-4916-43BE-87AE-20160C116799}">
      <dgm:prSet custT="1"/>
      <dgm:spPr/>
      <dgm:t>
        <a:bodyPr/>
        <a:lstStyle/>
        <a:p>
          <a:endParaRPr lang="zh-CN" altLang="en-US" sz="700"/>
        </a:p>
      </dgm:t>
    </dgm:pt>
    <dgm:pt modelId="{F3D4F780-C06F-4089-8895-9C86C854BDF9}" type="sibTrans" cxnId="{CC85596C-4916-43BE-87AE-20160C116799}">
      <dgm:prSet/>
      <dgm:spPr/>
      <dgm:t>
        <a:bodyPr/>
        <a:lstStyle/>
        <a:p>
          <a:endParaRPr lang="zh-CN" altLang="en-US" sz="2400"/>
        </a:p>
      </dgm:t>
    </dgm:pt>
    <dgm:pt modelId="{743552E2-DE91-480D-BD26-882ADF88DC1A}">
      <dgm:prSet custT="1"/>
      <dgm:spPr/>
      <dgm:t>
        <a:bodyPr/>
        <a:lstStyle/>
        <a:p>
          <a:pPr rtl="0">
            <a:lnSpc>
              <a:spcPct val="100000"/>
            </a:lnSpc>
            <a:spcAft>
              <a:spcPts val="0"/>
            </a:spcAft>
          </a:pPr>
          <a:r>
            <a:rPr lang="zh-CN" altLang="en-US" sz="2000" dirty="0" smtClean="0"/>
            <a:t>超调量、调节时间、峰值时间、</a:t>
          </a:r>
          <a:endParaRPr lang="en-US" altLang="zh-CN" sz="2000" dirty="0" smtClean="0"/>
        </a:p>
        <a:p>
          <a:pPr rtl="0">
            <a:lnSpc>
              <a:spcPct val="100000"/>
            </a:lnSpc>
            <a:spcAft>
              <a:spcPts val="0"/>
            </a:spcAft>
          </a:pPr>
          <a:r>
            <a:rPr lang="zh-CN" altLang="en-US" sz="2000" dirty="0" smtClean="0"/>
            <a:t>上升时间、振荡次数等</a:t>
          </a:r>
          <a:endParaRPr lang="zh-CN" altLang="en-US" sz="2000" dirty="0"/>
        </a:p>
      </dgm:t>
    </dgm:pt>
    <dgm:pt modelId="{53CCF577-6478-4FF4-8D35-0E8E699BB6A3}" type="parTrans" cxnId="{3ED8D6F1-53E3-44FA-A35E-5BBC6BC58BA6}">
      <dgm:prSet custT="1"/>
      <dgm:spPr/>
      <dgm:t>
        <a:bodyPr/>
        <a:lstStyle/>
        <a:p>
          <a:endParaRPr lang="zh-CN" altLang="en-US" sz="700"/>
        </a:p>
      </dgm:t>
    </dgm:pt>
    <dgm:pt modelId="{D7349117-9837-4C9A-97EC-95B00188CF61}" type="sibTrans" cxnId="{3ED8D6F1-53E3-44FA-A35E-5BBC6BC58BA6}">
      <dgm:prSet/>
      <dgm:spPr/>
      <dgm:t>
        <a:bodyPr/>
        <a:lstStyle/>
        <a:p>
          <a:endParaRPr lang="zh-CN" altLang="en-US" sz="2400"/>
        </a:p>
      </dgm:t>
    </dgm:pt>
    <dgm:pt modelId="{E1D76516-4155-4C57-A38A-F9F203AFF6D9}">
      <dgm:prSet custT="1"/>
      <dgm:spPr/>
      <dgm:t>
        <a:bodyPr/>
        <a:lstStyle/>
        <a:p>
          <a:pPr rtl="0"/>
          <a:r>
            <a:rPr lang="zh-CN" altLang="en-US" sz="2000" smtClean="0">
              <a:solidFill>
                <a:srgbClr val="FFFF00"/>
              </a:solidFill>
            </a:rPr>
            <a:t>频域性能指标</a:t>
          </a:r>
          <a:endParaRPr lang="zh-CN" altLang="en-US" sz="2000">
            <a:solidFill>
              <a:srgbClr val="FFFF00"/>
            </a:solidFill>
          </a:endParaRPr>
        </a:p>
      </dgm:t>
    </dgm:pt>
    <dgm:pt modelId="{7470F739-A2D0-4731-B804-09061E5BE9FD}" type="parTrans" cxnId="{54BEB4BB-F52A-449E-B467-9C1BFAE2F6B9}">
      <dgm:prSet custT="1"/>
      <dgm:spPr/>
      <dgm:t>
        <a:bodyPr/>
        <a:lstStyle/>
        <a:p>
          <a:endParaRPr lang="zh-CN" altLang="en-US" sz="700"/>
        </a:p>
      </dgm:t>
    </dgm:pt>
    <dgm:pt modelId="{ADEDBBB5-4D0C-4AE7-8D8B-D1E510851B15}" type="sibTrans" cxnId="{54BEB4BB-F52A-449E-B467-9C1BFAE2F6B9}">
      <dgm:prSet/>
      <dgm:spPr/>
      <dgm:t>
        <a:bodyPr/>
        <a:lstStyle/>
        <a:p>
          <a:endParaRPr lang="zh-CN" altLang="en-US" sz="2400"/>
        </a:p>
      </dgm:t>
    </dgm:pt>
    <dgm:pt modelId="{030469B8-9FA3-4B41-938B-001532507D81}">
      <dgm:prSet custT="1"/>
      <dgm:spPr/>
      <dgm:t>
        <a:bodyPr/>
        <a:lstStyle/>
        <a:p>
          <a:pPr rtl="0">
            <a:lnSpc>
              <a:spcPct val="100000"/>
            </a:lnSpc>
            <a:spcAft>
              <a:spcPts val="0"/>
            </a:spcAft>
          </a:pPr>
          <a:r>
            <a:rPr lang="zh-CN" altLang="en-US" sz="2000" dirty="0" smtClean="0"/>
            <a:t>相位裕量、增益裕量、谐振峰值、</a:t>
          </a:r>
          <a:endParaRPr lang="en-US" altLang="zh-CN" sz="2000" dirty="0" smtClean="0"/>
        </a:p>
        <a:p>
          <a:pPr rtl="0">
            <a:lnSpc>
              <a:spcPct val="100000"/>
            </a:lnSpc>
            <a:spcAft>
              <a:spcPts val="0"/>
            </a:spcAft>
          </a:pPr>
          <a:r>
            <a:rPr lang="zh-CN" altLang="en-US" sz="2000" dirty="0" smtClean="0"/>
            <a:t>谐振频率、带宽等</a:t>
          </a:r>
          <a:endParaRPr lang="zh-CN" altLang="en-US" sz="2000" dirty="0"/>
        </a:p>
      </dgm:t>
    </dgm:pt>
    <dgm:pt modelId="{09065570-7212-4F52-9811-D835AB474527}" type="parTrans" cxnId="{2E0DD896-DD7F-4BF2-8262-6F2C6F5E018E}">
      <dgm:prSet custT="1"/>
      <dgm:spPr/>
      <dgm:t>
        <a:bodyPr/>
        <a:lstStyle/>
        <a:p>
          <a:endParaRPr lang="zh-CN" altLang="en-US" sz="700"/>
        </a:p>
      </dgm:t>
    </dgm:pt>
    <dgm:pt modelId="{E7DC79C5-5FE1-4A71-BCD4-68875743A75E}" type="sibTrans" cxnId="{2E0DD896-DD7F-4BF2-8262-6F2C6F5E018E}">
      <dgm:prSet/>
      <dgm:spPr/>
      <dgm:t>
        <a:bodyPr/>
        <a:lstStyle/>
        <a:p>
          <a:endParaRPr lang="zh-CN" altLang="en-US" sz="2400"/>
        </a:p>
      </dgm:t>
    </dgm:pt>
    <dgm:pt modelId="{ADEA4E7B-6DFE-41C0-AC54-007A6DE4F395}">
      <dgm:prSet custT="1"/>
      <dgm:spPr/>
      <dgm:t>
        <a:bodyPr/>
        <a:lstStyle/>
        <a:p>
          <a:pPr rtl="0"/>
          <a:r>
            <a:rPr lang="zh-CN" altLang="en-US" sz="2000" smtClean="0"/>
            <a:t>稳态性能指标</a:t>
          </a:r>
          <a:endParaRPr lang="zh-CN" altLang="en-US" sz="2000"/>
        </a:p>
      </dgm:t>
    </dgm:pt>
    <dgm:pt modelId="{8FCB8143-990E-479E-9568-A51FE8A2C9C1}" type="parTrans" cxnId="{F343D827-0681-4311-84A8-4F49FBDA22B3}">
      <dgm:prSet custT="1"/>
      <dgm:spPr/>
      <dgm:t>
        <a:bodyPr/>
        <a:lstStyle/>
        <a:p>
          <a:endParaRPr lang="zh-CN" altLang="en-US" sz="700"/>
        </a:p>
      </dgm:t>
    </dgm:pt>
    <dgm:pt modelId="{3E6EAE8F-4918-4428-9FCB-44FF229BD42D}" type="sibTrans" cxnId="{F343D827-0681-4311-84A8-4F49FBDA22B3}">
      <dgm:prSet/>
      <dgm:spPr/>
      <dgm:t>
        <a:bodyPr/>
        <a:lstStyle/>
        <a:p>
          <a:endParaRPr lang="zh-CN" altLang="en-US" sz="2400"/>
        </a:p>
      </dgm:t>
    </dgm:pt>
    <dgm:pt modelId="{47FC0398-BA20-4A28-984D-E5B4C5BEF00C}">
      <dgm:prSet custT="1"/>
      <dgm:spPr/>
      <dgm:t>
        <a:bodyPr/>
        <a:lstStyle/>
        <a:p>
          <a:pPr rtl="0"/>
          <a:r>
            <a:rPr lang="zh-CN" altLang="en-US" sz="2000" smtClean="0"/>
            <a:t>稳态误差</a:t>
          </a:r>
          <a:endParaRPr lang="zh-CN" altLang="en-US" sz="2000"/>
        </a:p>
      </dgm:t>
    </dgm:pt>
    <dgm:pt modelId="{74DAA5A7-AFF3-4126-9DC5-77E6F098BA10}" type="parTrans" cxnId="{1CC22204-FADF-41B7-A1F5-07F18FC5AAB7}">
      <dgm:prSet custT="1"/>
      <dgm:spPr/>
      <dgm:t>
        <a:bodyPr/>
        <a:lstStyle/>
        <a:p>
          <a:endParaRPr lang="zh-CN" altLang="en-US" sz="700"/>
        </a:p>
      </dgm:t>
    </dgm:pt>
    <dgm:pt modelId="{AA1157A9-4BBF-447D-9559-51A595C3E485}" type="sibTrans" cxnId="{1CC22204-FADF-41B7-A1F5-07F18FC5AAB7}">
      <dgm:prSet/>
      <dgm:spPr/>
      <dgm:t>
        <a:bodyPr/>
        <a:lstStyle/>
        <a:p>
          <a:endParaRPr lang="zh-CN" altLang="en-US" sz="2400"/>
        </a:p>
      </dgm:t>
    </dgm:pt>
    <dgm:pt modelId="{9972F366-BFD6-41AA-BC6D-86476B404F8E}" type="pres">
      <dgm:prSet presAssocID="{3C564CDA-AB0C-4EF9-AAB0-0F9E3AB850FF}" presName="diagram" presStyleCnt="0">
        <dgm:presLayoutVars>
          <dgm:chPref val="1"/>
          <dgm:dir/>
          <dgm:animOne val="branch"/>
          <dgm:animLvl val="lvl"/>
          <dgm:resizeHandles val="exact"/>
        </dgm:presLayoutVars>
      </dgm:prSet>
      <dgm:spPr/>
      <dgm:t>
        <a:bodyPr/>
        <a:lstStyle/>
        <a:p>
          <a:endParaRPr lang="zh-CN" altLang="en-US"/>
        </a:p>
      </dgm:t>
    </dgm:pt>
    <dgm:pt modelId="{C148C05C-9FB6-4062-A63F-0108771CC4F7}" type="pres">
      <dgm:prSet presAssocID="{4B80AB69-0762-4289-9342-D40E63A48B7A}" presName="root1" presStyleCnt="0"/>
      <dgm:spPr/>
    </dgm:pt>
    <dgm:pt modelId="{D8E85521-9B53-40A2-A9F4-5648D3D8C690}" type="pres">
      <dgm:prSet presAssocID="{4B80AB69-0762-4289-9342-D40E63A48B7A}" presName="LevelOneTextNode" presStyleLbl="node0" presStyleIdx="0" presStyleCnt="1" custScaleX="79055">
        <dgm:presLayoutVars>
          <dgm:chPref val="3"/>
        </dgm:presLayoutVars>
      </dgm:prSet>
      <dgm:spPr/>
      <dgm:t>
        <a:bodyPr/>
        <a:lstStyle/>
        <a:p>
          <a:endParaRPr lang="zh-CN" altLang="en-US"/>
        </a:p>
      </dgm:t>
    </dgm:pt>
    <dgm:pt modelId="{1A2E1C60-1988-455C-922A-A133C2ACDB59}" type="pres">
      <dgm:prSet presAssocID="{4B80AB69-0762-4289-9342-D40E63A48B7A}" presName="level2hierChild" presStyleCnt="0"/>
      <dgm:spPr/>
    </dgm:pt>
    <dgm:pt modelId="{692401C5-3368-4266-AFD4-689CD062F2AA}" type="pres">
      <dgm:prSet presAssocID="{B0D03655-5D5F-4D2D-AF33-8C90FBA1B532}" presName="conn2-1" presStyleLbl="parChTrans1D2" presStyleIdx="0" presStyleCnt="2"/>
      <dgm:spPr/>
      <dgm:t>
        <a:bodyPr/>
        <a:lstStyle/>
        <a:p>
          <a:endParaRPr lang="zh-CN" altLang="en-US"/>
        </a:p>
      </dgm:t>
    </dgm:pt>
    <dgm:pt modelId="{5C8CC1E1-BE40-4BBB-91DE-70FB33D4A4F8}" type="pres">
      <dgm:prSet presAssocID="{B0D03655-5D5F-4D2D-AF33-8C90FBA1B532}" presName="connTx" presStyleLbl="parChTrans1D2" presStyleIdx="0" presStyleCnt="2"/>
      <dgm:spPr/>
      <dgm:t>
        <a:bodyPr/>
        <a:lstStyle/>
        <a:p>
          <a:endParaRPr lang="zh-CN" altLang="en-US"/>
        </a:p>
      </dgm:t>
    </dgm:pt>
    <dgm:pt modelId="{274CD94C-3FE3-4FD3-AFE1-E09441D11E26}" type="pres">
      <dgm:prSet presAssocID="{410AD476-27E6-4675-AC0C-5EC3CE4673C5}" presName="root2" presStyleCnt="0"/>
      <dgm:spPr/>
    </dgm:pt>
    <dgm:pt modelId="{B3F3B9B1-5165-4909-86BC-7BD6D43A1E55}" type="pres">
      <dgm:prSet presAssocID="{410AD476-27E6-4675-AC0C-5EC3CE4673C5}" presName="LevelTwoTextNode" presStyleLbl="node2" presStyleIdx="0" presStyleCnt="2" custScaleX="105914">
        <dgm:presLayoutVars>
          <dgm:chPref val="3"/>
        </dgm:presLayoutVars>
      </dgm:prSet>
      <dgm:spPr/>
      <dgm:t>
        <a:bodyPr/>
        <a:lstStyle/>
        <a:p>
          <a:endParaRPr lang="zh-CN" altLang="en-US"/>
        </a:p>
      </dgm:t>
    </dgm:pt>
    <dgm:pt modelId="{A51B7232-2381-4870-B6AC-BD82A0FF4BD4}" type="pres">
      <dgm:prSet presAssocID="{410AD476-27E6-4675-AC0C-5EC3CE4673C5}" presName="level3hierChild" presStyleCnt="0"/>
      <dgm:spPr/>
    </dgm:pt>
    <dgm:pt modelId="{93A2F2AA-1C16-415B-8F85-1A62C94C65CA}" type="pres">
      <dgm:prSet presAssocID="{A7C3D7BD-B491-4CB9-966B-FDE97ADEDB6B}" presName="conn2-1" presStyleLbl="parChTrans1D3" presStyleIdx="0" presStyleCnt="3"/>
      <dgm:spPr/>
      <dgm:t>
        <a:bodyPr/>
        <a:lstStyle/>
        <a:p>
          <a:endParaRPr lang="zh-CN" altLang="en-US"/>
        </a:p>
      </dgm:t>
    </dgm:pt>
    <dgm:pt modelId="{A3ACA76D-106F-43C0-827F-23272BB5308A}" type="pres">
      <dgm:prSet presAssocID="{A7C3D7BD-B491-4CB9-966B-FDE97ADEDB6B}" presName="connTx" presStyleLbl="parChTrans1D3" presStyleIdx="0" presStyleCnt="3"/>
      <dgm:spPr/>
      <dgm:t>
        <a:bodyPr/>
        <a:lstStyle/>
        <a:p>
          <a:endParaRPr lang="zh-CN" altLang="en-US"/>
        </a:p>
      </dgm:t>
    </dgm:pt>
    <dgm:pt modelId="{AE81B6F9-CC3A-48D2-93AD-5DF42C28FBC8}" type="pres">
      <dgm:prSet presAssocID="{41465EA4-A34D-4553-BA18-BEBCCE1C1443}" presName="root2" presStyleCnt="0"/>
      <dgm:spPr/>
    </dgm:pt>
    <dgm:pt modelId="{AF40BEDE-EB44-455E-A6B2-D20B51AD9CCB}" type="pres">
      <dgm:prSet presAssocID="{41465EA4-A34D-4553-BA18-BEBCCE1C1443}" presName="LevelTwoTextNode" presStyleLbl="node3" presStyleIdx="0" presStyleCnt="3" custScaleX="110248">
        <dgm:presLayoutVars>
          <dgm:chPref val="3"/>
        </dgm:presLayoutVars>
      </dgm:prSet>
      <dgm:spPr/>
      <dgm:t>
        <a:bodyPr/>
        <a:lstStyle/>
        <a:p>
          <a:endParaRPr lang="zh-CN" altLang="en-US"/>
        </a:p>
      </dgm:t>
    </dgm:pt>
    <dgm:pt modelId="{CF788F69-7F0D-4A57-B550-83C1B1AA4C74}" type="pres">
      <dgm:prSet presAssocID="{41465EA4-A34D-4553-BA18-BEBCCE1C1443}" presName="level3hierChild" presStyleCnt="0"/>
      <dgm:spPr/>
    </dgm:pt>
    <dgm:pt modelId="{3E78328B-501C-4C17-A28E-A4B9B0B68966}" type="pres">
      <dgm:prSet presAssocID="{53CCF577-6478-4FF4-8D35-0E8E699BB6A3}" presName="conn2-1" presStyleLbl="parChTrans1D4" presStyleIdx="0" presStyleCnt="2"/>
      <dgm:spPr/>
      <dgm:t>
        <a:bodyPr/>
        <a:lstStyle/>
        <a:p>
          <a:endParaRPr lang="zh-CN" altLang="en-US"/>
        </a:p>
      </dgm:t>
    </dgm:pt>
    <dgm:pt modelId="{2331648C-C178-4DD0-994A-4434E806AFF8}" type="pres">
      <dgm:prSet presAssocID="{53CCF577-6478-4FF4-8D35-0E8E699BB6A3}" presName="connTx" presStyleLbl="parChTrans1D4" presStyleIdx="0" presStyleCnt="2"/>
      <dgm:spPr/>
      <dgm:t>
        <a:bodyPr/>
        <a:lstStyle/>
        <a:p>
          <a:endParaRPr lang="zh-CN" altLang="en-US"/>
        </a:p>
      </dgm:t>
    </dgm:pt>
    <dgm:pt modelId="{73C605F7-5C25-4DCF-868C-B5B6B96652B4}" type="pres">
      <dgm:prSet presAssocID="{743552E2-DE91-480D-BD26-882ADF88DC1A}" presName="root2" presStyleCnt="0"/>
      <dgm:spPr/>
    </dgm:pt>
    <dgm:pt modelId="{6939785C-A7D0-4202-B2BD-19BB2F6D9280}" type="pres">
      <dgm:prSet presAssocID="{743552E2-DE91-480D-BD26-882ADF88DC1A}" presName="LevelTwoTextNode" presStyleLbl="node4" presStyleIdx="0" presStyleCnt="2" custScaleX="260477">
        <dgm:presLayoutVars>
          <dgm:chPref val="3"/>
        </dgm:presLayoutVars>
      </dgm:prSet>
      <dgm:spPr/>
      <dgm:t>
        <a:bodyPr/>
        <a:lstStyle/>
        <a:p>
          <a:endParaRPr lang="zh-CN" altLang="en-US"/>
        </a:p>
      </dgm:t>
    </dgm:pt>
    <dgm:pt modelId="{101B5E7F-AC9A-4860-95E6-3F6ED3768AFE}" type="pres">
      <dgm:prSet presAssocID="{743552E2-DE91-480D-BD26-882ADF88DC1A}" presName="level3hierChild" presStyleCnt="0"/>
      <dgm:spPr/>
    </dgm:pt>
    <dgm:pt modelId="{A80587F1-C667-4F5A-B42B-8724255C58B3}" type="pres">
      <dgm:prSet presAssocID="{7470F739-A2D0-4731-B804-09061E5BE9FD}" presName="conn2-1" presStyleLbl="parChTrans1D3" presStyleIdx="1" presStyleCnt="3"/>
      <dgm:spPr/>
      <dgm:t>
        <a:bodyPr/>
        <a:lstStyle/>
        <a:p>
          <a:endParaRPr lang="zh-CN" altLang="en-US"/>
        </a:p>
      </dgm:t>
    </dgm:pt>
    <dgm:pt modelId="{F54EC25E-97DB-449E-A8C7-560B5EAF14C1}" type="pres">
      <dgm:prSet presAssocID="{7470F739-A2D0-4731-B804-09061E5BE9FD}" presName="connTx" presStyleLbl="parChTrans1D3" presStyleIdx="1" presStyleCnt="3"/>
      <dgm:spPr/>
      <dgm:t>
        <a:bodyPr/>
        <a:lstStyle/>
        <a:p>
          <a:endParaRPr lang="zh-CN" altLang="en-US"/>
        </a:p>
      </dgm:t>
    </dgm:pt>
    <dgm:pt modelId="{0F7A2CAD-3E78-4797-9ACA-581F6078FCBA}" type="pres">
      <dgm:prSet presAssocID="{E1D76516-4155-4C57-A38A-F9F203AFF6D9}" presName="root2" presStyleCnt="0"/>
      <dgm:spPr/>
    </dgm:pt>
    <dgm:pt modelId="{B39B81B5-165D-40BB-8172-9B7C7ECAA868}" type="pres">
      <dgm:prSet presAssocID="{E1D76516-4155-4C57-A38A-F9F203AFF6D9}" presName="LevelTwoTextNode" presStyleLbl="node3" presStyleIdx="1" presStyleCnt="3" custScaleX="110248">
        <dgm:presLayoutVars>
          <dgm:chPref val="3"/>
        </dgm:presLayoutVars>
      </dgm:prSet>
      <dgm:spPr/>
      <dgm:t>
        <a:bodyPr/>
        <a:lstStyle/>
        <a:p>
          <a:endParaRPr lang="zh-CN" altLang="en-US"/>
        </a:p>
      </dgm:t>
    </dgm:pt>
    <dgm:pt modelId="{295377F2-59CE-4FE8-A322-EE70AAC78D20}" type="pres">
      <dgm:prSet presAssocID="{E1D76516-4155-4C57-A38A-F9F203AFF6D9}" presName="level3hierChild" presStyleCnt="0"/>
      <dgm:spPr/>
    </dgm:pt>
    <dgm:pt modelId="{FD40B96A-8F5B-4855-9FBE-9401241F7A51}" type="pres">
      <dgm:prSet presAssocID="{09065570-7212-4F52-9811-D835AB474527}" presName="conn2-1" presStyleLbl="parChTrans1D4" presStyleIdx="1" presStyleCnt="2"/>
      <dgm:spPr/>
      <dgm:t>
        <a:bodyPr/>
        <a:lstStyle/>
        <a:p>
          <a:endParaRPr lang="zh-CN" altLang="en-US"/>
        </a:p>
      </dgm:t>
    </dgm:pt>
    <dgm:pt modelId="{E5186CE2-CD3A-49CA-842C-76D9A0ACFF24}" type="pres">
      <dgm:prSet presAssocID="{09065570-7212-4F52-9811-D835AB474527}" presName="connTx" presStyleLbl="parChTrans1D4" presStyleIdx="1" presStyleCnt="2"/>
      <dgm:spPr/>
      <dgm:t>
        <a:bodyPr/>
        <a:lstStyle/>
        <a:p>
          <a:endParaRPr lang="zh-CN" altLang="en-US"/>
        </a:p>
      </dgm:t>
    </dgm:pt>
    <dgm:pt modelId="{A6EB0B7A-56A0-4296-B4E6-A4FE6455872F}" type="pres">
      <dgm:prSet presAssocID="{030469B8-9FA3-4B41-938B-001532507D81}" presName="root2" presStyleCnt="0"/>
      <dgm:spPr/>
    </dgm:pt>
    <dgm:pt modelId="{08E42EF1-7C89-42A9-BCF6-6AF93FFD6797}" type="pres">
      <dgm:prSet presAssocID="{030469B8-9FA3-4B41-938B-001532507D81}" presName="LevelTwoTextNode" presStyleLbl="node4" presStyleIdx="1" presStyleCnt="2" custScaleX="260477">
        <dgm:presLayoutVars>
          <dgm:chPref val="3"/>
        </dgm:presLayoutVars>
      </dgm:prSet>
      <dgm:spPr/>
      <dgm:t>
        <a:bodyPr/>
        <a:lstStyle/>
        <a:p>
          <a:endParaRPr lang="zh-CN" altLang="en-US"/>
        </a:p>
      </dgm:t>
    </dgm:pt>
    <dgm:pt modelId="{17994A82-5EE7-4B22-AA91-2F4524E3C2D3}" type="pres">
      <dgm:prSet presAssocID="{030469B8-9FA3-4B41-938B-001532507D81}" presName="level3hierChild" presStyleCnt="0"/>
      <dgm:spPr/>
    </dgm:pt>
    <dgm:pt modelId="{C10754F2-00CF-435F-9E0D-4EF952BEA0CC}" type="pres">
      <dgm:prSet presAssocID="{8FCB8143-990E-479E-9568-A51FE8A2C9C1}" presName="conn2-1" presStyleLbl="parChTrans1D2" presStyleIdx="1" presStyleCnt="2"/>
      <dgm:spPr/>
      <dgm:t>
        <a:bodyPr/>
        <a:lstStyle/>
        <a:p>
          <a:endParaRPr lang="zh-CN" altLang="en-US"/>
        </a:p>
      </dgm:t>
    </dgm:pt>
    <dgm:pt modelId="{79C6BF5C-C60F-4083-86C5-4EDD5DC69186}" type="pres">
      <dgm:prSet presAssocID="{8FCB8143-990E-479E-9568-A51FE8A2C9C1}" presName="connTx" presStyleLbl="parChTrans1D2" presStyleIdx="1" presStyleCnt="2"/>
      <dgm:spPr/>
      <dgm:t>
        <a:bodyPr/>
        <a:lstStyle/>
        <a:p>
          <a:endParaRPr lang="zh-CN" altLang="en-US"/>
        </a:p>
      </dgm:t>
    </dgm:pt>
    <dgm:pt modelId="{E861233C-EE2D-44B7-BFC0-F8AD15573EF2}" type="pres">
      <dgm:prSet presAssocID="{ADEA4E7B-6DFE-41C0-AC54-007A6DE4F395}" presName="root2" presStyleCnt="0"/>
      <dgm:spPr/>
    </dgm:pt>
    <dgm:pt modelId="{0E395398-2054-4063-A16F-8A643DB9B850}" type="pres">
      <dgm:prSet presAssocID="{ADEA4E7B-6DFE-41C0-AC54-007A6DE4F395}" presName="LevelTwoTextNode" presStyleLbl="node2" presStyleIdx="1" presStyleCnt="2" custScaleX="105914">
        <dgm:presLayoutVars>
          <dgm:chPref val="3"/>
        </dgm:presLayoutVars>
      </dgm:prSet>
      <dgm:spPr/>
      <dgm:t>
        <a:bodyPr/>
        <a:lstStyle/>
        <a:p>
          <a:endParaRPr lang="zh-CN" altLang="en-US"/>
        </a:p>
      </dgm:t>
    </dgm:pt>
    <dgm:pt modelId="{E80CEDFE-8B5D-4CE3-8CDA-7711FA4D8928}" type="pres">
      <dgm:prSet presAssocID="{ADEA4E7B-6DFE-41C0-AC54-007A6DE4F395}" presName="level3hierChild" presStyleCnt="0"/>
      <dgm:spPr/>
    </dgm:pt>
    <dgm:pt modelId="{7CD4FE5B-812C-4BE7-882E-E77BDDEEFD6F}" type="pres">
      <dgm:prSet presAssocID="{74DAA5A7-AFF3-4126-9DC5-77E6F098BA10}" presName="conn2-1" presStyleLbl="parChTrans1D3" presStyleIdx="2" presStyleCnt="3"/>
      <dgm:spPr/>
      <dgm:t>
        <a:bodyPr/>
        <a:lstStyle/>
        <a:p>
          <a:endParaRPr lang="zh-CN" altLang="en-US"/>
        </a:p>
      </dgm:t>
    </dgm:pt>
    <dgm:pt modelId="{7750D120-B6F0-4385-9F01-ED7F56F5B2D3}" type="pres">
      <dgm:prSet presAssocID="{74DAA5A7-AFF3-4126-9DC5-77E6F098BA10}" presName="connTx" presStyleLbl="parChTrans1D3" presStyleIdx="2" presStyleCnt="3"/>
      <dgm:spPr/>
      <dgm:t>
        <a:bodyPr/>
        <a:lstStyle/>
        <a:p>
          <a:endParaRPr lang="zh-CN" altLang="en-US"/>
        </a:p>
      </dgm:t>
    </dgm:pt>
    <dgm:pt modelId="{430CB2CD-F75A-4647-AF53-3FF2B871132F}" type="pres">
      <dgm:prSet presAssocID="{47FC0398-BA20-4A28-984D-E5B4C5BEF00C}" presName="root2" presStyleCnt="0"/>
      <dgm:spPr/>
    </dgm:pt>
    <dgm:pt modelId="{D851A2FA-AC49-4014-B044-CD63778C1F36}" type="pres">
      <dgm:prSet presAssocID="{47FC0398-BA20-4A28-984D-E5B4C5BEF00C}" presName="LevelTwoTextNode" presStyleLbl="node3" presStyleIdx="2" presStyleCnt="3" custScaleX="110248">
        <dgm:presLayoutVars>
          <dgm:chPref val="3"/>
        </dgm:presLayoutVars>
      </dgm:prSet>
      <dgm:spPr/>
      <dgm:t>
        <a:bodyPr/>
        <a:lstStyle/>
        <a:p>
          <a:endParaRPr lang="zh-CN" altLang="en-US"/>
        </a:p>
      </dgm:t>
    </dgm:pt>
    <dgm:pt modelId="{5CAD230C-EBB0-4F86-B912-AF7CBBC12C5E}" type="pres">
      <dgm:prSet presAssocID="{47FC0398-BA20-4A28-984D-E5B4C5BEF00C}" presName="level3hierChild" presStyleCnt="0"/>
      <dgm:spPr/>
    </dgm:pt>
  </dgm:ptLst>
  <dgm:cxnLst>
    <dgm:cxn modelId="{1CBFBCD1-FC68-46D4-A17A-D9FBC5653C02}" type="presOf" srcId="{B0D03655-5D5F-4D2D-AF33-8C90FBA1B532}" destId="{5C8CC1E1-BE40-4BBB-91DE-70FB33D4A4F8}" srcOrd="1" destOrd="0" presId="urn:microsoft.com/office/officeart/2005/8/layout/hierarchy2"/>
    <dgm:cxn modelId="{77CDD138-1DA9-41E3-AA96-5D5D4835E416}" type="presOf" srcId="{030469B8-9FA3-4B41-938B-001532507D81}" destId="{08E42EF1-7C89-42A9-BCF6-6AF93FFD6797}" srcOrd="0" destOrd="0" presId="urn:microsoft.com/office/officeart/2005/8/layout/hierarchy2"/>
    <dgm:cxn modelId="{EABF1987-34CA-4E3A-9822-33C55D61CEEE}" type="presOf" srcId="{A7C3D7BD-B491-4CB9-966B-FDE97ADEDB6B}" destId="{93A2F2AA-1C16-415B-8F85-1A62C94C65CA}" srcOrd="0" destOrd="0" presId="urn:microsoft.com/office/officeart/2005/8/layout/hierarchy2"/>
    <dgm:cxn modelId="{4CE5D7EC-8217-4A6C-9B7A-E215EA0E2392}" srcId="{4B80AB69-0762-4289-9342-D40E63A48B7A}" destId="{410AD476-27E6-4675-AC0C-5EC3CE4673C5}" srcOrd="0" destOrd="0" parTransId="{B0D03655-5D5F-4D2D-AF33-8C90FBA1B532}" sibTransId="{30982409-868C-4A9D-9EF5-0CC61545C0DB}"/>
    <dgm:cxn modelId="{1CC22204-FADF-41B7-A1F5-07F18FC5AAB7}" srcId="{ADEA4E7B-6DFE-41C0-AC54-007A6DE4F395}" destId="{47FC0398-BA20-4A28-984D-E5B4C5BEF00C}" srcOrd="0" destOrd="0" parTransId="{74DAA5A7-AFF3-4126-9DC5-77E6F098BA10}" sibTransId="{AA1157A9-4BBF-447D-9559-51A595C3E485}"/>
    <dgm:cxn modelId="{F1AA5E3D-60CB-4FC1-8A4D-027DC5A8D8AE}" type="presOf" srcId="{74DAA5A7-AFF3-4126-9DC5-77E6F098BA10}" destId="{7750D120-B6F0-4385-9F01-ED7F56F5B2D3}" srcOrd="1" destOrd="0" presId="urn:microsoft.com/office/officeart/2005/8/layout/hierarchy2"/>
    <dgm:cxn modelId="{6633FA24-01AF-4CB0-8DBD-6104832158BE}" type="presOf" srcId="{09065570-7212-4F52-9811-D835AB474527}" destId="{FD40B96A-8F5B-4855-9FBE-9401241F7A51}" srcOrd="0" destOrd="0" presId="urn:microsoft.com/office/officeart/2005/8/layout/hierarchy2"/>
    <dgm:cxn modelId="{16588BC8-0071-455F-97D5-F1D5982E136E}" type="presOf" srcId="{4B80AB69-0762-4289-9342-D40E63A48B7A}" destId="{D8E85521-9B53-40A2-A9F4-5648D3D8C690}" srcOrd="0" destOrd="0" presId="urn:microsoft.com/office/officeart/2005/8/layout/hierarchy2"/>
    <dgm:cxn modelId="{110F9BE5-15C2-4F55-A819-5EB88E704C96}" type="presOf" srcId="{53CCF577-6478-4FF4-8D35-0E8E699BB6A3}" destId="{3E78328B-501C-4C17-A28E-A4B9B0B68966}" srcOrd="0" destOrd="0" presId="urn:microsoft.com/office/officeart/2005/8/layout/hierarchy2"/>
    <dgm:cxn modelId="{54BEB4BB-F52A-449E-B467-9C1BFAE2F6B9}" srcId="{410AD476-27E6-4675-AC0C-5EC3CE4673C5}" destId="{E1D76516-4155-4C57-A38A-F9F203AFF6D9}" srcOrd="1" destOrd="0" parTransId="{7470F739-A2D0-4731-B804-09061E5BE9FD}" sibTransId="{ADEDBBB5-4D0C-4AE7-8D8B-D1E510851B15}"/>
    <dgm:cxn modelId="{0C114B45-E8BB-4A56-A5F2-36A1FC35C9AA}" type="presOf" srcId="{8FCB8143-990E-479E-9568-A51FE8A2C9C1}" destId="{79C6BF5C-C60F-4083-86C5-4EDD5DC69186}" srcOrd="1" destOrd="0" presId="urn:microsoft.com/office/officeart/2005/8/layout/hierarchy2"/>
    <dgm:cxn modelId="{9CE6AB84-A63C-4A52-B89A-9D2CB9599458}" srcId="{3C564CDA-AB0C-4EF9-AAB0-0F9E3AB850FF}" destId="{4B80AB69-0762-4289-9342-D40E63A48B7A}" srcOrd="0" destOrd="0" parTransId="{120EBAAE-D76B-42CF-9A4A-B418A9DA5631}" sibTransId="{EF40E53B-3BA3-4E3C-B7FF-FD24D0296472}"/>
    <dgm:cxn modelId="{67CF276F-061A-480B-978E-DBCF983E00CF}" type="presOf" srcId="{410AD476-27E6-4675-AC0C-5EC3CE4673C5}" destId="{B3F3B9B1-5165-4909-86BC-7BD6D43A1E55}" srcOrd="0" destOrd="0" presId="urn:microsoft.com/office/officeart/2005/8/layout/hierarchy2"/>
    <dgm:cxn modelId="{14D0CDA5-8A5F-462A-9AC3-DC2483071D47}" type="presOf" srcId="{09065570-7212-4F52-9811-D835AB474527}" destId="{E5186CE2-CD3A-49CA-842C-76D9A0ACFF24}" srcOrd="1" destOrd="0" presId="urn:microsoft.com/office/officeart/2005/8/layout/hierarchy2"/>
    <dgm:cxn modelId="{6A6FD72F-CE3B-4F14-B4BC-55DF894AC380}" type="presOf" srcId="{74DAA5A7-AFF3-4126-9DC5-77E6F098BA10}" destId="{7CD4FE5B-812C-4BE7-882E-E77BDDEEFD6F}" srcOrd="0" destOrd="0" presId="urn:microsoft.com/office/officeart/2005/8/layout/hierarchy2"/>
    <dgm:cxn modelId="{DE059E49-7CFD-4C59-B968-710162367CE7}" type="presOf" srcId="{8FCB8143-990E-479E-9568-A51FE8A2C9C1}" destId="{C10754F2-00CF-435F-9E0D-4EF952BEA0CC}" srcOrd="0" destOrd="0" presId="urn:microsoft.com/office/officeart/2005/8/layout/hierarchy2"/>
    <dgm:cxn modelId="{2E0DD896-DD7F-4BF2-8262-6F2C6F5E018E}" srcId="{E1D76516-4155-4C57-A38A-F9F203AFF6D9}" destId="{030469B8-9FA3-4B41-938B-001532507D81}" srcOrd="0" destOrd="0" parTransId="{09065570-7212-4F52-9811-D835AB474527}" sibTransId="{E7DC79C5-5FE1-4A71-BCD4-68875743A75E}"/>
    <dgm:cxn modelId="{4072E630-FE9E-4973-B76D-822A2BF0BCEE}" type="presOf" srcId="{47FC0398-BA20-4A28-984D-E5B4C5BEF00C}" destId="{D851A2FA-AC49-4014-B044-CD63778C1F36}" srcOrd="0" destOrd="0" presId="urn:microsoft.com/office/officeart/2005/8/layout/hierarchy2"/>
    <dgm:cxn modelId="{9EC066E4-04A9-41D6-9806-EEDB27F3A445}" type="presOf" srcId="{A7C3D7BD-B491-4CB9-966B-FDE97ADEDB6B}" destId="{A3ACA76D-106F-43C0-827F-23272BB5308A}" srcOrd="1" destOrd="0" presId="urn:microsoft.com/office/officeart/2005/8/layout/hierarchy2"/>
    <dgm:cxn modelId="{CC85596C-4916-43BE-87AE-20160C116799}" srcId="{410AD476-27E6-4675-AC0C-5EC3CE4673C5}" destId="{41465EA4-A34D-4553-BA18-BEBCCE1C1443}" srcOrd="0" destOrd="0" parTransId="{A7C3D7BD-B491-4CB9-966B-FDE97ADEDB6B}" sibTransId="{F3D4F780-C06F-4089-8895-9C86C854BDF9}"/>
    <dgm:cxn modelId="{4ADAB515-722B-4D46-8FE1-6CCE43587FBB}" type="presOf" srcId="{7470F739-A2D0-4731-B804-09061E5BE9FD}" destId="{F54EC25E-97DB-449E-A8C7-560B5EAF14C1}" srcOrd="1" destOrd="0" presId="urn:microsoft.com/office/officeart/2005/8/layout/hierarchy2"/>
    <dgm:cxn modelId="{F343D827-0681-4311-84A8-4F49FBDA22B3}" srcId="{4B80AB69-0762-4289-9342-D40E63A48B7A}" destId="{ADEA4E7B-6DFE-41C0-AC54-007A6DE4F395}" srcOrd="1" destOrd="0" parTransId="{8FCB8143-990E-479E-9568-A51FE8A2C9C1}" sibTransId="{3E6EAE8F-4918-4428-9FCB-44FF229BD42D}"/>
    <dgm:cxn modelId="{3ED8D6F1-53E3-44FA-A35E-5BBC6BC58BA6}" srcId="{41465EA4-A34D-4553-BA18-BEBCCE1C1443}" destId="{743552E2-DE91-480D-BD26-882ADF88DC1A}" srcOrd="0" destOrd="0" parTransId="{53CCF577-6478-4FF4-8D35-0E8E699BB6A3}" sibTransId="{D7349117-9837-4C9A-97EC-95B00188CF61}"/>
    <dgm:cxn modelId="{B5958D3A-AC2D-4B2B-9ED9-F487998E408C}" type="presOf" srcId="{41465EA4-A34D-4553-BA18-BEBCCE1C1443}" destId="{AF40BEDE-EB44-455E-A6B2-D20B51AD9CCB}" srcOrd="0" destOrd="0" presId="urn:microsoft.com/office/officeart/2005/8/layout/hierarchy2"/>
    <dgm:cxn modelId="{57AD5E70-845E-47FC-8C34-CC048F86E8BC}" type="presOf" srcId="{3C564CDA-AB0C-4EF9-AAB0-0F9E3AB850FF}" destId="{9972F366-BFD6-41AA-BC6D-86476B404F8E}" srcOrd="0" destOrd="0" presId="urn:microsoft.com/office/officeart/2005/8/layout/hierarchy2"/>
    <dgm:cxn modelId="{1918C1E1-F6BE-49B5-966D-DF939520F301}" type="presOf" srcId="{E1D76516-4155-4C57-A38A-F9F203AFF6D9}" destId="{B39B81B5-165D-40BB-8172-9B7C7ECAA868}" srcOrd="0" destOrd="0" presId="urn:microsoft.com/office/officeart/2005/8/layout/hierarchy2"/>
    <dgm:cxn modelId="{E194A6F0-76E2-40CF-A891-65CCB8C8F818}" type="presOf" srcId="{53CCF577-6478-4FF4-8D35-0E8E699BB6A3}" destId="{2331648C-C178-4DD0-994A-4434E806AFF8}" srcOrd="1" destOrd="0" presId="urn:microsoft.com/office/officeart/2005/8/layout/hierarchy2"/>
    <dgm:cxn modelId="{DC99652C-42CD-41A5-8FA5-7355109C19D7}" type="presOf" srcId="{7470F739-A2D0-4731-B804-09061E5BE9FD}" destId="{A80587F1-C667-4F5A-B42B-8724255C58B3}" srcOrd="0" destOrd="0" presId="urn:microsoft.com/office/officeart/2005/8/layout/hierarchy2"/>
    <dgm:cxn modelId="{5DEBE466-7321-4169-9091-413521EAB093}" type="presOf" srcId="{ADEA4E7B-6DFE-41C0-AC54-007A6DE4F395}" destId="{0E395398-2054-4063-A16F-8A643DB9B850}" srcOrd="0" destOrd="0" presId="urn:microsoft.com/office/officeart/2005/8/layout/hierarchy2"/>
    <dgm:cxn modelId="{73F43082-8FAF-4DEF-AC6C-24195043285B}" type="presOf" srcId="{743552E2-DE91-480D-BD26-882ADF88DC1A}" destId="{6939785C-A7D0-4202-B2BD-19BB2F6D9280}" srcOrd="0" destOrd="0" presId="urn:microsoft.com/office/officeart/2005/8/layout/hierarchy2"/>
    <dgm:cxn modelId="{AB5E546D-B028-46D2-B7E5-BC5E97394191}" type="presOf" srcId="{B0D03655-5D5F-4D2D-AF33-8C90FBA1B532}" destId="{692401C5-3368-4266-AFD4-689CD062F2AA}" srcOrd="0" destOrd="0" presId="urn:microsoft.com/office/officeart/2005/8/layout/hierarchy2"/>
    <dgm:cxn modelId="{81B9992A-FEB5-462A-95B4-5BA8B3B97B61}" type="presParOf" srcId="{9972F366-BFD6-41AA-BC6D-86476B404F8E}" destId="{C148C05C-9FB6-4062-A63F-0108771CC4F7}" srcOrd="0" destOrd="0" presId="urn:microsoft.com/office/officeart/2005/8/layout/hierarchy2"/>
    <dgm:cxn modelId="{09D9FEAE-A850-4C09-A7D2-BE91F42BBCDA}" type="presParOf" srcId="{C148C05C-9FB6-4062-A63F-0108771CC4F7}" destId="{D8E85521-9B53-40A2-A9F4-5648D3D8C690}" srcOrd="0" destOrd="0" presId="urn:microsoft.com/office/officeart/2005/8/layout/hierarchy2"/>
    <dgm:cxn modelId="{F8C02A8C-3CE3-4F9C-92A9-DA2B5EF553A4}" type="presParOf" srcId="{C148C05C-9FB6-4062-A63F-0108771CC4F7}" destId="{1A2E1C60-1988-455C-922A-A133C2ACDB59}" srcOrd="1" destOrd="0" presId="urn:microsoft.com/office/officeart/2005/8/layout/hierarchy2"/>
    <dgm:cxn modelId="{04231169-3911-4321-9A83-50832EDA8FE7}" type="presParOf" srcId="{1A2E1C60-1988-455C-922A-A133C2ACDB59}" destId="{692401C5-3368-4266-AFD4-689CD062F2AA}" srcOrd="0" destOrd="0" presId="urn:microsoft.com/office/officeart/2005/8/layout/hierarchy2"/>
    <dgm:cxn modelId="{A14B5E4D-34A3-4725-AAF4-BA40B21A1E3E}" type="presParOf" srcId="{692401C5-3368-4266-AFD4-689CD062F2AA}" destId="{5C8CC1E1-BE40-4BBB-91DE-70FB33D4A4F8}" srcOrd="0" destOrd="0" presId="urn:microsoft.com/office/officeart/2005/8/layout/hierarchy2"/>
    <dgm:cxn modelId="{D2BFADBE-457E-459C-8C24-27855D455B85}" type="presParOf" srcId="{1A2E1C60-1988-455C-922A-A133C2ACDB59}" destId="{274CD94C-3FE3-4FD3-AFE1-E09441D11E26}" srcOrd="1" destOrd="0" presId="urn:microsoft.com/office/officeart/2005/8/layout/hierarchy2"/>
    <dgm:cxn modelId="{3B157058-2399-4F63-ACF7-6407961C5E90}" type="presParOf" srcId="{274CD94C-3FE3-4FD3-AFE1-E09441D11E26}" destId="{B3F3B9B1-5165-4909-86BC-7BD6D43A1E55}" srcOrd="0" destOrd="0" presId="urn:microsoft.com/office/officeart/2005/8/layout/hierarchy2"/>
    <dgm:cxn modelId="{515F30D4-059D-4923-9E11-5A2E30F635B7}" type="presParOf" srcId="{274CD94C-3FE3-4FD3-AFE1-E09441D11E26}" destId="{A51B7232-2381-4870-B6AC-BD82A0FF4BD4}" srcOrd="1" destOrd="0" presId="urn:microsoft.com/office/officeart/2005/8/layout/hierarchy2"/>
    <dgm:cxn modelId="{73768CA0-7526-4662-86F7-51A3335F83D8}" type="presParOf" srcId="{A51B7232-2381-4870-B6AC-BD82A0FF4BD4}" destId="{93A2F2AA-1C16-415B-8F85-1A62C94C65CA}" srcOrd="0" destOrd="0" presId="urn:microsoft.com/office/officeart/2005/8/layout/hierarchy2"/>
    <dgm:cxn modelId="{6FF99FFC-55BA-45C4-A971-7136E9C3873C}" type="presParOf" srcId="{93A2F2AA-1C16-415B-8F85-1A62C94C65CA}" destId="{A3ACA76D-106F-43C0-827F-23272BB5308A}" srcOrd="0" destOrd="0" presId="urn:microsoft.com/office/officeart/2005/8/layout/hierarchy2"/>
    <dgm:cxn modelId="{68FEAA8C-5276-4FE3-82E5-30392C770B5E}" type="presParOf" srcId="{A51B7232-2381-4870-B6AC-BD82A0FF4BD4}" destId="{AE81B6F9-CC3A-48D2-93AD-5DF42C28FBC8}" srcOrd="1" destOrd="0" presId="urn:microsoft.com/office/officeart/2005/8/layout/hierarchy2"/>
    <dgm:cxn modelId="{1F4A3D25-6535-42FC-B630-546F8AA53BB9}" type="presParOf" srcId="{AE81B6F9-CC3A-48D2-93AD-5DF42C28FBC8}" destId="{AF40BEDE-EB44-455E-A6B2-D20B51AD9CCB}" srcOrd="0" destOrd="0" presId="urn:microsoft.com/office/officeart/2005/8/layout/hierarchy2"/>
    <dgm:cxn modelId="{987B0EB4-DC8C-42FB-A804-50980172CFEE}" type="presParOf" srcId="{AE81B6F9-CC3A-48D2-93AD-5DF42C28FBC8}" destId="{CF788F69-7F0D-4A57-B550-83C1B1AA4C74}" srcOrd="1" destOrd="0" presId="urn:microsoft.com/office/officeart/2005/8/layout/hierarchy2"/>
    <dgm:cxn modelId="{F42841D1-9038-479D-90BA-3E7BE322F468}" type="presParOf" srcId="{CF788F69-7F0D-4A57-B550-83C1B1AA4C74}" destId="{3E78328B-501C-4C17-A28E-A4B9B0B68966}" srcOrd="0" destOrd="0" presId="urn:microsoft.com/office/officeart/2005/8/layout/hierarchy2"/>
    <dgm:cxn modelId="{C2E25C08-FA6F-4C4D-87FE-DB85928FEEE7}" type="presParOf" srcId="{3E78328B-501C-4C17-A28E-A4B9B0B68966}" destId="{2331648C-C178-4DD0-994A-4434E806AFF8}" srcOrd="0" destOrd="0" presId="urn:microsoft.com/office/officeart/2005/8/layout/hierarchy2"/>
    <dgm:cxn modelId="{CC06FC7D-790A-447C-8837-111380008FAD}" type="presParOf" srcId="{CF788F69-7F0D-4A57-B550-83C1B1AA4C74}" destId="{73C605F7-5C25-4DCF-868C-B5B6B96652B4}" srcOrd="1" destOrd="0" presId="urn:microsoft.com/office/officeart/2005/8/layout/hierarchy2"/>
    <dgm:cxn modelId="{5C05F609-0B48-4144-9A33-1DF8D504DF2C}" type="presParOf" srcId="{73C605F7-5C25-4DCF-868C-B5B6B96652B4}" destId="{6939785C-A7D0-4202-B2BD-19BB2F6D9280}" srcOrd="0" destOrd="0" presId="urn:microsoft.com/office/officeart/2005/8/layout/hierarchy2"/>
    <dgm:cxn modelId="{CB73B39E-1BB9-42A3-A2C9-4A10D87AC7E2}" type="presParOf" srcId="{73C605F7-5C25-4DCF-868C-B5B6B96652B4}" destId="{101B5E7F-AC9A-4860-95E6-3F6ED3768AFE}" srcOrd="1" destOrd="0" presId="urn:microsoft.com/office/officeart/2005/8/layout/hierarchy2"/>
    <dgm:cxn modelId="{B46808B8-0AE9-4E87-B88F-7908061253A8}" type="presParOf" srcId="{A51B7232-2381-4870-B6AC-BD82A0FF4BD4}" destId="{A80587F1-C667-4F5A-B42B-8724255C58B3}" srcOrd="2" destOrd="0" presId="urn:microsoft.com/office/officeart/2005/8/layout/hierarchy2"/>
    <dgm:cxn modelId="{2DA7EC34-ED1F-46E0-ABE7-29845B8B70A8}" type="presParOf" srcId="{A80587F1-C667-4F5A-B42B-8724255C58B3}" destId="{F54EC25E-97DB-449E-A8C7-560B5EAF14C1}" srcOrd="0" destOrd="0" presId="urn:microsoft.com/office/officeart/2005/8/layout/hierarchy2"/>
    <dgm:cxn modelId="{435CE834-B66D-443A-9CD1-461175C48FC7}" type="presParOf" srcId="{A51B7232-2381-4870-B6AC-BD82A0FF4BD4}" destId="{0F7A2CAD-3E78-4797-9ACA-581F6078FCBA}" srcOrd="3" destOrd="0" presId="urn:microsoft.com/office/officeart/2005/8/layout/hierarchy2"/>
    <dgm:cxn modelId="{D3619DA0-E3CB-46C2-BAF3-15454082A2BB}" type="presParOf" srcId="{0F7A2CAD-3E78-4797-9ACA-581F6078FCBA}" destId="{B39B81B5-165D-40BB-8172-9B7C7ECAA868}" srcOrd="0" destOrd="0" presId="urn:microsoft.com/office/officeart/2005/8/layout/hierarchy2"/>
    <dgm:cxn modelId="{1850791F-DFFC-4DBF-9246-D8E6701422E4}" type="presParOf" srcId="{0F7A2CAD-3E78-4797-9ACA-581F6078FCBA}" destId="{295377F2-59CE-4FE8-A322-EE70AAC78D20}" srcOrd="1" destOrd="0" presId="urn:microsoft.com/office/officeart/2005/8/layout/hierarchy2"/>
    <dgm:cxn modelId="{ECA862C8-B355-4757-8041-9BE1869953A1}" type="presParOf" srcId="{295377F2-59CE-4FE8-A322-EE70AAC78D20}" destId="{FD40B96A-8F5B-4855-9FBE-9401241F7A51}" srcOrd="0" destOrd="0" presId="urn:microsoft.com/office/officeart/2005/8/layout/hierarchy2"/>
    <dgm:cxn modelId="{FD92BC9F-700E-444E-AA39-32BEBA5B11FF}" type="presParOf" srcId="{FD40B96A-8F5B-4855-9FBE-9401241F7A51}" destId="{E5186CE2-CD3A-49CA-842C-76D9A0ACFF24}" srcOrd="0" destOrd="0" presId="urn:microsoft.com/office/officeart/2005/8/layout/hierarchy2"/>
    <dgm:cxn modelId="{DEC78117-6006-40F4-9CB8-F89D7E3BBFC3}" type="presParOf" srcId="{295377F2-59CE-4FE8-A322-EE70AAC78D20}" destId="{A6EB0B7A-56A0-4296-B4E6-A4FE6455872F}" srcOrd="1" destOrd="0" presId="urn:microsoft.com/office/officeart/2005/8/layout/hierarchy2"/>
    <dgm:cxn modelId="{AD6E67CD-8F7D-4FF9-8385-CD80835A5BCA}" type="presParOf" srcId="{A6EB0B7A-56A0-4296-B4E6-A4FE6455872F}" destId="{08E42EF1-7C89-42A9-BCF6-6AF93FFD6797}" srcOrd="0" destOrd="0" presId="urn:microsoft.com/office/officeart/2005/8/layout/hierarchy2"/>
    <dgm:cxn modelId="{4752E764-0D4C-493C-94D6-878DCD9532DB}" type="presParOf" srcId="{A6EB0B7A-56A0-4296-B4E6-A4FE6455872F}" destId="{17994A82-5EE7-4B22-AA91-2F4524E3C2D3}" srcOrd="1" destOrd="0" presId="urn:microsoft.com/office/officeart/2005/8/layout/hierarchy2"/>
    <dgm:cxn modelId="{892B549B-6AB6-4440-BB11-1C1DB5E91BAC}" type="presParOf" srcId="{1A2E1C60-1988-455C-922A-A133C2ACDB59}" destId="{C10754F2-00CF-435F-9E0D-4EF952BEA0CC}" srcOrd="2" destOrd="0" presId="urn:microsoft.com/office/officeart/2005/8/layout/hierarchy2"/>
    <dgm:cxn modelId="{74434275-734C-496B-B574-BB518E8FC35A}" type="presParOf" srcId="{C10754F2-00CF-435F-9E0D-4EF952BEA0CC}" destId="{79C6BF5C-C60F-4083-86C5-4EDD5DC69186}" srcOrd="0" destOrd="0" presId="urn:microsoft.com/office/officeart/2005/8/layout/hierarchy2"/>
    <dgm:cxn modelId="{75E2FDDF-46ED-47F7-AA89-A61D72CCF1F7}" type="presParOf" srcId="{1A2E1C60-1988-455C-922A-A133C2ACDB59}" destId="{E861233C-EE2D-44B7-BFC0-F8AD15573EF2}" srcOrd="3" destOrd="0" presId="urn:microsoft.com/office/officeart/2005/8/layout/hierarchy2"/>
    <dgm:cxn modelId="{AE1BDB30-47B6-418C-B855-4694028E041E}" type="presParOf" srcId="{E861233C-EE2D-44B7-BFC0-F8AD15573EF2}" destId="{0E395398-2054-4063-A16F-8A643DB9B850}" srcOrd="0" destOrd="0" presId="urn:microsoft.com/office/officeart/2005/8/layout/hierarchy2"/>
    <dgm:cxn modelId="{A031D1AF-341B-4D76-A3D2-C0F315E9565F}" type="presParOf" srcId="{E861233C-EE2D-44B7-BFC0-F8AD15573EF2}" destId="{E80CEDFE-8B5D-4CE3-8CDA-7711FA4D8928}" srcOrd="1" destOrd="0" presId="urn:microsoft.com/office/officeart/2005/8/layout/hierarchy2"/>
    <dgm:cxn modelId="{3B72BA4B-8D3C-4B4F-84ED-637A0FE287E2}" type="presParOf" srcId="{E80CEDFE-8B5D-4CE3-8CDA-7711FA4D8928}" destId="{7CD4FE5B-812C-4BE7-882E-E77BDDEEFD6F}" srcOrd="0" destOrd="0" presId="urn:microsoft.com/office/officeart/2005/8/layout/hierarchy2"/>
    <dgm:cxn modelId="{115C2E53-159B-4BCC-A9B4-5D36785AED72}" type="presParOf" srcId="{7CD4FE5B-812C-4BE7-882E-E77BDDEEFD6F}" destId="{7750D120-B6F0-4385-9F01-ED7F56F5B2D3}" srcOrd="0" destOrd="0" presId="urn:microsoft.com/office/officeart/2005/8/layout/hierarchy2"/>
    <dgm:cxn modelId="{B76EAF42-C76D-4E90-86DC-0293E9244D6F}" type="presParOf" srcId="{E80CEDFE-8B5D-4CE3-8CDA-7711FA4D8928}" destId="{430CB2CD-F75A-4647-AF53-3FF2B871132F}" srcOrd="1" destOrd="0" presId="urn:microsoft.com/office/officeart/2005/8/layout/hierarchy2"/>
    <dgm:cxn modelId="{D0A822F2-C448-4CD5-BC5E-7AEA38939C5E}" type="presParOf" srcId="{430CB2CD-F75A-4647-AF53-3FF2B871132F}" destId="{D851A2FA-AC49-4014-B044-CD63778C1F36}" srcOrd="0" destOrd="0" presId="urn:microsoft.com/office/officeart/2005/8/layout/hierarchy2"/>
    <dgm:cxn modelId="{8C50AEC9-E7FC-4178-AF1A-E5C87CDC9E98}" type="presParOf" srcId="{430CB2CD-F75A-4647-AF53-3FF2B871132F}" destId="{5CAD230C-EBB0-4F86-B912-AF7CBBC12C5E}" srcOrd="1" destOrd="0" presId="urn:microsoft.com/office/officeart/2005/8/layout/hierarchy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0493BF-3609-4692-B042-468D8389B73C}">
      <dsp:nvSpPr>
        <dsp:cNvPr id="0" name=""/>
        <dsp:cNvSpPr/>
      </dsp:nvSpPr>
      <dsp:spPr>
        <a:xfrm rot="5400000">
          <a:off x="6662101" y="-3310314"/>
          <a:ext cx="529052" cy="7281977"/>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rtl="0">
            <a:lnSpc>
              <a:spcPct val="90000"/>
            </a:lnSpc>
            <a:spcBef>
              <a:spcPct val="0"/>
            </a:spcBef>
            <a:spcAft>
              <a:spcPct val="15000"/>
            </a:spcAft>
            <a:buChar char="••"/>
          </a:pPr>
          <a:r>
            <a:rPr lang="zh-CN" altLang="en-US" sz="1900" kern="1200" smtClean="0"/>
            <a:t>系统的数学模型（结构和参数已确定）</a:t>
          </a:r>
          <a:endParaRPr lang="zh-CN" altLang="en-US" sz="1900" kern="1200"/>
        </a:p>
      </dsp:txBody>
      <dsp:txXfrm rot="-5400000">
        <a:off x="3285639" y="91974"/>
        <a:ext cx="7256151" cy="477400"/>
      </dsp:txXfrm>
    </dsp:sp>
    <dsp:sp modelId="{9FB8D93E-75F9-4A08-9384-97E1DE30E0CC}">
      <dsp:nvSpPr>
        <dsp:cNvPr id="0" name=""/>
        <dsp:cNvSpPr/>
      </dsp:nvSpPr>
      <dsp:spPr>
        <a:xfrm>
          <a:off x="184079" y="16"/>
          <a:ext cx="3101558" cy="661315"/>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zh-CN" altLang="en-US" sz="2400" kern="1200" smtClean="0"/>
            <a:t>分析的基础：</a:t>
          </a:r>
          <a:endParaRPr lang="zh-CN" altLang="en-US" sz="2400" kern="1200"/>
        </a:p>
      </dsp:txBody>
      <dsp:txXfrm>
        <a:off x="216362" y="32299"/>
        <a:ext cx="3036992" cy="596749"/>
      </dsp:txXfrm>
    </dsp:sp>
    <dsp:sp modelId="{0A83C541-B3E5-4347-B8EB-C26AD89ABBD2}">
      <dsp:nvSpPr>
        <dsp:cNvPr id="0" name=""/>
        <dsp:cNvSpPr/>
      </dsp:nvSpPr>
      <dsp:spPr>
        <a:xfrm rot="5400000">
          <a:off x="6662101" y="-2615933"/>
          <a:ext cx="529052" cy="7281977"/>
        </a:xfrm>
        <a:prstGeom prst="round2SameRect">
          <a:avLst/>
        </a:prstGeom>
        <a:solidFill>
          <a:schemeClr val="accent3">
            <a:tint val="40000"/>
            <a:alpha val="90000"/>
            <a:hueOff val="-249666"/>
            <a:satOff val="8216"/>
            <a:lumOff val="1180"/>
            <a:alphaOff val="0"/>
          </a:schemeClr>
        </a:solidFill>
        <a:ln w="12700" cap="flat" cmpd="sng" algn="ctr">
          <a:solidFill>
            <a:schemeClr val="accent3">
              <a:tint val="40000"/>
              <a:alpha val="90000"/>
              <a:hueOff val="-249666"/>
              <a:satOff val="8216"/>
              <a:lumOff val="118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rtl="0">
            <a:lnSpc>
              <a:spcPct val="90000"/>
            </a:lnSpc>
            <a:spcBef>
              <a:spcPct val="0"/>
            </a:spcBef>
            <a:spcAft>
              <a:spcPct val="15000"/>
            </a:spcAft>
            <a:buChar char="••"/>
          </a:pPr>
          <a:r>
            <a:rPr lang="zh-CN" altLang="en-US" sz="1900" b="1" kern="1200" dirty="0" smtClean="0">
              <a:solidFill>
                <a:srgbClr val="C00000"/>
              </a:solidFill>
              <a:latin typeface="+mj-ea"/>
              <a:ea typeface="+mj-ea"/>
            </a:rPr>
            <a:t>控制系统能满足工程实际需要。</a:t>
          </a:r>
          <a:endParaRPr lang="zh-CN" altLang="en-US" sz="1900" b="1" kern="1200" dirty="0">
            <a:solidFill>
              <a:srgbClr val="C00000"/>
            </a:solidFill>
            <a:latin typeface="+mj-ea"/>
            <a:ea typeface="+mj-ea"/>
          </a:endParaRPr>
        </a:p>
      </dsp:txBody>
      <dsp:txXfrm rot="-5400000">
        <a:off x="3285639" y="786355"/>
        <a:ext cx="7256151" cy="477400"/>
      </dsp:txXfrm>
    </dsp:sp>
    <dsp:sp modelId="{92CE83F4-083B-4F07-9DB4-1C02A45C2BD4}">
      <dsp:nvSpPr>
        <dsp:cNvPr id="0" name=""/>
        <dsp:cNvSpPr/>
      </dsp:nvSpPr>
      <dsp:spPr>
        <a:xfrm>
          <a:off x="184079" y="694397"/>
          <a:ext cx="3101558" cy="661315"/>
        </a:xfrm>
        <a:prstGeom prst="roundRect">
          <a:avLst/>
        </a:prstGeom>
        <a:solidFill>
          <a:schemeClr val="accent3">
            <a:hueOff val="-282579"/>
            <a:satOff val="9696"/>
            <a:lumOff val="45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zh-CN" altLang="en-US" sz="2400" kern="1200" smtClean="0"/>
            <a:t>分析的目的：</a:t>
          </a:r>
          <a:endParaRPr lang="zh-CN" altLang="en-US" sz="2400" kern="1200"/>
        </a:p>
      </dsp:txBody>
      <dsp:txXfrm>
        <a:off x="216362" y="726680"/>
        <a:ext cx="3036992" cy="59674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36DF44-5694-4376-8451-B8B9F6F5B2D1}">
      <dsp:nvSpPr>
        <dsp:cNvPr id="0" name=""/>
        <dsp:cNvSpPr/>
      </dsp:nvSpPr>
      <dsp:spPr>
        <a:xfrm>
          <a:off x="0" y="402657"/>
          <a:ext cx="11128327" cy="22113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3682" tIns="541528" rIns="863682" bIns="184912" numCol="1" spcCol="1270" anchor="t" anchorCtr="0">
          <a:noAutofit/>
        </a:bodyPr>
        <a:lstStyle/>
        <a:p>
          <a:pPr marL="228600" lvl="1" indent="-228600" algn="l" defTabSz="1155700" rtl="0">
            <a:lnSpc>
              <a:spcPct val="90000"/>
            </a:lnSpc>
            <a:spcBef>
              <a:spcPct val="0"/>
            </a:spcBef>
            <a:spcAft>
              <a:spcPct val="15000"/>
            </a:spcAft>
            <a:buChar char="••"/>
          </a:pPr>
          <a:r>
            <a:rPr lang="zh-CN" altLang="en-US" sz="2600" kern="1200" smtClean="0"/>
            <a:t>系统的性能指标（控制性能指标、抗干扰指标、环境指标等）</a:t>
          </a:r>
          <a:endParaRPr lang="zh-CN" altLang="en-US" sz="2600" kern="1200"/>
        </a:p>
        <a:p>
          <a:pPr marL="228600" lvl="1" indent="-228600" algn="l" defTabSz="1155700" rtl="0">
            <a:lnSpc>
              <a:spcPct val="90000"/>
            </a:lnSpc>
            <a:spcBef>
              <a:spcPct val="0"/>
            </a:spcBef>
            <a:spcAft>
              <a:spcPct val="15000"/>
            </a:spcAft>
            <a:buChar char="••"/>
          </a:pPr>
          <a:r>
            <a:rPr lang="zh-CN" altLang="en-US" sz="2600" kern="1200" smtClean="0"/>
            <a:t>经济条件和成本要求</a:t>
          </a:r>
          <a:endParaRPr lang="zh-CN" altLang="en-US" sz="2600" kern="1200"/>
        </a:p>
        <a:p>
          <a:pPr marL="228600" lvl="1" indent="-228600" algn="l" defTabSz="1155700" rtl="0">
            <a:lnSpc>
              <a:spcPct val="90000"/>
            </a:lnSpc>
            <a:spcBef>
              <a:spcPct val="0"/>
            </a:spcBef>
            <a:spcAft>
              <a:spcPct val="15000"/>
            </a:spcAft>
            <a:buChar char="••"/>
          </a:pPr>
          <a:r>
            <a:rPr lang="zh-CN" altLang="en-US" sz="2600" kern="1200" smtClean="0"/>
            <a:t>工程实现的方便性（涉及信号性质、可供选用的元器件等）</a:t>
          </a:r>
          <a:endParaRPr lang="zh-CN" altLang="en-US" sz="2600" kern="1200"/>
        </a:p>
      </dsp:txBody>
      <dsp:txXfrm>
        <a:off x="0" y="402657"/>
        <a:ext cx="11128327" cy="2211300"/>
      </dsp:txXfrm>
    </dsp:sp>
    <dsp:sp modelId="{45674DF7-9635-4799-B2CF-16E2B104CF49}">
      <dsp:nvSpPr>
        <dsp:cNvPr id="0" name=""/>
        <dsp:cNvSpPr/>
      </dsp:nvSpPr>
      <dsp:spPr>
        <a:xfrm>
          <a:off x="556416" y="18897"/>
          <a:ext cx="7789829" cy="76752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4437" tIns="0" rIns="294437" bIns="0" numCol="1" spcCol="1270" anchor="ctr" anchorCtr="0">
          <a:noAutofit/>
        </a:bodyPr>
        <a:lstStyle/>
        <a:p>
          <a:pPr lvl="0" algn="l" defTabSz="1155700" rtl="0">
            <a:lnSpc>
              <a:spcPct val="90000"/>
            </a:lnSpc>
            <a:spcBef>
              <a:spcPct val="0"/>
            </a:spcBef>
            <a:spcAft>
              <a:spcPct val="35000"/>
            </a:spcAft>
          </a:pPr>
          <a:r>
            <a:rPr lang="zh-CN" altLang="en-US" sz="2600" kern="1200" smtClean="0"/>
            <a:t>实际采用哪种控制方案，主要取决于：</a:t>
          </a:r>
          <a:endParaRPr lang="zh-CN" altLang="en-US" sz="2600" kern="1200"/>
        </a:p>
      </dsp:txBody>
      <dsp:txXfrm>
        <a:off x="593883" y="56364"/>
        <a:ext cx="7714895" cy="692586"/>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0F31E0-352B-40AD-9CAE-D9F9253F6FE9}">
      <dsp:nvSpPr>
        <dsp:cNvPr id="0" name=""/>
        <dsp:cNvSpPr/>
      </dsp:nvSpPr>
      <dsp:spPr>
        <a:xfrm rot="5400000">
          <a:off x="8456004" y="-1556564"/>
          <a:ext cx="1019356" cy="4387323"/>
        </a:xfrm>
        <a:prstGeom prst="round2Same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45720" rIns="91440" bIns="45720" numCol="1" spcCol="1270" anchor="ctr" anchorCtr="0">
          <a:noAutofit/>
        </a:bodyPr>
        <a:lstStyle/>
        <a:p>
          <a:pPr marL="228600" lvl="1" indent="-228600" algn="l" defTabSz="1066800" rtl="0">
            <a:lnSpc>
              <a:spcPct val="90000"/>
            </a:lnSpc>
            <a:spcBef>
              <a:spcPct val="0"/>
            </a:spcBef>
            <a:spcAft>
              <a:spcPct val="15000"/>
            </a:spcAft>
            <a:buChar char="••"/>
          </a:pPr>
          <a:r>
            <a:rPr lang="zh-CN" altLang="en-US" sz="2400" kern="1200" dirty="0" smtClean="0"/>
            <a:t>满足控制要求（性能、功能），可靠性高，经济性好</a:t>
          </a:r>
          <a:endParaRPr lang="zh-CN" altLang="en-US" sz="2400" kern="1200" dirty="0"/>
        </a:p>
      </dsp:txBody>
      <dsp:txXfrm rot="-5400000">
        <a:off x="6772021" y="177180"/>
        <a:ext cx="4337562" cy="919834"/>
      </dsp:txXfrm>
    </dsp:sp>
    <dsp:sp modelId="{E47F2404-28D7-4FFA-A5DB-3185E2FE5139}">
      <dsp:nvSpPr>
        <dsp:cNvPr id="0" name=""/>
        <dsp:cNvSpPr/>
      </dsp:nvSpPr>
      <dsp:spPr>
        <a:xfrm>
          <a:off x="779" y="0"/>
          <a:ext cx="6771241" cy="1274195"/>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rtl="0">
            <a:lnSpc>
              <a:spcPct val="90000"/>
            </a:lnSpc>
            <a:spcBef>
              <a:spcPct val="0"/>
            </a:spcBef>
            <a:spcAft>
              <a:spcPct val="35000"/>
            </a:spcAft>
          </a:pPr>
          <a:r>
            <a:rPr lang="zh-CN" altLang="en-US" sz="2800" kern="1200" dirty="0" smtClean="0"/>
            <a:t>工程实际应用中，对控制系统的要求是：</a:t>
          </a:r>
          <a:endParaRPr lang="zh-CN" altLang="en-US" sz="2800" kern="1200" dirty="0"/>
        </a:p>
      </dsp:txBody>
      <dsp:txXfrm>
        <a:off x="62980" y="62201"/>
        <a:ext cx="6646839" cy="1149793"/>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7E6CD5-FDCC-405F-854F-44ED76A7BC58}">
      <dsp:nvSpPr>
        <dsp:cNvPr id="0" name=""/>
        <dsp:cNvSpPr/>
      </dsp:nvSpPr>
      <dsp:spPr>
        <a:xfrm rot="5400000">
          <a:off x="5966776" y="-3672625"/>
          <a:ext cx="1042866" cy="8648898"/>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43815" rIns="87630" bIns="43815" numCol="1" spcCol="1270" anchor="ctr" anchorCtr="0">
          <a:noAutofit/>
        </a:bodyPr>
        <a:lstStyle/>
        <a:p>
          <a:pPr marL="228600" lvl="1" indent="-228600" algn="l" defTabSz="1022350" rtl="0">
            <a:lnSpc>
              <a:spcPct val="90000"/>
            </a:lnSpc>
            <a:spcBef>
              <a:spcPct val="0"/>
            </a:spcBef>
            <a:spcAft>
              <a:spcPct val="15000"/>
            </a:spcAft>
            <a:buChar char="••"/>
          </a:pPr>
          <a:r>
            <a:rPr lang="zh-CN" sz="2300" kern="1200" dirty="0" smtClean="0"/>
            <a:t>这是基于频域法、根轨迹法的设计，即依据极坐标图、</a:t>
          </a:r>
          <a:r>
            <a:rPr lang="en-US" sz="2300" kern="1200" dirty="0" smtClean="0"/>
            <a:t>Bode</a:t>
          </a:r>
          <a:r>
            <a:rPr lang="zh-CN" sz="2300" kern="1200" dirty="0" smtClean="0"/>
            <a:t>图、根轨迹图进行的设计，其特点是工程适应性强、物理意义明确等</a:t>
          </a:r>
          <a:endParaRPr lang="zh-CN" sz="2300" kern="1200" dirty="0"/>
        </a:p>
      </dsp:txBody>
      <dsp:txXfrm rot="-5400000">
        <a:off x="2163761" y="181299"/>
        <a:ext cx="8597989" cy="941048"/>
      </dsp:txXfrm>
    </dsp:sp>
    <dsp:sp modelId="{4453BBD4-6C6F-486D-AAE9-D2BAEA385B12}">
      <dsp:nvSpPr>
        <dsp:cNvPr id="0" name=""/>
        <dsp:cNvSpPr/>
      </dsp:nvSpPr>
      <dsp:spPr>
        <a:xfrm>
          <a:off x="347463" y="32"/>
          <a:ext cx="1816296" cy="1303583"/>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rtl="0">
            <a:lnSpc>
              <a:spcPct val="90000"/>
            </a:lnSpc>
            <a:spcBef>
              <a:spcPct val="0"/>
            </a:spcBef>
            <a:spcAft>
              <a:spcPct val="35000"/>
            </a:spcAft>
          </a:pPr>
          <a:r>
            <a:rPr lang="zh-CN" altLang="en-US" sz="2800" kern="1200" dirty="0" smtClean="0"/>
            <a:t>图解法：</a:t>
          </a:r>
          <a:endParaRPr lang="zh-CN" altLang="en-US" sz="2800" kern="1200" dirty="0"/>
        </a:p>
      </dsp:txBody>
      <dsp:txXfrm>
        <a:off x="411099" y="63668"/>
        <a:ext cx="1689024" cy="1176311"/>
      </dsp:txXfrm>
    </dsp:sp>
    <dsp:sp modelId="{3FC80AB0-E86D-47C8-8E80-C0D899CE70C4}">
      <dsp:nvSpPr>
        <dsp:cNvPr id="0" name=""/>
        <dsp:cNvSpPr/>
      </dsp:nvSpPr>
      <dsp:spPr>
        <a:xfrm rot="5400000">
          <a:off x="5966776" y="-2303862"/>
          <a:ext cx="1042866" cy="8648898"/>
        </a:xfrm>
        <a:prstGeom prst="round2SameRect">
          <a:avLst/>
        </a:prstGeom>
        <a:solidFill>
          <a:schemeClr val="accent3">
            <a:tint val="40000"/>
            <a:alpha val="90000"/>
            <a:hueOff val="-249666"/>
            <a:satOff val="8216"/>
            <a:lumOff val="1180"/>
            <a:alphaOff val="0"/>
          </a:schemeClr>
        </a:solidFill>
        <a:ln w="12700" cap="flat" cmpd="sng" algn="ctr">
          <a:solidFill>
            <a:schemeClr val="accent3">
              <a:tint val="40000"/>
              <a:alpha val="90000"/>
              <a:hueOff val="-249666"/>
              <a:satOff val="8216"/>
              <a:lumOff val="118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43815" rIns="87630" bIns="43815" numCol="1" spcCol="1270" anchor="ctr" anchorCtr="0">
          <a:noAutofit/>
        </a:bodyPr>
        <a:lstStyle/>
        <a:p>
          <a:pPr marL="228600" lvl="1" indent="-228600" algn="l" defTabSz="1022350" rtl="0">
            <a:lnSpc>
              <a:spcPct val="90000"/>
            </a:lnSpc>
            <a:spcBef>
              <a:spcPct val="0"/>
            </a:spcBef>
            <a:spcAft>
              <a:spcPct val="15000"/>
            </a:spcAft>
            <a:buChar char="••"/>
          </a:pPr>
          <a:r>
            <a:rPr lang="zh-CN" sz="2300" kern="1200" smtClean="0"/>
            <a:t>这是基于精确计算的设计，如极点配置设计、最优化设计等，特点是设计的控制器精准</a:t>
          </a:r>
          <a:endParaRPr lang="zh-CN" sz="2300" kern="1200"/>
        </a:p>
      </dsp:txBody>
      <dsp:txXfrm rot="-5400000">
        <a:off x="2163761" y="1550062"/>
        <a:ext cx="8597989" cy="941048"/>
      </dsp:txXfrm>
    </dsp:sp>
    <dsp:sp modelId="{D4F7B3C5-029D-4F66-96F2-605EFF72D9D1}">
      <dsp:nvSpPr>
        <dsp:cNvPr id="0" name=""/>
        <dsp:cNvSpPr/>
      </dsp:nvSpPr>
      <dsp:spPr>
        <a:xfrm>
          <a:off x="347463" y="1368795"/>
          <a:ext cx="1816296" cy="1303583"/>
        </a:xfrm>
        <a:prstGeom prst="roundRect">
          <a:avLst/>
        </a:prstGeom>
        <a:solidFill>
          <a:schemeClr val="accent3">
            <a:hueOff val="-282579"/>
            <a:satOff val="9696"/>
            <a:lumOff val="45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rtl="0">
            <a:lnSpc>
              <a:spcPct val="90000"/>
            </a:lnSpc>
            <a:spcBef>
              <a:spcPct val="0"/>
            </a:spcBef>
            <a:spcAft>
              <a:spcPct val="35000"/>
            </a:spcAft>
          </a:pPr>
          <a:r>
            <a:rPr lang="zh-CN" altLang="en-US" sz="2800" kern="1200" smtClean="0"/>
            <a:t>解析法：</a:t>
          </a:r>
          <a:endParaRPr lang="zh-CN" altLang="en-US" sz="2800" kern="1200"/>
        </a:p>
      </dsp:txBody>
      <dsp:txXfrm>
        <a:off x="411099" y="1432431"/>
        <a:ext cx="1689024" cy="1176311"/>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7DBF91-4897-43C8-9409-56096C387E64}">
      <dsp:nvSpPr>
        <dsp:cNvPr id="0" name=""/>
        <dsp:cNvSpPr/>
      </dsp:nvSpPr>
      <dsp:spPr>
        <a:xfrm rot="5400000">
          <a:off x="6281741" y="-4078849"/>
          <a:ext cx="468622" cy="8745252"/>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rtl="0">
            <a:lnSpc>
              <a:spcPct val="90000"/>
            </a:lnSpc>
            <a:spcBef>
              <a:spcPct val="0"/>
            </a:spcBef>
            <a:spcAft>
              <a:spcPct val="15000"/>
            </a:spcAft>
            <a:buChar char="••"/>
          </a:pPr>
          <a:r>
            <a:rPr lang="zh-CN" sz="1900" kern="1200" smtClean="0"/>
            <a:t>开环幅频函数的幅值远大于</a:t>
          </a:r>
          <a:r>
            <a:rPr lang="en-US" sz="1900" kern="1200" smtClean="0"/>
            <a:t>1</a:t>
          </a:r>
          <a:r>
            <a:rPr lang="zh-CN" sz="1900" kern="1200" smtClean="0"/>
            <a:t>，或对数幅频的分贝数远大于</a:t>
          </a:r>
          <a:r>
            <a:rPr lang="en-US" sz="1900" kern="1200" smtClean="0"/>
            <a:t>0dB</a:t>
          </a:r>
          <a:endParaRPr lang="zh-CN" sz="1900" kern="1200"/>
        </a:p>
      </dsp:txBody>
      <dsp:txXfrm rot="-5400000">
        <a:off x="2143426" y="82342"/>
        <a:ext cx="8722376" cy="422870"/>
      </dsp:txXfrm>
    </dsp:sp>
    <dsp:sp modelId="{A4096CE0-4BB6-47FA-B5BE-89C714247407}">
      <dsp:nvSpPr>
        <dsp:cNvPr id="0" name=""/>
        <dsp:cNvSpPr/>
      </dsp:nvSpPr>
      <dsp:spPr>
        <a:xfrm>
          <a:off x="271445" y="887"/>
          <a:ext cx="1871981" cy="585778"/>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zh-CN" altLang="en-US" sz="2400" kern="1200" smtClean="0"/>
            <a:t>低频段：</a:t>
          </a:r>
          <a:endParaRPr lang="zh-CN" altLang="en-US" sz="2400" kern="1200"/>
        </a:p>
      </dsp:txBody>
      <dsp:txXfrm>
        <a:off x="300040" y="29482"/>
        <a:ext cx="1814791" cy="528588"/>
      </dsp:txXfrm>
    </dsp:sp>
    <dsp:sp modelId="{0ABDAAD6-9CA0-4F13-87B2-FA0715C0A01E}">
      <dsp:nvSpPr>
        <dsp:cNvPr id="0" name=""/>
        <dsp:cNvSpPr/>
      </dsp:nvSpPr>
      <dsp:spPr>
        <a:xfrm rot="5400000">
          <a:off x="6281741" y="-3463782"/>
          <a:ext cx="468622" cy="8745252"/>
        </a:xfrm>
        <a:prstGeom prst="round2SameRect">
          <a:avLst/>
        </a:prstGeom>
        <a:solidFill>
          <a:schemeClr val="accent3">
            <a:tint val="40000"/>
            <a:alpha val="90000"/>
            <a:hueOff val="-124833"/>
            <a:satOff val="4108"/>
            <a:lumOff val="590"/>
            <a:alphaOff val="0"/>
          </a:schemeClr>
        </a:solidFill>
        <a:ln w="12700" cap="flat" cmpd="sng" algn="ctr">
          <a:solidFill>
            <a:schemeClr val="accent3">
              <a:tint val="40000"/>
              <a:alpha val="90000"/>
              <a:hueOff val="-124833"/>
              <a:satOff val="4108"/>
              <a:lumOff val="59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rtl="0">
            <a:lnSpc>
              <a:spcPct val="90000"/>
            </a:lnSpc>
            <a:spcBef>
              <a:spcPct val="0"/>
            </a:spcBef>
            <a:spcAft>
              <a:spcPct val="15000"/>
            </a:spcAft>
            <a:buChar char="••"/>
          </a:pPr>
          <a:r>
            <a:rPr lang="zh-CN" sz="1900" kern="1200" smtClean="0"/>
            <a:t>斜率</a:t>
          </a:r>
          <a:r>
            <a:rPr lang="en-US" sz="1900" kern="1200" smtClean="0"/>
            <a:t>=-20dB/dec</a:t>
          </a:r>
          <a:r>
            <a:rPr lang="zh-CN" sz="1900" kern="1200" smtClean="0"/>
            <a:t>，相位裕量</a:t>
          </a:r>
          <a:r>
            <a:rPr lang="el-GR" sz="1900" kern="1200" smtClean="0"/>
            <a:t>γ</a:t>
          </a:r>
          <a:r>
            <a:rPr lang="en-US" sz="1900" kern="1200" baseline="30000" smtClean="0"/>
            <a:t>=</a:t>
          </a:r>
          <a:r>
            <a:rPr lang="en-US" sz="1900" kern="1200" smtClean="0"/>
            <a:t>30</a:t>
          </a:r>
          <a:r>
            <a:rPr lang="en-US" sz="1900" kern="1200" baseline="30000" smtClean="0"/>
            <a:t>0</a:t>
          </a:r>
          <a:r>
            <a:rPr lang="en-US" sz="1900" kern="1200" smtClean="0"/>
            <a:t>-60</a:t>
          </a:r>
          <a:r>
            <a:rPr lang="en-US" sz="1900" kern="1200" baseline="30000" smtClean="0"/>
            <a:t>0</a:t>
          </a:r>
          <a:r>
            <a:rPr lang="zh-CN" sz="1900" kern="1200" smtClean="0"/>
            <a:t>，增益裕量</a:t>
          </a:r>
          <a:r>
            <a:rPr lang="en-US" sz="1900" kern="1200" smtClean="0"/>
            <a:t>20lgK</a:t>
          </a:r>
          <a:r>
            <a:rPr lang="el-GR" sz="1900" kern="1200" baseline="-25000" smtClean="0"/>
            <a:t>g</a:t>
          </a:r>
          <a:r>
            <a:rPr lang="en-US" sz="1900" kern="1200" smtClean="0"/>
            <a:t>≥6dB</a:t>
          </a:r>
          <a:endParaRPr lang="zh-CN" sz="1900" kern="1200"/>
        </a:p>
      </dsp:txBody>
      <dsp:txXfrm rot="-5400000">
        <a:off x="2143426" y="697409"/>
        <a:ext cx="8722376" cy="422870"/>
      </dsp:txXfrm>
    </dsp:sp>
    <dsp:sp modelId="{71045E18-AC80-4B79-864C-10BC9A7AAB13}">
      <dsp:nvSpPr>
        <dsp:cNvPr id="0" name=""/>
        <dsp:cNvSpPr/>
      </dsp:nvSpPr>
      <dsp:spPr>
        <a:xfrm>
          <a:off x="271445" y="615954"/>
          <a:ext cx="1871981" cy="585778"/>
        </a:xfrm>
        <a:prstGeom prst="roundRect">
          <a:avLst/>
        </a:prstGeom>
        <a:solidFill>
          <a:schemeClr val="accent3">
            <a:hueOff val="-141290"/>
            <a:satOff val="4848"/>
            <a:lumOff val="22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zh-CN" altLang="en-US" sz="2400" kern="1200" smtClean="0"/>
            <a:t>中频段：</a:t>
          </a:r>
          <a:endParaRPr lang="zh-CN" altLang="en-US" sz="2400" kern="1200"/>
        </a:p>
      </dsp:txBody>
      <dsp:txXfrm>
        <a:off x="300040" y="644549"/>
        <a:ext cx="1814791" cy="528588"/>
      </dsp:txXfrm>
    </dsp:sp>
    <dsp:sp modelId="{B1EC3D99-5B74-45C5-9BBB-3227C1CBC444}">
      <dsp:nvSpPr>
        <dsp:cNvPr id="0" name=""/>
        <dsp:cNvSpPr/>
      </dsp:nvSpPr>
      <dsp:spPr>
        <a:xfrm rot="5400000">
          <a:off x="6281741" y="-2848714"/>
          <a:ext cx="468622" cy="8745252"/>
        </a:xfrm>
        <a:prstGeom prst="round2SameRect">
          <a:avLst/>
        </a:prstGeom>
        <a:solidFill>
          <a:schemeClr val="accent3">
            <a:tint val="40000"/>
            <a:alpha val="90000"/>
            <a:hueOff val="-249666"/>
            <a:satOff val="8216"/>
            <a:lumOff val="1180"/>
            <a:alphaOff val="0"/>
          </a:schemeClr>
        </a:solidFill>
        <a:ln w="12700" cap="flat" cmpd="sng" algn="ctr">
          <a:solidFill>
            <a:schemeClr val="accent3">
              <a:tint val="40000"/>
              <a:alpha val="90000"/>
              <a:hueOff val="-249666"/>
              <a:satOff val="8216"/>
              <a:lumOff val="118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rtl="0">
            <a:lnSpc>
              <a:spcPct val="90000"/>
            </a:lnSpc>
            <a:spcBef>
              <a:spcPct val="0"/>
            </a:spcBef>
            <a:spcAft>
              <a:spcPct val="15000"/>
            </a:spcAft>
            <a:buChar char="••"/>
          </a:pPr>
          <a:r>
            <a:rPr lang="zh-CN" sz="1900" kern="1200" smtClean="0"/>
            <a:t>斜率陡斜，</a:t>
          </a:r>
          <a:r>
            <a:rPr lang="en-US" sz="1900" kern="1200" smtClean="0"/>
            <a:t>&gt;-40dB/dec</a:t>
          </a:r>
          <a:r>
            <a:rPr lang="zh-CN" sz="1900" kern="1200" smtClean="0"/>
            <a:t>  </a:t>
          </a:r>
          <a:endParaRPr lang="zh-CN" sz="1900" kern="1200"/>
        </a:p>
      </dsp:txBody>
      <dsp:txXfrm rot="-5400000">
        <a:off x="2143426" y="1312477"/>
        <a:ext cx="8722376" cy="422870"/>
      </dsp:txXfrm>
    </dsp:sp>
    <dsp:sp modelId="{816758CA-B238-45B9-AB67-F60C234A9D9F}">
      <dsp:nvSpPr>
        <dsp:cNvPr id="0" name=""/>
        <dsp:cNvSpPr/>
      </dsp:nvSpPr>
      <dsp:spPr>
        <a:xfrm>
          <a:off x="271445" y="1231022"/>
          <a:ext cx="1871981" cy="585778"/>
        </a:xfrm>
        <a:prstGeom prst="roundRect">
          <a:avLst/>
        </a:prstGeom>
        <a:solidFill>
          <a:schemeClr val="accent3">
            <a:hueOff val="-282579"/>
            <a:satOff val="9696"/>
            <a:lumOff val="45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zh-CN" altLang="en-US" sz="2400" kern="1200" smtClean="0"/>
            <a:t>高频段：</a:t>
          </a:r>
          <a:endParaRPr lang="zh-CN" altLang="en-US" sz="2400" kern="1200"/>
        </a:p>
      </dsp:txBody>
      <dsp:txXfrm>
        <a:off x="300040" y="1259617"/>
        <a:ext cx="1814791" cy="528588"/>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CC77FE-ED55-42BB-BD96-131A89FA3E23}">
      <dsp:nvSpPr>
        <dsp:cNvPr id="0" name=""/>
        <dsp:cNvSpPr/>
      </dsp:nvSpPr>
      <dsp:spPr>
        <a:xfrm rot="5400000">
          <a:off x="2875682" y="-1835356"/>
          <a:ext cx="816552" cy="4691455"/>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zh-CN" sz="2000" kern="1200" dirty="0" smtClean="0"/>
            <a:t>原系统的</a:t>
          </a:r>
          <a:r>
            <a:rPr lang="zh-CN" sz="2000" u="sng" kern="1200" dirty="0" smtClean="0"/>
            <a:t>数学模型</a:t>
          </a:r>
          <a:r>
            <a:rPr lang="zh-CN" sz="2000" kern="1200" dirty="0" smtClean="0"/>
            <a:t>（</a:t>
          </a:r>
          <a:r>
            <a:rPr lang="en-US" sz="2000" kern="1200" dirty="0" smtClean="0"/>
            <a:t>G(s)</a:t>
          </a:r>
          <a:r>
            <a:rPr lang="zh-CN" sz="2000" kern="1200" dirty="0" smtClean="0"/>
            <a:t>、</a:t>
          </a:r>
          <a:r>
            <a:rPr lang="en-US" sz="2000" kern="1200" dirty="0" smtClean="0"/>
            <a:t>H(s)</a:t>
          </a:r>
          <a:r>
            <a:rPr lang="zh-CN" sz="2000" kern="1200" dirty="0" smtClean="0"/>
            <a:t>）</a:t>
          </a:r>
          <a:r>
            <a:rPr lang="en-US" sz="2000" kern="1200" dirty="0" smtClean="0"/>
            <a:t>,</a:t>
          </a:r>
          <a:r>
            <a:rPr lang="zh-CN" sz="2000" kern="1200" dirty="0" smtClean="0"/>
            <a:t>以及</a:t>
          </a:r>
          <a:r>
            <a:rPr lang="zh-CN" sz="2000" u="sng" kern="1200" dirty="0" smtClean="0"/>
            <a:t>要求的期望性能</a:t>
          </a:r>
          <a:endParaRPr lang="zh-CN" sz="2000" kern="1200" dirty="0"/>
        </a:p>
      </dsp:txBody>
      <dsp:txXfrm rot="-5400000">
        <a:off x="938231" y="141956"/>
        <a:ext cx="4651594" cy="736830"/>
      </dsp:txXfrm>
    </dsp:sp>
    <dsp:sp modelId="{B7CEA246-6865-44A3-839F-99D102D7EAE4}">
      <dsp:nvSpPr>
        <dsp:cNvPr id="0" name=""/>
        <dsp:cNvSpPr/>
      </dsp:nvSpPr>
      <dsp:spPr>
        <a:xfrm>
          <a:off x="369" y="25"/>
          <a:ext cx="937861" cy="102069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zh-CN" altLang="en-US" sz="2400" kern="1200" dirty="0" smtClean="0"/>
            <a:t>已知</a:t>
          </a:r>
          <a:endParaRPr lang="zh-CN" altLang="en-US" sz="2400" kern="1200" dirty="0"/>
        </a:p>
      </dsp:txBody>
      <dsp:txXfrm>
        <a:off x="46152" y="45808"/>
        <a:ext cx="846295" cy="929124"/>
      </dsp:txXfrm>
    </dsp:sp>
    <dsp:sp modelId="{ED890631-EEE2-48C1-B767-7A02D1D3FDBB}">
      <dsp:nvSpPr>
        <dsp:cNvPr id="0" name=""/>
        <dsp:cNvSpPr/>
      </dsp:nvSpPr>
      <dsp:spPr>
        <a:xfrm rot="5400000">
          <a:off x="2875682" y="-763631"/>
          <a:ext cx="816552" cy="4691455"/>
        </a:xfrm>
        <a:prstGeom prst="round2SameRect">
          <a:avLst/>
        </a:prstGeom>
        <a:solidFill>
          <a:schemeClr val="accent3">
            <a:tint val="40000"/>
            <a:alpha val="90000"/>
            <a:hueOff val="-249666"/>
            <a:satOff val="8216"/>
            <a:lumOff val="1180"/>
            <a:alphaOff val="0"/>
          </a:schemeClr>
        </a:solidFill>
        <a:ln w="12700" cap="flat" cmpd="sng" algn="ctr">
          <a:solidFill>
            <a:schemeClr val="accent3">
              <a:tint val="40000"/>
              <a:alpha val="90000"/>
              <a:hueOff val="-249666"/>
              <a:satOff val="8216"/>
              <a:lumOff val="118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zh-CN" sz="2000" kern="1200" dirty="0" smtClean="0"/>
            <a:t>满足期望性能的校正装置（控制器）模型</a:t>
          </a:r>
          <a:r>
            <a:rPr lang="en-US" sz="2000" kern="1200" dirty="0" smtClean="0"/>
            <a:t>D(s)</a:t>
          </a:r>
          <a:r>
            <a:rPr lang="zh-CN" sz="2000" kern="1200" dirty="0" smtClean="0"/>
            <a:t>，即求解</a:t>
          </a:r>
          <a:r>
            <a:rPr lang="en-US" sz="2000" kern="1200" dirty="0" smtClean="0"/>
            <a:t>T</a:t>
          </a:r>
          <a:r>
            <a:rPr lang="en-US" sz="2000" kern="1200" baseline="-25000" dirty="0" smtClean="0"/>
            <a:t>1</a:t>
          </a:r>
          <a:r>
            <a:rPr lang="zh-CN" sz="2000" kern="1200" dirty="0" smtClean="0"/>
            <a:t>、</a:t>
          </a:r>
          <a:r>
            <a:rPr lang="en-US" sz="2000" kern="1200" dirty="0" smtClean="0"/>
            <a:t>T</a:t>
          </a:r>
          <a:r>
            <a:rPr lang="en-US" sz="2000" kern="1200" baseline="-25000" dirty="0" smtClean="0"/>
            <a:t>2</a:t>
          </a:r>
          <a:r>
            <a:rPr lang="zh-CN" sz="2000" kern="1200" dirty="0" smtClean="0"/>
            <a:t>、</a:t>
          </a:r>
          <a:r>
            <a:rPr lang="en-US" sz="2000" kern="1200" dirty="0" smtClean="0"/>
            <a:t>T</a:t>
          </a:r>
          <a:r>
            <a:rPr lang="en-US" sz="2000" kern="1200" baseline="-25000" dirty="0" smtClean="0"/>
            <a:t>3</a:t>
          </a:r>
          <a:r>
            <a:rPr lang="zh-CN" sz="2000" kern="1200" dirty="0" smtClean="0"/>
            <a:t>、</a:t>
          </a:r>
          <a:r>
            <a:rPr lang="en-US" sz="2000" kern="1200" dirty="0" smtClean="0"/>
            <a:t>T</a:t>
          </a:r>
          <a:r>
            <a:rPr lang="en-US" sz="2000" kern="1200" baseline="-25000" dirty="0" smtClean="0"/>
            <a:t>4</a:t>
          </a:r>
          <a:endParaRPr lang="zh-CN" sz="2000" kern="1200" dirty="0"/>
        </a:p>
      </dsp:txBody>
      <dsp:txXfrm rot="-5400000">
        <a:off x="938231" y="1213681"/>
        <a:ext cx="4651594" cy="736830"/>
      </dsp:txXfrm>
    </dsp:sp>
    <dsp:sp modelId="{4BB76F01-6F95-4CA3-9CF2-0393DC6B5E77}">
      <dsp:nvSpPr>
        <dsp:cNvPr id="0" name=""/>
        <dsp:cNvSpPr/>
      </dsp:nvSpPr>
      <dsp:spPr>
        <a:xfrm>
          <a:off x="369" y="1071750"/>
          <a:ext cx="937861" cy="1020690"/>
        </a:xfrm>
        <a:prstGeom prst="roundRect">
          <a:avLst/>
        </a:prstGeom>
        <a:solidFill>
          <a:schemeClr val="accent3">
            <a:hueOff val="-282579"/>
            <a:satOff val="9696"/>
            <a:lumOff val="45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zh-CN" altLang="en-US" sz="2400" kern="1200" dirty="0" smtClean="0"/>
            <a:t>求解</a:t>
          </a:r>
          <a:endParaRPr lang="zh-CN" altLang="en-US" sz="2400" kern="1200" dirty="0"/>
        </a:p>
      </dsp:txBody>
      <dsp:txXfrm>
        <a:off x="46152" y="1117533"/>
        <a:ext cx="846295" cy="929124"/>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82F995-5D1B-4313-90C4-A35C0820B879}">
      <dsp:nvSpPr>
        <dsp:cNvPr id="0" name=""/>
        <dsp:cNvSpPr/>
      </dsp:nvSpPr>
      <dsp:spPr>
        <a:xfrm rot="5400000">
          <a:off x="5875786" y="-3624390"/>
          <a:ext cx="1473578" cy="9092555"/>
        </a:xfrm>
        <a:prstGeom prst="round2Same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zh-CN" sz="1800" kern="1200" dirty="0" smtClean="0"/>
            <a:t>联立求解时未必都能获得有实际意义的解（即</a:t>
          </a:r>
          <a:r>
            <a:rPr lang="el-GR" sz="1800" b="1" i="1" kern="1200" dirty="0" smtClean="0">
              <a:latin typeface="+mj-ea"/>
              <a:ea typeface="+mj-ea"/>
            </a:rPr>
            <a:t>α</a:t>
          </a:r>
          <a:r>
            <a:rPr lang="en-US" sz="1800" b="1" i="1" kern="1200" dirty="0" smtClean="0">
              <a:latin typeface="+mj-ea"/>
              <a:ea typeface="+mj-ea"/>
            </a:rPr>
            <a:t> </a:t>
          </a:r>
          <a:r>
            <a:rPr lang="zh-CN" sz="1800" kern="1200" dirty="0" smtClean="0"/>
            <a:t>和</a:t>
          </a:r>
          <a:r>
            <a:rPr lang="en-US" sz="1800" b="1" i="1" kern="1200" dirty="0" smtClean="0">
              <a:latin typeface="+mj-ea"/>
              <a:ea typeface="+mj-ea"/>
            </a:rPr>
            <a:t>T </a:t>
          </a:r>
          <a:r>
            <a:rPr lang="zh-CN" sz="1800" kern="1200" dirty="0" smtClean="0"/>
            <a:t>都为实数，且</a:t>
          </a:r>
          <a:r>
            <a:rPr lang="el-GR" sz="1800" b="1" i="1" kern="1200" dirty="0" smtClean="0">
              <a:latin typeface="+mj-ea"/>
              <a:ea typeface="+mj-ea"/>
            </a:rPr>
            <a:t>α</a:t>
          </a:r>
          <a:r>
            <a:rPr lang="en-US" sz="1800" b="1" kern="1200" dirty="0" smtClean="0">
              <a:latin typeface="+mj-ea"/>
              <a:ea typeface="+mj-ea"/>
            </a:rPr>
            <a:t>&gt;1</a:t>
          </a:r>
          <a:r>
            <a:rPr lang="zh-CN" sz="1800" b="1" kern="1200" dirty="0" smtClean="0">
              <a:latin typeface="+mj-ea"/>
              <a:ea typeface="+mj-ea"/>
            </a:rPr>
            <a:t>、</a:t>
          </a:r>
          <a:r>
            <a:rPr lang="en-US" sz="1800" b="1" i="1" kern="1200" dirty="0" smtClean="0">
              <a:latin typeface="+mj-ea"/>
              <a:ea typeface="+mj-ea"/>
            </a:rPr>
            <a:t>T</a:t>
          </a:r>
          <a:r>
            <a:rPr lang="en-US" sz="1800" b="1" kern="1200" dirty="0" smtClean="0">
              <a:latin typeface="+mj-ea"/>
              <a:ea typeface="+mj-ea"/>
            </a:rPr>
            <a:t>&gt;0</a:t>
          </a:r>
          <a:r>
            <a:rPr lang="zh-CN" sz="1800" kern="1200" dirty="0" smtClean="0"/>
            <a:t>）。没有获得实际意义解的情况表明引入串联超前校正装置的系统根轨迹不能通过指定的期望（主导）极点。说明串联超前校正装置的设计有局限性，不能使校正后的系统根轨迹通过</a:t>
          </a:r>
          <a:r>
            <a:rPr lang="zh-CN" sz="1800" b="1" kern="1200" dirty="0" smtClean="0">
              <a:solidFill>
                <a:srgbClr val="C00000"/>
              </a:solidFill>
              <a:latin typeface="+mj-ea"/>
              <a:ea typeface="+mj-ea"/>
            </a:rPr>
            <a:t>任意的</a:t>
          </a:r>
          <a:r>
            <a:rPr lang="zh-CN" sz="1800" kern="1200" dirty="0" smtClean="0"/>
            <a:t>期望（主导）极点。</a:t>
          </a:r>
          <a:endParaRPr lang="zh-CN" sz="1800" kern="1200" dirty="0"/>
        </a:p>
      </dsp:txBody>
      <dsp:txXfrm rot="-5400000">
        <a:off x="2066298" y="257032"/>
        <a:ext cx="9020621" cy="1329710"/>
      </dsp:txXfrm>
    </dsp:sp>
    <dsp:sp modelId="{C97A2E31-8C70-418D-8D69-811A093654A2}">
      <dsp:nvSpPr>
        <dsp:cNvPr id="0" name=""/>
        <dsp:cNvSpPr/>
      </dsp:nvSpPr>
      <dsp:spPr>
        <a:xfrm>
          <a:off x="1270" y="900"/>
          <a:ext cx="2065027" cy="1841973"/>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zh-CN" altLang="en-US" sz="2400" kern="1200" dirty="0" smtClean="0"/>
            <a:t>应当指出：</a:t>
          </a:r>
          <a:endParaRPr lang="zh-CN" altLang="en-US" sz="2400" kern="1200" dirty="0"/>
        </a:p>
      </dsp:txBody>
      <dsp:txXfrm>
        <a:off x="91188" y="90818"/>
        <a:ext cx="1885191" cy="1662137"/>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E82B39-B942-42B0-930B-400344F81137}">
      <dsp:nvSpPr>
        <dsp:cNvPr id="0" name=""/>
        <dsp:cNvSpPr/>
      </dsp:nvSpPr>
      <dsp:spPr>
        <a:xfrm rot="5400000">
          <a:off x="6257326" y="-4094102"/>
          <a:ext cx="715242" cy="9083132"/>
        </a:xfrm>
        <a:prstGeom prst="round2Same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zh-CN" sz="2000" kern="1200" dirty="0" smtClean="0"/>
            <a:t>这里在</a:t>
          </a:r>
          <a:r>
            <a:rPr lang="el-GR" sz="2000" b="1" i="1" kern="1200" dirty="0" smtClean="0">
              <a:latin typeface="+mj-ea"/>
              <a:ea typeface="+mj-ea"/>
            </a:rPr>
            <a:t>ω</a:t>
          </a:r>
          <a:r>
            <a:rPr lang="en-US" sz="2000" b="1" i="1" kern="1200" baseline="-25000" dirty="0" smtClean="0">
              <a:latin typeface="+mj-ea"/>
              <a:ea typeface="+mj-ea"/>
            </a:rPr>
            <a:t>c</a:t>
          </a:r>
          <a:r>
            <a:rPr lang="en-US" sz="2000" b="1" i="1" kern="1200" dirty="0" smtClean="0">
              <a:latin typeface="+mj-ea"/>
              <a:ea typeface="+mj-ea"/>
            </a:rPr>
            <a:t>=</a:t>
          </a:r>
          <a:r>
            <a:rPr lang="el-GR" sz="2000" b="1" i="1" kern="1200" dirty="0" smtClean="0">
              <a:latin typeface="+mj-ea"/>
              <a:ea typeface="+mj-ea"/>
            </a:rPr>
            <a:t>ω</a:t>
          </a:r>
          <a:r>
            <a:rPr lang="en-US" sz="2000" b="1" i="1" kern="1200" baseline="-25000" dirty="0" smtClean="0">
              <a:latin typeface="+mj-ea"/>
              <a:ea typeface="+mj-ea"/>
            </a:rPr>
            <a:t>m </a:t>
          </a:r>
          <a:r>
            <a:rPr lang="zh-CN" sz="2000" kern="1200" dirty="0" smtClean="0"/>
            <a:t>时的计算未必都能获得有意义的解（即</a:t>
          </a:r>
          <a:r>
            <a:rPr lang="el-GR" sz="2000" b="1" i="1" kern="1200" dirty="0" smtClean="0">
              <a:latin typeface="+mj-ea"/>
              <a:ea typeface="+mj-ea"/>
            </a:rPr>
            <a:t>ω</a:t>
          </a:r>
          <a:r>
            <a:rPr lang="en-US" sz="2000" b="1" i="1" kern="1200" baseline="-25000" dirty="0" smtClean="0">
              <a:latin typeface="+mj-ea"/>
              <a:ea typeface="+mj-ea"/>
            </a:rPr>
            <a:t>c </a:t>
          </a:r>
          <a:r>
            <a:rPr lang="zh-CN" sz="2000" kern="1200" dirty="0" smtClean="0"/>
            <a:t>是大于零实数），表明采用串联超前校正无法实现</a:t>
          </a:r>
          <a:r>
            <a:rPr lang="zh-CN" sz="2000" b="1" kern="1200" dirty="0" smtClean="0">
              <a:solidFill>
                <a:srgbClr val="C00000"/>
              </a:solidFill>
              <a:latin typeface="+mj-ea"/>
              <a:ea typeface="+mj-ea"/>
            </a:rPr>
            <a:t>任意的</a:t>
          </a:r>
          <a:r>
            <a:rPr lang="zh-CN" sz="2000" kern="1200" dirty="0" smtClean="0"/>
            <a:t>性能指标要求。</a:t>
          </a:r>
          <a:endParaRPr lang="zh-CN" sz="2000" kern="1200" dirty="0"/>
        </a:p>
      </dsp:txBody>
      <dsp:txXfrm rot="-5400000">
        <a:off x="2073382" y="124757"/>
        <a:ext cx="9048217" cy="645412"/>
      </dsp:txXfrm>
    </dsp:sp>
    <dsp:sp modelId="{89CD5828-70D6-4059-93D7-DBFFB1F249E8}">
      <dsp:nvSpPr>
        <dsp:cNvPr id="0" name=""/>
        <dsp:cNvSpPr/>
      </dsp:nvSpPr>
      <dsp:spPr>
        <a:xfrm>
          <a:off x="3611" y="436"/>
          <a:ext cx="2069770" cy="894053"/>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zh-CN" altLang="en-US" sz="2400" kern="1200" dirty="0" smtClean="0"/>
            <a:t>应当指出：</a:t>
          </a:r>
          <a:endParaRPr lang="zh-CN" altLang="en-US" sz="2400" kern="1200" dirty="0"/>
        </a:p>
      </dsp:txBody>
      <dsp:txXfrm>
        <a:off x="47255" y="44080"/>
        <a:ext cx="1982482" cy="806765"/>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4E00A2-13A4-45CD-9AE3-D9AB75DE6CE5}">
      <dsp:nvSpPr>
        <dsp:cNvPr id="0" name=""/>
        <dsp:cNvSpPr/>
      </dsp:nvSpPr>
      <dsp:spPr>
        <a:xfrm rot="5400000">
          <a:off x="6065777" y="-4122524"/>
          <a:ext cx="549659" cy="8934206"/>
        </a:xfrm>
        <a:prstGeom prst="round2Same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rtl="0">
            <a:lnSpc>
              <a:spcPct val="90000"/>
            </a:lnSpc>
            <a:spcBef>
              <a:spcPct val="0"/>
            </a:spcBef>
            <a:spcAft>
              <a:spcPct val="15000"/>
            </a:spcAft>
            <a:buChar char="••"/>
          </a:pPr>
          <a:r>
            <a:rPr lang="zh-CN" sz="2000" b="1" kern="1200" dirty="0" smtClean="0">
              <a:solidFill>
                <a:srgbClr val="0070C0"/>
              </a:solidFill>
              <a:latin typeface="+mj-ea"/>
              <a:ea typeface="+mj-ea"/>
            </a:rPr>
            <a:t>滞后</a:t>
          </a:r>
          <a:r>
            <a:rPr lang="en-US" sz="2000" b="1" kern="1200" dirty="0" smtClean="0">
              <a:solidFill>
                <a:srgbClr val="0070C0"/>
              </a:solidFill>
              <a:latin typeface="+mj-ea"/>
              <a:ea typeface="+mj-ea"/>
            </a:rPr>
            <a:t>-</a:t>
          </a:r>
          <a:r>
            <a:rPr lang="zh-CN" sz="2000" b="1" kern="1200" dirty="0" smtClean="0">
              <a:solidFill>
                <a:srgbClr val="0070C0"/>
              </a:solidFill>
              <a:latin typeface="+mj-ea"/>
              <a:ea typeface="+mj-ea"/>
            </a:rPr>
            <a:t>超前校正</a:t>
          </a:r>
          <a:r>
            <a:rPr lang="zh-CN" sz="2000" kern="1200" dirty="0" smtClean="0"/>
            <a:t>近似于或等同于“</a:t>
          </a:r>
          <a:r>
            <a:rPr lang="zh-CN" sz="2000" b="1" kern="1200" dirty="0" smtClean="0">
              <a:solidFill>
                <a:srgbClr val="C00000"/>
              </a:solidFill>
              <a:latin typeface="+mj-ea"/>
              <a:ea typeface="+mj-ea"/>
            </a:rPr>
            <a:t>比例</a:t>
          </a:r>
          <a:r>
            <a:rPr lang="en-US" sz="2000" b="1" kern="1200" dirty="0" smtClean="0">
              <a:solidFill>
                <a:srgbClr val="C00000"/>
              </a:solidFill>
              <a:latin typeface="+mj-ea"/>
              <a:ea typeface="+mj-ea"/>
            </a:rPr>
            <a:t>-</a:t>
          </a:r>
          <a:r>
            <a:rPr lang="zh-CN" sz="2000" b="1" kern="1200" dirty="0" smtClean="0">
              <a:solidFill>
                <a:srgbClr val="C00000"/>
              </a:solidFill>
              <a:latin typeface="+mj-ea"/>
              <a:ea typeface="+mj-ea"/>
            </a:rPr>
            <a:t>积分</a:t>
          </a:r>
          <a:r>
            <a:rPr lang="en-US" sz="2000" b="1" kern="1200" dirty="0" smtClean="0">
              <a:solidFill>
                <a:srgbClr val="C00000"/>
              </a:solidFill>
              <a:latin typeface="+mj-ea"/>
              <a:ea typeface="+mj-ea"/>
            </a:rPr>
            <a:t>-</a:t>
          </a:r>
          <a:r>
            <a:rPr lang="zh-CN" sz="2000" b="1" kern="1200" dirty="0" smtClean="0">
              <a:solidFill>
                <a:srgbClr val="C00000"/>
              </a:solidFill>
              <a:latin typeface="+mj-ea"/>
              <a:ea typeface="+mj-ea"/>
            </a:rPr>
            <a:t>微分</a:t>
          </a:r>
          <a:r>
            <a:rPr lang="zh-CN" sz="2000" kern="1200" dirty="0" smtClean="0"/>
            <a:t>”控制</a:t>
          </a:r>
          <a:r>
            <a:rPr lang="en-US" sz="2000" kern="1200" dirty="0" smtClean="0"/>
            <a:t>(</a:t>
          </a:r>
          <a:r>
            <a:rPr lang="zh-CN" sz="2000" kern="1200" dirty="0" smtClean="0"/>
            <a:t>称为</a:t>
          </a:r>
          <a:r>
            <a:rPr lang="en-US" sz="2000" kern="1200" dirty="0" smtClean="0"/>
            <a:t>PID</a:t>
          </a:r>
          <a:r>
            <a:rPr lang="zh-CN" sz="2000" kern="1200" dirty="0" smtClean="0"/>
            <a:t>控制</a:t>
          </a:r>
          <a:r>
            <a:rPr lang="en-US" sz="2000" kern="1200" dirty="0" smtClean="0"/>
            <a:t>)</a:t>
          </a:r>
          <a:r>
            <a:rPr lang="zh-CN" sz="2000" kern="1200" dirty="0" smtClean="0"/>
            <a:t>。</a:t>
          </a:r>
          <a:endParaRPr lang="zh-CN" sz="2000" kern="1200" dirty="0"/>
        </a:p>
      </dsp:txBody>
      <dsp:txXfrm rot="-5400000">
        <a:off x="1873504" y="96581"/>
        <a:ext cx="8907374" cy="495995"/>
      </dsp:txXfrm>
    </dsp:sp>
    <dsp:sp modelId="{F17987B0-18FA-41ED-9084-23F0AB4A90E1}">
      <dsp:nvSpPr>
        <dsp:cNvPr id="0" name=""/>
        <dsp:cNvSpPr/>
      </dsp:nvSpPr>
      <dsp:spPr>
        <a:xfrm>
          <a:off x="17452" y="1041"/>
          <a:ext cx="1856052" cy="687074"/>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rtl="0">
            <a:lnSpc>
              <a:spcPct val="90000"/>
            </a:lnSpc>
            <a:spcBef>
              <a:spcPct val="0"/>
            </a:spcBef>
            <a:spcAft>
              <a:spcPct val="35000"/>
            </a:spcAft>
          </a:pPr>
          <a:r>
            <a:rPr lang="zh-CN" sz="2900" kern="1200" smtClean="0"/>
            <a:t>（</a:t>
          </a:r>
          <a:r>
            <a:rPr lang="en-US" sz="2900" kern="1200" smtClean="0"/>
            <a:t>1</a:t>
          </a:r>
          <a:r>
            <a:rPr lang="zh-CN" sz="2900" kern="1200" smtClean="0"/>
            <a:t>）</a:t>
          </a:r>
          <a:endParaRPr lang="zh-CN" sz="2900" kern="1200"/>
        </a:p>
      </dsp:txBody>
      <dsp:txXfrm>
        <a:off x="50992" y="34581"/>
        <a:ext cx="1788972" cy="619994"/>
      </dsp:txXfrm>
    </dsp:sp>
    <dsp:sp modelId="{F4E19C78-4D6C-477D-B767-111A56E3626E}">
      <dsp:nvSpPr>
        <dsp:cNvPr id="0" name=""/>
        <dsp:cNvSpPr/>
      </dsp:nvSpPr>
      <dsp:spPr>
        <a:xfrm rot="5400000">
          <a:off x="6065777" y="-3401097"/>
          <a:ext cx="549659" cy="8934206"/>
        </a:xfrm>
        <a:prstGeom prst="round2SameRect">
          <a:avLst/>
        </a:prstGeom>
        <a:solidFill>
          <a:schemeClr val="accent4">
            <a:tint val="40000"/>
            <a:alpha val="90000"/>
            <a:hueOff val="-6383959"/>
            <a:satOff val="-10227"/>
            <a:lumOff val="3233"/>
            <a:alphaOff val="0"/>
          </a:schemeClr>
        </a:solidFill>
        <a:ln w="12700" cap="flat" cmpd="sng" algn="ctr">
          <a:solidFill>
            <a:schemeClr val="accent4">
              <a:tint val="40000"/>
              <a:alpha val="90000"/>
              <a:hueOff val="-6383959"/>
              <a:satOff val="-10227"/>
              <a:lumOff val="323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rtl="0">
            <a:lnSpc>
              <a:spcPct val="90000"/>
            </a:lnSpc>
            <a:spcBef>
              <a:spcPct val="0"/>
            </a:spcBef>
            <a:spcAft>
              <a:spcPct val="15000"/>
            </a:spcAft>
            <a:buChar char="••"/>
          </a:pPr>
          <a:r>
            <a:rPr lang="zh-CN" sz="2000" b="1" kern="1200" dirty="0" smtClean="0">
              <a:solidFill>
                <a:srgbClr val="0070C0"/>
              </a:solidFill>
              <a:latin typeface="+mj-ea"/>
              <a:ea typeface="+mj-ea"/>
            </a:rPr>
            <a:t>滞后校正</a:t>
          </a:r>
          <a:r>
            <a:rPr lang="zh-CN" sz="2000" kern="1200" dirty="0" smtClean="0"/>
            <a:t>近似于或等同于</a:t>
          </a:r>
          <a:r>
            <a:rPr lang="en-US" sz="2000" kern="1200" dirty="0" smtClean="0"/>
            <a:t>PI</a:t>
          </a:r>
          <a:r>
            <a:rPr lang="zh-CN" sz="2000" kern="1200" dirty="0" smtClean="0"/>
            <a:t>控制。</a:t>
          </a:r>
          <a:endParaRPr lang="zh-CN" sz="2000" kern="1200" dirty="0"/>
        </a:p>
      </dsp:txBody>
      <dsp:txXfrm rot="-5400000">
        <a:off x="1873504" y="818008"/>
        <a:ext cx="8907374" cy="495995"/>
      </dsp:txXfrm>
    </dsp:sp>
    <dsp:sp modelId="{AF31C161-2A65-474A-A672-30B00A6A5897}">
      <dsp:nvSpPr>
        <dsp:cNvPr id="0" name=""/>
        <dsp:cNvSpPr/>
      </dsp:nvSpPr>
      <dsp:spPr>
        <a:xfrm>
          <a:off x="17452" y="722468"/>
          <a:ext cx="1856052" cy="687074"/>
        </a:xfrm>
        <a:prstGeom prst="roundRect">
          <a:avLst/>
        </a:prstGeom>
        <a:solidFill>
          <a:schemeClr val="accent4">
            <a:hueOff val="-6012995"/>
            <a:satOff val="-42081"/>
            <a:lumOff val="1921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rtl="0">
            <a:lnSpc>
              <a:spcPct val="90000"/>
            </a:lnSpc>
            <a:spcBef>
              <a:spcPct val="0"/>
            </a:spcBef>
            <a:spcAft>
              <a:spcPct val="35000"/>
            </a:spcAft>
          </a:pPr>
          <a:r>
            <a:rPr lang="zh-CN" sz="2900" kern="1200" smtClean="0"/>
            <a:t>（</a:t>
          </a:r>
          <a:r>
            <a:rPr lang="en-US" sz="2900" kern="1200" smtClean="0"/>
            <a:t>2</a:t>
          </a:r>
          <a:r>
            <a:rPr lang="zh-CN" sz="2900" kern="1200" smtClean="0"/>
            <a:t>）</a:t>
          </a:r>
          <a:endParaRPr lang="zh-CN" sz="2900" kern="1200"/>
        </a:p>
      </dsp:txBody>
      <dsp:txXfrm>
        <a:off x="50992" y="756008"/>
        <a:ext cx="1788972" cy="619994"/>
      </dsp:txXfrm>
    </dsp:sp>
    <dsp:sp modelId="{52CE329C-0AE6-490B-ACC3-D7C72DB217C2}">
      <dsp:nvSpPr>
        <dsp:cNvPr id="0" name=""/>
        <dsp:cNvSpPr/>
      </dsp:nvSpPr>
      <dsp:spPr>
        <a:xfrm rot="5400000">
          <a:off x="6065777" y="-2679669"/>
          <a:ext cx="549659" cy="8934206"/>
        </a:xfrm>
        <a:prstGeom prst="round2SameRect">
          <a:avLst/>
        </a:prstGeom>
        <a:solidFill>
          <a:schemeClr val="accent4">
            <a:tint val="40000"/>
            <a:alpha val="90000"/>
            <a:hueOff val="-12767919"/>
            <a:satOff val="-20454"/>
            <a:lumOff val="6467"/>
            <a:alphaOff val="0"/>
          </a:schemeClr>
        </a:solidFill>
        <a:ln w="12700" cap="flat" cmpd="sng" algn="ctr">
          <a:solidFill>
            <a:schemeClr val="accent4">
              <a:tint val="40000"/>
              <a:alpha val="90000"/>
              <a:hueOff val="-12767919"/>
              <a:satOff val="-20454"/>
              <a:lumOff val="646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rtl="0">
            <a:lnSpc>
              <a:spcPct val="90000"/>
            </a:lnSpc>
            <a:spcBef>
              <a:spcPct val="0"/>
            </a:spcBef>
            <a:spcAft>
              <a:spcPct val="15000"/>
            </a:spcAft>
            <a:buChar char="••"/>
          </a:pPr>
          <a:r>
            <a:rPr lang="zh-CN" sz="2000" b="1" kern="1200" dirty="0" smtClean="0">
              <a:solidFill>
                <a:srgbClr val="0070C0"/>
              </a:solidFill>
              <a:latin typeface="+mj-ea"/>
              <a:ea typeface="+mj-ea"/>
            </a:rPr>
            <a:t>超前校正</a:t>
          </a:r>
          <a:r>
            <a:rPr lang="zh-CN" sz="2000" kern="1200" dirty="0" smtClean="0"/>
            <a:t>近似于或等同于</a:t>
          </a:r>
          <a:r>
            <a:rPr lang="en-US" sz="2000" kern="1200" dirty="0" smtClean="0"/>
            <a:t>PD</a:t>
          </a:r>
          <a:r>
            <a:rPr lang="zh-CN" sz="2000" kern="1200" dirty="0" smtClean="0"/>
            <a:t>控制。</a:t>
          </a:r>
          <a:endParaRPr lang="zh-CN" sz="2000" kern="1200" dirty="0"/>
        </a:p>
      </dsp:txBody>
      <dsp:txXfrm rot="-5400000">
        <a:off x="1873504" y="1539436"/>
        <a:ext cx="8907374" cy="495995"/>
      </dsp:txXfrm>
    </dsp:sp>
    <dsp:sp modelId="{0B274A0B-65DD-4091-81CC-BADFD8ADE64F}">
      <dsp:nvSpPr>
        <dsp:cNvPr id="0" name=""/>
        <dsp:cNvSpPr/>
      </dsp:nvSpPr>
      <dsp:spPr>
        <a:xfrm>
          <a:off x="17452" y="1443896"/>
          <a:ext cx="1856052" cy="687074"/>
        </a:xfrm>
        <a:prstGeom prst="roundRect">
          <a:avLst/>
        </a:prstGeom>
        <a:solidFill>
          <a:schemeClr val="accent4">
            <a:hueOff val="-12025989"/>
            <a:satOff val="-84161"/>
            <a:lumOff val="3843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rtl="0">
            <a:lnSpc>
              <a:spcPct val="90000"/>
            </a:lnSpc>
            <a:spcBef>
              <a:spcPct val="0"/>
            </a:spcBef>
            <a:spcAft>
              <a:spcPct val="35000"/>
            </a:spcAft>
          </a:pPr>
          <a:r>
            <a:rPr lang="zh-CN" sz="2900" kern="1200" smtClean="0"/>
            <a:t>（</a:t>
          </a:r>
          <a:r>
            <a:rPr lang="en-US" sz="2900" kern="1200" smtClean="0"/>
            <a:t>3</a:t>
          </a:r>
          <a:r>
            <a:rPr lang="zh-CN" sz="2900" kern="1200" smtClean="0"/>
            <a:t>）</a:t>
          </a:r>
          <a:endParaRPr lang="zh-CN" sz="2900" kern="1200"/>
        </a:p>
      </dsp:txBody>
      <dsp:txXfrm>
        <a:off x="50992" y="1477436"/>
        <a:ext cx="1788972" cy="619994"/>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65F2F5-7760-4B7A-B02F-1DFF1AF4ED70}">
      <dsp:nvSpPr>
        <dsp:cNvPr id="0" name=""/>
        <dsp:cNvSpPr/>
      </dsp:nvSpPr>
      <dsp:spPr>
        <a:xfrm rot="5400000">
          <a:off x="5952001" y="-3327792"/>
          <a:ext cx="1509094" cy="8542048"/>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41910" rIns="83820" bIns="41910" numCol="1" spcCol="1270" anchor="ctr" anchorCtr="0">
          <a:noAutofit/>
        </a:bodyPr>
        <a:lstStyle/>
        <a:p>
          <a:pPr marL="228600" lvl="1" indent="-228600" algn="l" defTabSz="977900" rtl="0">
            <a:lnSpc>
              <a:spcPct val="90000"/>
            </a:lnSpc>
            <a:spcBef>
              <a:spcPct val="0"/>
            </a:spcBef>
            <a:spcAft>
              <a:spcPct val="15000"/>
            </a:spcAft>
            <a:buChar char="••"/>
          </a:pPr>
          <a:r>
            <a:rPr lang="zh-CN" sz="2200" kern="1200" dirty="0" smtClean="0"/>
            <a:t>当被控对象的数学模型</a:t>
          </a:r>
          <a:r>
            <a:rPr lang="zh-CN" sz="2200" b="1" kern="1200" dirty="0" smtClean="0">
              <a:solidFill>
                <a:srgbClr val="C00000"/>
              </a:solidFill>
              <a:latin typeface="+mj-ea"/>
              <a:ea typeface="+mj-ea"/>
            </a:rPr>
            <a:t>已知</a:t>
          </a:r>
          <a:r>
            <a:rPr lang="zh-CN" sz="2200" kern="1200" dirty="0" smtClean="0"/>
            <a:t>时，则可用前面的超前校正、滞后校正、滞后</a:t>
          </a:r>
          <a:r>
            <a:rPr lang="en-US" sz="2200" kern="1200" dirty="0" smtClean="0"/>
            <a:t>-</a:t>
          </a:r>
          <a:r>
            <a:rPr lang="zh-CN" sz="2200" kern="1200" dirty="0" smtClean="0"/>
            <a:t>超前校正方法求取</a:t>
          </a:r>
          <a:r>
            <a:rPr lang="en-US" sz="2200" b="1" i="1" kern="1200" dirty="0" smtClean="0">
              <a:latin typeface="+mj-ea"/>
              <a:ea typeface="+mj-ea"/>
            </a:rPr>
            <a:t>PD</a:t>
          </a:r>
          <a:r>
            <a:rPr lang="zh-CN" sz="2200" b="1" i="1" kern="1200" dirty="0" smtClean="0">
              <a:latin typeface="+mj-ea"/>
              <a:ea typeface="+mj-ea"/>
            </a:rPr>
            <a:t>、</a:t>
          </a:r>
          <a:r>
            <a:rPr lang="en-US" sz="2200" b="1" i="1" kern="1200" dirty="0" smtClean="0">
              <a:latin typeface="+mj-ea"/>
              <a:ea typeface="+mj-ea"/>
            </a:rPr>
            <a:t>PI</a:t>
          </a:r>
          <a:r>
            <a:rPr lang="zh-CN" sz="2200" b="1" i="1" kern="1200" dirty="0" smtClean="0">
              <a:latin typeface="+mj-ea"/>
              <a:ea typeface="+mj-ea"/>
            </a:rPr>
            <a:t>、</a:t>
          </a:r>
          <a:r>
            <a:rPr lang="en-US" sz="2200" b="1" i="1" kern="1200" dirty="0" smtClean="0">
              <a:latin typeface="+mj-ea"/>
              <a:ea typeface="+mj-ea"/>
            </a:rPr>
            <a:t>PID </a:t>
          </a:r>
          <a:r>
            <a:rPr lang="zh-CN" sz="2200" kern="1200" dirty="0" smtClean="0"/>
            <a:t>控制器的参数。</a:t>
          </a:r>
          <a:endParaRPr lang="zh-CN" sz="2200" kern="1200" dirty="0"/>
        </a:p>
      </dsp:txBody>
      <dsp:txXfrm rot="-5400000">
        <a:off x="2435524" y="262353"/>
        <a:ext cx="8468380" cy="1361758"/>
      </dsp:txXfrm>
    </dsp:sp>
    <dsp:sp modelId="{6CE8705F-C02B-4A5F-910E-31198ECB512B}">
      <dsp:nvSpPr>
        <dsp:cNvPr id="0" name=""/>
        <dsp:cNvSpPr/>
      </dsp:nvSpPr>
      <dsp:spPr>
        <a:xfrm>
          <a:off x="182550" y="47"/>
          <a:ext cx="2252974" cy="1886368"/>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rtl="0">
            <a:lnSpc>
              <a:spcPct val="90000"/>
            </a:lnSpc>
            <a:spcBef>
              <a:spcPct val="0"/>
            </a:spcBef>
            <a:spcAft>
              <a:spcPct val="35000"/>
            </a:spcAft>
          </a:pPr>
          <a:r>
            <a:rPr lang="zh-CN" sz="4400" kern="1200" smtClean="0"/>
            <a:t>（</a:t>
          </a:r>
          <a:r>
            <a:rPr lang="en-US" sz="4400" kern="1200" smtClean="0"/>
            <a:t>1</a:t>
          </a:r>
          <a:r>
            <a:rPr lang="zh-CN" sz="4400" kern="1200" smtClean="0"/>
            <a:t>）</a:t>
          </a:r>
          <a:endParaRPr lang="zh-CN" sz="4400" kern="1200"/>
        </a:p>
      </dsp:txBody>
      <dsp:txXfrm>
        <a:off x="274635" y="92132"/>
        <a:ext cx="2068804" cy="1702198"/>
      </dsp:txXfrm>
    </dsp:sp>
    <dsp:sp modelId="{CE77C03C-8454-46F8-9D8B-A728928F84A6}">
      <dsp:nvSpPr>
        <dsp:cNvPr id="0" name=""/>
        <dsp:cNvSpPr/>
      </dsp:nvSpPr>
      <dsp:spPr>
        <a:xfrm rot="5400000">
          <a:off x="5952001" y="-1347105"/>
          <a:ext cx="1509094" cy="8542048"/>
        </a:xfrm>
        <a:prstGeom prst="round2SameRect">
          <a:avLst/>
        </a:prstGeom>
        <a:solidFill>
          <a:schemeClr val="accent3">
            <a:tint val="40000"/>
            <a:alpha val="90000"/>
            <a:hueOff val="-249666"/>
            <a:satOff val="8216"/>
            <a:lumOff val="1180"/>
            <a:alphaOff val="0"/>
          </a:schemeClr>
        </a:solidFill>
        <a:ln w="12700" cap="flat" cmpd="sng" algn="ctr">
          <a:solidFill>
            <a:schemeClr val="accent3">
              <a:tint val="40000"/>
              <a:alpha val="90000"/>
              <a:hueOff val="-249666"/>
              <a:satOff val="8216"/>
              <a:lumOff val="118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rtl="0">
            <a:lnSpc>
              <a:spcPct val="90000"/>
            </a:lnSpc>
            <a:spcBef>
              <a:spcPct val="0"/>
            </a:spcBef>
            <a:spcAft>
              <a:spcPct val="15000"/>
            </a:spcAft>
            <a:buChar char="••"/>
          </a:pPr>
          <a:r>
            <a:rPr lang="zh-CN" sz="2100" kern="1200" dirty="0" smtClean="0"/>
            <a:t>当被控对象的数学模型</a:t>
          </a:r>
          <a:r>
            <a:rPr lang="zh-CN" sz="2100" b="1" kern="1200" dirty="0" smtClean="0">
              <a:solidFill>
                <a:srgbClr val="C00000"/>
              </a:solidFill>
              <a:latin typeface="+mj-ea"/>
              <a:ea typeface="+mj-ea"/>
            </a:rPr>
            <a:t>未知</a:t>
          </a:r>
          <a:r>
            <a:rPr lang="zh-CN" sz="2100" kern="1200" dirty="0" smtClean="0"/>
            <a:t>时，可以采用</a:t>
          </a:r>
          <a:r>
            <a:rPr lang="en-US" altLang="zh-CN" sz="2100" kern="1200" dirty="0" smtClean="0"/>
            <a:t> </a:t>
          </a:r>
          <a:r>
            <a:rPr lang="en-US" sz="2100" b="1" i="1" kern="1200" dirty="0" smtClean="0">
              <a:latin typeface="+mj-ea"/>
              <a:ea typeface="+mj-ea"/>
            </a:rPr>
            <a:t>Z-N </a:t>
          </a:r>
          <a:r>
            <a:rPr lang="zh-CN" sz="2100" kern="1200" dirty="0" smtClean="0"/>
            <a:t>方法（齐格勒</a:t>
          </a:r>
          <a:r>
            <a:rPr lang="en-US" sz="2100" kern="1200" dirty="0" smtClean="0"/>
            <a:t>-</a:t>
          </a:r>
          <a:r>
            <a:rPr lang="zh-CN" sz="2100" kern="1200" dirty="0" smtClean="0"/>
            <a:t>尼可尔斯方法）。该方法是按</a:t>
          </a:r>
          <a:r>
            <a:rPr lang="en-US" altLang="zh-CN" sz="2100" kern="1200" dirty="0" smtClean="0"/>
            <a:t> </a:t>
          </a:r>
          <a:r>
            <a:rPr lang="en-US" sz="2100" b="1" kern="1200" dirty="0" smtClean="0">
              <a:latin typeface="+mj-ea"/>
              <a:ea typeface="+mj-ea"/>
            </a:rPr>
            <a:t>25% </a:t>
          </a:r>
          <a:r>
            <a:rPr lang="zh-CN" sz="2100" kern="1200" dirty="0" smtClean="0"/>
            <a:t>的超调量确定</a:t>
          </a:r>
          <a:r>
            <a:rPr lang="en-US" altLang="zh-CN" sz="2100" kern="1200" dirty="0" smtClean="0"/>
            <a:t> </a:t>
          </a:r>
          <a:r>
            <a:rPr lang="en-US" sz="2100" b="1" i="1" kern="1200" dirty="0" smtClean="0">
              <a:latin typeface="+mj-ea"/>
              <a:ea typeface="+mj-ea"/>
            </a:rPr>
            <a:t>PID </a:t>
          </a:r>
          <a:r>
            <a:rPr lang="zh-CN" sz="2100" kern="1200" dirty="0" smtClean="0"/>
            <a:t>参数的。</a:t>
          </a:r>
          <a:endParaRPr lang="zh-CN" sz="2100" kern="1200" dirty="0"/>
        </a:p>
      </dsp:txBody>
      <dsp:txXfrm rot="-5400000">
        <a:off x="2435524" y="2243040"/>
        <a:ext cx="8468380" cy="1361758"/>
      </dsp:txXfrm>
    </dsp:sp>
    <dsp:sp modelId="{BCAE63A2-F55A-4687-B9FF-B507C79FF182}">
      <dsp:nvSpPr>
        <dsp:cNvPr id="0" name=""/>
        <dsp:cNvSpPr/>
      </dsp:nvSpPr>
      <dsp:spPr>
        <a:xfrm>
          <a:off x="182550" y="1980734"/>
          <a:ext cx="2252974" cy="1886368"/>
        </a:xfrm>
        <a:prstGeom prst="roundRect">
          <a:avLst/>
        </a:prstGeom>
        <a:solidFill>
          <a:schemeClr val="accent3">
            <a:hueOff val="-282579"/>
            <a:satOff val="9696"/>
            <a:lumOff val="45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83820" rIns="167640" bIns="83820" numCol="1" spcCol="1270" anchor="ctr" anchorCtr="0">
          <a:noAutofit/>
        </a:bodyPr>
        <a:lstStyle/>
        <a:p>
          <a:pPr lvl="0" algn="ctr" defTabSz="1955800" rtl="0">
            <a:lnSpc>
              <a:spcPct val="90000"/>
            </a:lnSpc>
            <a:spcBef>
              <a:spcPct val="0"/>
            </a:spcBef>
            <a:spcAft>
              <a:spcPct val="35000"/>
            </a:spcAft>
          </a:pPr>
          <a:r>
            <a:rPr lang="zh-CN" sz="4400" kern="1200" smtClean="0"/>
            <a:t>（</a:t>
          </a:r>
          <a:r>
            <a:rPr lang="en-US" sz="4400" kern="1200" smtClean="0"/>
            <a:t>2</a:t>
          </a:r>
          <a:r>
            <a:rPr lang="zh-CN" sz="4400" kern="1200" smtClean="0"/>
            <a:t>）</a:t>
          </a:r>
          <a:endParaRPr lang="zh-CN" sz="4400" kern="1200"/>
        </a:p>
      </dsp:txBody>
      <dsp:txXfrm>
        <a:off x="274635" y="2072819"/>
        <a:ext cx="2068804" cy="1702198"/>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398D9A-6085-4E46-B46E-7E2FA8BA0C32}">
      <dsp:nvSpPr>
        <dsp:cNvPr id="0" name=""/>
        <dsp:cNvSpPr/>
      </dsp:nvSpPr>
      <dsp:spPr>
        <a:xfrm>
          <a:off x="603244" y="3184"/>
          <a:ext cx="2190762" cy="811826"/>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CN" altLang="en-US" sz="2000" kern="1200" smtClean="0"/>
            <a:t>相位超前</a:t>
          </a:r>
          <a:endParaRPr lang="zh-CN" altLang="en-US" sz="2000" kern="1200"/>
        </a:p>
      </dsp:txBody>
      <dsp:txXfrm>
        <a:off x="627022" y="26962"/>
        <a:ext cx="2143206" cy="764270"/>
      </dsp:txXfrm>
    </dsp:sp>
    <dsp:sp modelId="{A40B14BC-8549-43E3-B708-2EA7467D68D0}">
      <dsp:nvSpPr>
        <dsp:cNvPr id="0" name=""/>
        <dsp:cNvSpPr/>
      </dsp:nvSpPr>
      <dsp:spPr>
        <a:xfrm rot="5400000">
          <a:off x="1546408" y="835306"/>
          <a:ext cx="304434" cy="365321"/>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zh-CN" altLang="en-US" sz="1600" kern="1200"/>
        </a:p>
      </dsp:txBody>
      <dsp:txXfrm rot="-5400000">
        <a:off x="1589029" y="865749"/>
        <a:ext cx="219193" cy="213104"/>
      </dsp:txXfrm>
    </dsp:sp>
    <dsp:sp modelId="{3FE9EE10-4201-46F4-8E55-DC1012785644}">
      <dsp:nvSpPr>
        <dsp:cNvPr id="0" name=""/>
        <dsp:cNvSpPr/>
      </dsp:nvSpPr>
      <dsp:spPr>
        <a:xfrm>
          <a:off x="411165" y="1220924"/>
          <a:ext cx="2574919" cy="2168250"/>
        </a:xfrm>
        <a:prstGeom prst="roundRect">
          <a:avLst>
            <a:gd name="adj" fmla="val 10000"/>
          </a:avLst>
        </a:prstGeom>
        <a:solidFill>
          <a:schemeClr val="accent3">
            <a:hueOff val="-141290"/>
            <a:satOff val="4848"/>
            <a:lumOff val="22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CN" altLang="en-US" sz="2000" kern="1200" dirty="0" smtClean="0"/>
            <a:t>利用相位超前特性改善系统的动态特性，使系统的带宽增加，响应速度变快。</a:t>
          </a:r>
          <a:endParaRPr lang="zh-CN" altLang="en-US" sz="2000" kern="1200" dirty="0"/>
        </a:p>
      </dsp:txBody>
      <dsp:txXfrm>
        <a:off x="474671" y="1284430"/>
        <a:ext cx="2447907" cy="2041238"/>
      </dsp:txXfrm>
    </dsp:sp>
    <dsp:sp modelId="{85239171-720F-4D91-A59E-49967D7348DD}">
      <dsp:nvSpPr>
        <dsp:cNvPr id="0" name=""/>
        <dsp:cNvSpPr/>
      </dsp:nvSpPr>
      <dsp:spPr>
        <a:xfrm rot="5400000">
          <a:off x="1546408" y="3409471"/>
          <a:ext cx="304434" cy="365321"/>
        </a:xfrm>
        <a:prstGeom prst="rightArrow">
          <a:avLst>
            <a:gd name="adj1" fmla="val 60000"/>
            <a:gd name="adj2" fmla="val 50000"/>
          </a:avLst>
        </a:prstGeom>
        <a:solidFill>
          <a:schemeClr val="accent3">
            <a:hueOff val="-282579"/>
            <a:satOff val="9696"/>
            <a:lumOff val="450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zh-CN" altLang="en-US" sz="1600" kern="1200"/>
        </a:p>
      </dsp:txBody>
      <dsp:txXfrm rot="-5400000">
        <a:off x="1589029" y="3439914"/>
        <a:ext cx="219193" cy="213104"/>
      </dsp:txXfrm>
    </dsp:sp>
    <dsp:sp modelId="{A6FBF457-6344-4BB4-AAA8-48FB7CB2A038}">
      <dsp:nvSpPr>
        <dsp:cNvPr id="0" name=""/>
        <dsp:cNvSpPr/>
      </dsp:nvSpPr>
      <dsp:spPr>
        <a:xfrm>
          <a:off x="603244" y="3795088"/>
          <a:ext cx="2190762" cy="811826"/>
        </a:xfrm>
        <a:prstGeom prst="roundRect">
          <a:avLst>
            <a:gd name="adj" fmla="val 10000"/>
          </a:avLst>
        </a:prstGeom>
        <a:solidFill>
          <a:schemeClr val="accent3">
            <a:hueOff val="-282579"/>
            <a:satOff val="9696"/>
            <a:lumOff val="45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CN" sz="2000" kern="1200" dirty="0" smtClean="0"/>
            <a:t>微分作用</a:t>
          </a:r>
          <a:r>
            <a:rPr lang="en-US" sz="2000" b="1" kern="1200" dirty="0" smtClean="0">
              <a:latin typeface="+mj-ea"/>
              <a:ea typeface="+mj-ea"/>
            </a:rPr>
            <a:t>D</a:t>
          </a:r>
          <a:endParaRPr lang="zh-CN" sz="2000" b="1" kern="1200" dirty="0">
            <a:latin typeface="+mj-ea"/>
            <a:ea typeface="+mj-ea"/>
          </a:endParaRPr>
        </a:p>
      </dsp:txBody>
      <dsp:txXfrm>
        <a:off x="627022" y="3818866"/>
        <a:ext cx="2143206" cy="76427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066105-BE45-4ADB-A72B-4B4EC863F277}">
      <dsp:nvSpPr>
        <dsp:cNvPr id="0" name=""/>
        <dsp:cNvSpPr/>
      </dsp:nvSpPr>
      <dsp:spPr>
        <a:xfrm>
          <a:off x="0" y="328376"/>
          <a:ext cx="11160125" cy="1386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6150" tIns="458216" rIns="866150" bIns="156464" numCol="1" spcCol="1270" anchor="t" anchorCtr="0">
          <a:noAutofit/>
        </a:bodyPr>
        <a:lstStyle/>
        <a:p>
          <a:pPr marL="228600" lvl="1" indent="-228600" algn="l" defTabSz="977900" rtl="0">
            <a:lnSpc>
              <a:spcPct val="90000"/>
            </a:lnSpc>
            <a:spcBef>
              <a:spcPct val="0"/>
            </a:spcBef>
            <a:spcAft>
              <a:spcPct val="15000"/>
            </a:spcAft>
            <a:buChar char="••"/>
          </a:pPr>
          <a:r>
            <a:rPr lang="zh-CN" altLang="en-US" sz="2200" kern="1200" smtClean="0"/>
            <a:t>控制系统不能满足工程需要的性能指标，怎么办？设计构造控制系统又如何保证工程需要的性能指标？</a:t>
          </a:r>
          <a:endParaRPr lang="zh-CN" altLang="en-US" sz="2200" kern="1200"/>
        </a:p>
      </dsp:txBody>
      <dsp:txXfrm>
        <a:off x="0" y="328376"/>
        <a:ext cx="11160125" cy="1386000"/>
      </dsp:txXfrm>
    </dsp:sp>
    <dsp:sp modelId="{F26AF634-13E2-4EA4-842A-F8226D88794C}">
      <dsp:nvSpPr>
        <dsp:cNvPr id="0" name=""/>
        <dsp:cNvSpPr/>
      </dsp:nvSpPr>
      <dsp:spPr>
        <a:xfrm>
          <a:off x="557461" y="3656"/>
          <a:ext cx="1342835" cy="6494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5278" tIns="0" rIns="295278" bIns="0" numCol="1" spcCol="1270" anchor="ctr" anchorCtr="0">
          <a:noAutofit/>
        </a:bodyPr>
        <a:lstStyle/>
        <a:p>
          <a:pPr lvl="0" algn="l" defTabSz="977900" rtl="0">
            <a:lnSpc>
              <a:spcPct val="90000"/>
            </a:lnSpc>
            <a:spcBef>
              <a:spcPct val="0"/>
            </a:spcBef>
            <a:spcAft>
              <a:spcPct val="35000"/>
            </a:spcAft>
          </a:pPr>
          <a:r>
            <a:rPr lang="zh-CN" altLang="en-US" sz="2200" kern="1200" smtClean="0"/>
            <a:t>问题：</a:t>
          </a:r>
          <a:endParaRPr lang="zh-CN" altLang="en-US" sz="2200" kern="1200"/>
        </a:p>
      </dsp:txBody>
      <dsp:txXfrm>
        <a:off x="589164" y="35359"/>
        <a:ext cx="1279429" cy="586034"/>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D7A2FE-D5CE-4B6C-A134-B7B3FE026AFD}">
      <dsp:nvSpPr>
        <dsp:cNvPr id="0" name=""/>
        <dsp:cNvSpPr/>
      </dsp:nvSpPr>
      <dsp:spPr>
        <a:xfrm>
          <a:off x="336541" y="3456"/>
          <a:ext cx="2284020" cy="823070"/>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CN" altLang="en-US" sz="2000" kern="1200" smtClean="0"/>
            <a:t>相位滞后</a:t>
          </a:r>
          <a:endParaRPr lang="zh-CN" altLang="en-US" sz="2000" kern="1200"/>
        </a:p>
      </dsp:txBody>
      <dsp:txXfrm>
        <a:off x="360648" y="27563"/>
        <a:ext cx="2235806" cy="774856"/>
      </dsp:txXfrm>
    </dsp:sp>
    <dsp:sp modelId="{A3BC842D-2568-4DB2-848F-A66BBE0AF5D5}">
      <dsp:nvSpPr>
        <dsp:cNvPr id="0" name=""/>
        <dsp:cNvSpPr/>
      </dsp:nvSpPr>
      <dsp:spPr>
        <a:xfrm rot="5400000">
          <a:off x="1324226" y="847103"/>
          <a:ext cx="308651" cy="370381"/>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zh-CN" altLang="en-US" sz="1600" kern="1200"/>
        </a:p>
      </dsp:txBody>
      <dsp:txXfrm rot="-5400000">
        <a:off x="1367438" y="877968"/>
        <a:ext cx="222229" cy="216056"/>
      </dsp:txXfrm>
    </dsp:sp>
    <dsp:sp modelId="{192F179E-AC6C-4F1B-B073-13BC62A50984}">
      <dsp:nvSpPr>
        <dsp:cNvPr id="0" name=""/>
        <dsp:cNvSpPr/>
      </dsp:nvSpPr>
      <dsp:spPr>
        <a:xfrm>
          <a:off x="196850" y="1238061"/>
          <a:ext cx="2563403" cy="2133975"/>
        </a:xfrm>
        <a:prstGeom prst="roundRect">
          <a:avLst>
            <a:gd name="adj" fmla="val 10000"/>
          </a:avLst>
        </a:prstGeom>
        <a:solidFill>
          <a:schemeClr val="accent3">
            <a:hueOff val="-141290"/>
            <a:satOff val="4848"/>
            <a:lumOff val="22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CN" altLang="en-US" sz="2000" kern="1200" dirty="0" smtClean="0"/>
            <a:t>利用高频幅值衰减特性，在不影响动态特性的前提下，改善系统的稳态特性。</a:t>
          </a:r>
          <a:endParaRPr lang="zh-CN" altLang="en-US" sz="2000" kern="1200" dirty="0"/>
        </a:p>
      </dsp:txBody>
      <dsp:txXfrm>
        <a:off x="259352" y="1300563"/>
        <a:ext cx="2438399" cy="2008971"/>
      </dsp:txXfrm>
    </dsp:sp>
    <dsp:sp modelId="{5BC33700-3853-4152-B7DD-07AB3540DBAB}">
      <dsp:nvSpPr>
        <dsp:cNvPr id="0" name=""/>
        <dsp:cNvSpPr/>
      </dsp:nvSpPr>
      <dsp:spPr>
        <a:xfrm rot="5400000">
          <a:off x="1324226" y="3392613"/>
          <a:ext cx="308651" cy="370381"/>
        </a:xfrm>
        <a:prstGeom prst="rightArrow">
          <a:avLst>
            <a:gd name="adj1" fmla="val 60000"/>
            <a:gd name="adj2" fmla="val 50000"/>
          </a:avLst>
        </a:prstGeom>
        <a:solidFill>
          <a:schemeClr val="accent3">
            <a:hueOff val="-282579"/>
            <a:satOff val="9696"/>
            <a:lumOff val="450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zh-CN" altLang="en-US" sz="1600" kern="1200"/>
        </a:p>
      </dsp:txBody>
      <dsp:txXfrm rot="-5400000">
        <a:off x="1367438" y="3423478"/>
        <a:ext cx="222229" cy="216056"/>
      </dsp:txXfrm>
    </dsp:sp>
    <dsp:sp modelId="{A912B640-820B-419E-931F-5CD2738D832D}">
      <dsp:nvSpPr>
        <dsp:cNvPr id="0" name=""/>
        <dsp:cNvSpPr/>
      </dsp:nvSpPr>
      <dsp:spPr>
        <a:xfrm>
          <a:off x="336541" y="3783572"/>
          <a:ext cx="2284020" cy="823070"/>
        </a:xfrm>
        <a:prstGeom prst="roundRect">
          <a:avLst>
            <a:gd name="adj" fmla="val 10000"/>
          </a:avLst>
        </a:prstGeom>
        <a:solidFill>
          <a:schemeClr val="accent3">
            <a:hueOff val="-282579"/>
            <a:satOff val="9696"/>
            <a:lumOff val="45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CN" sz="2000" kern="1200" dirty="0" smtClean="0"/>
            <a:t>积分作用</a:t>
          </a:r>
          <a:r>
            <a:rPr lang="en-US" sz="2000" b="1" kern="1200" dirty="0" smtClean="0">
              <a:latin typeface="+mj-ea"/>
              <a:ea typeface="+mj-ea"/>
            </a:rPr>
            <a:t>I</a:t>
          </a:r>
          <a:endParaRPr lang="zh-CN" sz="2000" b="1" kern="1200" dirty="0">
            <a:latin typeface="+mj-ea"/>
            <a:ea typeface="+mj-ea"/>
          </a:endParaRPr>
        </a:p>
      </dsp:txBody>
      <dsp:txXfrm>
        <a:off x="360648" y="3807679"/>
        <a:ext cx="2235806" cy="774856"/>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304061-A082-4CDE-880D-38FA96F8BD1F}">
      <dsp:nvSpPr>
        <dsp:cNvPr id="0" name=""/>
        <dsp:cNvSpPr/>
      </dsp:nvSpPr>
      <dsp:spPr>
        <a:xfrm>
          <a:off x="269696" y="3826"/>
          <a:ext cx="2074114" cy="838812"/>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CN" sz="2000" kern="1200" smtClean="0"/>
            <a:t>滞后</a:t>
          </a:r>
          <a:r>
            <a:rPr lang="en-US" sz="2000" kern="1200" smtClean="0"/>
            <a:t>—</a:t>
          </a:r>
          <a:r>
            <a:rPr lang="zh-CN" sz="2000" kern="1200" smtClean="0"/>
            <a:t>超前</a:t>
          </a:r>
          <a:endParaRPr lang="zh-CN" sz="2000" kern="1200"/>
        </a:p>
      </dsp:txBody>
      <dsp:txXfrm>
        <a:off x="294264" y="28394"/>
        <a:ext cx="2024978" cy="789676"/>
      </dsp:txXfrm>
    </dsp:sp>
    <dsp:sp modelId="{1B7832B6-C598-4C37-AC2F-888A1D9121B6}">
      <dsp:nvSpPr>
        <dsp:cNvPr id="0" name=""/>
        <dsp:cNvSpPr/>
      </dsp:nvSpPr>
      <dsp:spPr>
        <a:xfrm rot="5400000">
          <a:off x="1149476" y="863609"/>
          <a:ext cx="314554" cy="377465"/>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zh-CN" altLang="en-US" sz="1600" kern="1200"/>
        </a:p>
      </dsp:txBody>
      <dsp:txXfrm rot="-5400000">
        <a:off x="1193514" y="895064"/>
        <a:ext cx="226479" cy="220188"/>
      </dsp:txXfrm>
    </dsp:sp>
    <dsp:sp modelId="{B305D7C7-A521-4B54-B6AF-99BD322AC932}">
      <dsp:nvSpPr>
        <dsp:cNvPr id="0" name=""/>
        <dsp:cNvSpPr/>
      </dsp:nvSpPr>
      <dsp:spPr>
        <a:xfrm>
          <a:off x="71636" y="1262044"/>
          <a:ext cx="2470234" cy="2086008"/>
        </a:xfrm>
        <a:prstGeom prst="roundRect">
          <a:avLst>
            <a:gd name="adj" fmla="val 10000"/>
          </a:avLst>
        </a:prstGeom>
        <a:solidFill>
          <a:schemeClr val="accent3">
            <a:hueOff val="-141290"/>
            <a:satOff val="4848"/>
            <a:lumOff val="22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CN" altLang="en-US" sz="2000" kern="1200" dirty="0" smtClean="0"/>
            <a:t>同时改善系统的动态、稳态性能。</a:t>
          </a:r>
          <a:endParaRPr lang="zh-CN" altLang="en-US" sz="2000" kern="1200" dirty="0"/>
        </a:p>
      </dsp:txBody>
      <dsp:txXfrm>
        <a:off x="132733" y="1323141"/>
        <a:ext cx="2348040" cy="1963814"/>
      </dsp:txXfrm>
    </dsp:sp>
    <dsp:sp modelId="{734FF6FE-DF18-40AB-8ED2-0E392937E300}">
      <dsp:nvSpPr>
        <dsp:cNvPr id="0" name=""/>
        <dsp:cNvSpPr/>
      </dsp:nvSpPr>
      <dsp:spPr>
        <a:xfrm rot="5400000">
          <a:off x="1149476" y="3369023"/>
          <a:ext cx="314554" cy="377465"/>
        </a:xfrm>
        <a:prstGeom prst="rightArrow">
          <a:avLst>
            <a:gd name="adj1" fmla="val 60000"/>
            <a:gd name="adj2" fmla="val 50000"/>
          </a:avLst>
        </a:prstGeom>
        <a:solidFill>
          <a:schemeClr val="accent3">
            <a:hueOff val="-282579"/>
            <a:satOff val="9696"/>
            <a:lumOff val="450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zh-CN" altLang="en-US" sz="1600" kern="1200"/>
        </a:p>
      </dsp:txBody>
      <dsp:txXfrm rot="-5400000">
        <a:off x="1193514" y="3400478"/>
        <a:ext cx="226479" cy="220188"/>
      </dsp:txXfrm>
    </dsp:sp>
    <dsp:sp modelId="{03FD90E9-53FA-4EE1-B26A-F4A4F8CDB035}">
      <dsp:nvSpPr>
        <dsp:cNvPr id="0" name=""/>
        <dsp:cNvSpPr/>
      </dsp:nvSpPr>
      <dsp:spPr>
        <a:xfrm>
          <a:off x="269696" y="3767459"/>
          <a:ext cx="2074114" cy="838812"/>
        </a:xfrm>
        <a:prstGeom prst="roundRect">
          <a:avLst>
            <a:gd name="adj" fmla="val 10000"/>
          </a:avLst>
        </a:prstGeom>
        <a:solidFill>
          <a:schemeClr val="accent3">
            <a:hueOff val="-282579"/>
            <a:satOff val="9696"/>
            <a:lumOff val="45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zh-CN" sz="2000" kern="1200" dirty="0" smtClean="0"/>
            <a:t>积分微分作用</a:t>
          </a:r>
          <a:r>
            <a:rPr lang="en-US" sz="2000" b="1" kern="1200" dirty="0" smtClean="0">
              <a:latin typeface="+mj-ea"/>
              <a:ea typeface="+mj-ea"/>
            </a:rPr>
            <a:t>ID</a:t>
          </a:r>
          <a:endParaRPr lang="zh-CN" sz="2000" b="1" kern="1200" dirty="0">
            <a:latin typeface="+mj-ea"/>
            <a:ea typeface="+mj-ea"/>
          </a:endParaRPr>
        </a:p>
      </dsp:txBody>
      <dsp:txXfrm>
        <a:off x="294264" y="3792027"/>
        <a:ext cx="2024978" cy="789676"/>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D39C80-D969-4FA9-A4B3-3AE6F08F5745}">
      <dsp:nvSpPr>
        <dsp:cNvPr id="0" name=""/>
        <dsp:cNvSpPr/>
      </dsp:nvSpPr>
      <dsp:spPr>
        <a:xfrm>
          <a:off x="0" y="302014"/>
          <a:ext cx="11160124" cy="11781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6150" tIns="354076" rIns="866150" bIns="142240" numCol="1" spcCol="1270" anchor="t" anchorCtr="0">
          <a:noAutofit/>
        </a:bodyPr>
        <a:lstStyle/>
        <a:p>
          <a:pPr marL="228600" lvl="1" indent="-228600" algn="l" defTabSz="889000" rtl="0">
            <a:lnSpc>
              <a:spcPct val="90000"/>
            </a:lnSpc>
            <a:spcBef>
              <a:spcPct val="0"/>
            </a:spcBef>
            <a:spcAft>
              <a:spcPct val="15000"/>
            </a:spcAft>
            <a:buChar char="••"/>
          </a:pPr>
          <a:r>
            <a:rPr lang="zh-CN" altLang="en-US" sz="2000" kern="1200" smtClean="0"/>
            <a:t>即时成比例地反映控制系统的偏差信号，偏差一旦产生，控制器立即产生控制作用，以减少偏差。</a:t>
          </a:r>
          <a:endParaRPr lang="zh-CN" altLang="en-US" sz="2000" kern="1200"/>
        </a:p>
      </dsp:txBody>
      <dsp:txXfrm>
        <a:off x="0" y="302014"/>
        <a:ext cx="11160124" cy="1178100"/>
      </dsp:txXfrm>
    </dsp:sp>
    <dsp:sp modelId="{F005258A-FC30-4F06-B5B2-1E8D19F81A39}">
      <dsp:nvSpPr>
        <dsp:cNvPr id="0" name=""/>
        <dsp:cNvSpPr/>
      </dsp:nvSpPr>
      <dsp:spPr>
        <a:xfrm>
          <a:off x="558006" y="51094"/>
          <a:ext cx="1914508" cy="50184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5278" tIns="0" rIns="295278" bIns="0" numCol="1" spcCol="1270" anchor="ctr" anchorCtr="0">
          <a:noAutofit/>
        </a:bodyPr>
        <a:lstStyle/>
        <a:p>
          <a:pPr lvl="0" algn="l" defTabSz="1066800" rtl="0">
            <a:lnSpc>
              <a:spcPct val="90000"/>
            </a:lnSpc>
            <a:spcBef>
              <a:spcPct val="0"/>
            </a:spcBef>
            <a:spcAft>
              <a:spcPct val="35000"/>
            </a:spcAft>
          </a:pPr>
          <a:r>
            <a:rPr lang="zh-CN" altLang="en-US" sz="2400" kern="1200" smtClean="0"/>
            <a:t>比例环节</a:t>
          </a:r>
          <a:endParaRPr lang="zh-CN" altLang="en-US" sz="2400" kern="1200"/>
        </a:p>
      </dsp:txBody>
      <dsp:txXfrm>
        <a:off x="582504" y="75592"/>
        <a:ext cx="1865512" cy="452844"/>
      </dsp:txXfrm>
    </dsp:sp>
    <dsp:sp modelId="{B82A0E25-565A-4342-B8AD-7923AA291D7C}">
      <dsp:nvSpPr>
        <dsp:cNvPr id="0" name=""/>
        <dsp:cNvSpPr/>
      </dsp:nvSpPr>
      <dsp:spPr>
        <a:xfrm>
          <a:off x="0" y="1822835"/>
          <a:ext cx="11160124" cy="1285200"/>
        </a:xfrm>
        <a:prstGeom prst="rect">
          <a:avLst/>
        </a:prstGeom>
        <a:solidFill>
          <a:schemeClr val="lt1">
            <a:alpha val="90000"/>
            <a:hueOff val="0"/>
            <a:satOff val="0"/>
            <a:lumOff val="0"/>
            <a:alphaOff val="0"/>
          </a:schemeClr>
        </a:solidFill>
        <a:ln w="12700" cap="flat" cmpd="sng" algn="ctr">
          <a:solidFill>
            <a:schemeClr val="accent3">
              <a:hueOff val="-141290"/>
              <a:satOff val="4848"/>
              <a:lumOff val="225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6150" tIns="354076" rIns="866150" bIns="142240" numCol="1" spcCol="1270" anchor="t" anchorCtr="0">
          <a:noAutofit/>
        </a:bodyPr>
        <a:lstStyle/>
        <a:p>
          <a:pPr marL="228600" lvl="1" indent="-228600" algn="l" defTabSz="889000" rtl="0">
            <a:lnSpc>
              <a:spcPct val="90000"/>
            </a:lnSpc>
            <a:spcBef>
              <a:spcPct val="0"/>
            </a:spcBef>
            <a:spcAft>
              <a:spcPct val="15000"/>
            </a:spcAft>
            <a:buChar char="••"/>
          </a:pPr>
          <a:r>
            <a:rPr lang="zh-CN" sz="2000" kern="1200" dirty="0" smtClean="0"/>
            <a:t>主要用于消除稳态误差，提高系统的无差度。积分作用的强弱取决于时间常数</a:t>
          </a:r>
          <a:r>
            <a:rPr lang="en-US" sz="2000" b="1" kern="1200" dirty="0" smtClean="0">
              <a:latin typeface="+mj-ea"/>
              <a:ea typeface="+mj-ea"/>
            </a:rPr>
            <a:t>TI</a:t>
          </a:r>
          <a:r>
            <a:rPr lang="zh-CN" sz="2000" kern="1200" dirty="0" smtClean="0"/>
            <a:t>，</a:t>
          </a:r>
          <a:r>
            <a:rPr lang="en-US" sz="2000" b="1" kern="1200" dirty="0" smtClean="0">
              <a:latin typeface="+mj-ea"/>
              <a:ea typeface="+mj-ea"/>
            </a:rPr>
            <a:t>TI</a:t>
          </a:r>
          <a:r>
            <a:rPr lang="zh-CN" sz="2000" kern="1200" dirty="0" smtClean="0"/>
            <a:t>越大，积分作用越弱。</a:t>
          </a:r>
          <a:endParaRPr lang="zh-CN" sz="2000" kern="1200" dirty="0"/>
        </a:p>
      </dsp:txBody>
      <dsp:txXfrm>
        <a:off x="0" y="1822835"/>
        <a:ext cx="11160124" cy="1285200"/>
      </dsp:txXfrm>
    </dsp:sp>
    <dsp:sp modelId="{64CF2E72-5372-4CD1-AE55-4935C8079273}">
      <dsp:nvSpPr>
        <dsp:cNvPr id="0" name=""/>
        <dsp:cNvSpPr/>
      </dsp:nvSpPr>
      <dsp:spPr>
        <a:xfrm>
          <a:off x="558006" y="1571914"/>
          <a:ext cx="1914508" cy="501840"/>
        </a:xfrm>
        <a:prstGeom prst="roundRect">
          <a:avLst/>
        </a:prstGeom>
        <a:solidFill>
          <a:schemeClr val="accent3">
            <a:hueOff val="-141290"/>
            <a:satOff val="4848"/>
            <a:lumOff val="22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5278" tIns="0" rIns="295278" bIns="0" numCol="1" spcCol="1270" anchor="ctr" anchorCtr="0">
          <a:noAutofit/>
        </a:bodyPr>
        <a:lstStyle/>
        <a:p>
          <a:pPr lvl="0" algn="l" defTabSz="1066800" rtl="0">
            <a:lnSpc>
              <a:spcPct val="90000"/>
            </a:lnSpc>
            <a:spcBef>
              <a:spcPct val="0"/>
            </a:spcBef>
            <a:spcAft>
              <a:spcPct val="35000"/>
            </a:spcAft>
          </a:pPr>
          <a:r>
            <a:rPr lang="zh-CN" altLang="en-US" sz="2400" kern="1200" smtClean="0"/>
            <a:t>积分环节</a:t>
          </a:r>
          <a:endParaRPr lang="zh-CN" altLang="en-US" sz="2400" kern="1200"/>
        </a:p>
      </dsp:txBody>
      <dsp:txXfrm>
        <a:off x="582504" y="1596412"/>
        <a:ext cx="1865512" cy="452844"/>
      </dsp:txXfrm>
    </dsp:sp>
    <dsp:sp modelId="{744BFA5B-A389-4B70-9103-BE43B3D1CD0D}">
      <dsp:nvSpPr>
        <dsp:cNvPr id="0" name=""/>
        <dsp:cNvSpPr/>
      </dsp:nvSpPr>
      <dsp:spPr>
        <a:xfrm>
          <a:off x="0" y="3450755"/>
          <a:ext cx="11160124" cy="1178100"/>
        </a:xfrm>
        <a:prstGeom prst="rect">
          <a:avLst/>
        </a:prstGeom>
        <a:solidFill>
          <a:schemeClr val="lt1">
            <a:alpha val="90000"/>
            <a:hueOff val="0"/>
            <a:satOff val="0"/>
            <a:lumOff val="0"/>
            <a:alphaOff val="0"/>
          </a:schemeClr>
        </a:solidFill>
        <a:ln w="12700" cap="flat" cmpd="sng" algn="ctr">
          <a:solidFill>
            <a:schemeClr val="accent3">
              <a:hueOff val="-282579"/>
              <a:satOff val="9696"/>
              <a:lumOff val="450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6150" tIns="354076" rIns="866150" bIns="142240" numCol="1" spcCol="1270" anchor="t" anchorCtr="0">
          <a:noAutofit/>
        </a:bodyPr>
        <a:lstStyle/>
        <a:p>
          <a:pPr marL="228600" lvl="1" indent="-228600" algn="l" defTabSz="889000" rtl="0">
            <a:lnSpc>
              <a:spcPct val="90000"/>
            </a:lnSpc>
            <a:spcBef>
              <a:spcPct val="0"/>
            </a:spcBef>
            <a:spcAft>
              <a:spcPct val="15000"/>
            </a:spcAft>
            <a:buChar char="••"/>
          </a:pPr>
          <a:r>
            <a:rPr lang="zh-CN" altLang="en-US" sz="2000" kern="1200" smtClean="0"/>
            <a:t>能反映偏差信号的变化趋势，并能在偏差信号值变得太大之前，在系统中引入一个有效的早期修正信号，从而加快系统的动作速度，减小调节时间。</a:t>
          </a:r>
          <a:endParaRPr lang="zh-CN" altLang="en-US" sz="2000" kern="1200"/>
        </a:p>
      </dsp:txBody>
      <dsp:txXfrm>
        <a:off x="0" y="3450755"/>
        <a:ext cx="11160124" cy="1178100"/>
      </dsp:txXfrm>
    </dsp:sp>
    <dsp:sp modelId="{9103EC8C-7E06-46E4-AB4D-0CF5F6687C07}">
      <dsp:nvSpPr>
        <dsp:cNvPr id="0" name=""/>
        <dsp:cNvSpPr/>
      </dsp:nvSpPr>
      <dsp:spPr>
        <a:xfrm>
          <a:off x="558006" y="3199835"/>
          <a:ext cx="1914508" cy="501840"/>
        </a:xfrm>
        <a:prstGeom prst="roundRect">
          <a:avLst/>
        </a:prstGeom>
        <a:solidFill>
          <a:schemeClr val="accent3">
            <a:hueOff val="-282579"/>
            <a:satOff val="9696"/>
            <a:lumOff val="45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5278" tIns="0" rIns="295278" bIns="0" numCol="1" spcCol="1270" anchor="ctr" anchorCtr="0">
          <a:noAutofit/>
        </a:bodyPr>
        <a:lstStyle/>
        <a:p>
          <a:pPr lvl="0" algn="l" defTabSz="1066800" rtl="0">
            <a:lnSpc>
              <a:spcPct val="90000"/>
            </a:lnSpc>
            <a:spcBef>
              <a:spcPct val="0"/>
            </a:spcBef>
            <a:spcAft>
              <a:spcPct val="35000"/>
            </a:spcAft>
          </a:pPr>
          <a:r>
            <a:rPr lang="zh-CN" altLang="en-US" sz="2400" kern="1200" smtClean="0"/>
            <a:t>微分环节</a:t>
          </a:r>
          <a:endParaRPr lang="zh-CN" altLang="en-US" sz="2400" kern="1200"/>
        </a:p>
      </dsp:txBody>
      <dsp:txXfrm>
        <a:off x="582504" y="3224333"/>
        <a:ext cx="1865512" cy="452844"/>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3A1F19-7EB6-4AD1-8CCE-40672632631F}">
      <dsp:nvSpPr>
        <dsp:cNvPr id="0" name=""/>
        <dsp:cNvSpPr/>
      </dsp:nvSpPr>
      <dsp:spPr>
        <a:xfrm rot="5400000">
          <a:off x="4029493" y="-3034640"/>
          <a:ext cx="602304" cy="6823129"/>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zh-CN" sz="1800" kern="1200" dirty="0" smtClean="0"/>
            <a:t>先用阶跃信号激励被控对象，测量其输出信号。若输出信号为</a:t>
          </a:r>
          <a:r>
            <a:rPr lang="en-US" sz="1800" kern="1200" dirty="0" smtClean="0"/>
            <a:t>S</a:t>
          </a:r>
          <a:r>
            <a:rPr lang="zh-CN" sz="1800" kern="1200" dirty="0" smtClean="0"/>
            <a:t>形</a:t>
          </a:r>
          <a:endParaRPr lang="zh-CN" sz="1800" kern="1200" dirty="0"/>
        </a:p>
      </dsp:txBody>
      <dsp:txXfrm rot="-5400000">
        <a:off x="919081" y="105174"/>
        <a:ext cx="6793727" cy="543500"/>
      </dsp:txXfrm>
    </dsp:sp>
    <dsp:sp modelId="{61ACD4B1-8F0F-405D-9997-0B07731B893E}">
      <dsp:nvSpPr>
        <dsp:cNvPr id="0" name=""/>
        <dsp:cNvSpPr/>
      </dsp:nvSpPr>
      <dsp:spPr>
        <a:xfrm>
          <a:off x="3200" y="484"/>
          <a:ext cx="915879" cy="752881"/>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zh-CN" altLang="en-US" sz="2400" kern="1200" smtClean="0"/>
            <a:t>①</a:t>
          </a:r>
          <a:endParaRPr lang="zh-CN" altLang="en-US" sz="2400" kern="1200"/>
        </a:p>
      </dsp:txBody>
      <dsp:txXfrm>
        <a:off x="39953" y="37237"/>
        <a:ext cx="842373" cy="679375"/>
      </dsp:txXfrm>
    </dsp:sp>
    <dsp:sp modelId="{5114E2E8-F5D2-4BF0-AC2F-228316535C74}">
      <dsp:nvSpPr>
        <dsp:cNvPr id="0" name=""/>
        <dsp:cNvSpPr/>
      </dsp:nvSpPr>
      <dsp:spPr>
        <a:xfrm rot="5400000">
          <a:off x="4029493" y="-2244114"/>
          <a:ext cx="602304" cy="6823129"/>
        </a:xfrm>
        <a:prstGeom prst="round2SameRect">
          <a:avLst/>
        </a:prstGeom>
        <a:solidFill>
          <a:schemeClr val="accent3">
            <a:tint val="40000"/>
            <a:alpha val="90000"/>
            <a:hueOff val="-83222"/>
            <a:satOff val="2739"/>
            <a:lumOff val="393"/>
            <a:alphaOff val="0"/>
          </a:schemeClr>
        </a:solidFill>
        <a:ln w="12700" cap="flat" cmpd="sng" algn="ctr">
          <a:solidFill>
            <a:schemeClr val="accent3">
              <a:tint val="40000"/>
              <a:alpha val="90000"/>
              <a:hueOff val="-83222"/>
              <a:satOff val="2739"/>
              <a:lumOff val="39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zh-CN" sz="1800" kern="1200" dirty="0" smtClean="0"/>
            <a:t>通过</a:t>
          </a:r>
          <a:r>
            <a:rPr lang="en-US" sz="1800" kern="1200" dirty="0" smtClean="0"/>
            <a:t>S</a:t>
          </a:r>
          <a:r>
            <a:rPr lang="zh-CN" sz="1800" kern="1200" dirty="0" smtClean="0"/>
            <a:t>形曲线的曲率转折点作一条切线，与时间坐标轴</a:t>
          </a:r>
          <a:r>
            <a:rPr lang="en-US" sz="1800" kern="1200" dirty="0" smtClean="0"/>
            <a:t>t</a:t>
          </a:r>
          <a:r>
            <a:rPr lang="zh-CN" sz="1800" kern="1200" dirty="0" smtClean="0"/>
            <a:t>和</a:t>
          </a:r>
          <a:r>
            <a:rPr lang="en-US" sz="1800" kern="1200" dirty="0" smtClean="0"/>
            <a:t>c(t)=K</a:t>
          </a:r>
          <a:r>
            <a:rPr lang="zh-CN" sz="1800" kern="1200" dirty="0" smtClean="0"/>
            <a:t>直线分别相交于</a:t>
          </a:r>
          <a:r>
            <a:rPr lang="en-US" sz="1800" kern="1200" dirty="0" smtClean="0"/>
            <a:t>A</a:t>
          </a:r>
          <a:r>
            <a:rPr lang="zh-CN" sz="1800" kern="1200" dirty="0" smtClean="0"/>
            <a:t>、</a:t>
          </a:r>
          <a:r>
            <a:rPr lang="en-US" sz="1800" kern="1200" dirty="0" smtClean="0"/>
            <a:t>B</a:t>
          </a:r>
          <a:r>
            <a:rPr lang="zh-CN" sz="1800" kern="1200" dirty="0" smtClean="0"/>
            <a:t>点</a:t>
          </a:r>
          <a:endParaRPr lang="zh-CN" sz="1800" kern="1200" dirty="0"/>
        </a:p>
      </dsp:txBody>
      <dsp:txXfrm rot="-5400000">
        <a:off x="919081" y="895700"/>
        <a:ext cx="6793727" cy="543500"/>
      </dsp:txXfrm>
    </dsp:sp>
    <dsp:sp modelId="{954FADE4-E06B-4CA9-A1A4-985079BC0209}">
      <dsp:nvSpPr>
        <dsp:cNvPr id="0" name=""/>
        <dsp:cNvSpPr/>
      </dsp:nvSpPr>
      <dsp:spPr>
        <a:xfrm>
          <a:off x="3200" y="791009"/>
          <a:ext cx="915879" cy="752881"/>
        </a:xfrm>
        <a:prstGeom prst="roundRect">
          <a:avLst/>
        </a:prstGeom>
        <a:solidFill>
          <a:schemeClr val="accent3">
            <a:hueOff val="-94193"/>
            <a:satOff val="3232"/>
            <a:lumOff val="150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kern="1200" smtClean="0"/>
            <a:t>②</a:t>
          </a:r>
          <a:endParaRPr lang="zh-CN" sz="2400" kern="1200"/>
        </a:p>
      </dsp:txBody>
      <dsp:txXfrm>
        <a:off x="39953" y="827762"/>
        <a:ext cx="842373" cy="679375"/>
      </dsp:txXfrm>
    </dsp:sp>
    <dsp:sp modelId="{47393C2C-1A2C-408A-B129-56F1D8723E05}">
      <dsp:nvSpPr>
        <dsp:cNvPr id="0" name=""/>
        <dsp:cNvSpPr/>
      </dsp:nvSpPr>
      <dsp:spPr>
        <a:xfrm rot="5400000">
          <a:off x="4138028" y="-1589258"/>
          <a:ext cx="385234" cy="6823129"/>
        </a:xfrm>
        <a:prstGeom prst="round2SameRect">
          <a:avLst/>
        </a:prstGeom>
        <a:solidFill>
          <a:schemeClr val="accent3">
            <a:tint val="40000"/>
            <a:alpha val="90000"/>
            <a:hueOff val="-166444"/>
            <a:satOff val="5477"/>
            <a:lumOff val="787"/>
            <a:alphaOff val="0"/>
          </a:schemeClr>
        </a:solidFill>
        <a:ln w="12700" cap="flat" cmpd="sng" algn="ctr">
          <a:solidFill>
            <a:schemeClr val="accent3">
              <a:tint val="40000"/>
              <a:alpha val="90000"/>
              <a:hueOff val="-166444"/>
              <a:satOff val="5477"/>
              <a:lumOff val="78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zh-CN" sz="1800" kern="1200" dirty="0" smtClean="0"/>
            <a:t>取</a:t>
          </a:r>
          <a:r>
            <a:rPr lang="en-US" sz="1800" kern="1200" dirty="0" smtClean="0"/>
            <a:t>A</a:t>
          </a:r>
          <a:r>
            <a:rPr lang="zh-CN" sz="1800" kern="1200" dirty="0" smtClean="0"/>
            <a:t>点的横坐标</a:t>
          </a:r>
          <a:r>
            <a:rPr lang="en-US" sz="1800" kern="1200" dirty="0" err="1" smtClean="0"/>
            <a:t>t</a:t>
          </a:r>
          <a:r>
            <a:rPr lang="en-US" sz="1800" kern="1200" baseline="-25000" dirty="0" err="1" smtClean="0"/>
            <a:t>A</a:t>
          </a:r>
          <a:r>
            <a:rPr lang="en-US" sz="1800" kern="1200" dirty="0" smtClean="0"/>
            <a:t>=</a:t>
          </a:r>
          <a:r>
            <a:rPr lang="el-GR" sz="1800" kern="1200" dirty="0" smtClean="0"/>
            <a:t>τ</a:t>
          </a:r>
          <a:r>
            <a:rPr lang="zh-CN" sz="1800" kern="1200" dirty="0" smtClean="0"/>
            <a:t>，</a:t>
          </a:r>
          <a:r>
            <a:rPr lang="en-US" sz="1800" kern="1200" dirty="0" smtClean="0"/>
            <a:t>AB</a:t>
          </a:r>
          <a:r>
            <a:rPr lang="zh-CN" sz="1800" kern="1200" dirty="0" smtClean="0"/>
            <a:t>两点之间的横坐标</a:t>
          </a:r>
          <a:r>
            <a:rPr lang="en-US" sz="1800" kern="1200" dirty="0" err="1" smtClean="0"/>
            <a:t>t</a:t>
          </a:r>
          <a:r>
            <a:rPr lang="en-US" sz="1800" kern="1200" baseline="-25000" dirty="0" err="1" smtClean="0"/>
            <a:t>AB</a:t>
          </a:r>
          <a:r>
            <a:rPr lang="en-US" sz="1800" kern="1200" dirty="0" smtClean="0"/>
            <a:t>=T</a:t>
          </a:r>
          <a:endParaRPr lang="zh-CN" sz="1800" kern="1200" dirty="0"/>
        </a:p>
      </dsp:txBody>
      <dsp:txXfrm rot="-5400000">
        <a:off x="919081" y="1648495"/>
        <a:ext cx="6804323" cy="347622"/>
      </dsp:txXfrm>
    </dsp:sp>
    <dsp:sp modelId="{241763B5-BD50-47A4-8638-CDCE6749A5E4}">
      <dsp:nvSpPr>
        <dsp:cNvPr id="0" name=""/>
        <dsp:cNvSpPr/>
      </dsp:nvSpPr>
      <dsp:spPr>
        <a:xfrm>
          <a:off x="3200" y="1581534"/>
          <a:ext cx="915879" cy="481542"/>
        </a:xfrm>
        <a:prstGeom prst="roundRect">
          <a:avLst/>
        </a:prstGeom>
        <a:solidFill>
          <a:schemeClr val="accent3">
            <a:hueOff val="-188386"/>
            <a:satOff val="6464"/>
            <a:lumOff val="30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kern="1200" smtClean="0"/>
            <a:t>③</a:t>
          </a:r>
          <a:endParaRPr lang="zh-CN" sz="2400" kern="1200"/>
        </a:p>
      </dsp:txBody>
      <dsp:txXfrm>
        <a:off x="26707" y="1605041"/>
        <a:ext cx="868865" cy="434528"/>
      </dsp:txXfrm>
    </dsp:sp>
    <dsp:sp modelId="{B93B4F65-D167-45F5-BA14-7F52FA006D8C}">
      <dsp:nvSpPr>
        <dsp:cNvPr id="0" name=""/>
        <dsp:cNvSpPr/>
      </dsp:nvSpPr>
      <dsp:spPr>
        <a:xfrm rot="5400000">
          <a:off x="4138028" y="-1070072"/>
          <a:ext cx="385234" cy="6823129"/>
        </a:xfrm>
        <a:prstGeom prst="round2SameRect">
          <a:avLst/>
        </a:prstGeom>
        <a:solidFill>
          <a:schemeClr val="accent3">
            <a:tint val="40000"/>
            <a:alpha val="90000"/>
            <a:hueOff val="-249666"/>
            <a:satOff val="8216"/>
            <a:lumOff val="1180"/>
            <a:alphaOff val="0"/>
          </a:schemeClr>
        </a:solidFill>
        <a:ln w="12700" cap="flat" cmpd="sng" algn="ctr">
          <a:solidFill>
            <a:schemeClr val="accent3">
              <a:tint val="40000"/>
              <a:alpha val="90000"/>
              <a:hueOff val="-249666"/>
              <a:satOff val="8216"/>
              <a:lumOff val="118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zh-CN" sz="1800" kern="1200" dirty="0" smtClean="0"/>
            <a:t>依据</a:t>
          </a:r>
          <a:r>
            <a:rPr lang="el-GR" sz="1800" kern="1200" dirty="0" smtClean="0"/>
            <a:t>τ</a:t>
          </a:r>
          <a:r>
            <a:rPr lang="zh-CN" sz="1800" kern="1200" dirty="0" smtClean="0"/>
            <a:t>、</a:t>
          </a:r>
          <a:r>
            <a:rPr lang="en-US" sz="1800" kern="1200" dirty="0" smtClean="0"/>
            <a:t>T</a:t>
          </a:r>
          <a:r>
            <a:rPr lang="zh-CN" sz="1800" kern="1200" dirty="0" smtClean="0"/>
            <a:t>，按下表确定</a:t>
          </a:r>
          <a:r>
            <a:rPr lang="en-US" sz="1800" kern="1200" dirty="0" smtClean="0"/>
            <a:t>K</a:t>
          </a:r>
          <a:r>
            <a:rPr lang="en-US" sz="1800" kern="1200" baseline="-25000" dirty="0" smtClean="0"/>
            <a:t>P</a:t>
          </a:r>
          <a:r>
            <a:rPr lang="zh-CN" sz="1800" kern="1200" dirty="0" smtClean="0"/>
            <a:t>、</a:t>
          </a:r>
          <a:r>
            <a:rPr lang="en-US" sz="1800" kern="1200" dirty="0" smtClean="0"/>
            <a:t>K</a:t>
          </a:r>
          <a:r>
            <a:rPr lang="en-US" sz="1800" kern="1200" baseline="-25000" dirty="0" smtClean="0"/>
            <a:t>I</a:t>
          </a:r>
          <a:r>
            <a:rPr lang="zh-CN" sz="1800" kern="1200" dirty="0" smtClean="0"/>
            <a:t>、</a:t>
          </a:r>
          <a:r>
            <a:rPr lang="en-US" sz="1800" kern="1200" dirty="0" smtClean="0"/>
            <a:t>K</a:t>
          </a:r>
          <a:r>
            <a:rPr lang="en-US" sz="1800" kern="1200" baseline="-25000" dirty="0" smtClean="0"/>
            <a:t>D</a:t>
          </a:r>
          <a:endParaRPr lang="zh-CN" sz="1800" kern="1200" dirty="0"/>
        </a:p>
      </dsp:txBody>
      <dsp:txXfrm rot="-5400000">
        <a:off x="919081" y="2167681"/>
        <a:ext cx="6804323" cy="347622"/>
      </dsp:txXfrm>
    </dsp:sp>
    <dsp:sp modelId="{C0B02E61-FD00-4D06-AD46-BE1A03F781D1}">
      <dsp:nvSpPr>
        <dsp:cNvPr id="0" name=""/>
        <dsp:cNvSpPr/>
      </dsp:nvSpPr>
      <dsp:spPr>
        <a:xfrm>
          <a:off x="3200" y="2100721"/>
          <a:ext cx="915879" cy="481542"/>
        </a:xfrm>
        <a:prstGeom prst="roundRect">
          <a:avLst/>
        </a:prstGeom>
        <a:solidFill>
          <a:schemeClr val="accent3">
            <a:hueOff val="-282579"/>
            <a:satOff val="9696"/>
            <a:lumOff val="45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kern="1200" dirty="0" smtClean="0"/>
            <a:t>④</a:t>
          </a:r>
          <a:endParaRPr lang="zh-CN" sz="2400" kern="1200" dirty="0"/>
        </a:p>
      </dsp:txBody>
      <dsp:txXfrm>
        <a:off x="26707" y="2124228"/>
        <a:ext cx="868865" cy="434528"/>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172259-3236-491C-B71E-C273AF2C9DE9}">
      <dsp:nvSpPr>
        <dsp:cNvPr id="0" name=""/>
        <dsp:cNvSpPr/>
      </dsp:nvSpPr>
      <dsp:spPr>
        <a:xfrm rot="5400000">
          <a:off x="5715610" y="-3242783"/>
          <a:ext cx="1530680" cy="8399014"/>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rtl="0">
            <a:lnSpc>
              <a:spcPct val="90000"/>
            </a:lnSpc>
            <a:spcBef>
              <a:spcPct val="0"/>
            </a:spcBef>
            <a:spcAft>
              <a:spcPct val="15000"/>
            </a:spcAft>
            <a:buChar char="••"/>
          </a:pPr>
          <a:r>
            <a:rPr lang="en-US" sz="2400" b="1" kern="1200" dirty="0" smtClean="0">
              <a:latin typeface="+mj-ea"/>
              <a:ea typeface="+mj-ea"/>
            </a:rPr>
            <a:t>Z-N </a:t>
          </a:r>
          <a:r>
            <a:rPr lang="zh-CN" sz="2400" kern="1200" dirty="0" smtClean="0"/>
            <a:t>方法确定的</a:t>
          </a:r>
          <a:r>
            <a:rPr lang="en-US" altLang="zh-CN" sz="2400" kern="1200" dirty="0" smtClean="0"/>
            <a:t> </a:t>
          </a:r>
          <a:r>
            <a:rPr lang="en-US" sz="2400" b="1" kern="1200" dirty="0" smtClean="0">
              <a:latin typeface="+mj-ea"/>
              <a:ea typeface="+mj-ea"/>
            </a:rPr>
            <a:t>PID </a:t>
          </a:r>
          <a:r>
            <a:rPr lang="zh-CN" sz="2400" kern="1200" dirty="0" smtClean="0"/>
            <a:t>控制参数，是系统的超调量平均值约为</a:t>
          </a:r>
          <a:r>
            <a:rPr lang="en-US" sz="2400" b="1" kern="1200" dirty="0" smtClean="0">
              <a:latin typeface="+mj-ea"/>
              <a:ea typeface="+mj-ea"/>
            </a:rPr>
            <a:t>25% (</a:t>
          </a:r>
          <a:r>
            <a:rPr lang="zh-CN" sz="2400" kern="1200" dirty="0" smtClean="0"/>
            <a:t>一般在</a:t>
          </a:r>
          <a:r>
            <a:rPr lang="en-US" altLang="zh-CN" sz="2400" kern="1200" dirty="0" smtClean="0"/>
            <a:t> </a:t>
          </a:r>
          <a:r>
            <a:rPr lang="en-US" sz="2400" b="1" kern="1200" dirty="0" smtClean="0">
              <a:latin typeface="+mj-ea"/>
              <a:ea typeface="+mj-ea"/>
            </a:rPr>
            <a:t>10%-60% </a:t>
          </a:r>
          <a:r>
            <a:rPr lang="zh-CN" sz="2400" kern="1200" dirty="0" smtClean="0"/>
            <a:t>之间</a:t>
          </a:r>
          <a:r>
            <a:rPr lang="en-US" sz="2400" b="1" kern="1200" dirty="0" smtClean="0">
              <a:latin typeface="+mj-ea"/>
              <a:ea typeface="+mj-ea"/>
            </a:rPr>
            <a:t>)</a:t>
          </a:r>
          <a:r>
            <a:rPr lang="zh-CN" sz="2400" kern="1200" dirty="0" smtClean="0"/>
            <a:t>。依此为基础，可进一步依据控制性能要求，对</a:t>
          </a:r>
          <a:r>
            <a:rPr lang="en-US" altLang="zh-CN" sz="2400" kern="1200" dirty="0" smtClean="0"/>
            <a:t> </a:t>
          </a:r>
          <a:r>
            <a:rPr lang="en-US" sz="2400" b="1" kern="1200" dirty="0" smtClean="0">
              <a:latin typeface="+mj-ea"/>
              <a:ea typeface="+mj-ea"/>
            </a:rPr>
            <a:t>PID </a:t>
          </a:r>
          <a:r>
            <a:rPr lang="zh-CN" sz="2400" kern="1200" dirty="0" smtClean="0"/>
            <a:t>参数进行调整。</a:t>
          </a:r>
          <a:endParaRPr lang="zh-CN" sz="2400" kern="1200" dirty="0"/>
        </a:p>
      </dsp:txBody>
      <dsp:txXfrm rot="-5400000">
        <a:off x="2281443" y="266106"/>
        <a:ext cx="8324292" cy="1381236"/>
      </dsp:txXfrm>
    </dsp:sp>
    <dsp:sp modelId="{C034F814-4FB8-495B-9340-73936673EC49}">
      <dsp:nvSpPr>
        <dsp:cNvPr id="0" name=""/>
        <dsp:cNvSpPr/>
      </dsp:nvSpPr>
      <dsp:spPr>
        <a:xfrm>
          <a:off x="53424" y="47"/>
          <a:ext cx="2228019" cy="191335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rtl="0">
            <a:lnSpc>
              <a:spcPct val="90000"/>
            </a:lnSpc>
            <a:spcBef>
              <a:spcPct val="0"/>
            </a:spcBef>
            <a:spcAft>
              <a:spcPct val="35000"/>
            </a:spcAft>
          </a:pPr>
          <a:r>
            <a:rPr lang="zh-CN" sz="3600" kern="1200" smtClean="0"/>
            <a:t>（</a:t>
          </a:r>
          <a:r>
            <a:rPr lang="en-US" sz="3600" kern="1200" smtClean="0"/>
            <a:t>1</a:t>
          </a:r>
          <a:r>
            <a:rPr lang="zh-CN" sz="3600" kern="1200" smtClean="0"/>
            <a:t>）</a:t>
          </a:r>
          <a:endParaRPr lang="zh-CN" sz="3600" kern="1200"/>
        </a:p>
      </dsp:txBody>
      <dsp:txXfrm>
        <a:off x="146826" y="93449"/>
        <a:ext cx="2041215" cy="1726546"/>
      </dsp:txXfrm>
    </dsp:sp>
    <dsp:sp modelId="{5339C9F6-4228-4F06-BA29-F77A58D3730F}">
      <dsp:nvSpPr>
        <dsp:cNvPr id="0" name=""/>
        <dsp:cNvSpPr/>
      </dsp:nvSpPr>
      <dsp:spPr>
        <a:xfrm rot="5400000">
          <a:off x="5715610" y="-1233765"/>
          <a:ext cx="1530680" cy="8399014"/>
        </a:xfrm>
        <a:prstGeom prst="round2SameRect">
          <a:avLst/>
        </a:prstGeom>
        <a:solidFill>
          <a:schemeClr val="accent3">
            <a:tint val="40000"/>
            <a:alpha val="90000"/>
            <a:hueOff val="-249666"/>
            <a:satOff val="8216"/>
            <a:lumOff val="1180"/>
            <a:alphaOff val="0"/>
          </a:schemeClr>
        </a:solidFill>
        <a:ln w="12700" cap="flat" cmpd="sng" algn="ctr">
          <a:solidFill>
            <a:schemeClr val="accent3">
              <a:tint val="40000"/>
              <a:alpha val="90000"/>
              <a:hueOff val="-249666"/>
              <a:satOff val="8216"/>
              <a:lumOff val="118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rtl="0">
            <a:lnSpc>
              <a:spcPct val="90000"/>
            </a:lnSpc>
            <a:spcBef>
              <a:spcPct val="0"/>
            </a:spcBef>
            <a:spcAft>
              <a:spcPct val="15000"/>
            </a:spcAft>
            <a:buChar char="••"/>
          </a:pPr>
          <a:r>
            <a:rPr lang="en-US" sz="2400" b="1" kern="1200" dirty="0" smtClean="0">
              <a:latin typeface="+mj-ea"/>
              <a:ea typeface="+mj-ea"/>
            </a:rPr>
            <a:t>Z-N </a:t>
          </a:r>
          <a:r>
            <a:rPr lang="zh-CN" sz="2400" kern="1200" dirty="0" smtClean="0"/>
            <a:t>方法主要用于被控对象动态特性不太确定的系统，也可用于动态特性确定的系统</a:t>
          </a:r>
          <a:endParaRPr lang="zh-CN" sz="2400" kern="1200" dirty="0"/>
        </a:p>
      </dsp:txBody>
      <dsp:txXfrm rot="-5400000">
        <a:off x="2281443" y="2275124"/>
        <a:ext cx="8324292" cy="1381236"/>
      </dsp:txXfrm>
    </dsp:sp>
    <dsp:sp modelId="{81581232-A1D2-40CB-AA9E-055B0B979FCB}">
      <dsp:nvSpPr>
        <dsp:cNvPr id="0" name=""/>
        <dsp:cNvSpPr/>
      </dsp:nvSpPr>
      <dsp:spPr>
        <a:xfrm>
          <a:off x="53424" y="2009066"/>
          <a:ext cx="2228019" cy="1913350"/>
        </a:xfrm>
        <a:prstGeom prst="roundRect">
          <a:avLst/>
        </a:prstGeom>
        <a:solidFill>
          <a:schemeClr val="accent3">
            <a:hueOff val="-282579"/>
            <a:satOff val="9696"/>
            <a:lumOff val="45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rtl="0">
            <a:lnSpc>
              <a:spcPct val="90000"/>
            </a:lnSpc>
            <a:spcBef>
              <a:spcPct val="0"/>
            </a:spcBef>
            <a:spcAft>
              <a:spcPct val="35000"/>
            </a:spcAft>
          </a:pPr>
          <a:r>
            <a:rPr lang="zh-CN" sz="3600" kern="1200" smtClean="0"/>
            <a:t>（</a:t>
          </a:r>
          <a:r>
            <a:rPr lang="en-US" sz="3600" kern="1200" smtClean="0"/>
            <a:t>2</a:t>
          </a:r>
          <a:r>
            <a:rPr lang="zh-CN" sz="3600" kern="1200" smtClean="0"/>
            <a:t>）</a:t>
          </a:r>
          <a:endParaRPr lang="zh-CN" sz="3600" kern="1200"/>
        </a:p>
      </dsp:txBody>
      <dsp:txXfrm>
        <a:off x="146826" y="2102468"/>
        <a:ext cx="2041215" cy="1726546"/>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75788B-B6E4-44B0-86F3-40ED84D4F144}">
      <dsp:nvSpPr>
        <dsp:cNvPr id="0" name=""/>
        <dsp:cNvSpPr/>
      </dsp:nvSpPr>
      <dsp:spPr>
        <a:xfrm rot="5400000">
          <a:off x="6455290" y="-3912397"/>
          <a:ext cx="703332" cy="8703960"/>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zh-CN" altLang="en-US" sz="2000" kern="1200" dirty="0" smtClean="0"/>
            <a:t>状态反馈保持系统的可控性不变，但一般不保持系统的可观性</a:t>
          </a:r>
          <a:endParaRPr lang="zh-CN" altLang="en-US" sz="2000" kern="1200" dirty="0"/>
        </a:p>
      </dsp:txBody>
      <dsp:txXfrm rot="-5400000">
        <a:off x="2454976" y="122251"/>
        <a:ext cx="8669626" cy="634664"/>
      </dsp:txXfrm>
    </dsp:sp>
    <dsp:sp modelId="{BC214519-5523-400F-9E42-DE4D68B7F225}">
      <dsp:nvSpPr>
        <dsp:cNvPr id="0" name=""/>
        <dsp:cNvSpPr/>
      </dsp:nvSpPr>
      <dsp:spPr>
        <a:xfrm>
          <a:off x="1188" y="0"/>
          <a:ext cx="2453788" cy="879166"/>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zh-CN" altLang="en-US" sz="2400" kern="1200" smtClean="0"/>
            <a:t>应当指出：</a:t>
          </a:r>
          <a:endParaRPr lang="zh-CN" altLang="en-US" sz="2400" kern="1200"/>
        </a:p>
      </dsp:txBody>
      <dsp:txXfrm>
        <a:off x="44105" y="42917"/>
        <a:ext cx="2367954" cy="793332"/>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550C7F-836A-4AE4-B648-761DD15CE49B}">
      <dsp:nvSpPr>
        <dsp:cNvPr id="0" name=""/>
        <dsp:cNvSpPr/>
      </dsp:nvSpPr>
      <dsp:spPr>
        <a:xfrm rot="5400000">
          <a:off x="6137003" y="-2936866"/>
          <a:ext cx="1267486" cy="7458090"/>
        </a:xfrm>
        <a:prstGeom prst="round2Same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rtl="0">
            <a:lnSpc>
              <a:spcPct val="90000"/>
            </a:lnSpc>
            <a:spcBef>
              <a:spcPct val="0"/>
            </a:spcBef>
            <a:spcAft>
              <a:spcPct val="15000"/>
            </a:spcAft>
            <a:buChar char="••"/>
          </a:pPr>
          <a:r>
            <a:rPr lang="zh-CN" altLang="en-US" sz="2400" kern="1200" dirty="0" smtClean="0"/>
            <a:t>状态反馈可以任意配置系统极点的充要条件是系统完全可控。</a:t>
          </a:r>
          <a:endParaRPr lang="zh-CN" altLang="en-US" sz="2400" kern="1200" dirty="0"/>
        </a:p>
      </dsp:txBody>
      <dsp:txXfrm rot="-5400000">
        <a:off x="3041701" y="220310"/>
        <a:ext cx="7396216" cy="1143738"/>
      </dsp:txXfrm>
    </dsp:sp>
    <dsp:sp modelId="{B3FE64FA-E577-4A0A-9B57-C3DE1ADEC2C0}">
      <dsp:nvSpPr>
        <dsp:cNvPr id="0" name=""/>
        <dsp:cNvSpPr/>
      </dsp:nvSpPr>
      <dsp:spPr>
        <a:xfrm>
          <a:off x="3106" y="0"/>
          <a:ext cx="3038595" cy="1584358"/>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rtl="0">
            <a:lnSpc>
              <a:spcPct val="90000"/>
            </a:lnSpc>
            <a:spcBef>
              <a:spcPct val="0"/>
            </a:spcBef>
            <a:spcAft>
              <a:spcPct val="35000"/>
            </a:spcAft>
          </a:pPr>
          <a:r>
            <a:rPr lang="zh-CN" altLang="en-US" sz="3200" kern="1200" smtClean="0"/>
            <a:t>定理：</a:t>
          </a:r>
          <a:endParaRPr lang="zh-CN" altLang="en-US" sz="3200" kern="1200"/>
        </a:p>
      </dsp:txBody>
      <dsp:txXfrm>
        <a:off x="80448" y="77342"/>
        <a:ext cx="2883911" cy="1429674"/>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5AFC07-6200-4332-B725-49FDEA5252FD}">
      <dsp:nvSpPr>
        <dsp:cNvPr id="0" name=""/>
        <dsp:cNvSpPr/>
      </dsp:nvSpPr>
      <dsp:spPr>
        <a:xfrm rot="5400000">
          <a:off x="-202992" y="206946"/>
          <a:ext cx="1353282" cy="947297"/>
        </a:xfrm>
        <a:prstGeom prst="chevron">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0">
            <a:lnSpc>
              <a:spcPct val="90000"/>
            </a:lnSpc>
            <a:spcBef>
              <a:spcPct val="0"/>
            </a:spcBef>
            <a:spcAft>
              <a:spcPct val="35000"/>
            </a:spcAft>
          </a:pPr>
          <a:r>
            <a:rPr lang="zh-CN" sz="2100" b="1" kern="1200" smtClean="0"/>
            <a:t>（</a:t>
          </a:r>
          <a:r>
            <a:rPr lang="en-US" sz="2100" b="1" kern="1200" smtClean="0"/>
            <a:t>1</a:t>
          </a:r>
          <a:r>
            <a:rPr lang="zh-CN" sz="2100" b="1" kern="1200" smtClean="0"/>
            <a:t>）</a:t>
          </a:r>
          <a:endParaRPr lang="zh-CN" sz="2100" kern="1200"/>
        </a:p>
      </dsp:txBody>
      <dsp:txXfrm rot="-5400000">
        <a:off x="1" y="477603"/>
        <a:ext cx="947297" cy="405985"/>
      </dsp:txXfrm>
    </dsp:sp>
    <dsp:sp modelId="{61DE5CCB-2F5B-4CC8-94AD-3C651E912606}">
      <dsp:nvSpPr>
        <dsp:cNvPr id="0" name=""/>
        <dsp:cNvSpPr/>
      </dsp:nvSpPr>
      <dsp:spPr>
        <a:xfrm rot="5400000">
          <a:off x="5613894" y="-4666597"/>
          <a:ext cx="879633" cy="10212827"/>
        </a:xfrm>
        <a:prstGeom prst="round2Same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rtl="0">
            <a:lnSpc>
              <a:spcPct val="90000"/>
            </a:lnSpc>
            <a:spcBef>
              <a:spcPct val="0"/>
            </a:spcBef>
            <a:spcAft>
              <a:spcPct val="15000"/>
            </a:spcAft>
            <a:buChar char="••"/>
          </a:pPr>
          <a:r>
            <a:rPr lang="zh-CN" sz="2200" b="1" kern="1200" dirty="0" smtClean="0"/>
            <a:t>控制系统的性能主要取决于系统极点或特征根在复平面上的分布位置。</a:t>
          </a:r>
          <a:endParaRPr lang="zh-CN" sz="2200" kern="1200" dirty="0"/>
        </a:p>
      </dsp:txBody>
      <dsp:txXfrm rot="-5400000">
        <a:off x="947297" y="42940"/>
        <a:ext cx="10169887" cy="793753"/>
      </dsp:txXfrm>
    </dsp:sp>
    <dsp:sp modelId="{5959F0BD-73D9-4B25-841B-E5B9219E981F}">
      <dsp:nvSpPr>
        <dsp:cNvPr id="0" name=""/>
        <dsp:cNvSpPr/>
      </dsp:nvSpPr>
      <dsp:spPr>
        <a:xfrm rot="5400000">
          <a:off x="-202992" y="1414800"/>
          <a:ext cx="1353282" cy="947297"/>
        </a:xfrm>
        <a:prstGeom prst="chevron">
          <a:avLst/>
        </a:prstGeom>
        <a:solidFill>
          <a:schemeClr val="accent4">
            <a:hueOff val="-4008663"/>
            <a:satOff val="-28054"/>
            <a:lumOff val="12811"/>
            <a:alphaOff val="0"/>
          </a:schemeClr>
        </a:solidFill>
        <a:ln w="12700" cap="flat" cmpd="sng" algn="ctr">
          <a:solidFill>
            <a:schemeClr val="accent4">
              <a:hueOff val="-4008663"/>
              <a:satOff val="-28054"/>
              <a:lumOff val="1281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0">
            <a:lnSpc>
              <a:spcPct val="90000"/>
            </a:lnSpc>
            <a:spcBef>
              <a:spcPct val="0"/>
            </a:spcBef>
            <a:spcAft>
              <a:spcPct val="35000"/>
            </a:spcAft>
          </a:pPr>
          <a:r>
            <a:rPr lang="zh-CN" sz="2100" b="1" kern="1200" smtClean="0"/>
            <a:t>（</a:t>
          </a:r>
          <a:r>
            <a:rPr lang="en-US" sz="2100" b="1" kern="1200" smtClean="0"/>
            <a:t>2</a:t>
          </a:r>
          <a:r>
            <a:rPr lang="zh-CN" sz="2100" b="1" kern="1200" smtClean="0"/>
            <a:t>）</a:t>
          </a:r>
          <a:endParaRPr lang="zh-CN" sz="2100" kern="1200"/>
        </a:p>
      </dsp:txBody>
      <dsp:txXfrm rot="-5400000">
        <a:off x="1" y="1685457"/>
        <a:ext cx="947297" cy="405985"/>
      </dsp:txXfrm>
    </dsp:sp>
    <dsp:sp modelId="{B08D81CA-FA97-42D0-879A-FDC7FC8DDC95}">
      <dsp:nvSpPr>
        <dsp:cNvPr id="0" name=""/>
        <dsp:cNvSpPr/>
      </dsp:nvSpPr>
      <dsp:spPr>
        <a:xfrm rot="5400000">
          <a:off x="5613894" y="-3454789"/>
          <a:ext cx="879633" cy="10212827"/>
        </a:xfrm>
        <a:prstGeom prst="round2SameRect">
          <a:avLst/>
        </a:prstGeom>
        <a:solidFill>
          <a:schemeClr val="lt1">
            <a:alpha val="90000"/>
            <a:hueOff val="0"/>
            <a:satOff val="0"/>
            <a:lumOff val="0"/>
            <a:alphaOff val="0"/>
          </a:schemeClr>
        </a:solidFill>
        <a:ln w="12700" cap="flat" cmpd="sng" algn="ctr">
          <a:solidFill>
            <a:schemeClr val="accent4">
              <a:hueOff val="-4008663"/>
              <a:satOff val="-28054"/>
              <a:lumOff val="1281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rtl="0">
            <a:lnSpc>
              <a:spcPct val="90000"/>
            </a:lnSpc>
            <a:spcBef>
              <a:spcPct val="0"/>
            </a:spcBef>
            <a:spcAft>
              <a:spcPct val="15000"/>
            </a:spcAft>
            <a:buChar char="••"/>
          </a:pPr>
          <a:r>
            <a:rPr lang="zh-CN" sz="2200" b="1" kern="1200" smtClean="0"/>
            <a:t>引入串联的校正装置和</a:t>
          </a:r>
          <a:r>
            <a:rPr lang="en-US" sz="2200" b="1" kern="1200" smtClean="0"/>
            <a:t>PID</a:t>
          </a:r>
          <a:r>
            <a:rPr lang="zh-CN" sz="2200" b="1" kern="1200" smtClean="0"/>
            <a:t>控制器的本质作用是增添系统的开环零</a:t>
          </a:r>
          <a:r>
            <a:rPr lang="en-US" sz="2200" b="1" kern="1200" smtClean="0"/>
            <a:t>/</a:t>
          </a:r>
          <a:r>
            <a:rPr lang="zh-CN" sz="2200" b="1" kern="1200" smtClean="0"/>
            <a:t>极点，使引入后的系统极点置于期望的位置，从而使系统具有期望的控制性能。</a:t>
          </a:r>
          <a:endParaRPr lang="zh-CN" sz="2200" kern="1200"/>
        </a:p>
      </dsp:txBody>
      <dsp:txXfrm rot="-5400000">
        <a:off x="947297" y="1254748"/>
        <a:ext cx="10169887" cy="793753"/>
      </dsp:txXfrm>
    </dsp:sp>
    <dsp:sp modelId="{C6AFCFF0-C6AD-44BF-A296-FAF7E1A6BCA5}">
      <dsp:nvSpPr>
        <dsp:cNvPr id="0" name=""/>
        <dsp:cNvSpPr/>
      </dsp:nvSpPr>
      <dsp:spPr>
        <a:xfrm rot="5400000">
          <a:off x="-202992" y="2622653"/>
          <a:ext cx="1353282" cy="947297"/>
        </a:xfrm>
        <a:prstGeom prst="chevron">
          <a:avLst/>
        </a:prstGeom>
        <a:solidFill>
          <a:schemeClr val="accent4">
            <a:hueOff val="-8017326"/>
            <a:satOff val="-56107"/>
            <a:lumOff val="25623"/>
            <a:alphaOff val="0"/>
          </a:schemeClr>
        </a:solidFill>
        <a:ln w="12700" cap="flat" cmpd="sng" algn="ctr">
          <a:solidFill>
            <a:schemeClr val="accent4">
              <a:hueOff val="-8017326"/>
              <a:satOff val="-56107"/>
              <a:lumOff val="2562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0">
            <a:lnSpc>
              <a:spcPct val="90000"/>
            </a:lnSpc>
            <a:spcBef>
              <a:spcPct val="0"/>
            </a:spcBef>
            <a:spcAft>
              <a:spcPct val="35000"/>
            </a:spcAft>
          </a:pPr>
          <a:r>
            <a:rPr lang="zh-CN" sz="2100" b="1" kern="1200" smtClean="0"/>
            <a:t>（</a:t>
          </a:r>
          <a:r>
            <a:rPr lang="en-US" sz="2100" b="1" kern="1200" smtClean="0"/>
            <a:t>3</a:t>
          </a:r>
          <a:r>
            <a:rPr lang="zh-CN" sz="2100" b="1" kern="1200" smtClean="0"/>
            <a:t>）</a:t>
          </a:r>
          <a:endParaRPr lang="zh-CN" sz="2100" kern="1200"/>
        </a:p>
      </dsp:txBody>
      <dsp:txXfrm rot="-5400000">
        <a:off x="1" y="2893310"/>
        <a:ext cx="947297" cy="405985"/>
      </dsp:txXfrm>
    </dsp:sp>
    <dsp:sp modelId="{3756EAA9-7676-498A-ABF2-3FB5E14B680A}">
      <dsp:nvSpPr>
        <dsp:cNvPr id="0" name=""/>
        <dsp:cNvSpPr/>
      </dsp:nvSpPr>
      <dsp:spPr>
        <a:xfrm rot="5400000">
          <a:off x="5613894" y="-2246936"/>
          <a:ext cx="879633" cy="10212827"/>
        </a:xfrm>
        <a:prstGeom prst="round2SameRect">
          <a:avLst/>
        </a:prstGeom>
        <a:solidFill>
          <a:schemeClr val="lt1">
            <a:alpha val="90000"/>
            <a:hueOff val="0"/>
            <a:satOff val="0"/>
            <a:lumOff val="0"/>
            <a:alphaOff val="0"/>
          </a:schemeClr>
        </a:solidFill>
        <a:ln w="12700" cap="flat" cmpd="sng" algn="ctr">
          <a:solidFill>
            <a:schemeClr val="accent4">
              <a:hueOff val="-8017326"/>
              <a:satOff val="-56107"/>
              <a:lumOff val="2562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rtl="0">
            <a:lnSpc>
              <a:spcPct val="90000"/>
            </a:lnSpc>
            <a:spcBef>
              <a:spcPct val="0"/>
            </a:spcBef>
            <a:spcAft>
              <a:spcPct val="15000"/>
            </a:spcAft>
            <a:buChar char="••"/>
          </a:pPr>
          <a:r>
            <a:rPr lang="zh-CN" sz="2200" b="1" kern="1200" smtClean="0"/>
            <a:t>引入串联的校正装置和</a:t>
          </a:r>
          <a:r>
            <a:rPr lang="en-US" sz="2200" b="1" kern="1200" smtClean="0"/>
            <a:t>PID</a:t>
          </a:r>
          <a:r>
            <a:rPr lang="zh-CN" sz="2200" b="1" kern="1200" smtClean="0"/>
            <a:t>控制器在有些情况下，不能将控制系统的极点配置在任意的位置上，这种控制方法有局限。</a:t>
          </a:r>
          <a:endParaRPr lang="zh-CN" sz="2200" kern="1200"/>
        </a:p>
      </dsp:txBody>
      <dsp:txXfrm rot="-5400000">
        <a:off x="947297" y="2462601"/>
        <a:ext cx="10169887" cy="793753"/>
      </dsp:txXfrm>
    </dsp:sp>
    <dsp:sp modelId="{DD4F0562-4723-45DE-BD82-72F96D36BC7F}">
      <dsp:nvSpPr>
        <dsp:cNvPr id="0" name=""/>
        <dsp:cNvSpPr/>
      </dsp:nvSpPr>
      <dsp:spPr>
        <a:xfrm rot="5400000">
          <a:off x="-202992" y="3830506"/>
          <a:ext cx="1353282" cy="947297"/>
        </a:xfrm>
        <a:prstGeom prst="chevron">
          <a:avLst/>
        </a:prstGeom>
        <a:solidFill>
          <a:schemeClr val="accent4">
            <a:hueOff val="-12025989"/>
            <a:satOff val="-84161"/>
            <a:lumOff val="38434"/>
            <a:alphaOff val="0"/>
          </a:schemeClr>
        </a:solidFill>
        <a:ln w="12700" cap="flat" cmpd="sng" algn="ctr">
          <a:solidFill>
            <a:schemeClr val="accent4">
              <a:hueOff val="-12025989"/>
              <a:satOff val="-84161"/>
              <a:lumOff val="3843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 tIns="13335" rIns="13335" bIns="13335" numCol="1" spcCol="1270" anchor="ctr" anchorCtr="0">
          <a:noAutofit/>
        </a:bodyPr>
        <a:lstStyle/>
        <a:p>
          <a:pPr lvl="0" algn="ctr" defTabSz="933450" rtl="0">
            <a:lnSpc>
              <a:spcPct val="90000"/>
            </a:lnSpc>
            <a:spcBef>
              <a:spcPct val="0"/>
            </a:spcBef>
            <a:spcAft>
              <a:spcPct val="35000"/>
            </a:spcAft>
          </a:pPr>
          <a:r>
            <a:rPr lang="zh-CN" sz="2100" b="1" kern="1200" smtClean="0"/>
            <a:t>（</a:t>
          </a:r>
          <a:r>
            <a:rPr lang="en-US" sz="2100" b="1" kern="1200" smtClean="0"/>
            <a:t>4</a:t>
          </a:r>
          <a:r>
            <a:rPr lang="zh-CN" sz="2100" b="1" kern="1200" smtClean="0"/>
            <a:t>）</a:t>
          </a:r>
          <a:endParaRPr lang="zh-CN" sz="2100" kern="1200"/>
        </a:p>
      </dsp:txBody>
      <dsp:txXfrm rot="-5400000">
        <a:off x="1" y="4101163"/>
        <a:ext cx="947297" cy="405985"/>
      </dsp:txXfrm>
    </dsp:sp>
    <dsp:sp modelId="{4B2C5C5C-59AC-423F-A711-3EB1669FD58A}">
      <dsp:nvSpPr>
        <dsp:cNvPr id="0" name=""/>
        <dsp:cNvSpPr/>
      </dsp:nvSpPr>
      <dsp:spPr>
        <a:xfrm rot="5400000">
          <a:off x="5613894" y="-1039082"/>
          <a:ext cx="879633" cy="10212827"/>
        </a:xfrm>
        <a:prstGeom prst="round2SameRect">
          <a:avLst/>
        </a:prstGeom>
        <a:solidFill>
          <a:schemeClr val="lt1">
            <a:alpha val="90000"/>
            <a:hueOff val="0"/>
            <a:satOff val="0"/>
            <a:lumOff val="0"/>
            <a:alphaOff val="0"/>
          </a:schemeClr>
        </a:solidFill>
        <a:ln w="12700" cap="flat" cmpd="sng" algn="ctr">
          <a:solidFill>
            <a:schemeClr val="accent4">
              <a:hueOff val="-12025989"/>
              <a:satOff val="-84161"/>
              <a:lumOff val="38434"/>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6464" tIns="13970" rIns="13970" bIns="13970" numCol="1" spcCol="1270" anchor="ctr" anchorCtr="0">
          <a:noAutofit/>
        </a:bodyPr>
        <a:lstStyle/>
        <a:p>
          <a:pPr marL="228600" lvl="1" indent="-228600" algn="l" defTabSz="977900" rtl="0">
            <a:lnSpc>
              <a:spcPct val="90000"/>
            </a:lnSpc>
            <a:spcBef>
              <a:spcPct val="0"/>
            </a:spcBef>
            <a:spcAft>
              <a:spcPct val="15000"/>
            </a:spcAft>
            <a:buChar char="••"/>
          </a:pPr>
          <a:r>
            <a:rPr lang="zh-CN" sz="2200" b="1" kern="1200" smtClean="0"/>
            <a:t>在系统完全可控的条件下，通过状态反馈可以将系统极点配置在任意位置上，从而可以使系统获得任意的期望控制性能。</a:t>
          </a:r>
          <a:endParaRPr lang="zh-CN" sz="2200" kern="1200"/>
        </a:p>
      </dsp:txBody>
      <dsp:txXfrm rot="-5400000">
        <a:off x="947297" y="3670455"/>
        <a:ext cx="10169887" cy="79375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4EBC6A-D590-4DEA-B04C-1403920396B3}">
      <dsp:nvSpPr>
        <dsp:cNvPr id="0" name=""/>
        <dsp:cNvSpPr/>
      </dsp:nvSpPr>
      <dsp:spPr>
        <a:xfrm rot="5400000">
          <a:off x="7186620" y="-3068409"/>
          <a:ext cx="804528" cy="7142479"/>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41910" rIns="83820" bIns="41910" numCol="1" spcCol="1270" anchor="ctr" anchorCtr="0">
          <a:noAutofit/>
        </a:bodyPr>
        <a:lstStyle/>
        <a:p>
          <a:pPr marL="228600" lvl="1" indent="-228600" algn="l" defTabSz="977900" rtl="0">
            <a:lnSpc>
              <a:spcPct val="90000"/>
            </a:lnSpc>
            <a:spcBef>
              <a:spcPct val="0"/>
            </a:spcBef>
            <a:spcAft>
              <a:spcPct val="15000"/>
            </a:spcAft>
            <a:buChar char="••"/>
          </a:pPr>
          <a:r>
            <a:rPr kumimoji="1" lang="zh-CN" altLang="en-US" sz="2200" kern="1200" dirty="0" smtClean="0"/>
            <a:t>是指在系统中增加新的环节，以改善系统性能的方法。</a:t>
          </a:r>
          <a:endParaRPr lang="zh-CN" altLang="en-US" sz="2200" kern="1200" dirty="0"/>
        </a:p>
      </dsp:txBody>
      <dsp:txXfrm rot="-5400000">
        <a:off x="4017645" y="139840"/>
        <a:ext cx="7103205" cy="725980"/>
      </dsp:txXfrm>
    </dsp:sp>
    <dsp:sp modelId="{4C07B5AF-E8C9-444E-ACC7-5DBB83114CEE}">
      <dsp:nvSpPr>
        <dsp:cNvPr id="0" name=""/>
        <dsp:cNvSpPr/>
      </dsp:nvSpPr>
      <dsp:spPr>
        <a:xfrm>
          <a:off x="0" y="0"/>
          <a:ext cx="4017644" cy="100566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zh-CN" sz="2400" b="1" kern="1200" smtClean="0"/>
            <a:t>校正</a:t>
          </a:r>
          <a:r>
            <a:rPr lang="zh-CN" sz="2400" kern="1200" smtClean="0"/>
            <a:t>（</a:t>
          </a:r>
          <a:r>
            <a:rPr lang="en-US" sz="2400" kern="1200" smtClean="0"/>
            <a:t>Compensation</a:t>
          </a:r>
          <a:r>
            <a:rPr lang="zh-CN" sz="2400" kern="1200" smtClean="0"/>
            <a:t>）：</a:t>
          </a:r>
          <a:endParaRPr lang="zh-CN" sz="2400" kern="1200"/>
        </a:p>
      </dsp:txBody>
      <dsp:txXfrm>
        <a:off x="49092" y="49092"/>
        <a:ext cx="3919460" cy="90747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8CE801-E865-49E7-A8FD-1E52EB0B9A62}">
      <dsp:nvSpPr>
        <dsp:cNvPr id="0" name=""/>
        <dsp:cNvSpPr/>
      </dsp:nvSpPr>
      <dsp:spPr>
        <a:xfrm>
          <a:off x="0" y="382869"/>
          <a:ext cx="11160125" cy="1801800"/>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6150" tIns="458216" rIns="866150" bIns="156464" numCol="1" spcCol="1270" anchor="t" anchorCtr="0">
          <a:noAutofit/>
        </a:bodyPr>
        <a:lstStyle/>
        <a:p>
          <a:pPr marL="228600" lvl="1" indent="-228600" algn="l" defTabSz="977900" rtl="0">
            <a:lnSpc>
              <a:spcPct val="90000"/>
            </a:lnSpc>
            <a:spcBef>
              <a:spcPct val="0"/>
            </a:spcBef>
            <a:spcAft>
              <a:spcPct val="15000"/>
            </a:spcAft>
            <a:buChar char="••"/>
          </a:pPr>
          <a:r>
            <a:rPr kumimoji="1" lang="zh-CN" altLang="en-US" sz="2200" kern="1200" dirty="0" smtClean="0"/>
            <a:t>在系统中加入一些参数可调的装置，以改善系统的稳态、动态性能，使系统满足给定的性能指标。</a:t>
          </a:r>
          <a:endParaRPr lang="zh-CN" altLang="en-US" sz="2200" kern="1200" dirty="0"/>
        </a:p>
        <a:p>
          <a:pPr marL="228600" lvl="1" indent="-228600" algn="l" defTabSz="977900" rtl="0">
            <a:lnSpc>
              <a:spcPct val="90000"/>
            </a:lnSpc>
            <a:spcBef>
              <a:spcPct val="0"/>
            </a:spcBef>
            <a:spcAft>
              <a:spcPct val="15000"/>
            </a:spcAft>
            <a:buChar char="••"/>
          </a:pPr>
          <a:r>
            <a:rPr kumimoji="1" lang="zh-CN" altLang="en-US" sz="2200" kern="1200" smtClean="0"/>
            <a:t>此附加的装置，称为校正装置（亦称控制器）。</a:t>
          </a:r>
          <a:endParaRPr lang="zh-CN" altLang="en-US" sz="2200" kern="1200"/>
        </a:p>
      </dsp:txBody>
      <dsp:txXfrm>
        <a:off x="0" y="382869"/>
        <a:ext cx="11160125" cy="1801800"/>
      </dsp:txXfrm>
    </dsp:sp>
    <dsp:sp modelId="{54ADB6CD-45A5-4B7D-B9CB-58E5F2A3A76E}">
      <dsp:nvSpPr>
        <dsp:cNvPr id="0" name=""/>
        <dsp:cNvSpPr/>
      </dsp:nvSpPr>
      <dsp:spPr>
        <a:xfrm>
          <a:off x="558006" y="58149"/>
          <a:ext cx="1502733" cy="64944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5278" tIns="0" rIns="295278" bIns="0" numCol="1" spcCol="1270" anchor="ctr" anchorCtr="0">
          <a:noAutofit/>
        </a:bodyPr>
        <a:lstStyle/>
        <a:p>
          <a:pPr lvl="0" algn="l" defTabSz="1244600" rtl="0">
            <a:lnSpc>
              <a:spcPct val="90000"/>
            </a:lnSpc>
            <a:spcBef>
              <a:spcPct val="0"/>
            </a:spcBef>
            <a:spcAft>
              <a:spcPct val="35000"/>
            </a:spcAft>
          </a:pPr>
          <a:r>
            <a:rPr lang="zh-CN" altLang="en-US" sz="2800" b="1" kern="1200" smtClean="0"/>
            <a:t>办法：</a:t>
          </a:r>
          <a:endParaRPr lang="zh-CN" altLang="en-US" sz="2800" kern="1200"/>
        </a:p>
      </dsp:txBody>
      <dsp:txXfrm>
        <a:off x="589709" y="89852"/>
        <a:ext cx="1439327" cy="58603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412291-E740-413D-A667-317CF76D1477}">
      <dsp:nvSpPr>
        <dsp:cNvPr id="0" name=""/>
        <dsp:cNvSpPr/>
      </dsp:nvSpPr>
      <dsp:spPr>
        <a:xfrm>
          <a:off x="0" y="287"/>
          <a:ext cx="10028871"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36EAA01-4D67-415E-A39C-7C2C93931AB2}">
      <dsp:nvSpPr>
        <dsp:cNvPr id="0" name=""/>
        <dsp:cNvSpPr/>
      </dsp:nvSpPr>
      <dsp:spPr>
        <a:xfrm>
          <a:off x="0" y="287"/>
          <a:ext cx="2005774" cy="5872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rtl="0">
            <a:lnSpc>
              <a:spcPct val="90000"/>
            </a:lnSpc>
            <a:spcBef>
              <a:spcPct val="0"/>
            </a:spcBef>
            <a:spcAft>
              <a:spcPct val="35000"/>
            </a:spcAft>
          </a:pPr>
          <a:r>
            <a:rPr kumimoji="1" lang="en-US" sz="2400" kern="1200" dirty="0" smtClean="0"/>
            <a:t>① </a:t>
          </a:r>
          <a:r>
            <a:rPr kumimoji="1" lang="zh-CN" sz="2400" kern="1200" dirty="0" smtClean="0"/>
            <a:t>低频段：</a:t>
          </a:r>
          <a:endParaRPr lang="zh-CN" sz="2400" kern="1200" dirty="0"/>
        </a:p>
      </dsp:txBody>
      <dsp:txXfrm>
        <a:off x="0" y="287"/>
        <a:ext cx="2005774" cy="587292"/>
      </dsp:txXfrm>
    </dsp:sp>
    <dsp:sp modelId="{D5206211-CC8C-4B57-BFD0-68D9B1B6AC63}">
      <dsp:nvSpPr>
        <dsp:cNvPr id="0" name=""/>
        <dsp:cNvSpPr/>
      </dsp:nvSpPr>
      <dsp:spPr>
        <a:xfrm>
          <a:off x="2156207" y="26956"/>
          <a:ext cx="7872663" cy="5333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rtl="0">
            <a:lnSpc>
              <a:spcPct val="90000"/>
            </a:lnSpc>
            <a:spcBef>
              <a:spcPct val="0"/>
            </a:spcBef>
            <a:spcAft>
              <a:spcPct val="35000"/>
            </a:spcAft>
          </a:pPr>
          <a:r>
            <a:rPr kumimoji="1" lang="zh-CN" altLang="en-US" sz="2000" kern="1200" dirty="0" smtClean="0"/>
            <a:t>决定系统的稳态性能。</a:t>
          </a:r>
          <a:endParaRPr lang="zh-CN" altLang="en-US" sz="2000" kern="1200" dirty="0"/>
        </a:p>
      </dsp:txBody>
      <dsp:txXfrm>
        <a:off x="2156207" y="26956"/>
        <a:ext cx="7872663" cy="533381"/>
      </dsp:txXfrm>
    </dsp:sp>
    <dsp:sp modelId="{23CDE512-2545-4027-9E81-8912ED900060}">
      <dsp:nvSpPr>
        <dsp:cNvPr id="0" name=""/>
        <dsp:cNvSpPr/>
      </dsp:nvSpPr>
      <dsp:spPr>
        <a:xfrm>
          <a:off x="2005774" y="560337"/>
          <a:ext cx="8023096" cy="0"/>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A30A4B-B81F-4159-B0E6-3C441EAA566D}">
      <dsp:nvSpPr>
        <dsp:cNvPr id="0" name=""/>
        <dsp:cNvSpPr/>
      </dsp:nvSpPr>
      <dsp:spPr>
        <a:xfrm>
          <a:off x="0" y="0"/>
          <a:ext cx="10028871" cy="0"/>
        </a:xfrm>
        <a:prstGeom prst="line">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924A156-3AEB-4EF9-8DCA-505B083608C6}">
      <dsp:nvSpPr>
        <dsp:cNvPr id="0" name=""/>
        <dsp:cNvSpPr/>
      </dsp:nvSpPr>
      <dsp:spPr>
        <a:xfrm>
          <a:off x="0" y="0"/>
          <a:ext cx="2005774" cy="9858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rtl="0">
            <a:lnSpc>
              <a:spcPct val="90000"/>
            </a:lnSpc>
            <a:spcBef>
              <a:spcPct val="0"/>
            </a:spcBef>
            <a:spcAft>
              <a:spcPct val="35000"/>
            </a:spcAft>
          </a:pPr>
          <a:r>
            <a:rPr kumimoji="1" lang="en-US" sz="2400" kern="1200" dirty="0" smtClean="0"/>
            <a:t>② </a:t>
          </a:r>
          <a:r>
            <a:rPr kumimoji="1" lang="zh-CN" sz="2400" kern="1200" dirty="0" smtClean="0"/>
            <a:t>中频段：</a:t>
          </a:r>
          <a:endParaRPr lang="zh-CN" sz="2400" kern="1200" dirty="0"/>
        </a:p>
      </dsp:txBody>
      <dsp:txXfrm>
        <a:off x="0" y="0"/>
        <a:ext cx="2005774" cy="985838"/>
      </dsp:txXfrm>
    </dsp:sp>
    <dsp:sp modelId="{E023ED4A-42C2-41B0-904A-4A1FBBC2D6CB}">
      <dsp:nvSpPr>
        <dsp:cNvPr id="0" name=""/>
        <dsp:cNvSpPr/>
      </dsp:nvSpPr>
      <dsp:spPr>
        <a:xfrm>
          <a:off x="2156207" y="44767"/>
          <a:ext cx="7872663" cy="8953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rtl="0">
            <a:lnSpc>
              <a:spcPct val="90000"/>
            </a:lnSpc>
            <a:spcBef>
              <a:spcPct val="0"/>
            </a:spcBef>
            <a:spcAft>
              <a:spcPct val="35000"/>
            </a:spcAft>
          </a:pPr>
          <a:r>
            <a:rPr kumimoji="1" lang="zh-CN" sz="1800" kern="1200" dirty="0" smtClean="0"/>
            <a:t>快速性要求可以反映在对开环截止频率</a:t>
          </a:r>
          <a:r>
            <a:rPr kumimoji="1" lang="en-US" altLang="zh-CN" sz="1800" kern="1200" dirty="0" smtClean="0"/>
            <a:t> </a:t>
          </a:r>
          <a:r>
            <a:rPr kumimoji="1" lang="en-US" sz="1800" b="1" i="1" kern="1200" dirty="0" err="1" smtClean="0">
              <a:latin typeface="+mj-ea"/>
              <a:ea typeface="+mj-ea"/>
            </a:rPr>
            <a:t>ω</a:t>
          </a:r>
          <a:r>
            <a:rPr kumimoji="1" lang="en-US" sz="1800" b="1" kern="1200" baseline="-25000" dirty="0" err="1" smtClean="0">
              <a:latin typeface="+mj-ea"/>
              <a:ea typeface="+mj-ea"/>
            </a:rPr>
            <a:t>c</a:t>
          </a:r>
          <a:r>
            <a:rPr kumimoji="1" lang="en-US" sz="1800" b="1" kern="1200" baseline="-25000" dirty="0" smtClean="0">
              <a:latin typeface="+mj-ea"/>
              <a:ea typeface="+mj-ea"/>
            </a:rPr>
            <a:t> </a:t>
          </a:r>
          <a:r>
            <a:rPr kumimoji="1" lang="zh-CN" sz="1800" kern="1200" dirty="0" smtClean="0"/>
            <a:t>大小的要求上。系统的相位裕量主要取决于中频段即开环截止频率</a:t>
          </a:r>
          <a:r>
            <a:rPr kumimoji="1" lang="en-US" altLang="zh-CN" sz="1800" kern="1200" dirty="0" smtClean="0"/>
            <a:t> </a:t>
          </a:r>
          <a:r>
            <a:rPr kumimoji="1" lang="en-US" sz="1800" b="1" i="1" kern="1200" dirty="0" err="1" smtClean="0">
              <a:latin typeface="+mj-ea"/>
              <a:ea typeface="+mj-ea"/>
            </a:rPr>
            <a:t>ω</a:t>
          </a:r>
          <a:r>
            <a:rPr kumimoji="1" lang="en-US" sz="1800" b="1" kern="1200" baseline="-25000" dirty="0" err="1" smtClean="0">
              <a:latin typeface="+mj-ea"/>
              <a:ea typeface="+mj-ea"/>
            </a:rPr>
            <a:t>c</a:t>
          </a:r>
          <a:r>
            <a:rPr kumimoji="1" lang="en-US" sz="1800" b="1" kern="1200" baseline="-25000" dirty="0" smtClean="0">
              <a:latin typeface="+mj-ea"/>
              <a:ea typeface="+mj-ea"/>
            </a:rPr>
            <a:t> </a:t>
          </a:r>
          <a:r>
            <a:rPr kumimoji="1" lang="zh-CN" sz="1800" kern="1200" dirty="0" smtClean="0"/>
            <a:t>处的斜率。</a:t>
          </a:r>
          <a:endParaRPr lang="zh-CN" sz="1800" kern="1200" dirty="0"/>
        </a:p>
      </dsp:txBody>
      <dsp:txXfrm>
        <a:off x="2156207" y="44767"/>
        <a:ext cx="7872663" cy="895341"/>
      </dsp:txXfrm>
    </dsp:sp>
    <dsp:sp modelId="{5F68E308-F2A7-4ED2-B459-9E281A23E662}">
      <dsp:nvSpPr>
        <dsp:cNvPr id="0" name=""/>
        <dsp:cNvSpPr/>
      </dsp:nvSpPr>
      <dsp:spPr>
        <a:xfrm>
          <a:off x="2005774" y="940108"/>
          <a:ext cx="8023096" cy="0"/>
        </a:xfrm>
        <a:prstGeom prst="line">
          <a:avLst/>
        </a:prstGeom>
        <a:solidFill>
          <a:schemeClr val="accent3">
            <a:hueOff val="0"/>
            <a:satOff val="0"/>
            <a:lumOff val="0"/>
            <a:alphaOff val="0"/>
          </a:schemeClr>
        </a:solidFill>
        <a:ln w="12700" cap="flat" cmpd="sng" algn="ctr">
          <a:solidFill>
            <a:schemeClr val="accent3">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2513B3-5588-41BF-BCB8-DE3BD8E5609F}">
      <dsp:nvSpPr>
        <dsp:cNvPr id="0" name=""/>
        <dsp:cNvSpPr/>
      </dsp:nvSpPr>
      <dsp:spPr>
        <a:xfrm>
          <a:off x="0" y="0"/>
          <a:ext cx="10076034" cy="0"/>
        </a:xfrm>
        <a:prstGeom prst="line">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6A3CD2E-2A75-4646-9C3C-75761037B670}">
      <dsp:nvSpPr>
        <dsp:cNvPr id="0" name=""/>
        <dsp:cNvSpPr/>
      </dsp:nvSpPr>
      <dsp:spPr>
        <a:xfrm>
          <a:off x="0" y="0"/>
          <a:ext cx="2015207" cy="60004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rtl="0">
            <a:lnSpc>
              <a:spcPct val="90000"/>
            </a:lnSpc>
            <a:spcBef>
              <a:spcPct val="0"/>
            </a:spcBef>
            <a:spcAft>
              <a:spcPct val="35000"/>
            </a:spcAft>
          </a:pPr>
          <a:r>
            <a:rPr kumimoji="1" lang="en-US" sz="2400" kern="1200" dirty="0" smtClean="0"/>
            <a:t>③ </a:t>
          </a:r>
          <a:r>
            <a:rPr kumimoji="1" lang="zh-CN" sz="2400" kern="1200" dirty="0" smtClean="0"/>
            <a:t>高频段</a:t>
          </a:r>
          <a:r>
            <a:rPr kumimoji="1" lang="en-US" sz="2400" kern="1200" dirty="0" smtClean="0"/>
            <a:t>:</a:t>
          </a:r>
          <a:endParaRPr lang="zh-CN" sz="2400" kern="1200" dirty="0"/>
        </a:p>
      </dsp:txBody>
      <dsp:txXfrm>
        <a:off x="0" y="0"/>
        <a:ext cx="2015207" cy="600048"/>
      </dsp:txXfrm>
    </dsp:sp>
    <dsp:sp modelId="{A01EBD23-7678-4548-8EB8-1B8ECBABEC13}">
      <dsp:nvSpPr>
        <dsp:cNvPr id="0" name=""/>
        <dsp:cNvSpPr/>
      </dsp:nvSpPr>
      <dsp:spPr>
        <a:xfrm>
          <a:off x="2166347" y="27248"/>
          <a:ext cx="7909687" cy="5449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rtl="0">
            <a:lnSpc>
              <a:spcPct val="90000"/>
            </a:lnSpc>
            <a:spcBef>
              <a:spcPct val="0"/>
            </a:spcBef>
            <a:spcAft>
              <a:spcPct val="35000"/>
            </a:spcAft>
          </a:pPr>
          <a:r>
            <a:rPr kumimoji="1" lang="zh-CN" altLang="en-US" sz="2000" kern="1200" dirty="0" smtClean="0"/>
            <a:t>斜率与系统抗干扰性能有关。</a:t>
          </a:r>
          <a:endParaRPr lang="zh-CN" altLang="en-US" sz="2000" kern="1200" dirty="0"/>
        </a:p>
      </dsp:txBody>
      <dsp:txXfrm>
        <a:off x="2166347" y="27248"/>
        <a:ext cx="7909687" cy="544965"/>
      </dsp:txXfrm>
    </dsp:sp>
    <dsp:sp modelId="{1C373606-40CF-4626-ADA8-A7F738737F11}">
      <dsp:nvSpPr>
        <dsp:cNvPr id="0" name=""/>
        <dsp:cNvSpPr/>
      </dsp:nvSpPr>
      <dsp:spPr>
        <a:xfrm>
          <a:off x="2015207" y="572213"/>
          <a:ext cx="8060828" cy="0"/>
        </a:xfrm>
        <a:prstGeom prst="line">
          <a:avLst/>
        </a:prstGeom>
        <a:solidFill>
          <a:schemeClr val="accent4">
            <a:hueOff val="0"/>
            <a:satOff val="0"/>
            <a:lumOff val="0"/>
            <a:alphaOff val="0"/>
          </a:schemeClr>
        </a:solidFill>
        <a:ln w="12700" cap="flat" cmpd="sng" algn="ctr">
          <a:solidFill>
            <a:schemeClr val="accent4">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E5D280-82A0-45E4-B30F-581B05B9F76C}">
      <dsp:nvSpPr>
        <dsp:cNvPr id="0" name=""/>
        <dsp:cNvSpPr/>
      </dsp:nvSpPr>
      <dsp:spPr>
        <a:xfrm>
          <a:off x="51" y="72195"/>
          <a:ext cx="4898947" cy="777600"/>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09728" rIns="192024" bIns="109728" numCol="1" spcCol="1270" anchor="ctr" anchorCtr="0">
          <a:noAutofit/>
        </a:bodyPr>
        <a:lstStyle/>
        <a:p>
          <a:pPr lvl="0" algn="ctr" defTabSz="1200150" rtl="0">
            <a:lnSpc>
              <a:spcPct val="90000"/>
            </a:lnSpc>
            <a:spcBef>
              <a:spcPct val="0"/>
            </a:spcBef>
            <a:spcAft>
              <a:spcPct val="35000"/>
            </a:spcAft>
          </a:pPr>
          <a:r>
            <a:rPr lang="zh-CN" altLang="en-US" sz="2700" kern="1200" smtClean="0"/>
            <a:t>增加极点的影响</a:t>
          </a:r>
          <a:endParaRPr lang="zh-CN" altLang="en-US" sz="2700" kern="1200"/>
        </a:p>
      </dsp:txBody>
      <dsp:txXfrm>
        <a:off x="51" y="72195"/>
        <a:ext cx="4898947" cy="777600"/>
      </dsp:txXfrm>
    </dsp:sp>
    <dsp:sp modelId="{D1A847F5-FE74-4AC4-955F-F5E1BFCBB510}">
      <dsp:nvSpPr>
        <dsp:cNvPr id="0" name=""/>
        <dsp:cNvSpPr/>
      </dsp:nvSpPr>
      <dsp:spPr>
        <a:xfrm>
          <a:off x="51" y="849795"/>
          <a:ext cx="4898947" cy="3599209"/>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4018" tIns="144018" rIns="192024" bIns="216027" numCol="1" spcCol="1270" anchor="t" anchorCtr="0">
          <a:noAutofit/>
        </a:bodyPr>
        <a:lstStyle/>
        <a:p>
          <a:pPr marL="228600" lvl="1" indent="-228600" algn="l" defTabSz="1200150" rtl="0">
            <a:lnSpc>
              <a:spcPct val="90000"/>
            </a:lnSpc>
            <a:spcBef>
              <a:spcPct val="0"/>
            </a:spcBef>
            <a:spcAft>
              <a:spcPct val="15000"/>
            </a:spcAft>
            <a:buChar char="••"/>
          </a:pPr>
          <a:r>
            <a:rPr lang="zh-CN" altLang="en-US" sz="2700" kern="1200" smtClean="0"/>
            <a:t>在系统的开环传递函数中增加极点，会降低系统的相对稳定性，增加系统响应的调整时间。增加积分控制相当于增加位于原点的极点，因此降低了系统的稳定性。</a:t>
          </a:r>
          <a:endParaRPr lang="zh-CN" altLang="en-US" sz="2700" kern="1200"/>
        </a:p>
      </dsp:txBody>
      <dsp:txXfrm>
        <a:off x="51" y="849795"/>
        <a:ext cx="4898947" cy="3599209"/>
      </dsp:txXfrm>
    </dsp:sp>
    <dsp:sp modelId="{DFB13287-BD3D-4805-8C9A-B1EC82F8EC02}">
      <dsp:nvSpPr>
        <dsp:cNvPr id="0" name=""/>
        <dsp:cNvSpPr/>
      </dsp:nvSpPr>
      <dsp:spPr>
        <a:xfrm>
          <a:off x="5584851" y="72195"/>
          <a:ext cx="4898947" cy="777600"/>
        </a:xfrm>
        <a:prstGeom prst="rect">
          <a:avLst/>
        </a:prstGeom>
        <a:solidFill>
          <a:schemeClr val="accent3">
            <a:hueOff val="-282579"/>
            <a:satOff val="9696"/>
            <a:lumOff val="4506"/>
            <a:alphaOff val="0"/>
          </a:schemeClr>
        </a:solidFill>
        <a:ln w="12700" cap="flat" cmpd="sng" algn="ctr">
          <a:solidFill>
            <a:schemeClr val="accent3">
              <a:hueOff val="-282579"/>
              <a:satOff val="9696"/>
              <a:lumOff val="450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09728" rIns="192024" bIns="109728" numCol="1" spcCol="1270" anchor="ctr" anchorCtr="0">
          <a:noAutofit/>
        </a:bodyPr>
        <a:lstStyle/>
        <a:p>
          <a:pPr lvl="0" algn="ctr" defTabSz="1200150" rtl="0">
            <a:lnSpc>
              <a:spcPct val="90000"/>
            </a:lnSpc>
            <a:spcBef>
              <a:spcPct val="0"/>
            </a:spcBef>
            <a:spcAft>
              <a:spcPct val="35000"/>
            </a:spcAft>
          </a:pPr>
          <a:r>
            <a:rPr lang="zh-CN" altLang="en-US" sz="2700" kern="1200" smtClean="0"/>
            <a:t>增加零点的影响</a:t>
          </a:r>
          <a:endParaRPr lang="zh-CN" altLang="en-US" sz="2700" kern="1200"/>
        </a:p>
      </dsp:txBody>
      <dsp:txXfrm>
        <a:off x="5584851" y="72195"/>
        <a:ext cx="4898947" cy="777600"/>
      </dsp:txXfrm>
    </dsp:sp>
    <dsp:sp modelId="{F1BFE5B7-F474-4BA1-B4BD-8266F2006764}">
      <dsp:nvSpPr>
        <dsp:cNvPr id="0" name=""/>
        <dsp:cNvSpPr/>
      </dsp:nvSpPr>
      <dsp:spPr>
        <a:xfrm>
          <a:off x="5584851" y="849795"/>
          <a:ext cx="4898947" cy="3599209"/>
        </a:xfrm>
        <a:prstGeom prst="rect">
          <a:avLst/>
        </a:prstGeom>
        <a:solidFill>
          <a:schemeClr val="accent3">
            <a:tint val="40000"/>
            <a:alpha val="90000"/>
            <a:hueOff val="-249666"/>
            <a:satOff val="8216"/>
            <a:lumOff val="1180"/>
            <a:alphaOff val="0"/>
          </a:schemeClr>
        </a:solidFill>
        <a:ln w="12700" cap="flat" cmpd="sng" algn="ctr">
          <a:solidFill>
            <a:schemeClr val="accent3">
              <a:tint val="40000"/>
              <a:alpha val="90000"/>
              <a:hueOff val="-249666"/>
              <a:satOff val="8216"/>
              <a:lumOff val="118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4018" tIns="144018" rIns="192024" bIns="216027" numCol="1" spcCol="1270" anchor="t" anchorCtr="0">
          <a:noAutofit/>
        </a:bodyPr>
        <a:lstStyle/>
        <a:p>
          <a:pPr marL="228600" lvl="1" indent="-228600" algn="l" defTabSz="1200150" rtl="0">
            <a:lnSpc>
              <a:spcPct val="90000"/>
            </a:lnSpc>
            <a:spcBef>
              <a:spcPct val="0"/>
            </a:spcBef>
            <a:spcAft>
              <a:spcPct val="15000"/>
            </a:spcAft>
            <a:buChar char="••"/>
          </a:pPr>
          <a:r>
            <a:rPr lang="zh-CN" altLang="en-US" sz="2700" kern="1200" smtClean="0"/>
            <a:t>在系统的开环传递函数中增加零点，会增加系统的稳定性，减小系统响应的调整时间。增加零点意味着对系统增加微分控制，其效果是在系统中引入超前相位，且加快瞬态响应。</a:t>
          </a:r>
          <a:endParaRPr lang="zh-CN" altLang="en-US" sz="2700" kern="1200"/>
        </a:p>
      </dsp:txBody>
      <dsp:txXfrm>
        <a:off x="5584851" y="849795"/>
        <a:ext cx="4898947" cy="359920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E85521-9B53-40A2-A9F4-5648D3D8C690}">
      <dsp:nvSpPr>
        <dsp:cNvPr id="0" name=""/>
        <dsp:cNvSpPr/>
      </dsp:nvSpPr>
      <dsp:spPr>
        <a:xfrm>
          <a:off x="565415" y="1186349"/>
          <a:ext cx="1301938" cy="82343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0">
            <a:lnSpc>
              <a:spcPct val="90000"/>
            </a:lnSpc>
            <a:spcBef>
              <a:spcPct val="0"/>
            </a:spcBef>
            <a:spcAft>
              <a:spcPct val="35000"/>
            </a:spcAft>
          </a:pPr>
          <a:r>
            <a:rPr lang="zh-CN" altLang="en-US" sz="2000" kern="1200" smtClean="0"/>
            <a:t>性能指标</a:t>
          </a:r>
          <a:endParaRPr lang="zh-CN" altLang="en-US" sz="2000" kern="1200"/>
        </a:p>
      </dsp:txBody>
      <dsp:txXfrm>
        <a:off x="589533" y="1210467"/>
        <a:ext cx="1253702" cy="775202"/>
      </dsp:txXfrm>
    </dsp:sp>
    <dsp:sp modelId="{692401C5-3368-4266-AFD4-689CD062F2AA}">
      <dsp:nvSpPr>
        <dsp:cNvPr id="0" name=""/>
        <dsp:cNvSpPr/>
      </dsp:nvSpPr>
      <dsp:spPr>
        <a:xfrm rot="18770822">
          <a:off x="1712384" y="1215741"/>
          <a:ext cx="968688" cy="54438"/>
        </a:xfrm>
        <a:custGeom>
          <a:avLst/>
          <a:gdLst/>
          <a:ahLst/>
          <a:cxnLst/>
          <a:rect l="0" t="0" r="0" b="0"/>
          <a:pathLst>
            <a:path>
              <a:moveTo>
                <a:pt x="0" y="27219"/>
              </a:moveTo>
              <a:lnTo>
                <a:pt x="968688" y="2721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zh-CN" altLang="en-US" sz="700" kern="1200"/>
        </a:p>
      </dsp:txBody>
      <dsp:txXfrm>
        <a:off x="2172511" y="1218744"/>
        <a:ext cx="48434" cy="48434"/>
      </dsp:txXfrm>
    </dsp:sp>
    <dsp:sp modelId="{B3F3B9B1-5165-4909-86BC-7BD6D43A1E55}">
      <dsp:nvSpPr>
        <dsp:cNvPr id="0" name=""/>
        <dsp:cNvSpPr/>
      </dsp:nvSpPr>
      <dsp:spPr>
        <a:xfrm>
          <a:off x="2526103" y="476134"/>
          <a:ext cx="1744272" cy="823438"/>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0">
            <a:lnSpc>
              <a:spcPct val="90000"/>
            </a:lnSpc>
            <a:spcBef>
              <a:spcPct val="0"/>
            </a:spcBef>
            <a:spcAft>
              <a:spcPct val="35000"/>
            </a:spcAft>
          </a:pPr>
          <a:r>
            <a:rPr lang="zh-CN" altLang="en-US" sz="2000" kern="1200" smtClean="0"/>
            <a:t>动态性能指标</a:t>
          </a:r>
          <a:endParaRPr lang="zh-CN" altLang="en-US" sz="2000" kern="1200"/>
        </a:p>
      </dsp:txBody>
      <dsp:txXfrm>
        <a:off x="2550221" y="500252"/>
        <a:ext cx="1696036" cy="775202"/>
      </dsp:txXfrm>
    </dsp:sp>
    <dsp:sp modelId="{93A2F2AA-1C16-415B-8F85-1A62C94C65CA}">
      <dsp:nvSpPr>
        <dsp:cNvPr id="0" name=""/>
        <dsp:cNvSpPr/>
      </dsp:nvSpPr>
      <dsp:spPr>
        <a:xfrm rot="19457599">
          <a:off x="4194124" y="623895"/>
          <a:ext cx="811253" cy="54438"/>
        </a:xfrm>
        <a:custGeom>
          <a:avLst/>
          <a:gdLst/>
          <a:ahLst/>
          <a:cxnLst/>
          <a:rect l="0" t="0" r="0" b="0"/>
          <a:pathLst>
            <a:path>
              <a:moveTo>
                <a:pt x="0" y="27219"/>
              </a:moveTo>
              <a:lnTo>
                <a:pt x="811253" y="27219"/>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zh-CN" altLang="en-US" sz="700" kern="1200"/>
        </a:p>
      </dsp:txBody>
      <dsp:txXfrm>
        <a:off x="4579470" y="630833"/>
        <a:ext cx="40562" cy="40562"/>
      </dsp:txXfrm>
    </dsp:sp>
    <dsp:sp modelId="{AF40BEDE-EB44-455E-A6B2-D20B51AD9CCB}">
      <dsp:nvSpPr>
        <dsp:cNvPr id="0" name=""/>
        <dsp:cNvSpPr/>
      </dsp:nvSpPr>
      <dsp:spPr>
        <a:xfrm>
          <a:off x="4929126" y="2657"/>
          <a:ext cx="1815648" cy="823438"/>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0">
            <a:lnSpc>
              <a:spcPct val="90000"/>
            </a:lnSpc>
            <a:spcBef>
              <a:spcPct val="0"/>
            </a:spcBef>
            <a:spcAft>
              <a:spcPct val="35000"/>
            </a:spcAft>
          </a:pPr>
          <a:r>
            <a:rPr lang="zh-CN" altLang="en-US" sz="2000" kern="1200" dirty="0" smtClean="0">
              <a:solidFill>
                <a:srgbClr val="FFFF00"/>
              </a:solidFill>
            </a:rPr>
            <a:t>时域性能指标</a:t>
          </a:r>
          <a:endParaRPr lang="zh-CN" altLang="en-US" sz="2000" kern="1200" dirty="0">
            <a:solidFill>
              <a:srgbClr val="FFFF00"/>
            </a:solidFill>
          </a:endParaRPr>
        </a:p>
      </dsp:txBody>
      <dsp:txXfrm>
        <a:off x="4953244" y="26775"/>
        <a:ext cx="1767412" cy="775202"/>
      </dsp:txXfrm>
    </dsp:sp>
    <dsp:sp modelId="{3E78328B-501C-4C17-A28E-A4B9B0B68966}">
      <dsp:nvSpPr>
        <dsp:cNvPr id="0" name=""/>
        <dsp:cNvSpPr/>
      </dsp:nvSpPr>
      <dsp:spPr>
        <a:xfrm>
          <a:off x="6744775" y="387157"/>
          <a:ext cx="658750" cy="54438"/>
        </a:xfrm>
        <a:custGeom>
          <a:avLst/>
          <a:gdLst/>
          <a:ahLst/>
          <a:cxnLst/>
          <a:rect l="0" t="0" r="0" b="0"/>
          <a:pathLst>
            <a:path>
              <a:moveTo>
                <a:pt x="0" y="27219"/>
              </a:moveTo>
              <a:lnTo>
                <a:pt x="658750" y="2721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zh-CN" altLang="en-US" sz="700" kern="1200"/>
        </a:p>
      </dsp:txBody>
      <dsp:txXfrm>
        <a:off x="7057681" y="397907"/>
        <a:ext cx="32937" cy="32937"/>
      </dsp:txXfrm>
    </dsp:sp>
    <dsp:sp modelId="{6939785C-A7D0-4202-B2BD-19BB2F6D9280}">
      <dsp:nvSpPr>
        <dsp:cNvPr id="0" name=""/>
        <dsp:cNvSpPr/>
      </dsp:nvSpPr>
      <dsp:spPr>
        <a:xfrm>
          <a:off x="7403525" y="2657"/>
          <a:ext cx="4289733" cy="82343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0">
            <a:lnSpc>
              <a:spcPct val="100000"/>
            </a:lnSpc>
            <a:spcBef>
              <a:spcPct val="0"/>
            </a:spcBef>
            <a:spcAft>
              <a:spcPts val="0"/>
            </a:spcAft>
          </a:pPr>
          <a:r>
            <a:rPr lang="zh-CN" altLang="en-US" sz="2000" kern="1200" dirty="0" smtClean="0"/>
            <a:t>超调量、调节时间、峰值时间、</a:t>
          </a:r>
          <a:endParaRPr lang="en-US" altLang="zh-CN" sz="2000" kern="1200" dirty="0" smtClean="0"/>
        </a:p>
        <a:p>
          <a:pPr lvl="0" algn="ctr" defTabSz="889000" rtl="0">
            <a:lnSpc>
              <a:spcPct val="100000"/>
            </a:lnSpc>
            <a:spcBef>
              <a:spcPct val="0"/>
            </a:spcBef>
            <a:spcAft>
              <a:spcPts val="0"/>
            </a:spcAft>
          </a:pPr>
          <a:r>
            <a:rPr lang="zh-CN" altLang="en-US" sz="2000" kern="1200" dirty="0" smtClean="0"/>
            <a:t>上升时间、振荡次数等</a:t>
          </a:r>
          <a:endParaRPr lang="zh-CN" altLang="en-US" sz="2000" kern="1200" dirty="0"/>
        </a:p>
      </dsp:txBody>
      <dsp:txXfrm>
        <a:off x="7427643" y="26775"/>
        <a:ext cx="4241497" cy="775202"/>
      </dsp:txXfrm>
    </dsp:sp>
    <dsp:sp modelId="{A80587F1-C667-4F5A-B42B-8724255C58B3}">
      <dsp:nvSpPr>
        <dsp:cNvPr id="0" name=""/>
        <dsp:cNvSpPr/>
      </dsp:nvSpPr>
      <dsp:spPr>
        <a:xfrm rot="2142401">
          <a:off x="4194124" y="1097372"/>
          <a:ext cx="811253" cy="54438"/>
        </a:xfrm>
        <a:custGeom>
          <a:avLst/>
          <a:gdLst/>
          <a:ahLst/>
          <a:cxnLst/>
          <a:rect l="0" t="0" r="0" b="0"/>
          <a:pathLst>
            <a:path>
              <a:moveTo>
                <a:pt x="0" y="27219"/>
              </a:moveTo>
              <a:lnTo>
                <a:pt x="811253" y="27219"/>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zh-CN" altLang="en-US" sz="700" kern="1200"/>
        </a:p>
      </dsp:txBody>
      <dsp:txXfrm>
        <a:off x="4579470" y="1104310"/>
        <a:ext cx="40562" cy="40562"/>
      </dsp:txXfrm>
    </dsp:sp>
    <dsp:sp modelId="{B39B81B5-165D-40BB-8172-9B7C7ECAA868}">
      <dsp:nvSpPr>
        <dsp:cNvPr id="0" name=""/>
        <dsp:cNvSpPr/>
      </dsp:nvSpPr>
      <dsp:spPr>
        <a:xfrm>
          <a:off x="4929126" y="949611"/>
          <a:ext cx="1815648" cy="823438"/>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0">
            <a:lnSpc>
              <a:spcPct val="90000"/>
            </a:lnSpc>
            <a:spcBef>
              <a:spcPct val="0"/>
            </a:spcBef>
            <a:spcAft>
              <a:spcPct val="35000"/>
            </a:spcAft>
          </a:pPr>
          <a:r>
            <a:rPr lang="zh-CN" altLang="en-US" sz="2000" kern="1200" smtClean="0">
              <a:solidFill>
                <a:srgbClr val="FFFF00"/>
              </a:solidFill>
            </a:rPr>
            <a:t>频域性能指标</a:t>
          </a:r>
          <a:endParaRPr lang="zh-CN" altLang="en-US" sz="2000" kern="1200">
            <a:solidFill>
              <a:srgbClr val="FFFF00"/>
            </a:solidFill>
          </a:endParaRPr>
        </a:p>
      </dsp:txBody>
      <dsp:txXfrm>
        <a:off x="4953244" y="973729"/>
        <a:ext cx="1767412" cy="775202"/>
      </dsp:txXfrm>
    </dsp:sp>
    <dsp:sp modelId="{FD40B96A-8F5B-4855-9FBE-9401241F7A51}">
      <dsp:nvSpPr>
        <dsp:cNvPr id="0" name=""/>
        <dsp:cNvSpPr/>
      </dsp:nvSpPr>
      <dsp:spPr>
        <a:xfrm>
          <a:off x="6744775" y="1334111"/>
          <a:ext cx="658750" cy="54438"/>
        </a:xfrm>
        <a:custGeom>
          <a:avLst/>
          <a:gdLst/>
          <a:ahLst/>
          <a:cxnLst/>
          <a:rect l="0" t="0" r="0" b="0"/>
          <a:pathLst>
            <a:path>
              <a:moveTo>
                <a:pt x="0" y="27219"/>
              </a:moveTo>
              <a:lnTo>
                <a:pt x="658750" y="2721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zh-CN" altLang="en-US" sz="700" kern="1200"/>
        </a:p>
      </dsp:txBody>
      <dsp:txXfrm>
        <a:off x="7057681" y="1344861"/>
        <a:ext cx="32937" cy="32937"/>
      </dsp:txXfrm>
    </dsp:sp>
    <dsp:sp modelId="{08E42EF1-7C89-42A9-BCF6-6AF93FFD6797}">
      <dsp:nvSpPr>
        <dsp:cNvPr id="0" name=""/>
        <dsp:cNvSpPr/>
      </dsp:nvSpPr>
      <dsp:spPr>
        <a:xfrm>
          <a:off x="7403525" y="949611"/>
          <a:ext cx="4289733" cy="82343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0">
            <a:lnSpc>
              <a:spcPct val="100000"/>
            </a:lnSpc>
            <a:spcBef>
              <a:spcPct val="0"/>
            </a:spcBef>
            <a:spcAft>
              <a:spcPts val="0"/>
            </a:spcAft>
          </a:pPr>
          <a:r>
            <a:rPr lang="zh-CN" altLang="en-US" sz="2000" kern="1200" dirty="0" smtClean="0"/>
            <a:t>相位裕量、增益裕量、谐振峰值、</a:t>
          </a:r>
          <a:endParaRPr lang="en-US" altLang="zh-CN" sz="2000" kern="1200" dirty="0" smtClean="0"/>
        </a:p>
        <a:p>
          <a:pPr lvl="0" algn="ctr" defTabSz="889000" rtl="0">
            <a:lnSpc>
              <a:spcPct val="100000"/>
            </a:lnSpc>
            <a:spcBef>
              <a:spcPct val="0"/>
            </a:spcBef>
            <a:spcAft>
              <a:spcPts val="0"/>
            </a:spcAft>
          </a:pPr>
          <a:r>
            <a:rPr lang="zh-CN" altLang="en-US" sz="2000" kern="1200" dirty="0" smtClean="0"/>
            <a:t>谐振频率、带宽等</a:t>
          </a:r>
          <a:endParaRPr lang="zh-CN" altLang="en-US" sz="2000" kern="1200" dirty="0"/>
        </a:p>
      </dsp:txBody>
      <dsp:txXfrm>
        <a:off x="7427643" y="973729"/>
        <a:ext cx="4241497" cy="775202"/>
      </dsp:txXfrm>
    </dsp:sp>
    <dsp:sp modelId="{C10754F2-00CF-435F-9E0D-4EF952BEA0CC}">
      <dsp:nvSpPr>
        <dsp:cNvPr id="0" name=""/>
        <dsp:cNvSpPr/>
      </dsp:nvSpPr>
      <dsp:spPr>
        <a:xfrm rot="2829178">
          <a:off x="1712384" y="1925957"/>
          <a:ext cx="968688" cy="54438"/>
        </a:xfrm>
        <a:custGeom>
          <a:avLst/>
          <a:gdLst/>
          <a:ahLst/>
          <a:cxnLst/>
          <a:rect l="0" t="0" r="0" b="0"/>
          <a:pathLst>
            <a:path>
              <a:moveTo>
                <a:pt x="0" y="27219"/>
              </a:moveTo>
              <a:lnTo>
                <a:pt x="968688" y="27219"/>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zh-CN" altLang="en-US" sz="700" kern="1200"/>
        </a:p>
      </dsp:txBody>
      <dsp:txXfrm>
        <a:off x="2172511" y="1928959"/>
        <a:ext cx="48434" cy="48434"/>
      </dsp:txXfrm>
    </dsp:sp>
    <dsp:sp modelId="{0E395398-2054-4063-A16F-8A643DB9B850}">
      <dsp:nvSpPr>
        <dsp:cNvPr id="0" name=""/>
        <dsp:cNvSpPr/>
      </dsp:nvSpPr>
      <dsp:spPr>
        <a:xfrm>
          <a:off x="2526103" y="1896565"/>
          <a:ext cx="1744272" cy="823438"/>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0">
            <a:lnSpc>
              <a:spcPct val="90000"/>
            </a:lnSpc>
            <a:spcBef>
              <a:spcPct val="0"/>
            </a:spcBef>
            <a:spcAft>
              <a:spcPct val="35000"/>
            </a:spcAft>
          </a:pPr>
          <a:r>
            <a:rPr lang="zh-CN" altLang="en-US" sz="2000" kern="1200" smtClean="0"/>
            <a:t>稳态性能指标</a:t>
          </a:r>
          <a:endParaRPr lang="zh-CN" altLang="en-US" sz="2000" kern="1200"/>
        </a:p>
      </dsp:txBody>
      <dsp:txXfrm>
        <a:off x="2550221" y="1920683"/>
        <a:ext cx="1696036" cy="775202"/>
      </dsp:txXfrm>
    </dsp:sp>
    <dsp:sp modelId="{7CD4FE5B-812C-4BE7-882E-E77BDDEEFD6F}">
      <dsp:nvSpPr>
        <dsp:cNvPr id="0" name=""/>
        <dsp:cNvSpPr/>
      </dsp:nvSpPr>
      <dsp:spPr>
        <a:xfrm>
          <a:off x="4270376" y="2281064"/>
          <a:ext cx="658750" cy="54438"/>
        </a:xfrm>
        <a:custGeom>
          <a:avLst/>
          <a:gdLst/>
          <a:ahLst/>
          <a:cxnLst/>
          <a:rect l="0" t="0" r="0" b="0"/>
          <a:pathLst>
            <a:path>
              <a:moveTo>
                <a:pt x="0" y="27219"/>
              </a:moveTo>
              <a:lnTo>
                <a:pt x="658750" y="27219"/>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zh-CN" altLang="en-US" sz="700" kern="1200"/>
        </a:p>
      </dsp:txBody>
      <dsp:txXfrm>
        <a:off x="4583282" y="2291815"/>
        <a:ext cx="32937" cy="32937"/>
      </dsp:txXfrm>
    </dsp:sp>
    <dsp:sp modelId="{D851A2FA-AC49-4014-B044-CD63778C1F36}">
      <dsp:nvSpPr>
        <dsp:cNvPr id="0" name=""/>
        <dsp:cNvSpPr/>
      </dsp:nvSpPr>
      <dsp:spPr>
        <a:xfrm>
          <a:off x="4929126" y="1896565"/>
          <a:ext cx="1815648" cy="823438"/>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0">
            <a:lnSpc>
              <a:spcPct val="90000"/>
            </a:lnSpc>
            <a:spcBef>
              <a:spcPct val="0"/>
            </a:spcBef>
            <a:spcAft>
              <a:spcPct val="35000"/>
            </a:spcAft>
          </a:pPr>
          <a:r>
            <a:rPr lang="zh-CN" altLang="en-US" sz="2000" kern="1200" smtClean="0"/>
            <a:t>稳态误差</a:t>
          </a:r>
          <a:endParaRPr lang="zh-CN" altLang="en-US" sz="2000" kern="1200"/>
        </a:p>
      </dsp:txBody>
      <dsp:txXfrm>
        <a:off x="4953244" y="1920683"/>
        <a:ext cx="1767412" cy="775202"/>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image" Target="../media/image10.wmf"/><Relationship Id="rId7" Type="http://schemas.openxmlformats.org/officeDocument/2006/relationships/image" Target="../media/image14.wmf"/><Relationship Id="rId2" Type="http://schemas.openxmlformats.org/officeDocument/2006/relationships/image" Target="../media/image9.wmf"/><Relationship Id="rId1" Type="http://schemas.openxmlformats.org/officeDocument/2006/relationships/image" Target="../media/image8.wmf"/><Relationship Id="rId6" Type="http://schemas.openxmlformats.org/officeDocument/2006/relationships/image" Target="../media/image13.wmf"/><Relationship Id="rId11" Type="http://schemas.openxmlformats.org/officeDocument/2006/relationships/image" Target="../media/image18.wmf"/><Relationship Id="rId5" Type="http://schemas.openxmlformats.org/officeDocument/2006/relationships/image" Target="../media/image12.wmf"/><Relationship Id="rId10" Type="http://schemas.openxmlformats.org/officeDocument/2006/relationships/image" Target="../media/image17.wmf"/><Relationship Id="rId4" Type="http://schemas.openxmlformats.org/officeDocument/2006/relationships/image" Target="../media/image11.wmf"/><Relationship Id="rId9" Type="http://schemas.openxmlformats.org/officeDocument/2006/relationships/image" Target="../media/image16.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72.wmf"/><Relationship Id="rId2" Type="http://schemas.openxmlformats.org/officeDocument/2006/relationships/image" Target="../media/image71.wmf"/><Relationship Id="rId1" Type="http://schemas.openxmlformats.org/officeDocument/2006/relationships/image" Target="../media/image67.wmf"/><Relationship Id="rId6" Type="http://schemas.openxmlformats.org/officeDocument/2006/relationships/image" Target="../media/image75.wmf"/><Relationship Id="rId5" Type="http://schemas.openxmlformats.org/officeDocument/2006/relationships/image" Target="../media/image74.wmf"/><Relationship Id="rId4" Type="http://schemas.openxmlformats.org/officeDocument/2006/relationships/image" Target="../media/image73.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78.wmf"/><Relationship Id="rId2" Type="http://schemas.openxmlformats.org/officeDocument/2006/relationships/image" Target="../media/image77.wmf"/><Relationship Id="rId1" Type="http://schemas.openxmlformats.org/officeDocument/2006/relationships/image" Target="../media/image76.wmf"/><Relationship Id="rId4" Type="http://schemas.openxmlformats.org/officeDocument/2006/relationships/image" Target="../media/image79.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83.wmf"/><Relationship Id="rId2" Type="http://schemas.openxmlformats.org/officeDocument/2006/relationships/image" Target="../media/image82.wmf"/><Relationship Id="rId1" Type="http://schemas.openxmlformats.org/officeDocument/2006/relationships/image" Target="../media/image81.wmf"/></Relationships>
</file>

<file path=ppt/drawings/_rels/vmlDrawing13.vml.rels><?xml version="1.0" encoding="UTF-8" standalone="yes"?>
<Relationships xmlns="http://schemas.openxmlformats.org/package/2006/relationships"><Relationship Id="rId8" Type="http://schemas.openxmlformats.org/officeDocument/2006/relationships/image" Target="../media/image91.wmf"/><Relationship Id="rId3" Type="http://schemas.openxmlformats.org/officeDocument/2006/relationships/image" Target="../media/image86.wmf"/><Relationship Id="rId7" Type="http://schemas.openxmlformats.org/officeDocument/2006/relationships/image" Target="../media/image90.wmf"/><Relationship Id="rId2" Type="http://schemas.openxmlformats.org/officeDocument/2006/relationships/image" Target="../media/image85.wmf"/><Relationship Id="rId1" Type="http://schemas.openxmlformats.org/officeDocument/2006/relationships/image" Target="../media/image84.wmf"/><Relationship Id="rId6" Type="http://schemas.openxmlformats.org/officeDocument/2006/relationships/image" Target="../media/image89.wmf"/><Relationship Id="rId5" Type="http://schemas.openxmlformats.org/officeDocument/2006/relationships/image" Target="../media/image88.wmf"/><Relationship Id="rId4" Type="http://schemas.openxmlformats.org/officeDocument/2006/relationships/image" Target="../media/image87.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94.wmf"/><Relationship Id="rId7" Type="http://schemas.openxmlformats.org/officeDocument/2006/relationships/image" Target="../media/image98.wmf"/><Relationship Id="rId2" Type="http://schemas.openxmlformats.org/officeDocument/2006/relationships/image" Target="../media/image93.wmf"/><Relationship Id="rId1" Type="http://schemas.openxmlformats.org/officeDocument/2006/relationships/image" Target="../media/image92.wmf"/><Relationship Id="rId6" Type="http://schemas.openxmlformats.org/officeDocument/2006/relationships/image" Target="../media/image97.wmf"/><Relationship Id="rId5" Type="http://schemas.openxmlformats.org/officeDocument/2006/relationships/image" Target="../media/image96.wmf"/><Relationship Id="rId4" Type="http://schemas.openxmlformats.org/officeDocument/2006/relationships/image" Target="../media/image95.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101.wmf"/><Relationship Id="rId2" Type="http://schemas.openxmlformats.org/officeDocument/2006/relationships/image" Target="../media/image100.wmf"/><Relationship Id="rId1" Type="http://schemas.openxmlformats.org/officeDocument/2006/relationships/image" Target="../media/image99.wmf"/><Relationship Id="rId4" Type="http://schemas.openxmlformats.org/officeDocument/2006/relationships/image" Target="../media/image102.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105.wmf"/><Relationship Id="rId2" Type="http://schemas.openxmlformats.org/officeDocument/2006/relationships/image" Target="../media/image104.wmf"/><Relationship Id="rId1" Type="http://schemas.openxmlformats.org/officeDocument/2006/relationships/image" Target="../media/image103.wmf"/><Relationship Id="rId6" Type="http://schemas.openxmlformats.org/officeDocument/2006/relationships/image" Target="../media/image108.wmf"/><Relationship Id="rId5" Type="http://schemas.openxmlformats.org/officeDocument/2006/relationships/image" Target="../media/image107.wmf"/><Relationship Id="rId4" Type="http://schemas.openxmlformats.org/officeDocument/2006/relationships/image" Target="../media/image106.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111.wmf"/><Relationship Id="rId2" Type="http://schemas.openxmlformats.org/officeDocument/2006/relationships/image" Target="../media/image110.wmf"/><Relationship Id="rId1" Type="http://schemas.openxmlformats.org/officeDocument/2006/relationships/image" Target="../media/image109.wmf"/><Relationship Id="rId5" Type="http://schemas.openxmlformats.org/officeDocument/2006/relationships/image" Target="../media/image113.wmf"/><Relationship Id="rId4" Type="http://schemas.openxmlformats.org/officeDocument/2006/relationships/image" Target="../media/image112.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116.wmf"/><Relationship Id="rId2" Type="http://schemas.openxmlformats.org/officeDocument/2006/relationships/image" Target="../media/image115.wmf"/><Relationship Id="rId1" Type="http://schemas.openxmlformats.org/officeDocument/2006/relationships/image" Target="../media/image114.wmf"/><Relationship Id="rId6" Type="http://schemas.openxmlformats.org/officeDocument/2006/relationships/image" Target="../media/image103.wmf"/><Relationship Id="rId5" Type="http://schemas.openxmlformats.org/officeDocument/2006/relationships/image" Target="../media/image118.wmf"/><Relationship Id="rId4" Type="http://schemas.openxmlformats.org/officeDocument/2006/relationships/image" Target="../media/image117.wmf"/></Relationships>
</file>

<file path=ppt/drawings/_rels/vmlDrawing19.vml.rels><?xml version="1.0" encoding="UTF-8" standalone="yes"?>
<Relationships xmlns="http://schemas.openxmlformats.org/package/2006/relationships"><Relationship Id="rId2" Type="http://schemas.openxmlformats.org/officeDocument/2006/relationships/image" Target="../media/image120.wmf"/><Relationship Id="rId1" Type="http://schemas.openxmlformats.org/officeDocument/2006/relationships/image" Target="../media/image119.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26.wmf"/><Relationship Id="rId13" Type="http://schemas.openxmlformats.org/officeDocument/2006/relationships/image" Target="../media/image31.wmf"/><Relationship Id="rId18" Type="http://schemas.openxmlformats.org/officeDocument/2006/relationships/image" Target="../media/image36.wmf"/><Relationship Id="rId3" Type="http://schemas.openxmlformats.org/officeDocument/2006/relationships/image" Target="../media/image21.wmf"/><Relationship Id="rId7" Type="http://schemas.openxmlformats.org/officeDocument/2006/relationships/image" Target="../media/image25.wmf"/><Relationship Id="rId12" Type="http://schemas.openxmlformats.org/officeDocument/2006/relationships/image" Target="../media/image30.wmf"/><Relationship Id="rId17" Type="http://schemas.openxmlformats.org/officeDocument/2006/relationships/image" Target="../media/image35.wmf"/><Relationship Id="rId2" Type="http://schemas.openxmlformats.org/officeDocument/2006/relationships/image" Target="../media/image20.wmf"/><Relationship Id="rId16" Type="http://schemas.openxmlformats.org/officeDocument/2006/relationships/image" Target="../media/image34.wmf"/><Relationship Id="rId1" Type="http://schemas.openxmlformats.org/officeDocument/2006/relationships/image" Target="../media/image19.wmf"/><Relationship Id="rId6" Type="http://schemas.openxmlformats.org/officeDocument/2006/relationships/image" Target="../media/image24.wmf"/><Relationship Id="rId11" Type="http://schemas.openxmlformats.org/officeDocument/2006/relationships/image" Target="../media/image29.wmf"/><Relationship Id="rId5" Type="http://schemas.openxmlformats.org/officeDocument/2006/relationships/image" Target="../media/image23.wmf"/><Relationship Id="rId15" Type="http://schemas.openxmlformats.org/officeDocument/2006/relationships/image" Target="../media/image33.wmf"/><Relationship Id="rId10" Type="http://schemas.openxmlformats.org/officeDocument/2006/relationships/image" Target="../media/image28.wmf"/><Relationship Id="rId19" Type="http://schemas.openxmlformats.org/officeDocument/2006/relationships/image" Target="../media/image37.wmf"/><Relationship Id="rId4" Type="http://schemas.openxmlformats.org/officeDocument/2006/relationships/image" Target="../media/image22.wmf"/><Relationship Id="rId9" Type="http://schemas.openxmlformats.org/officeDocument/2006/relationships/image" Target="../media/image27.wmf"/><Relationship Id="rId14" Type="http://schemas.openxmlformats.org/officeDocument/2006/relationships/image" Target="../media/image32.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125.wmf"/><Relationship Id="rId2" Type="http://schemas.openxmlformats.org/officeDocument/2006/relationships/image" Target="../media/image124.wmf"/><Relationship Id="rId1" Type="http://schemas.openxmlformats.org/officeDocument/2006/relationships/image" Target="../media/image123.wmf"/><Relationship Id="rId6" Type="http://schemas.openxmlformats.org/officeDocument/2006/relationships/image" Target="../media/image128.wmf"/><Relationship Id="rId5" Type="http://schemas.openxmlformats.org/officeDocument/2006/relationships/image" Target="../media/image127.wmf"/><Relationship Id="rId4" Type="http://schemas.openxmlformats.org/officeDocument/2006/relationships/image" Target="../media/image126.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131.wmf"/><Relationship Id="rId2" Type="http://schemas.openxmlformats.org/officeDocument/2006/relationships/image" Target="../media/image130.wmf"/><Relationship Id="rId1" Type="http://schemas.openxmlformats.org/officeDocument/2006/relationships/image" Target="../media/image129.wmf"/><Relationship Id="rId4" Type="http://schemas.openxmlformats.org/officeDocument/2006/relationships/image" Target="../media/image132.wmf"/></Relationships>
</file>

<file path=ppt/drawings/_rels/vmlDrawing22.vml.rels><?xml version="1.0" encoding="UTF-8" standalone="yes"?>
<Relationships xmlns="http://schemas.openxmlformats.org/package/2006/relationships"><Relationship Id="rId8" Type="http://schemas.openxmlformats.org/officeDocument/2006/relationships/image" Target="../media/image139.wmf"/><Relationship Id="rId3" Type="http://schemas.openxmlformats.org/officeDocument/2006/relationships/image" Target="../media/image135.wmf"/><Relationship Id="rId7" Type="http://schemas.openxmlformats.org/officeDocument/2006/relationships/image" Target="../media/image138.wmf"/><Relationship Id="rId2" Type="http://schemas.openxmlformats.org/officeDocument/2006/relationships/image" Target="../media/image134.wmf"/><Relationship Id="rId1" Type="http://schemas.openxmlformats.org/officeDocument/2006/relationships/image" Target="../media/image133.wmf"/><Relationship Id="rId6" Type="http://schemas.openxmlformats.org/officeDocument/2006/relationships/image" Target="../media/image92.wmf"/><Relationship Id="rId5" Type="http://schemas.openxmlformats.org/officeDocument/2006/relationships/image" Target="../media/image137.wmf"/><Relationship Id="rId10" Type="http://schemas.openxmlformats.org/officeDocument/2006/relationships/image" Target="../media/image141.wmf"/><Relationship Id="rId4" Type="http://schemas.openxmlformats.org/officeDocument/2006/relationships/image" Target="../media/image136.wmf"/><Relationship Id="rId9" Type="http://schemas.openxmlformats.org/officeDocument/2006/relationships/image" Target="../media/image140.wmf"/></Relationships>
</file>

<file path=ppt/drawings/_rels/vmlDrawing23.vml.rels><?xml version="1.0" encoding="UTF-8" standalone="yes"?>
<Relationships xmlns="http://schemas.openxmlformats.org/package/2006/relationships"><Relationship Id="rId8" Type="http://schemas.openxmlformats.org/officeDocument/2006/relationships/image" Target="../media/image149.wmf"/><Relationship Id="rId3" Type="http://schemas.openxmlformats.org/officeDocument/2006/relationships/image" Target="../media/image144.wmf"/><Relationship Id="rId7" Type="http://schemas.openxmlformats.org/officeDocument/2006/relationships/image" Target="../media/image148.wmf"/><Relationship Id="rId2" Type="http://schemas.openxmlformats.org/officeDocument/2006/relationships/image" Target="../media/image143.wmf"/><Relationship Id="rId1" Type="http://schemas.openxmlformats.org/officeDocument/2006/relationships/image" Target="../media/image142.wmf"/><Relationship Id="rId6" Type="http://schemas.openxmlformats.org/officeDocument/2006/relationships/image" Target="../media/image147.wmf"/><Relationship Id="rId5" Type="http://schemas.openxmlformats.org/officeDocument/2006/relationships/image" Target="../media/image146.wmf"/><Relationship Id="rId4" Type="http://schemas.openxmlformats.org/officeDocument/2006/relationships/image" Target="../media/image145.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154.wmf"/><Relationship Id="rId2" Type="http://schemas.openxmlformats.org/officeDocument/2006/relationships/image" Target="../media/image153.wmf"/><Relationship Id="rId1" Type="http://schemas.openxmlformats.org/officeDocument/2006/relationships/image" Target="../media/image152.wmf"/><Relationship Id="rId4" Type="http://schemas.openxmlformats.org/officeDocument/2006/relationships/image" Target="../media/image155.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158.wmf"/><Relationship Id="rId2" Type="http://schemas.openxmlformats.org/officeDocument/2006/relationships/image" Target="../media/image157.wmf"/><Relationship Id="rId1" Type="http://schemas.openxmlformats.org/officeDocument/2006/relationships/image" Target="../media/image156.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160.wmf"/><Relationship Id="rId7" Type="http://schemas.openxmlformats.org/officeDocument/2006/relationships/image" Target="../media/image164.wmf"/><Relationship Id="rId2" Type="http://schemas.openxmlformats.org/officeDocument/2006/relationships/image" Target="../media/image159.wmf"/><Relationship Id="rId1" Type="http://schemas.openxmlformats.org/officeDocument/2006/relationships/image" Target="../media/image85.wmf"/><Relationship Id="rId6" Type="http://schemas.openxmlformats.org/officeDocument/2006/relationships/image" Target="../media/image163.wmf"/><Relationship Id="rId5" Type="http://schemas.openxmlformats.org/officeDocument/2006/relationships/image" Target="../media/image162.wmf"/><Relationship Id="rId4" Type="http://schemas.openxmlformats.org/officeDocument/2006/relationships/image" Target="../media/image161.wmf"/></Relationships>
</file>

<file path=ppt/drawings/_rels/vmlDrawing27.vml.rels><?xml version="1.0" encoding="UTF-8" standalone="yes"?>
<Relationships xmlns="http://schemas.openxmlformats.org/package/2006/relationships"><Relationship Id="rId3" Type="http://schemas.openxmlformats.org/officeDocument/2006/relationships/image" Target="../media/image165.wmf"/><Relationship Id="rId2" Type="http://schemas.openxmlformats.org/officeDocument/2006/relationships/image" Target="../media/image95.wmf"/><Relationship Id="rId1" Type="http://schemas.openxmlformats.org/officeDocument/2006/relationships/image" Target="../media/image94.wmf"/><Relationship Id="rId5" Type="http://schemas.openxmlformats.org/officeDocument/2006/relationships/image" Target="../media/image167.wmf"/><Relationship Id="rId4" Type="http://schemas.openxmlformats.org/officeDocument/2006/relationships/image" Target="../media/image166.wmf"/></Relationships>
</file>

<file path=ppt/drawings/_rels/vmlDrawing28.vml.rels><?xml version="1.0" encoding="UTF-8" standalone="yes"?>
<Relationships xmlns="http://schemas.openxmlformats.org/package/2006/relationships"><Relationship Id="rId8" Type="http://schemas.openxmlformats.org/officeDocument/2006/relationships/image" Target="../media/image175.wmf"/><Relationship Id="rId3" Type="http://schemas.openxmlformats.org/officeDocument/2006/relationships/image" Target="../media/image170.wmf"/><Relationship Id="rId7" Type="http://schemas.openxmlformats.org/officeDocument/2006/relationships/image" Target="../media/image174.wmf"/><Relationship Id="rId2" Type="http://schemas.openxmlformats.org/officeDocument/2006/relationships/image" Target="../media/image169.wmf"/><Relationship Id="rId1" Type="http://schemas.openxmlformats.org/officeDocument/2006/relationships/image" Target="../media/image168.wmf"/><Relationship Id="rId6" Type="http://schemas.openxmlformats.org/officeDocument/2006/relationships/image" Target="../media/image173.wmf"/><Relationship Id="rId5" Type="http://schemas.openxmlformats.org/officeDocument/2006/relationships/image" Target="../media/image172.wmf"/><Relationship Id="rId4" Type="http://schemas.openxmlformats.org/officeDocument/2006/relationships/image" Target="../media/image171.wmf"/><Relationship Id="rId9" Type="http://schemas.openxmlformats.org/officeDocument/2006/relationships/image" Target="../media/image176.wmf"/></Relationships>
</file>

<file path=ppt/drawings/_rels/vmlDrawing29.vml.rels><?xml version="1.0" encoding="UTF-8" standalone="yes"?>
<Relationships xmlns="http://schemas.openxmlformats.org/package/2006/relationships"><Relationship Id="rId2" Type="http://schemas.openxmlformats.org/officeDocument/2006/relationships/image" Target="../media/image178.wmf"/><Relationship Id="rId1" Type="http://schemas.openxmlformats.org/officeDocument/2006/relationships/image" Target="../media/image177.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26.wmf"/><Relationship Id="rId13" Type="http://schemas.openxmlformats.org/officeDocument/2006/relationships/image" Target="../media/image33.wmf"/><Relationship Id="rId3" Type="http://schemas.openxmlformats.org/officeDocument/2006/relationships/image" Target="../media/image21.wmf"/><Relationship Id="rId7" Type="http://schemas.openxmlformats.org/officeDocument/2006/relationships/image" Target="../media/image25.wmf"/><Relationship Id="rId12" Type="http://schemas.openxmlformats.org/officeDocument/2006/relationships/image" Target="../media/image30.wmf"/><Relationship Id="rId17" Type="http://schemas.openxmlformats.org/officeDocument/2006/relationships/image" Target="../media/image39.wmf"/><Relationship Id="rId2" Type="http://schemas.openxmlformats.org/officeDocument/2006/relationships/image" Target="../media/image20.wmf"/><Relationship Id="rId16" Type="http://schemas.openxmlformats.org/officeDocument/2006/relationships/image" Target="../media/image38.wmf"/><Relationship Id="rId1" Type="http://schemas.openxmlformats.org/officeDocument/2006/relationships/image" Target="../media/image19.wmf"/><Relationship Id="rId6" Type="http://schemas.openxmlformats.org/officeDocument/2006/relationships/image" Target="../media/image24.wmf"/><Relationship Id="rId11" Type="http://schemas.openxmlformats.org/officeDocument/2006/relationships/image" Target="../media/image29.wmf"/><Relationship Id="rId5" Type="http://schemas.openxmlformats.org/officeDocument/2006/relationships/image" Target="../media/image23.wmf"/><Relationship Id="rId15" Type="http://schemas.openxmlformats.org/officeDocument/2006/relationships/image" Target="../media/image37.wmf"/><Relationship Id="rId10" Type="http://schemas.openxmlformats.org/officeDocument/2006/relationships/image" Target="../media/image28.wmf"/><Relationship Id="rId4" Type="http://schemas.openxmlformats.org/officeDocument/2006/relationships/image" Target="../media/image22.wmf"/><Relationship Id="rId9" Type="http://schemas.openxmlformats.org/officeDocument/2006/relationships/image" Target="../media/image27.wmf"/><Relationship Id="rId14" Type="http://schemas.openxmlformats.org/officeDocument/2006/relationships/image" Target="../media/image34.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181.wmf"/><Relationship Id="rId2" Type="http://schemas.openxmlformats.org/officeDocument/2006/relationships/image" Target="../media/image180.wmf"/><Relationship Id="rId1" Type="http://schemas.openxmlformats.org/officeDocument/2006/relationships/image" Target="../media/image179.wmf"/><Relationship Id="rId6" Type="http://schemas.openxmlformats.org/officeDocument/2006/relationships/image" Target="../media/image184.wmf"/><Relationship Id="rId5" Type="http://schemas.openxmlformats.org/officeDocument/2006/relationships/image" Target="../media/image183.wmf"/><Relationship Id="rId4" Type="http://schemas.openxmlformats.org/officeDocument/2006/relationships/image" Target="../media/image182.wmf"/></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187.wmf"/><Relationship Id="rId2" Type="http://schemas.openxmlformats.org/officeDocument/2006/relationships/image" Target="../media/image186.wmf"/><Relationship Id="rId1" Type="http://schemas.openxmlformats.org/officeDocument/2006/relationships/image" Target="../media/image185.wmf"/><Relationship Id="rId5" Type="http://schemas.openxmlformats.org/officeDocument/2006/relationships/image" Target="../media/image189.wmf"/><Relationship Id="rId4" Type="http://schemas.openxmlformats.org/officeDocument/2006/relationships/image" Target="../media/image188.wmf"/></Relationships>
</file>

<file path=ppt/drawings/_rels/vmlDrawing32.vml.rels><?xml version="1.0" encoding="UTF-8" standalone="yes"?>
<Relationships xmlns="http://schemas.openxmlformats.org/package/2006/relationships"><Relationship Id="rId2" Type="http://schemas.openxmlformats.org/officeDocument/2006/relationships/image" Target="../media/image191.wmf"/><Relationship Id="rId1" Type="http://schemas.openxmlformats.org/officeDocument/2006/relationships/image" Target="../media/image190.wmf"/></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196.wmf"/><Relationship Id="rId2" Type="http://schemas.openxmlformats.org/officeDocument/2006/relationships/image" Target="../media/image195.wmf"/><Relationship Id="rId1" Type="http://schemas.openxmlformats.org/officeDocument/2006/relationships/image" Target="../media/image194.wmf"/><Relationship Id="rId4" Type="http://schemas.openxmlformats.org/officeDocument/2006/relationships/image" Target="../media/image197.wmf"/></Relationships>
</file>

<file path=ppt/drawings/_rels/vmlDrawing34.vml.rels><?xml version="1.0" encoding="UTF-8" standalone="yes"?>
<Relationships xmlns="http://schemas.openxmlformats.org/package/2006/relationships"><Relationship Id="rId8" Type="http://schemas.openxmlformats.org/officeDocument/2006/relationships/image" Target="../media/image205.wmf"/><Relationship Id="rId3" Type="http://schemas.openxmlformats.org/officeDocument/2006/relationships/image" Target="../media/image200.wmf"/><Relationship Id="rId7" Type="http://schemas.openxmlformats.org/officeDocument/2006/relationships/image" Target="../media/image204.wmf"/><Relationship Id="rId2" Type="http://schemas.openxmlformats.org/officeDocument/2006/relationships/image" Target="../media/image199.wmf"/><Relationship Id="rId1" Type="http://schemas.openxmlformats.org/officeDocument/2006/relationships/image" Target="../media/image198.wmf"/><Relationship Id="rId6" Type="http://schemas.openxmlformats.org/officeDocument/2006/relationships/image" Target="../media/image203.wmf"/><Relationship Id="rId5" Type="http://schemas.openxmlformats.org/officeDocument/2006/relationships/image" Target="../media/image202.wmf"/><Relationship Id="rId4" Type="http://schemas.openxmlformats.org/officeDocument/2006/relationships/image" Target="../media/image201.wmf"/></Relationships>
</file>

<file path=ppt/drawings/_rels/vmlDrawing35.vml.rels><?xml version="1.0" encoding="UTF-8" standalone="yes"?>
<Relationships xmlns="http://schemas.openxmlformats.org/package/2006/relationships"><Relationship Id="rId3" Type="http://schemas.openxmlformats.org/officeDocument/2006/relationships/image" Target="../media/image208.wmf"/><Relationship Id="rId2" Type="http://schemas.openxmlformats.org/officeDocument/2006/relationships/image" Target="../media/image207.wmf"/><Relationship Id="rId1" Type="http://schemas.openxmlformats.org/officeDocument/2006/relationships/image" Target="../media/image206.wmf"/></Relationships>
</file>

<file path=ppt/drawings/_rels/vmlDrawing36.vml.rels><?xml version="1.0" encoding="UTF-8" standalone="yes"?>
<Relationships xmlns="http://schemas.openxmlformats.org/package/2006/relationships"><Relationship Id="rId3" Type="http://schemas.openxmlformats.org/officeDocument/2006/relationships/image" Target="../media/image211.wmf"/><Relationship Id="rId7" Type="http://schemas.openxmlformats.org/officeDocument/2006/relationships/image" Target="../media/image215.wmf"/><Relationship Id="rId2" Type="http://schemas.openxmlformats.org/officeDocument/2006/relationships/image" Target="../media/image210.wmf"/><Relationship Id="rId1" Type="http://schemas.openxmlformats.org/officeDocument/2006/relationships/image" Target="../media/image209.wmf"/><Relationship Id="rId6" Type="http://schemas.openxmlformats.org/officeDocument/2006/relationships/image" Target="../media/image214.wmf"/><Relationship Id="rId5" Type="http://schemas.openxmlformats.org/officeDocument/2006/relationships/image" Target="../media/image213.wmf"/><Relationship Id="rId4" Type="http://schemas.openxmlformats.org/officeDocument/2006/relationships/image" Target="../media/image212.wmf"/></Relationships>
</file>

<file path=ppt/drawings/_rels/vmlDrawing37.vml.rels><?xml version="1.0" encoding="UTF-8" standalone="yes"?>
<Relationships xmlns="http://schemas.openxmlformats.org/package/2006/relationships"><Relationship Id="rId3" Type="http://schemas.openxmlformats.org/officeDocument/2006/relationships/image" Target="../media/image218.wmf"/><Relationship Id="rId2" Type="http://schemas.openxmlformats.org/officeDocument/2006/relationships/image" Target="../media/image217.wmf"/><Relationship Id="rId1" Type="http://schemas.openxmlformats.org/officeDocument/2006/relationships/image" Target="../media/image216.wmf"/><Relationship Id="rId4" Type="http://schemas.openxmlformats.org/officeDocument/2006/relationships/image" Target="../media/image219.wmf"/></Relationships>
</file>

<file path=ppt/drawings/_rels/vmlDrawing38.vml.rels><?xml version="1.0" encoding="UTF-8" standalone="yes"?>
<Relationships xmlns="http://schemas.openxmlformats.org/package/2006/relationships"><Relationship Id="rId8" Type="http://schemas.openxmlformats.org/officeDocument/2006/relationships/image" Target="../media/image227.wmf"/><Relationship Id="rId3" Type="http://schemas.openxmlformats.org/officeDocument/2006/relationships/image" Target="../media/image222.wmf"/><Relationship Id="rId7" Type="http://schemas.openxmlformats.org/officeDocument/2006/relationships/image" Target="../media/image226.wmf"/><Relationship Id="rId2" Type="http://schemas.openxmlformats.org/officeDocument/2006/relationships/image" Target="../media/image221.wmf"/><Relationship Id="rId1" Type="http://schemas.openxmlformats.org/officeDocument/2006/relationships/image" Target="../media/image220.wmf"/><Relationship Id="rId6" Type="http://schemas.openxmlformats.org/officeDocument/2006/relationships/image" Target="../media/image225.wmf"/><Relationship Id="rId5" Type="http://schemas.openxmlformats.org/officeDocument/2006/relationships/image" Target="../media/image224.wmf"/><Relationship Id="rId4" Type="http://schemas.openxmlformats.org/officeDocument/2006/relationships/image" Target="../media/image223.wmf"/><Relationship Id="rId9" Type="http://schemas.openxmlformats.org/officeDocument/2006/relationships/image" Target="../media/image228.wmf"/></Relationships>
</file>

<file path=ppt/drawings/_rels/vmlDrawing39.vml.rels><?xml version="1.0" encoding="UTF-8" standalone="yes"?>
<Relationships xmlns="http://schemas.openxmlformats.org/package/2006/relationships"><Relationship Id="rId8" Type="http://schemas.openxmlformats.org/officeDocument/2006/relationships/image" Target="../media/image237.wmf"/><Relationship Id="rId3" Type="http://schemas.openxmlformats.org/officeDocument/2006/relationships/image" Target="../media/image232.wmf"/><Relationship Id="rId7" Type="http://schemas.openxmlformats.org/officeDocument/2006/relationships/image" Target="../media/image236.wmf"/><Relationship Id="rId2" Type="http://schemas.openxmlformats.org/officeDocument/2006/relationships/image" Target="../media/image231.wmf"/><Relationship Id="rId1" Type="http://schemas.openxmlformats.org/officeDocument/2006/relationships/image" Target="../media/image230.wmf"/><Relationship Id="rId6" Type="http://schemas.openxmlformats.org/officeDocument/2006/relationships/image" Target="../media/image235.wmf"/><Relationship Id="rId5" Type="http://schemas.openxmlformats.org/officeDocument/2006/relationships/image" Target="../media/image234.wmf"/><Relationship Id="rId10" Type="http://schemas.openxmlformats.org/officeDocument/2006/relationships/image" Target="../media/image239.wmf"/><Relationship Id="rId4" Type="http://schemas.openxmlformats.org/officeDocument/2006/relationships/image" Target="../media/image233.wmf"/><Relationship Id="rId9" Type="http://schemas.openxmlformats.org/officeDocument/2006/relationships/image" Target="../media/image238.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27.wmf"/><Relationship Id="rId13" Type="http://schemas.openxmlformats.org/officeDocument/2006/relationships/image" Target="../media/image40.wmf"/><Relationship Id="rId18" Type="http://schemas.openxmlformats.org/officeDocument/2006/relationships/image" Target="../media/image45.wmf"/><Relationship Id="rId3" Type="http://schemas.openxmlformats.org/officeDocument/2006/relationships/image" Target="../media/image21.wmf"/><Relationship Id="rId7" Type="http://schemas.openxmlformats.org/officeDocument/2006/relationships/image" Target="../media/image26.wmf"/><Relationship Id="rId12" Type="http://schemas.openxmlformats.org/officeDocument/2006/relationships/image" Target="../media/image30.wmf"/><Relationship Id="rId17" Type="http://schemas.openxmlformats.org/officeDocument/2006/relationships/image" Target="../media/image44.wmf"/><Relationship Id="rId2" Type="http://schemas.openxmlformats.org/officeDocument/2006/relationships/image" Target="../media/image20.wmf"/><Relationship Id="rId16" Type="http://schemas.openxmlformats.org/officeDocument/2006/relationships/image" Target="../media/image43.wmf"/><Relationship Id="rId20" Type="http://schemas.openxmlformats.org/officeDocument/2006/relationships/image" Target="../media/image47.wmf"/><Relationship Id="rId1" Type="http://schemas.openxmlformats.org/officeDocument/2006/relationships/image" Target="../media/image19.wmf"/><Relationship Id="rId6" Type="http://schemas.openxmlformats.org/officeDocument/2006/relationships/image" Target="../media/image25.wmf"/><Relationship Id="rId11" Type="http://schemas.openxmlformats.org/officeDocument/2006/relationships/image" Target="../media/image29.wmf"/><Relationship Id="rId5" Type="http://schemas.openxmlformats.org/officeDocument/2006/relationships/image" Target="../media/image24.wmf"/><Relationship Id="rId15" Type="http://schemas.openxmlformats.org/officeDocument/2006/relationships/image" Target="../media/image42.wmf"/><Relationship Id="rId10" Type="http://schemas.openxmlformats.org/officeDocument/2006/relationships/image" Target="../media/image28.wmf"/><Relationship Id="rId19" Type="http://schemas.openxmlformats.org/officeDocument/2006/relationships/image" Target="../media/image46.wmf"/><Relationship Id="rId4" Type="http://schemas.openxmlformats.org/officeDocument/2006/relationships/image" Target="../media/image23.wmf"/><Relationship Id="rId9" Type="http://schemas.openxmlformats.org/officeDocument/2006/relationships/image" Target="../media/image22.wmf"/><Relationship Id="rId14" Type="http://schemas.openxmlformats.org/officeDocument/2006/relationships/image" Target="../media/image41.w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238.wmf"/></Relationships>
</file>

<file path=ppt/drawings/_rels/vmlDrawing41.vml.rels><?xml version="1.0" encoding="UTF-8" standalone="yes"?>
<Relationships xmlns="http://schemas.openxmlformats.org/package/2006/relationships"><Relationship Id="rId3" Type="http://schemas.openxmlformats.org/officeDocument/2006/relationships/image" Target="../media/image242.wmf"/><Relationship Id="rId2" Type="http://schemas.openxmlformats.org/officeDocument/2006/relationships/image" Target="../media/image241.wmf"/><Relationship Id="rId1" Type="http://schemas.openxmlformats.org/officeDocument/2006/relationships/image" Target="../media/image240.wmf"/></Relationships>
</file>

<file path=ppt/drawings/_rels/vmlDrawing42.vml.rels><?xml version="1.0" encoding="UTF-8" standalone="yes"?>
<Relationships xmlns="http://schemas.openxmlformats.org/package/2006/relationships"><Relationship Id="rId3" Type="http://schemas.openxmlformats.org/officeDocument/2006/relationships/image" Target="../media/image244.wmf"/><Relationship Id="rId2" Type="http://schemas.openxmlformats.org/officeDocument/2006/relationships/image" Target="../media/image243.wmf"/><Relationship Id="rId1" Type="http://schemas.openxmlformats.org/officeDocument/2006/relationships/image" Target="../media/image241.wmf"/></Relationships>
</file>

<file path=ppt/drawings/_rels/vmlDrawing43.vml.rels><?xml version="1.0" encoding="UTF-8" standalone="yes"?>
<Relationships xmlns="http://schemas.openxmlformats.org/package/2006/relationships"><Relationship Id="rId3" Type="http://schemas.openxmlformats.org/officeDocument/2006/relationships/image" Target="../media/image247.wmf"/><Relationship Id="rId2" Type="http://schemas.openxmlformats.org/officeDocument/2006/relationships/image" Target="../media/image246.wmf"/><Relationship Id="rId1" Type="http://schemas.openxmlformats.org/officeDocument/2006/relationships/image" Target="../media/image245.wmf"/><Relationship Id="rId6" Type="http://schemas.openxmlformats.org/officeDocument/2006/relationships/image" Target="../media/image250.wmf"/><Relationship Id="rId5" Type="http://schemas.openxmlformats.org/officeDocument/2006/relationships/image" Target="../media/image249.wmf"/><Relationship Id="rId4" Type="http://schemas.openxmlformats.org/officeDocument/2006/relationships/image" Target="../media/image248.wmf"/></Relationships>
</file>

<file path=ppt/drawings/_rels/vmlDrawing44.vml.rels><?xml version="1.0" encoding="UTF-8" standalone="yes"?>
<Relationships xmlns="http://schemas.openxmlformats.org/package/2006/relationships"><Relationship Id="rId8" Type="http://schemas.openxmlformats.org/officeDocument/2006/relationships/image" Target="../media/image25.wmf"/><Relationship Id="rId13" Type="http://schemas.openxmlformats.org/officeDocument/2006/relationships/image" Target="../media/image29.wmf"/><Relationship Id="rId18" Type="http://schemas.openxmlformats.org/officeDocument/2006/relationships/image" Target="../media/image260.wmf"/><Relationship Id="rId26" Type="http://schemas.openxmlformats.org/officeDocument/2006/relationships/image" Target="../media/image268.wmf"/><Relationship Id="rId3" Type="http://schemas.openxmlformats.org/officeDocument/2006/relationships/image" Target="../media/image253.wmf"/><Relationship Id="rId21" Type="http://schemas.openxmlformats.org/officeDocument/2006/relationships/image" Target="../media/image263.wmf"/><Relationship Id="rId7" Type="http://schemas.openxmlformats.org/officeDocument/2006/relationships/image" Target="../media/image24.wmf"/><Relationship Id="rId12" Type="http://schemas.openxmlformats.org/officeDocument/2006/relationships/image" Target="../media/image22.wmf"/><Relationship Id="rId17" Type="http://schemas.openxmlformats.org/officeDocument/2006/relationships/image" Target="../media/image259.wmf"/><Relationship Id="rId25" Type="http://schemas.openxmlformats.org/officeDocument/2006/relationships/image" Target="../media/image267.wmf"/><Relationship Id="rId2" Type="http://schemas.openxmlformats.org/officeDocument/2006/relationships/image" Target="../media/image252.wmf"/><Relationship Id="rId16" Type="http://schemas.openxmlformats.org/officeDocument/2006/relationships/image" Target="../media/image258.wmf"/><Relationship Id="rId20" Type="http://schemas.openxmlformats.org/officeDocument/2006/relationships/image" Target="../media/image262.wmf"/><Relationship Id="rId1" Type="http://schemas.openxmlformats.org/officeDocument/2006/relationships/image" Target="../media/image251.wmf"/><Relationship Id="rId6" Type="http://schemas.openxmlformats.org/officeDocument/2006/relationships/image" Target="../media/image23.wmf"/><Relationship Id="rId11" Type="http://schemas.openxmlformats.org/officeDocument/2006/relationships/image" Target="../media/image28.wmf"/><Relationship Id="rId24" Type="http://schemas.openxmlformats.org/officeDocument/2006/relationships/image" Target="../media/image266.wmf"/><Relationship Id="rId5" Type="http://schemas.openxmlformats.org/officeDocument/2006/relationships/image" Target="../media/image255.wmf"/><Relationship Id="rId15" Type="http://schemas.openxmlformats.org/officeDocument/2006/relationships/image" Target="../media/image257.wmf"/><Relationship Id="rId23" Type="http://schemas.openxmlformats.org/officeDocument/2006/relationships/image" Target="../media/image265.wmf"/><Relationship Id="rId10" Type="http://schemas.openxmlformats.org/officeDocument/2006/relationships/image" Target="../media/image27.wmf"/><Relationship Id="rId19" Type="http://schemas.openxmlformats.org/officeDocument/2006/relationships/image" Target="../media/image261.wmf"/><Relationship Id="rId4" Type="http://schemas.openxmlformats.org/officeDocument/2006/relationships/image" Target="../media/image254.wmf"/><Relationship Id="rId9" Type="http://schemas.openxmlformats.org/officeDocument/2006/relationships/image" Target="../media/image26.wmf"/><Relationship Id="rId14" Type="http://schemas.openxmlformats.org/officeDocument/2006/relationships/image" Target="../media/image256.wmf"/><Relationship Id="rId22" Type="http://schemas.openxmlformats.org/officeDocument/2006/relationships/image" Target="../media/image264.wmf"/></Relationships>
</file>

<file path=ppt/drawings/_rels/vmlDrawing45.vml.rels><?xml version="1.0" encoding="UTF-8" standalone="yes"?>
<Relationships xmlns="http://schemas.openxmlformats.org/package/2006/relationships"><Relationship Id="rId8" Type="http://schemas.openxmlformats.org/officeDocument/2006/relationships/image" Target="../media/image29.wmf"/><Relationship Id="rId13" Type="http://schemas.openxmlformats.org/officeDocument/2006/relationships/image" Target="../media/image272.wmf"/><Relationship Id="rId18" Type="http://schemas.openxmlformats.org/officeDocument/2006/relationships/image" Target="../media/image277.wmf"/><Relationship Id="rId3" Type="http://schemas.openxmlformats.org/officeDocument/2006/relationships/image" Target="../media/image25.wmf"/><Relationship Id="rId21" Type="http://schemas.openxmlformats.org/officeDocument/2006/relationships/image" Target="../media/image280.wmf"/><Relationship Id="rId7" Type="http://schemas.openxmlformats.org/officeDocument/2006/relationships/image" Target="../media/image22.wmf"/><Relationship Id="rId12" Type="http://schemas.openxmlformats.org/officeDocument/2006/relationships/image" Target="../media/image271.wmf"/><Relationship Id="rId17" Type="http://schemas.openxmlformats.org/officeDocument/2006/relationships/image" Target="../media/image276.wmf"/><Relationship Id="rId2" Type="http://schemas.openxmlformats.org/officeDocument/2006/relationships/image" Target="../media/image24.wmf"/><Relationship Id="rId16" Type="http://schemas.openxmlformats.org/officeDocument/2006/relationships/image" Target="../media/image275.wmf"/><Relationship Id="rId20" Type="http://schemas.openxmlformats.org/officeDocument/2006/relationships/image" Target="../media/image279.wmf"/><Relationship Id="rId1" Type="http://schemas.openxmlformats.org/officeDocument/2006/relationships/image" Target="../media/image23.wmf"/><Relationship Id="rId6" Type="http://schemas.openxmlformats.org/officeDocument/2006/relationships/image" Target="../media/image28.wmf"/><Relationship Id="rId11" Type="http://schemas.openxmlformats.org/officeDocument/2006/relationships/image" Target="../media/image256.wmf"/><Relationship Id="rId5" Type="http://schemas.openxmlformats.org/officeDocument/2006/relationships/image" Target="../media/image27.wmf"/><Relationship Id="rId15" Type="http://schemas.openxmlformats.org/officeDocument/2006/relationships/image" Target="../media/image274.wmf"/><Relationship Id="rId10" Type="http://schemas.openxmlformats.org/officeDocument/2006/relationships/image" Target="../media/image270.wmf"/><Relationship Id="rId19" Type="http://schemas.openxmlformats.org/officeDocument/2006/relationships/image" Target="../media/image278.wmf"/><Relationship Id="rId4" Type="http://schemas.openxmlformats.org/officeDocument/2006/relationships/image" Target="../media/image26.wmf"/><Relationship Id="rId9" Type="http://schemas.openxmlformats.org/officeDocument/2006/relationships/image" Target="../media/image269.wmf"/><Relationship Id="rId14" Type="http://schemas.openxmlformats.org/officeDocument/2006/relationships/image" Target="../media/image273.wmf"/><Relationship Id="rId22" Type="http://schemas.openxmlformats.org/officeDocument/2006/relationships/image" Target="../media/image268.wmf"/></Relationships>
</file>

<file path=ppt/drawings/_rels/vmlDrawing46.vml.rels><?xml version="1.0" encoding="UTF-8" standalone="yes"?>
<Relationships xmlns="http://schemas.openxmlformats.org/package/2006/relationships"><Relationship Id="rId8" Type="http://schemas.openxmlformats.org/officeDocument/2006/relationships/image" Target="../media/image28.wmf"/><Relationship Id="rId13" Type="http://schemas.openxmlformats.org/officeDocument/2006/relationships/image" Target="../media/image284.wmf"/><Relationship Id="rId18" Type="http://schemas.openxmlformats.org/officeDocument/2006/relationships/image" Target="../media/image289.wmf"/><Relationship Id="rId3" Type="http://schemas.openxmlformats.org/officeDocument/2006/relationships/image" Target="../media/image23.wmf"/><Relationship Id="rId7" Type="http://schemas.openxmlformats.org/officeDocument/2006/relationships/image" Target="../media/image27.wmf"/><Relationship Id="rId12" Type="http://schemas.openxmlformats.org/officeDocument/2006/relationships/image" Target="../media/image283.wmf"/><Relationship Id="rId17" Type="http://schemas.openxmlformats.org/officeDocument/2006/relationships/image" Target="../media/image288.wmf"/><Relationship Id="rId2" Type="http://schemas.openxmlformats.org/officeDocument/2006/relationships/image" Target="../media/image282.wmf"/><Relationship Id="rId16" Type="http://schemas.openxmlformats.org/officeDocument/2006/relationships/image" Target="../media/image287.wmf"/><Relationship Id="rId1" Type="http://schemas.openxmlformats.org/officeDocument/2006/relationships/image" Target="../media/image281.wmf"/><Relationship Id="rId6" Type="http://schemas.openxmlformats.org/officeDocument/2006/relationships/image" Target="../media/image26.wmf"/><Relationship Id="rId11" Type="http://schemas.openxmlformats.org/officeDocument/2006/relationships/image" Target="../media/image256.wmf"/><Relationship Id="rId5" Type="http://schemas.openxmlformats.org/officeDocument/2006/relationships/image" Target="../media/image25.wmf"/><Relationship Id="rId15" Type="http://schemas.openxmlformats.org/officeDocument/2006/relationships/image" Target="../media/image286.wmf"/><Relationship Id="rId10" Type="http://schemas.openxmlformats.org/officeDocument/2006/relationships/image" Target="../media/image29.wmf"/><Relationship Id="rId4" Type="http://schemas.openxmlformats.org/officeDocument/2006/relationships/image" Target="../media/image24.wmf"/><Relationship Id="rId9" Type="http://schemas.openxmlformats.org/officeDocument/2006/relationships/image" Target="../media/image22.wmf"/><Relationship Id="rId14" Type="http://schemas.openxmlformats.org/officeDocument/2006/relationships/image" Target="../media/image285.wmf"/></Relationships>
</file>

<file path=ppt/drawings/_rels/vmlDrawing47.vml.rels><?xml version="1.0" encoding="UTF-8" standalone="yes"?>
<Relationships xmlns="http://schemas.openxmlformats.org/package/2006/relationships"><Relationship Id="rId8" Type="http://schemas.openxmlformats.org/officeDocument/2006/relationships/image" Target="../media/image29.wmf"/><Relationship Id="rId13" Type="http://schemas.openxmlformats.org/officeDocument/2006/relationships/image" Target="../media/image293.wmf"/><Relationship Id="rId3" Type="http://schemas.openxmlformats.org/officeDocument/2006/relationships/image" Target="../media/image25.wmf"/><Relationship Id="rId7" Type="http://schemas.openxmlformats.org/officeDocument/2006/relationships/image" Target="../media/image22.wmf"/><Relationship Id="rId12" Type="http://schemas.openxmlformats.org/officeDocument/2006/relationships/image" Target="../media/image292.wmf"/><Relationship Id="rId2" Type="http://schemas.openxmlformats.org/officeDocument/2006/relationships/image" Target="../media/image24.wmf"/><Relationship Id="rId16" Type="http://schemas.openxmlformats.org/officeDocument/2006/relationships/image" Target="../media/image296.wmf"/><Relationship Id="rId1" Type="http://schemas.openxmlformats.org/officeDocument/2006/relationships/image" Target="../media/image23.wmf"/><Relationship Id="rId6" Type="http://schemas.openxmlformats.org/officeDocument/2006/relationships/image" Target="../media/image28.wmf"/><Relationship Id="rId11" Type="http://schemas.openxmlformats.org/officeDocument/2006/relationships/image" Target="../media/image291.wmf"/><Relationship Id="rId5" Type="http://schemas.openxmlformats.org/officeDocument/2006/relationships/image" Target="../media/image27.wmf"/><Relationship Id="rId15" Type="http://schemas.openxmlformats.org/officeDocument/2006/relationships/image" Target="../media/image295.wmf"/><Relationship Id="rId10" Type="http://schemas.openxmlformats.org/officeDocument/2006/relationships/image" Target="../media/image290.wmf"/><Relationship Id="rId4" Type="http://schemas.openxmlformats.org/officeDocument/2006/relationships/image" Target="../media/image26.wmf"/><Relationship Id="rId9" Type="http://schemas.openxmlformats.org/officeDocument/2006/relationships/image" Target="../media/image256.wmf"/><Relationship Id="rId14" Type="http://schemas.openxmlformats.org/officeDocument/2006/relationships/image" Target="../media/image294.wmf"/></Relationships>
</file>

<file path=ppt/drawings/_rels/vmlDrawing48.vml.rels><?xml version="1.0" encoding="UTF-8" standalone="yes"?>
<Relationships xmlns="http://schemas.openxmlformats.org/package/2006/relationships"><Relationship Id="rId8" Type="http://schemas.openxmlformats.org/officeDocument/2006/relationships/image" Target="../media/image29.wmf"/><Relationship Id="rId13" Type="http://schemas.openxmlformats.org/officeDocument/2006/relationships/image" Target="../media/image293.wmf"/><Relationship Id="rId3" Type="http://schemas.openxmlformats.org/officeDocument/2006/relationships/image" Target="../media/image25.wmf"/><Relationship Id="rId7" Type="http://schemas.openxmlformats.org/officeDocument/2006/relationships/image" Target="../media/image22.wmf"/><Relationship Id="rId12" Type="http://schemas.openxmlformats.org/officeDocument/2006/relationships/image" Target="../media/image292.wmf"/><Relationship Id="rId17" Type="http://schemas.openxmlformats.org/officeDocument/2006/relationships/image" Target="../media/image300.wmf"/><Relationship Id="rId2" Type="http://schemas.openxmlformats.org/officeDocument/2006/relationships/image" Target="../media/image24.wmf"/><Relationship Id="rId16" Type="http://schemas.openxmlformats.org/officeDocument/2006/relationships/image" Target="../media/image299.wmf"/><Relationship Id="rId1" Type="http://schemas.openxmlformats.org/officeDocument/2006/relationships/image" Target="../media/image23.wmf"/><Relationship Id="rId6" Type="http://schemas.openxmlformats.org/officeDocument/2006/relationships/image" Target="../media/image28.wmf"/><Relationship Id="rId11" Type="http://schemas.openxmlformats.org/officeDocument/2006/relationships/image" Target="../media/image297.wmf"/><Relationship Id="rId5" Type="http://schemas.openxmlformats.org/officeDocument/2006/relationships/image" Target="../media/image27.wmf"/><Relationship Id="rId15" Type="http://schemas.openxmlformats.org/officeDocument/2006/relationships/image" Target="../media/image298.wmf"/><Relationship Id="rId10" Type="http://schemas.openxmlformats.org/officeDocument/2006/relationships/image" Target="../media/image290.wmf"/><Relationship Id="rId4" Type="http://schemas.openxmlformats.org/officeDocument/2006/relationships/image" Target="../media/image26.wmf"/><Relationship Id="rId9" Type="http://schemas.openxmlformats.org/officeDocument/2006/relationships/image" Target="../media/image256.wmf"/><Relationship Id="rId14" Type="http://schemas.openxmlformats.org/officeDocument/2006/relationships/image" Target="../media/image294.wmf"/></Relationships>
</file>

<file path=ppt/drawings/_rels/vmlDrawing49.vml.rels><?xml version="1.0" encoding="UTF-8" standalone="yes"?>
<Relationships xmlns="http://schemas.openxmlformats.org/package/2006/relationships"><Relationship Id="rId8" Type="http://schemas.openxmlformats.org/officeDocument/2006/relationships/image" Target="../media/image263.wmf"/><Relationship Id="rId13" Type="http://schemas.openxmlformats.org/officeDocument/2006/relationships/image" Target="../media/image23.wmf"/><Relationship Id="rId18" Type="http://schemas.openxmlformats.org/officeDocument/2006/relationships/image" Target="../media/image28.wmf"/><Relationship Id="rId3" Type="http://schemas.openxmlformats.org/officeDocument/2006/relationships/image" Target="../media/image303.wmf"/><Relationship Id="rId21" Type="http://schemas.openxmlformats.org/officeDocument/2006/relationships/image" Target="../media/image256.wmf"/><Relationship Id="rId7" Type="http://schemas.openxmlformats.org/officeDocument/2006/relationships/image" Target="../media/image306.wmf"/><Relationship Id="rId12" Type="http://schemas.openxmlformats.org/officeDocument/2006/relationships/image" Target="../media/image310.wmf"/><Relationship Id="rId17" Type="http://schemas.openxmlformats.org/officeDocument/2006/relationships/image" Target="../media/image27.wmf"/><Relationship Id="rId2" Type="http://schemas.openxmlformats.org/officeDocument/2006/relationships/image" Target="../media/image302.wmf"/><Relationship Id="rId16" Type="http://schemas.openxmlformats.org/officeDocument/2006/relationships/image" Target="../media/image26.wmf"/><Relationship Id="rId20" Type="http://schemas.openxmlformats.org/officeDocument/2006/relationships/image" Target="../media/image29.wmf"/><Relationship Id="rId1" Type="http://schemas.openxmlformats.org/officeDocument/2006/relationships/image" Target="../media/image301.wmf"/><Relationship Id="rId6" Type="http://schemas.openxmlformats.org/officeDocument/2006/relationships/image" Target="../media/image305.wmf"/><Relationship Id="rId11" Type="http://schemas.openxmlformats.org/officeDocument/2006/relationships/image" Target="../media/image309.wmf"/><Relationship Id="rId5" Type="http://schemas.openxmlformats.org/officeDocument/2006/relationships/image" Target="../media/image260.wmf"/><Relationship Id="rId15" Type="http://schemas.openxmlformats.org/officeDocument/2006/relationships/image" Target="../media/image25.wmf"/><Relationship Id="rId23" Type="http://schemas.openxmlformats.org/officeDocument/2006/relationships/image" Target="../media/image312.wmf"/><Relationship Id="rId10" Type="http://schemas.openxmlformats.org/officeDocument/2006/relationships/image" Target="../media/image308.wmf"/><Relationship Id="rId19" Type="http://schemas.openxmlformats.org/officeDocument/2006/relationships/image" Target="../media/image22.wmf"/><Relationship Id="rId4" Type="http://schemas.openxmlformats.org/officeDocument/2006/relationships/image" Target="../media/image304.wmf"/><Relationship Id="rId9" Type="http://schemas.openxmlformats.org/officeDocument/2006/relationships/image" Target="../media/image307.wmf"/><Relationship Id="rId14" Type="http://schemas.openxmlformats.org/officeDocument/2006/relationships/image" Target="../media/image24.wmf"/><Relationship Id="rId22" Type="http://schemas.openxmlformats.org/officeDocument/2006/relationships/image" Target="../media/image311.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49.wmf"/><Relationship Id="rId1" Type="http://schemas.openxmlformats.org/officeDocument/2006/relationships/image" Target="../media/image48.wmf"/></Relationships>
</file>

<file path=ppt/drawings/_rels/vmlDrawing50.vml.rels><?xml version="1.0" encoding="UTF-8" standalone="yes"?>
<Relationships xmlns="http://schemas.openxmlformats.org/package/2006/relationships"><Relationship Id="rId8" Type="http://schemas.openxmlformats.org/officeDocument/2006/relationships/image" Target="../media/image29.wmf"/><Relationship Id="rId13" Type="http://schemas.openxmlformats.org/officeDocument/2006/relationships/image" Target="../media/image316.wmf"/><Relationship Id="rId3" Type="http://schemas.openxmlformats.org/officeDocument/2006/relationships/image" Target="../media/image25.wmf"/><Relationship Id="rId7" Type="http://schemas.openxmlformats.org/officeDocument/2006/relationships/image" Target="../media/image22.wmf"/><Relationship Id="rId12" Type="http://schemas.openxmlformats.org/officeDocument/2006/relationships/image" Target="../media/image315.wmf"/><Relationship Id="rId2" Type="http://schemas.openxmlformats.org/officeDocument/2006/relationships/image" Target="../media/image24.wmf"/><Relationship Id="rId1" Type="http://schemas.openxmlformats.org/officeDocument/2006/relationships/image" Target="../media/image23.wmf"/><Relationship Id="rId6" Type="http://schemas.openxmlformats.org/officeDocument/2006/relationships/image" Target="../media/image28.wmf"/><Relationship Id="rId11" Type="http://schemas.openxmlformats.org/officeDocument/2006/relationships/image" Target="../media/image314.wmf"/><Relationship Id="rId5" Type="http://schemas.openxmlformats.org/officeDocument/2006/relationships/image" Target="../media/image27.wmf"/><Relationship Id="rId15" Type="http://schemas.openxmlformats.org/officeDocument/2006/relationships/image" Target="../media/image318.wmf"/><Relationship Id="rId10" Type="http://schemas.openxmlformats.org/officeDocument/2006/relationships/image" Target="../media/image313.wmf"/><Relationship Id="rId4" Type="http://schemas.openxmlformats.org/officeDocument/2006/relationships/image" Target="../media/image26.wmf"/><Relationship Id="rId9" Type="http://schemas.openxmlformats.org/officeDocument/2006/relationships/image" Target="../media/image256.wmf"/><Relationship Id="rId14" Type="http://schemas.openxmlformats.org/officeDocument/2006/relationships/image" Target="../media/image317.wmf"/></Relationships>
</file>

<file path=ppt/drawings/_rels/vmlDrawing51.vml.rels><?xml version="1.0" encoding="UTF-8" standalone="yes"?>
<Relationships xmlns="http://schemas.openxmlformats.org/package/2006/relationships"><Relationship Id="rId8" Type="http://schemas.openxmlformats.org/officeDocument/2006/relationships/image" Target="../media/image326.wmf"/><Relationship Id="rId3" Type="http://schemas.openxmlformats.org/officeDocument/2006/relationships/image" Target="../media/image321.wmf"/><Relationship Id="rId7" Type="http://schemas.openxmlformats.org/officeDocument/2006/relationships/image" Target="../media/image325.wmf"/><Relationship Id="rId2" Type="http://schemas.openxmlformats.org/officeDocument/2006/relationships/image" Target="../media/image320.wmf"/><Relationship Id="rId1" Type="http://schemas.openxmlformats.org/officeDocument/2006/relationships/image" Target="../media/image319.wmf"/><Relationship Id="rId6" Type="http://schemas.openxmlformats.org/officeDocument/2006/relationships/image" Target="../media/image324.wmf"/><Relationship Id="rId5" Type="http://schemas.openxmlformats.org/officeDocument/2006/relationships/image" Target="../media/image323.wmf"/><Relationship Id="rId4" Type="http://schemas.openxmlformats.org/officeDocument/2006/relationships/image" Target="../media/image322.wmf"/></Relationships>
</file>

<file path=ppt/drawings/_rels/vmlDrawing52.vml.rels><?xml version="1.0" encoding="UTF-8" standalone="yes"?>
<Relationships xmlns="http://schemas.openxmlformats.org/package/2006/relationships"><Relationship Id="rId8" Type="http://schemas.openxmlformats.org/officeDocument/2006/relationships/image" Target="../media/image256.wmf"/><Relationship Id="rId13" Type="http://schemas.openxmlformats.org/officeDocument/2006/relationships/image" Target="../media/image330.wmf"/><Relationship Id="rId18" Type="http://schemas.openxmlformats.org/officeDocument/2006/relationships/image" Target="../media/image335.wmf"/><Relationship Id="rId3" Type="http://schemas.openxmlformats.org/officeDocument/2006/relationships/image" Target="../media/image25.wmf"/><Relationship Id="rId21" Type="http://schemas.openxmlformats.org/officeDocument/2006/relationships/image" Target="../media/image338.wmf"/><Relationship Id="rId7" Type="http://schemas.openxmlformats.org/officeDocument/2006/relationships/image" Target="../media/image22.wmf"/><Relationship Id="rId12" Type="http://schemas.openxmlformats.org/officeDocument/2006/relationships/image" Target="../media/image329.wmf"/><Relationship Id="rId17" Type="http://schemas.openxmlformats.org/officeDocument/2006/relationships/image" Target="../media/image334.wmf"/><Relationship Id="rId2" Type="http://schemas.openxmlformats.org/officeDocument/2006/relationships/image" Target="../media/image24.wmf"/><Relationship Id="rId16" Type="http://schemas.openxmlformats.org/officeDocument/2006/relationships/image" Target="../media/image333.wmf"/><Relationship Id="rId20" Type="http://schemas.openxmlformats.org/officeDocument/2006/relationships/image" Target="../media/image337.wmf"/><Relationship Id="rId1" Type="http://schemas.openxmlformats.org/officeDocument/2006/relationships/image" Target="../media/image23.wmf"/><Relationship Id="rId6" Type="http://schemas.openxmlformats.org/officeDocument/2006/relationships/image" Target="../media/image28.wmf"/><Relationship Id="rId11" Type="http://schemas.openxmlformats.org/officeDocument/2006/relationships/image" Target="../media/image328.wmf"/><Relationship Id="rId24" Type="http://schemas.openxmlformats.org/officeDocument/2006/relationships/image" Target="../media/image341.wmf"/><Relationship Id="rId5" Type="http://schemas.openxmlformats.org/officeDocument/2006/relationships/image" Target="../media/image27.wmf"/><Relationship Id="rId15" Type="http://schemas.openxmlformats.org/officeDocument/2006/relationships/image" Target="../media/image332.wmf"/><Relationship Id="rId23" Type="http://schemas.openxmlformats.org/officeDocument/2006/relationships/image" Target="../media/image340.wmf"/><Relationship Id="rId10" Type="http://schemas.openxmlformats.org/officeDocument/2006/relationships/image" Target="../media/image327.wmf"/><Relationship Id="rId19" Type="http://schemas.openxmlformats.org/officeDocument/2006/relationships/image" Target="../media/image336.wmf"/><Relationship Id="rId4" Type="http://schemas.openxmlformats.org/officeDocument/2006/relationships/image" Target="../media/image26.wmf"/><Relationship Id="rId9" Type="http://schemas.openxmlformats.org/officeDocument/2006/relationships/image" Target="../media/image283.wmf"/><Relationship Id="rId14" Type="http://schemas.openxmlformats.org/officeDocument/2006/relationships/image" Target="../media/image331.wmf"/><Relationship Id="rId22" Type="http://schemas.openxmlformats.org/officeDocument/2006/relationships/image" Target="../media/image339.wmf"/></Relationships>
</file>

<file path=ppt/drawings/_rels/vmlDrawing53.vml.rels><?xml version="1.0" encoding="UTF-8" standalone="yes"?>
<Relationships xmlns="http://schemas.openxmlformats.org/package/2006/relationships"><Relationship Id="rId8" Type="http://schemas.openxmlformats.org/officeDocument/2006/relationships/image" Target="../media/image22.wmf"/><Relationship Id="rId13" Type="http://schemas.openxmlformats.org/officeDocument/2006/relationships/image" Target="../media/image343.wmf"/><Relationship Id="rId3" Type="http://schemas.openxmlformats.org/officeDocument/2006/relationships/image" Target="../media/image24.wmf"/><Relationship Id="rId7" Type="http://schemas.openxmlformats.org/officeDocument/2006/relationships/image" Target="../media/image28.wmf"/><Relationship Id="rId12" Type="http://schemas.openxmlformats.org/officeDocument/2006/relationships/image" Target="../media/image328.wmf"/><Relationship Id="rId2" Type="http://schemas.openxmlformats.org/officeDocument/2006/relationships/image" Target="../media/image23.wmf"/><Relationship Id="rId16" Type="http://schemas.openxmlformats.org/officeDocument/2006/relationships/image" Target="../media/image345.wmf"/><Relationship Id="rId1" Type="http://schemas.openxmlformats.org/officeDocument/2006/relationships/image" Target="../media/image342.wmf"/><Relationship Id="rId6" Type="http://schemas.openxmlformats.org/officeDocument/2006/relationships/image" Target="../media/image27.wmf"/><Relationship Id="rId11" Type="http://schemas.openxmlformats.org/officeDocument/2006/relationships/image" Target="../media/image327.wmf"/><Relationship Id="rId5" Type="http://schemas.openxmlformats.org/officeDocument/2006/relationships/image" Target="../media/image26.wmf"/><Relationship Id="rId15" Type="http://schemas.openxmlformats.org/officeDocument/2006/relationships/image" Target="../media/image344.wmf"/><Relationship Id="rId10" Type="http://schemas.openxmlformats.org/officeDocument/2006/relationships/image" Target="../media/image283.wmf"/><Relationship Id="rId4" Type="http://schemas.openxmlformats.org/officeDocument/2006/relationships/image" Target="../media/image25.wmf"/><Relationship Id="rId9" Type="http://schemas.openxmlformats.org/officeDocument/2006/relationships/image" Target="../media/image256.wmf"/><Relationship Id="rId14" Type="http://schemas.openxmlformats.org/officeDocument/2006/relationships/image" Target="../media/image340.wmf"/></Relationships>
</file>

<file path=ppt/drawings/_rels/vmlDrawing54.vml.rels><?xml version="1.0" encoding="UTF-8" standalone="yes"?>
<Relationships xmlns="http://schemas.openxmlformats.org/package/2006/relationships"><Relationship Id="rId8" Type="http://schemas.openxmlformats.org/officeDocument/2006/relationships/image" Target="../media/image256.wmf"/><Relationship Id="rId13" Type="http://schemas.openxmlformats.org/officeDocument/2006/relationships/image" Target="../media/image314.wmf"/><Relationship Id="rId18" Type="http://schemas.openxmlformats.org/officeDocument/2006/relationships/image" Target="../media/image352.wmf"/><Relationship Id="rId3" Type="http://schemas.openxmlformats.org/officeDocument/2006/relationships/image" Target="../media/image25.wmf"/><Relationship Id="rId7" Type="http://schemas.openxmlformats.org/officeDocument/2006/relationships/image" Target="../media/image29.wmf"/><Relationship Id="rId12" Type="http://schemas.openxmlformats.org/officeDocument/2006/relationships/image" Target="../media/image347.wmf"/><Relationship Id="rId17" Type="http://schemas.openxmlformats.org/officeDocument/2006/relationships/image" Target="../media/image351.wmf"/><Relationship Id="rId2" Type="http://schemas.openxmlformats.org/officeDocument/2006/relationships/image" Target="../media/image24.wmf"/><Relationship Id="rId16" Type="http://schemas.openxmlformats.org/officeDocument/2006/relationships/image" Target="../media/image350.wmf"/><Relationship Id="rId1" Type="http://schemas.openxmlformats.org/officeDocument/2006/relationships/image" Target="../media/image23.wmf"/><Relationship Id="rId6" Type="http://schemas.openxmlformats.org/officeDocument/2006/relationships/image" Target="../media/image28.wmf"/><Relationship Id="rId11" Type="http://schemas.openxmlformats.org/officeDocument/2006/relationships/image" Target="../media/image316.wmf"/><Relationship Id="rId5" Type="http://schemas.openxmlformats.org/officeDocument/2006/relationships/image" Target="../media/image27.wmf"/><Relationship Id="rId15" Type="http://schemas.openxmlformats.org/officeDocument/2006/relationships/image" Target="../media/image349.wmf"/><Relationship Id="rId10" Type="http://schemas.openxmlformats.org/officeDocument/2006/relationships/image" Target="../media/image346.wmf"/><Relationship Id="rId4" Type="http://schemas.openxmlformats.org/officeDocument/2006/relationships/image" Target="../media/image26.wmf"/><Relationship Id="rId9" Type="http://schemas.openxmlformats.org/officeDocument/2006/relationships/image" Target="../media/image315.wmf"/><Relationship Id="rId14" Type="http://schemas.openxmlformats.org/officeDocument/2006/relationships/image" Target="../media/image348.wmf"/></Relationships>
</file>

<file path=ppt/drawings/_rels/vmlDrawing55.vml.rels><?xml version="1.0" encoding="UTF-8" standalone="yes"?>
<Relationships xmlns="http://schemas.openxmlformats.org/package/2006/relationships"><Relationship Id="rId3" Type="http://schemas.openxmlformats.org/officeDocument/2006/relationships/image" Target="../media/image355.wmf"/><Relationship Id="rId2" Type="http://schemas.openxmlformats.org/officeDocument/2006/relationships/image" Target="../media/image354.wmf"/><Relationship Id="rId1" Type="http://schemas.openxmlformats.org/officeDocument/2006/relationships/image" Target="../media/image353.wmf"/><Relationship Id="rId6" Type="http://schemas.openxmlformats.org/officeDocument/2006/relationships/image" Target="../media/image358.wmf"/><Relationship Id="rId5" Type="http://schemas.openxmlformats.org/officeDocument/2006/relationships/image" Target="../media/image357.wmf"/><Relationship Id="rId4" Type="http://schemas.openxmlformats.org/officeDocument/2006/relationships/image" Target="../media/image356.wmf"/></Relationships>
</file>

<file path=ppt/drawings/_rels/vmlDrawing56.vml.rels><?xml version="1.0" encoding="UTF-8" standalone="yes"?>
<Relationships xmlns="http://schemas.openxmlformats.org/package/2006/relationships"><Relationship Id="rId3" Type="http://schemas.openxmlformats.org/officeDocument/2006/relationships/image" Target="../media/image361.wmf"/><Relationship Id="rId2" Type="http://schemas.openxmlformats.org/officeDocument/2006/relationships/image" Target="../media/image360.wmf"/><Relationship Id="rId1" Type="http://schemas.openxmlformats.org/officeDocument/2006/relationships/image" Target="../media/image359.wmf"/><Relationship Id="rId5" Type="http://schemas.openxmlformats.org/officeDocument/2006/relationships/image" Target="../media/image363.wmf"/><Relationship Id="rId4" Type="http://schemas.openxmlformats.org/officeDocument/2006/relationships/image" Target="../media/image362.wmf"/></Relationships>
</file>

<file path=ppt/drawings/_rels/vmlDrawing57.vml.rels><?xml version="1.0" encoding="UTF-8" standalone="yes"?>
<Relationships xmlns="http://schemas.openxmlformats.org/package/2006/relationships"><Relationship Id="rId3" Type="http://schemas.openxmlformats.org/officeDocument/2006/relationships/image" Target="../media/image366.wmf"/><Relationship Id="rId7" Type="http://schemas.openxmlformats.org/officeDocument/2006/relationships/image" Target="../media/image370.wmf"/><Relationship Id="rId2" Type="http://schemas.openxmlformats.org/officeDocument/2006/relationships/image" Target="../media/image365.wmf"/><Relationship Id="rId1" Type="http://schemas.openxmlformats.org/officeDocument/2006/relationships/image" Target="../media/image364.wmf"/><Relationship Id="rId6" Type="http://schemas.openxmlformats.org/officeDocument/2006/relationships/image" Target="../media/image369.wmf"/><Relationship Id="rId5" Type="http://schemas.openxmlformats.org/officeDocument/2006/relationships/image" Target="../media/image368.wmf"/><Relationship Id="rId4" Type="http://schemas.openxmlformats.org/officeDocument/2006/relationships/image" Target="../media/image367.wmf"/></Relationships>
</file>

<file path=ppt/drawings/_rels/vmlDrawing58.vml.rels><?xml version="1.0" encoding="UTF-8" standalone="yes"?>
<Relationships xmlns="http://schemas.openxmlformats.org/package/2006/relationships"><Relationship Id="rId3" Type="http://schemas.openxmlformats.org/officeDocument/2006/relationships/image" Target="../media/image373.wmf"/><Relationship Id="rId2" Type="http://schemas.openxmlformats.org/officeDocument/2006/relationships/image" Target="../media/image372.wmf"/><Relationship Id="rId1" Type="http://schemas.openxmlformats.org/officeDocument/2006/relationships/image" Target="../media/image353.wmf"/></Relationships>
</file>

<file path=ppt/drawings/_rels/vmlDrawing59.vml.rels><?xml version="1.0" encoding="UTF-8" standalone="yes"?>
<Relationships xmlns="http://schemas.openxmlformats.org/package/2006/relationships"><Relationship Id="rId3" Type="http://schemas.openxmlformats.org/officeDocument/2006/relationships/image" Target="../media/image376.wmf"/><Relationship Id="rId7" Type="http://schemas.openxmlformats.org/officeDocument/2006/relationships/image" Target="../media/image380.wmf"/><Relationship Id="rId2" Type="http://schemas.openxmlformats.org/officeDocument/2006/relationships/image" Target="../media/image375.wmf"/><Relationship Id="rId1" Type="http://schemas.openxmlformats.org/officeDocument/2006/relationships/image" Target="../media/image374.wmf"/><Relationship Id="rId6" Type="http://schemas.openxmlformats.org/officeDocument/2006/relationships/image" Target="../media/image379.wmf"/><Relationship Id="rId5" Type="http://schemas.openxmlformats.org/officeDocument/2006/relationships/image" Target="../media/image378.wmf"/><Relationship Id="rId4" Type="http://schemas.openxmlformats.org/officeDocument/2006/relationships/image" Target="../media/image377.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50.wmf"/><Relationship Id="rId2" Type="http://schemas.openxmlformats.org/officeDocument/2006/relationships/image" Target="../media/image49.wmf"/><Relationship Id="rId1" Type="http://schemas.openxmlformats.org/officeDocument/2006/relationships/image" Target="../media/image48.wmf"/><Relationship Id="rId4" Type="http://schemas.openxmlformats.org/officeDocument/2006/relationships/image" Target="../media/image51.wmf"/></Relationships>
</file>

<file path=ppt/drawings/_rels/vmlDrawing60.vml.rels><?xml version="1.0" encoding="UTF-8" standalone="yes"?>
<Relationships xmlns="http://schemas.openxmlformats.org/package/2006/relationships"><Relationship Id="rId3" Type="http://schemas.openxmlformats.org/officeDocument/2006/relationships/image" Target="../media/image383.wmf"/><Relationship Id="rId2" Type="http://schemas.openxmlformats.org/officeDocument/2006/relationships/image" Target="../media/image382.wmf"/><Relationship Id="rId1" Type="http://schemas.openxmlformats.org/officeDocument/2006/relationships/image" Target="../media/image381.wmf"/><Relationship Id="rId5" Type="http://schemas.openxmlformats.org/officeDocument/2006/relationships/image" Target="../media/image385.wmf"/><Relationship Id="rId4" Type="http://schemas.openxmlformats.org/officeDocument/2006/relationships/image" Target="../media/image384.wmf"/></Relationships>
</file>

<file path=ppt/drawings/_rels/vmlDrawing61.vml.rels><?xml version="1.0" encoding="UTF-8" standalone="yes"?>
<Relationships xmlns="http://schemas.openxmlformats.org/package/2006/relationships"><Relationship Id="rId2" Type="http://schemas.openxmlformats.org/officeDocument/2006/relationships/image" Target="../media/image387.wmf"/><Relationship Id="rId1" Type="http://schemas.openxmlformats.org/officeDocument/2006/relationships/image" Target="../media/image386.wmf"/></Relationships>
</file>

<file path=ppt/drawings/_rels/vmlDrawing62.vml.rels><?xml version="1.0" encoding="UTF-8" standalone="yes"?>
<Relationships xmlns="http://schemas.openxmlformats.org/package/2006/relationships"><Relationship Id="rId3" Type="http://schemas.openxmlformats.org/officeDocument/2006/relationships/image" Target="../media/image394.wmf"/><Relationship Id="rId2" Type="http://schemas.openxmlformats.org/officeDocument/2006/relationships/image" Target="../media/image393.wmf"/><Relationship Id="rId1" Type="http://schemas.openxmlformats.org/officeDocument/2006/relationships/image" Target="../media/image392.wmf"/><Relationship Id="rId5" Type="http://schemas.openxmlformats.org/officeDocument/2006/relationships/image" Target="../media/image396.wmf"/><Relationship Id="rId4" Type="http://schemas.openxmlformats.org/officeDocument/2006/relationships/image" Target="../media/image395.wmf"/></Relationships>
</file>

<file path=ppt/drawings/_rels/vmlDrawing63.vml.rels><?xml version="1.0" encoding="UTF-8" standalone="yes"?>
<Relationships xmlns="http://schemas.openxmlformats.org/package/2006/relationships"><Relationship Id="rId3" Type="http://schemas.openxmlformats.org/officeDocument/2006/relationships/image" Target="../media/image399.wmf"/><Relationship Id="rId2" Type="http://schemas.openxmlformats.org/officeDocument/2006/relationships/image" Target="../media/image398.wmf"/><Relationship Id="rId1" Type="http://schemas.openxmlformats.org/officeDocument/2006/relationships/image" Target="../media/image397.wmf"/><Relationship Id="rId5" Type="http://schemas.openxmlformats.org/officeDocument/2006/relationships/image" Target="../media/image401.wmf"/><Relationship Id="rId4" Type="http://schemas.openxmlformats.org/officeDocument/2006/relationships/image" Target="../media/image400.wmf"/></Relationships>
</file>

<file path=ppt/drawings/_rels/vmlDrawing64.vml.rels><?xml version="1.0" encoding="UTF-8" standalone="yes"?>
<Relationships xmlns="http://schemas.openxmlformats.org/package/2006/relationships"><Relationship Id="rId8" Type="http://schemas.openxmlformats.org/officeDocument/2006/relationships/image" Target="../media/image409.wmf"/><Relationship Id="rId3" Type="http://schemas.openxmlformats.org/officeDocument/2006/relationships/image" Target="../media/image404.wmf"/><Relationship Id="rId7" Type="http://schemas.openxmlformats.org/officeDocument/2006/relationships/image" Target="../media/image408.wmf"/><Relationship Id="rId2" Type="http://schemas.openxmlformats.org/officeDocument/2006/relationships/image" Target="../media/image403.wmf"/><Relationship Id="rId1" Type="http://schemas.openxmlformats.org/officeDocument/2006/relationships/image" Target="../media/image402.wmf"/><Relationship Id="rId6" Type="http://schemas.openxmlformats.org/officeDocument/2006/relationships/image" Target="../media/image407.wmf"/><Relationship Id="rId5" Type="http://schemas.openxmlformats.org/officeDocument/2006/relationships/image" Target="../media/image406.wmf"/><Relationship Id="rId4" Type="http://schemas.openxmlformats.org/officeDocument/2006/relationships/image" Target="../media/image405.wmf"/></Relationships>
</file>

<file path=ppt/drawings/_rels/vmlDrawing65.vml.rels><?xml version="1.0" encoding="UTF-8" standalone="yes"?>
<Relationships xmlns="http://schemas.openxmlformats.org/package/2006/relationships"><Relationship Id="rId3" Type="http://schemas.openxmlformats.org/officeDocument/2006/relationships/image" Target="../media/image412.wmf"/><Relationship Id="rId2" Type="http://schemas.openxmlformats.org/officeDocument/2006/relationships/image" Target="../media/image411.wmf"/><Relationship Id="rId1" Type="http://schemas.openxmlformats.org/officeDocument/2006/relationships/image" Target="../media/image410.wmf"/><Relationship Id="rId5" Type="http://schemas.openxmlformats.org/officeDocument/2006/relationships/image" Target="../media/image414.wmf"/><Relationship Id="rId4" Type="http://schemas.openxmlformats.org/officeDocument/2006/relationships/image" Target="../media/image413.wmf"/></Relationships>
</file>

<file path=ppt/drawings/_rels/vmlDrawing66.vml.rels><?xml version="1.0" encoding="UTF-8" standalone="yes"?>
<Relationships xmlns="http://schemas.openxmlformats.org/package/2006/relationships"><Relationship Id="rId2" Type="http://schemas.openxmlformats.org/officeDocument/2006/relationships/image" Target="../media/image416.wmf"/><Relationship Id="rId1" Type="http://schemas.openxmlformats.org/officeDocument/2006/relationships/image" Target="../media/image415.wmf"/></Relationships>
</file>

<file path=ppt/drawings/_rels/vmlDrawing67.vml.rels><?xml version="1.0" encoding="UTF-8" standalone="yes"?>
<Relationships xmlns="http://schemas.openxmlformats.org/package/2006/relationships"><Relationship Id="rId2" Type="http://schemas.openxmlformats.org/officeDocument/2006/relationships/image" Target="../media/image420.wmf"/><Relationship Id="rId1" Type="http://schemas.openxmlformats.org/officeDocument/2006/relationships/image" Target="../media/image419.wmf"/></Relationships>
</file>

<file path=ppt/drawings/_rels/vmlDrawing68.vml.rels><?xml version="1.0" encoding="UTF-8" standalone="yes"?>
<Relationships xmlns="http://schemas.openxmlformats.org/package/2006/relationships"><Relationship Id="rId3" Type="http://schemas.openxmlformats.org/officeDocument/2006/relationships/image" Target="../media/image425.wmf"/><Relationship Id="rId2" Type="http://schemas.openxmlformats.org/officeDocument/2006/relationships/image" Target="../media/image424.wmf"/><Relationship Id="rId1" Type="http://schemas.openxmlformats.org/officeDocument/2006/relationships/image" Target="../media/image423.wmf"/><Relationship Id="rId5" Type="http://schemas.openxmlformats.org/officeDocument/2006/relationships/image" Target="../media/image427.wmf"/><Relationship Id="rId4" Type="http://schemas.openxmlformats.org/officeDocument/2006/relationships/image" Target="../media/image426.wmf"/></Relationships>
</file>

<file path=ppt/drawings/_rels/vmlDrawing69.vml.rels><?xml version="1.0" encoding="UTF-8" standalone="yes"?>
<Relationships xmlns="http://schemas.openxmlformats.org/package/2006/relationships"><Relationship Id="rId2" Type="http://schemas.openxmlformats.org/officeDocument/2006/relationships/image" Target="../media/image429.wmf"/><Relationship Id="rId1" Type="http://schemas.openxmlformats.org/officeDocument/2006/relationships/image" Target="../media/image428.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image" Target="../media/image49.wmf"/><Relationship Id="rId1" Type="http://schemas.openxmlformats.org/officeDocument/2006/relationships/image" Target="../media/image48.wmf"/><Relationship Id="rId5" Type="http://schemas.openxmlformats.org/officeDocument/2006/relationships/image" Target="../media/image54.wmf"/><Relationship Id="rId4" Type="http://schemas.openxmlformats.org/officeDocument/2006/relationships/image" Target="../media/image53.wmf"/></Relationships>
</file>

<file path=ppt/drawings/_rels/vmlDrawing70.vml.rels><?xml version="1.0" encoding="UTF-8" standalone="yes"?>
<Relationships xmlns="http://schemas.openxmlformats.org/package/2006/relationships"><Relationship Id="rId3" Type="http://schemas.openxmlformats.org/officeDocument/2006/relationships/image" Target="../media/image428.wmf"/><Relationship Id="rId2" Type="http://schemas.openxmlformats.org/officeDocument/2006/relationships/image" Target="../media/image432.wmf"/><Relationship Id="rId1" Type="http://schemas.openxmlformats.org/officeDocument/2006/relationships/image" Target="../media/image431.wmf"/><Relationship Id="rId4" Type="http://schemas.openxmlformats.org/officeDocument/2006/relationships/image" Target="../media/image433.wmf"/></Relationships>
</file>

<file path=ppt/drawings/_rels/vmlDrawing71.vml.rels><?xml version="1.0" encoding="UTF-8" standalone="yes"?>
<Relationships xmlns="http://schemas.openxmlformats.org/package/2006/relationships"><Relationship Id="rId3" Type="http://schemas.openxmlformats.org/officeDocument/2006/relationships/image" Target="../media/image436.wmf"/><Relationship Id="rId2" Type="http://schemas.openxmlformats.org/officeDocument/2006/relationships/image" Target="../media/image435.wmf"/><Relationship Id="rId1" Type="http://schemas.openxmlformats.org/officeDocument/2006/relationships/image" Target="../media/image434.wmf"/><Relationship Id="rId5" Type="http://schemas.openxmlformats.org/officeDocument/2006/relationships/image" Target="../media/image438.wmf"/><Relationship Id="rId4" Type="http://schemas.openxmlformats.org/officeDocument/2006/relationships/image" Target="../media/image437.wmf"/></Relationships>
</file>

<file path=ppt/drawings/_rels/vmlDrawing72.vml.rels><?xml version="1.0" encoding="UTF-8" standalone="yes"?>
<Relationships xmlns="http://schemas.openxmlformats.org/package/2006/relationships"><Relationship Id="rId3" Type="http://schemas.openxmlformats.org/officeDocument/2006/relationships/image" Target="../media/image441.wmf"/><Relationship Id="rId2" Type="http://schemas.openxmlformats.org/officeDocument/2006/relationships/image" Target="../media/image440.wmf"/><Relationship Id="rId1" Type="http://schemas.openxmlformats.org/officeDocument/2006/relationships/image" Target="../media/image439.wmf"/></Relationships>
</file>

<file path=ppt/drawings/_rels/vmlDrawing73.vml.rels><?xml version="1.0" encoding="UTF-8" standalone="yes"?>
<Relationships xmlns="http://schemas.openxmlformats.org/package/2006/relationships"><Relationship Id="rId1" Type="http://schemas.openxmlformats.org/officeDocument/2006/relationships/image" Target="../media/image442.wmf"/></Relationships>
</file>

<file path=ppt/drawings/_rels/vmlDrawing74.vml.rels><?xml version="1.0" encoding="UTF-8" standalone="yes"?>
<Relationships xmlns="http://schemas.openxmlformats.org/package/2006/relationships"><Relationship Id="rId3" Type="http://schemas.openxmlformats.org/officeDocument/2006/relationships/image" Target="../media/image445.wmf"/><Relationship Id="rId2" Type="http://schemas.openxmlformats.org/officeDocument/2006/relationships/image" Target="../media/image444.wmf"/><Relationship Id="rId1" Type="http://schemas.openxmlformats.org/officeDocument/2006/relationships/image" Target="../media/image443.wmf"/><Relationship Id="rId5" Type="http://schemas.openxmlformats.org/officeDocument/2006/relationships/image" Target="../media/image447.wmf"/><Relationship Id="rId4" Type="http://schemas.openxmlformats.org/officeDocument/2006/relationships/image" Target="../media/image446.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61.wmf"/><Relationship Id="rId2" Type="http://schemas.openxmlformats.org/officeDocument/2006/relationships/image" Target="../media/image60.wmf"/><Relationship Id="rId1" Type="http://schemas.openxmlformats.org/officeDocument/2006/relationships/image" Target="../media/image59.wmf"/><Relationship Id="rId4" Type="http://schemas.openxmlformats.org/officeDocument/2006/relationships/image" Target="../media/image62.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69.wmf"/><Relationship Id="rId2" Type="http://schemas.openxmlformats.org/officeDocument/2006/relationships/image" Target="../media/image68.wmf"/><Relationship Id="rId1" Type="http://schemas.openxmlformats.org/officeDocument/2006/relationships/image" Target="../media/image67.wmf"/><Relationship Id="rId4" Type="http://schemas.openxmlformats.org/officeDocument/2006/relationships/image" Target="../media/image70.w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48ED73D7-8A68-9AA0-C42F-B1F3CF82AEAA}"/>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3" name="文本框 12">
            <a:extLst>
              <a:ext uri="{FF2B5EF4-FFF2-40B4-BE49-F238E27FC236}">
                <a16:creationId xmlns:a16="http://schemas.microsoft.com/office/drawing/2014/main" id="{BA45E8F4-93E9-5F93-2C7F-94D8B3851122}"/>
              </a:ext>
            </a:extLst>
          </p:cNvPr>
          <p:cNvSpPr txBox="1"/>
          <p:nvPr userDrawn="1"/>
        </p:nvSpPr>
        <p:spPr>
          <a:xfrm>
            <a:off x="776326" y="3099816"/>
            <a:ext cx="5391302" cy="658368"/>
          </a:xfrm>
          <a:custGeom>
            <a:avLst/>
            <a:gdLst/>
            <a:ahLst/>
            <a:cxnLst/>
            <a:rect l="l" t="t" r="r" b="b"/>
            <a:pathLst>
              <a:path w="5391302" h="658368">
                <a:moveTo>
                  <a:pt x="3978554" y="373075"/>
                </a:moveTo>
                <a:lnTo>
                  <a:pt x="3937406" y="425196"/>
                </a:lnTo>
                <a:lnTo>
                  <a:pt x="3988613" y="425196"/>
                </a:lnTo>
                <a:lnTo>
                  <a:pt x="3994099" y="390449"/>
                </a:lnTo>
                <a:lnTo>
                  <a:pt x="4167835" y="390449"/>
                </a:lnTo>
                <a:lnTo>
                  <a:pt x="4162349" y="425196"/>
                </a:lnTo>
                <a:lnTo>
                  <a:pt x="4214470" y="425196"/>
                </a:lnTo>
                <a:lnTo>
                  <a:pt x="4187038" y="373075"/>
                </a:lnTo>
                <a:close/>
                <a:moveTo>
                  <a:pt x="331013" y="348386"/>
                </a:moveTo>
                <a:lnTo>
                  <a:pt x="782726" y="348386"/>
                </a:lnTo>
                <a:lnTo>
                  <a:pt x="770839" y="430682"/>
                </a:lnTo>
                <a:lnTo>
                  <a:pt x="629107" y="430682"/>
                </a:lnTo>
                <a:lnTo>
                  <a:pt x="611733" y="556869"/>
                </a:lnTo>
                <a:lnTo>
                  <a:pt x="776325" y="556869"/>
                </a:lnTo>
                <a:lnTo>
                  <a:pt x="764438" y="641909"/>
                </a:lnTo>
                <a:lnTo>
                  <a:pt x="274320" y="641909"/>
                </a:lnTo>
                <a:lnTo>
                  <a:pt x="286207" y="556869"/>
                </a:lnTo>
                <a:lnTo>
                  <a:pt x="440741" y="556869"/>
                </a:lnTo>
                <a:lnTo>
                  <a:pt x="458114" y="430682"/>
                </a:lnTo>
                <a:lnTo>
                  <a:pt x="319125" y="430682"/>
                </a:lnTo>
                <a:close/>
                <a:moveTo>
                  <a:pt x="4767681" y="323697"/>
                </a:moveTo>
                <a:lnTo>
                  <a:pt x="4734763" y="556869"/>
                </a:lnTo>
                <a:lnTo>
                  <a:pt x="4771339" y="556869"/>
                </a:lnTo>
                <a:lnTo>
                  <a:pt x="4804257" y="323697"/>
                </a:lnTo>
                <a:close/>
                <a:moveTo>
                  <a:pt x="3014776" y="303581"/>
                </a:moveTo>
                <a:lnTo>
                  <a:pt x="3092500" y="303581"/>
                </a:lnTo>
                <a:lnTo>
                  <a:pt x="3059582" y="625449"/>
                </a:lnTo>
                <a:lnTo>
                  <a:pt x="2981858" y="625449"/>
                </a:lnTo>
                <a:close/>
                <a:moveTo>
                  <a:pt x="2809037" y="303581"/>
                </a:moveTo>
                <a:lnTo>
                  <a:pt x="2886761" y="303581"/>
                </a:lnTo>
                <a:lnTo>
                  <a:pt x="2828239" y="625449"/>
                </a:lnTo>
                <a:lnTo>
                  <a:pt x="2750515" y="625449"/>
                </a:lnTo>
                <a:close/>
                <a:moveTo>
                  <a:pt x="3118104" y="288036"/>
                </a:moveTo>
                <a:lnTo>
                  <a:pt x="3553358" y="288036"/>
                </a:lnTo>
                <a:lnTo>
                  <a:pt x="3542386" y="367589"/>
                </a:lnTo>
                <a:lnTo>
                  <a:pt x="3403397" y="367589"/>
                </a:lnTo>
                <a:lnTo>
                  <a:pt x="3396081" y="423367"/>
                </a:lnTo>
                <a:lnTo>
                  <a:pt x="3517697" y="423367"/>
                </a:lnTo>
                <a:lnTo>
                  <a:pt x="3505809" y="506577"/>
                </a:lnTo>
                <a:lnTo>
                  <a:pt x="3384194" y="506577"/>
                </a:lnTo>
                <a:lnTo>
                  <a:pt x="3374136" y="575157"/>
                </a:lnTo>
                <a:lnTo>
                  <a:pt x="3519525" y="575157"/>
                </a:lnTo>
                <a:lnTo>
                  <a:pt x="3507638" y="655625"/>
                </a:lnTo>
                <a:lnTo>
                  <a:pt x="3061411" y="655625"/>
                </a:lnTo>
                <a:lnTo>
                  <a:pt x="3073298" y="575157"/>
                </a:lnTo>
                <a:lnTo>
                  <a:pt x="3215030" y="575157"/>
                </a:lnTo>
                <a:lnTo>
                  <a:pt x="3225089" y="506577"/>
                </a:lnTo>
                <a:lnTo>
                  <a:pt x="3104388" y="506577"/>
                </a:lnTo>
                <a:lnTo>
                  <a:pt x="3116275" y="423367"/>
                </a:lnTo>
                <a:lnTo>
                  <a:pt x="3236976" y="423367"/>
                </a:lnTo>
                <a:lnTo>
                  <a:pt x="3244291" y="367589"/>
                </a:lnTo>
                <a:lnTo>
                  <a:pt x="3107131" y="367589"/>
                </a:lnTo>
                <a:close/>
                <a:moveTo>
                  <a:pt x="3994099" y="268833"/>
                </a:moveTo>
                <a:lnTo>
                  <a:pt x="3991356" y="286207"/>
                </a:lnTo>
                <a:lnTo>
                  <a:pt x="4199839" y="286207"/>
                </a:lnTo>
                <a:lnTo>
                  <a:pt x="4202582" y="268833"/>
                </a:lnTo>
                <a:close/>
                <a:moveTo>
                  <a:pt x="606247" y="215798"/>
                </a:moveTo>
                <a:lnTo>
                  <a:pt x="763524" y="215798"/>
                </a:lnTo>
                <a:lnTo>
                  <a:pt x="806501" y="331013"/>
                </a:lnTo>
                <a:lnTo>
                  <a:pt x="649224" y="331013"/>
                </a:lnTo>
                <a:close/>
                <a:moveTo>
                  <a:pt x="387705" y="215798"/>
                </a:moveTo>
                <a:lnTo>
                  <a:pt x="544982" y="215798"/>
                </a:lnTo>
                <a:lnTo>
                  <a:pt x="470916" y="331013"/>
                </a:lnTo>
                <a:lnTo>
                  <a:pt x="313639" y="331013"/>
                </a:lnTo>
                <a:close/>
                <a:moveTo>
                  <a:pt x="4003243" y="199339"/>
                </a:moveTo>
                <a:lnTo>
                  <a:pt x="4001414" y="216713"/>
                </a:lnTo>
                <a:lnTo>
                  <a:pt x="4209898" y="216713"/>
                </a:lnTo>
                <a:lnTo>
                  <a:pt x="4211726" y="199339"/>
                </a:lnTo>
                <a:close/>
                <a:moveTo>
                  <a:pt x="4013301" y="129845"/>
                </a:moveTo>
                <a:lnTo>
                  <a:pt x="4010558" y="147218"/>
                </a:lnTo>
                <a:lnTo>
                  <a:pt x="4219041" y="147218"/>
                </a:lnTo>
                <a:lnTo>
                  <a:pt x="4221785" y="129845"/>
                </a:lnTo>
                <a:close/>
                <a:moveTo>
                  <a:pt x="3299155" y="96926"/>
                </a:moveTo>
                <a:lnTo>
                  <a:pt x="3289097" y="172821"/>
                </a:lnTo>
                <a:lnTo>
                  <a:pt x="3418941" y="172821"/>
                </a:lnTo>
                <a:lnTo>
                  <a:pt x="3429000" y="96926"/>
                </a:lnTo>
                <a:close/>
                <a:moveTo>
                  <a:pt x="1461211" y="86868"/>
                </a:moveTo>
                <a:lnTo>
                  <a:pt x="1556309" y="86868"/>
                </a:lnTo>
                <a:lnTo>
                  <a:pt x="1490472" y="555955"/>
                </a:lnTo>
                <a:lnTo>
                  <a:pt x="1395374" y="555955"/>
                </a:lnTo>
                <a:close/>
                <a:moveTo>
                  <a:pt x="1934870" y="34747"/>
                </a:moveTo>
                <a:lnTo>
                  <a:pt x="2664561" y="34747"/>
                </a:lnTo>
                <a:lnTo>
                  <a:pt x="2652674" y="121615"/>
                </a:lnTo>
                <a:lnTo>
                  <a:pt x="2374697" y="121615"/>
                </a:lnTo>
                <a:lnTo>
                  <a:pt x="2316175" y="538581"/>
                </a:lnTo>
                <a:lnTo>
                  <a:pt x="2611526" y="538581"/>
                </a:lnTo>
                <a:lnTo>
                  <a:pt x="2599639" y="625449"/>
                </a:lnTo>
                <a:lnTo>
                  <a:pt x="1835201" y="625449"/>
                </a:lnTo>
                <a:lnTo>
                  <a:pt x="1847088" y="538581"/>
                </a:lnTo>
                <a:lnTo>
                  <a:pt x="2142439" y="538581"/>
                </a:lnTo>
                <a:lnTo>
                  <a:pt x="2200961" y="121615"/>
                </a:lnTo>
                <a:lnTo>
                  <a:pt x="1922983" y="121615"/>
                </a:lnTo>
                <a:close/>
                <a:moveTo>
                  <a:pt x="4665269" y="19202"/>
                </a:moveTo>
                <a:lnTo>
                  <a:pt x="4960619" y="19202"/>
                </a:lnTo>
                <a:lnTo>
                  <a:pt x="4946903" y="114300"/>
                </a:lnTo>
                <a:lnTo>
                  <a:pt x="4846320" y="114300"/>
                </a:lnTo>
                <a:lnTo>
                  <a:pt x="4801514" y="229514"/>
                </a:lnTo>
                <a:lnTo>
                  <a:pt x="4929530" y="229514"/>
                </a:lnTo>
                <a:lnTo>
                  <a:pt x="4871923" y="640080"/>
                </a:lnTo>
                <a:lnTo>
                  <a:pt x="4606747" y="640080"/>
                </a:lnTo>
                <a:lnTo>
                  <a:pt x="4638751" y="408737"/>
                </a:lnTo>
                <a:lnTo>
                  <a:pt x="4594860" y="408737"/>
                </a:lnTo>
                <a:lnTo>
                  <a:pt x="4708246" y="114300"/>
                </a:lnTo>
                <a:lnTo>
                  <a:pt x="4651553" y="114300"/>
                </a:lnTo>
                <a:close/>
                <a:moveTo>
                  <a:pt x="3173882" y="17373"/>
                </a:moveTo>
                <a:lnTo>
                  <a:pt x="3578047" y="17373"/>
                </a:lnTo>
                <a:lnTo>
                  <a:pt x="3545129" y="252374"/>
                </a:lnTo>
                <a:lnTo>
                  <a:pt x="3140964" y="252374"/>
                </a:lnTo>
                <a:close/>
                <a:moveTo>
                  <a:pt x="1567281" y="17373"/>
                </a:moveTo>
                <a:lnTo>
                  <a:pt x="1731873" y="17373"/>
                </a:lnTo>
                <a:lnTo>
                  <a:pt x="1652321" y="580644"/>
                </a:lnTo>
                <a:cubicBezTo>
                  <a:pt x="1649882" y="598322"/>
                  <a:pt x="1641957" y="613105"/>
                  <a:pt x="1628547" y="624992"/>
                </a:cubicBezTo>
                <a:cubicBezTo>
                  <a:pt x="1615135" y="636879"/>
                  <a:pt x="1599590" y="642823"/>
                  <a:pt x="1581912" y="642823"/>
                </a:cubicBezTo>
                <a:lnTo>
                  <a:pt x="1435608" y="642823"/>
                </a:lnTo>
                <a:lnTo>
                  <a:pt x="1516990" y="555955"/>
                </a:lnTo>
                <a:lnTo>
                  <a:pt x="1589227" y="42977"/>
                </a:lnTo>
                <a:close/>
                <a:moveTo>
                  <a:pt x="3127248" y="8229"/>
                </a:moveTo>
                <a:lnTo>
                  <a:pt x="3115361" y="92354"/>
                </a:lnTo>
                <a:lnTo>
                  <a:pt x="3048609" y="98755"/>
                </a:lnTo>
                <a:lnTo>
                  <a:pt x="3036722" y="184709"/>
                </a:lnTo>
                <a:lnTo>
                  <a:pt x="3115361" y="184709"/>
                </a:lnTo>
                <a:lnTo>
                  <a:pt x="3103473" y="268833"/>
                </a:lnTo>
                <a:lnTo>
                  <a:pt x="3014776" y="268833"/>
                </a:lnTo>
                <a:lnTo>
                  <a:pt x="2959913" y="658368"/>
                </a:lnTo>
                <a:lnTo>
                  <a:pt x="2839212" y="658368"/>
                </a:lnTo>
                <a:lnTo>
                  <a:pt x="2894076" y="268833"/>
                </a:lnTo>
                <a:lnTo>
                  <a:pt x="2800807" y="268833"/>
                </a:lnTo>
                <a:lnTo>
                  <a:pt x="2812694" y="184709"/>
                </a:lnTo>
                <a:lnTo>
                  <a:pt x="2895905" y="184709"/>
                </a:lnTo>
                <a:lnTo>
                  <a:pt x="2906878" y="111557"/>
                </a:lnTo>
                <a:lnTo>
                  <a:pt x="2828239" y="118872"/>
                </a:lnTo>
                <a:lnTo>
                  <a:pt x="2840126" y="34747"/>
                </a:lnTo>
                <a:close/>
                <a:moveTo>
                  <a:pt x="5109667" y="1828"/>
                </a:moveTo>
                <a:lnTo>
                  <a:pt x="5264200" y="1828"/>
                </a:lnTo>
                <a:lnTo>
                  <a:pt x="5230367" y="242316"/>
                </a:lnTo>
                <a:lnTo>
                  <a:pt x="5263286" y="242316"/>
                </a:lnTo>
                <a:lnTo>
                  <a:pt x="5287061" y="69494"/>
                </a:lnTo>
                <a:lnTo>
                  <a:pt x="5266944" y="43891"/>
                </a:lnTo>
                <a:lnTo>
                  <a:pt x="5391302" y="43891"/>
                </a:lnTo>
                <a:lnTo>
                  <a:pt x="5351983" y="321869"/>
                </a:lnTo>
                <a:lnTo>
                  <a:pt x="5219395" y="321869"/>
                </a:lnTo>
                <a:lnTo>
                  <a:pt x="5185562" y="558698"/>
                </a:lnTo>
                <a:lnTo>
                  <a:pt x="5228539" y="558698"/>
                </a:lnTo>
                <a:lnTo>
                  <a:pt x="5254142" y="378561"/>
                </a:lnTo>
                <a:lnTo>
                  <a:pt x="5360212" y="378561"/>
                </a:lnTo>
                <a:lnTo>
                  <a:pt x="5322722" y="645566"/>
                </a:lnTo>
                <a:lnTo>
                  <a:pt x="4894783" y="645566"/>
                </a:lnTo>
                <a:lnTo>
                  <a:pt x="4932273" y="378561"/>
                </a:lnTo>
                <a:lnTo>
                  <a:pt x="5046573" y="378561"/>
                </a:lnTo>
                <a:lnTo>
                  <a:pt x="5020970" y="558698"/>
                </a:lnTo>
                <a:lnTo>
                  <a:pt x="5056632" y="558698"/>
                </a:lnTo>
                <a:lnTo>
                  <a:pt x="5090464" y="321869"/>
                </a:lnTo>
                <a:lnTo>
                  <a:pt x="4950561" y="321869"/>
                </a:lnTo>
                <a:lnTo>
                  <a:pt x="4986223" y="70409"/>
                </a:lnTo>
                <a:lnTo>
                  <a:pt x="4971593" y="43891"/>
                </a:lnTo>
                <a:lnTo>
                  <a:pt x="5097780" y="43891"/>
                </a:lnTo>
                <a:lnTo>
                  <a:pt x="5070348" y="242316"/>
                </a:lnTo>
                <a:lnTo>
                  <a:pt x="5101437" y="242316"/>
                </a:lnTo>
                <a:lnTo>
                  <a:pt x="5130698" y="36576"/>
                </a:lnTo>
                <a:close/>
                <a:moveTo>
                  <a:pt x="115214" y="1828"/>
                </a:moveTo>
                <a:lnTo>
                  <a:pt x="295351" y="1828"/>
                </a:lnTo>
                <a:lnTo>
                  <a:pt x="278892" y="117957"/>
                </a:lnTo>
                <a:lnTo>
                  <a:pt x="310896" y="117957"/>
                </a:lnTo>
                <a:lnTo>
                  <a:pt x="299009" y="199339"/>
                </a:lnTo>
                <a:lnTo>
                  <a:pt x="267005" y="199339"/>
                </a:lnTo>
                <a:lnTo>
                  <a:pt x="253289" y="298094"/>
                </a:lnTo>
                <a:lnTo>
                  <a:pt x="277977" y="290779"/>
                </a:lnTo>
                <a:lnTo>
                  <a:pt x="264261" y="385877"/>
                </a:lnTo>
                <a:lnTo>
                  <a:pt x="240487" y="393192"/>
                </a:lnTo>
                <a:lnTo>
                  <a:pt x="212141" y="597103"/>
                </a:lnTo>
                <a:cubicBezTo>
                  <a:pt x="209702" y="614781"/>
                  <a:pt x="201625" y="629259"/>
                  <a:pt x="187909" y="640537"/>
                </a:cubicBezTo>
                <a:cubicBezTo>
                  <a:pt x="174193" y="651815"/>
                  <a:pt x="158801" y="657453"/>
                  <a:pt x="141732" y="657453"/>
                </a:cubicBezTo>
                <a:lnTo>
                  <a:pt x="0" y="657453"/>
                </a:lnTo>
                <a:lnTo>
                  <a:pt x="61265" y="575157"/>
                </a:lnTo>
                <a:lnTo>
                  <a:pt x="79553" y="444398"/>
                </a:lnTo>
                <a:lnTo>
                  <a:pt x="28346" y="459943"/>
                </a:lnTo>
                <a:lnTo>
                  <a:pt x="42062" y="363931"/>
                </a:lnTo>
                <a:lnTo>
                  <a:pt x="93269" y="348386"/>
                </a:lnTo>
                <a:lnTo>
                  <a:pt x="114300" y="199339"/>
                </a:lnTo>
                <a:lnTo>
                  <a:pt x="65837" y="199339"/>
                </a:lnTo>
                <a:lnTo>
                  <a:pt x="77724" y="117957"/>
                </a:lnTo>
                <a:lnTo>
                  <a:pt x="125273" y="117957"/>
                </a:lnTo>
                <a:lnTo>
                  <a:pt x="138074" y="28346"/>
                </a:lnTo>
                <a:close/>
                <a:moveTo>
                  <a:pt x="476402" y="914"/>
                </a:moveTo>
                <a:lnTo>
                  <a:pt x="688543" y="914"/>
                </a:lnTo>
                <a:lnTo>
                  <a:pt x="679399" y="64922"/>
                </a:lnTo>
                <a:lnTo>
                  <a:pt x="843991" y="64922"/>
                </a:lnTo>
                <a:lnTo>
                  <a:pt x="824789" y="196596"/>
                </a:lnTo>
                <a:lnTo>
                  <a:pt x="679399" y="196596"/>
                </a:lnTo>
                <a:lnTo>
                  <a:pt x="688543" y="132588"/>
                </a:lnTo>
                <a:lnTo>
                  <a:pt x="484632" y="132588"/>
                </a:lnTo>
                <a:lnTo>
                  <a:pt x="475488" y="196596"/>
                </a:lnTo>
                <a:lnTo>
                  <a:pt x="325526" y="196596"/>
                </a:lnTo>
                <a:lnTo>
                  <a:pt x="344729" y="64922"/>
                </a:lnTo>
                <a:lnTo>
                  <a:pt x="506577" y="64922"/>
                </a:lnTo>
                <a:lnTo>
                  <a:pt x="511149" y="35661"/>
                </a:lnTo>
                <a:close/>
                <a:moveTo>
                  <a:pt x="3840480" y="0"/>
                </a:moveTo>
                <a:lnTo>
                  <a:pt x="4031589" y="0"/>
                </a:lnTo>
                <a:lnTo>
                  <a:pt x="4025189" y="42977"/>
                </a:lnTo>
                <a:lnTo>
                  <a:pt x="4233672" y="42977"/>
                </a:lnTo>
                <a:lnTo>
                  <a:pt x="4235501" y="34747"/>
                </a:lnTo>
                <a:lnTo>
                  <a:pt x="4205325" y="0"/>
                </a:lnTo>
                <a:lnTo>
                  <a:pt x="4396435" y="0"/>
                </a:lnTo>
                <a:lnTo>
                  <a:pt x="4390034" y="42977"/>
                </a:lnTo>
                <a:lnTo>
                  <a:pt x="4477817" y="42977"/>
                </a:lnTo>
                <a:lnTo>
                  <a:pt x="4465015" y="129845"/>
                </a:lnTo>
                <a:lnTo>
                  <a:pt x="4378147" y="129845"/>
                </a:lnTo>
                <a:lnTo>
                  <a:pt x="4356201" y="286207"/>
                </a:lnTo>
                <a:lnTo>
                  <a:pt x="4460443" y="286207"/>
                </a:lnTo>
                <a:lnTo>
                  <a:pt x="4448556" y="373075"/>
                </a:lnTo>
                <a:lnTo>
                  <a:pt x="4360773" y="373075"/>
                </a:lnTo>
                <a:lnTo>
                  <a:pt x="4443984" y="530352"/>
                </a:lnTo>
                <a:lnTo>
                  <a:pt x="4270248" y="530352"/>
                </a:lnTo>
                <a:lnTo>
                  <a:pt x="4260190" y="512064"/>
                </a:lnTo>
                <a:lnTo>
                  <a:pt x="4150462" y="512064"/>
                </a:lnTo>
                <a:lnTo>
                  <a:pt x="4144975" y="555955"/>
                </a:lnTo>
                <a:lnTo>
                  <a:pt x="4422953" y="555955"/>
                </a:lnTo>
                <a:lnTo>
                  <a:pt x="4411065" y="642823"/>
                </a:lnTo>
                <a:lnTo>
                  <a:pt x="3681374" y="642823"/>
                </a:lnTo>
                <a:lnTo>
                  <a:pt x="3693261" y="555955"/>
                </a:lnTo>
                <a:lnTo>
                  <a:pt x="3971239" y="555955"/>
                </a:lnTo>
                <a:lnTo>
                  <a:pt x="3976725" y="512064"/>
                </a:lnTo>
                <a:lnTo>
                  <a:pt x="3867912" y="512064"/>
                </a:lnTo>
                <a:lnTo>
                  <a:pt x="3853281" y="530352"/>
                </a:lnTo>
                <a:lnTo>
                  <a:pt x="3679545" y="530352"/>
                </a:lnTo>
                <a:lnTo>
                  <a:pt x="3804818" y="373075"/>
                </a:lnTo>
                <a:lnTo>
                  <a:pt x="3718865" y="373075"/>
                </a:lnTo>
                <a:lnTo>
                  <a:pt x="3730752" y="286207"/>
                </a:lnTo>
                <a:lnTo>
                  <a:pt x="3834994" y="286207"/>
                </a:lnTo>
                <a:lnTo>
                  <a:pt x="3856939" y="129845"/>
                </a:lnTo>
                <a:lnTo>
                  <a:pt x="3770071" y="129845"/>
                </a:lnTo>
                <a:lnTo>
                  <a:pt x="3782873" y="42977"/>
                </a:lnTo>
                <a:lnTo>
                  <a:pt x="3868826" y="42977"/>
                </a:lnTo>
                <a:lnTo>
                  <a:pt x="3870655" y="34747"/>
                </a:lnTo>
                <a:close/>
                <a:moveTo>
                  <a:pt x="1126541" y="0"/>
                </a:moveTo>
                <a:lnTo>
                  <a:pt x="1300277" y="0"/>
                </a:lnTo>
                <a:lnTo>
                  <a:pt x="1287475" y="86868"/>
                </a:lnTo>
                <a:lnTo>
                  <a:pt x="1418234" y="86868"/>
                </a:lnTo>
                <a:lnTo>
                  <a:pt x="1406347" y="173736"/>
                </a:lnTo>
                <a:lnTo>
                  <a:pt x="1275588" y="173736"/>
                </a:lnTo>
                <a:lnTo>
                  <a:pt x="1268273" y="225857"/>
                </a:lnTo>
                <a:lnTo>
                  <a:pt x="1424635" y="225857"/>
                </a:lnTo>
                <a:lnTo>
                  <a:pt x="1412748" y="312725"/>
                </a:lnTo>
                <a:lnTo>
                  <a:pt x="1255471" y="312725"/>
                </a:lnTo>
                <a:lnTo>
                  <a:pt x="1250899" y="347472"/>
                </a:lnTo>
                <a:lnTo>
                  <a:pt x="1389888" y="347472"/>
                </a:lnTo>
                <a:lnTo>
                  <a:pt x="1361542" y="553212"/>
                </a:lnTo>
                <a:cubicBezTo>
                  <a:pt x="1359713" y="563575"/>
                  <a:pt x="1354684" y="572414"/>
                  <a:pt x="1346454" y="579729"/>
                </a:cubicBezTo>
                <a:cubicBezTo>
                  <a:pt x="1338224" y="587045"/>
                  <a:pt x="1328928" y="590702"/>
                  <a:pt x="1318565" y="590702"/>
                </a:cubicBezTo>
                <a:lnTo>
                  <a:pt x="1217981" y="590702"/>
                </a:lnTo>
                <a:lnTo>
                  <a:pt x="1259129" y="539496"/>
                </a:lnTo>
                <a:lnTo>
                  <a:pt x="1273759" y="434340"/>
                </a:lnTo>
                <a:lnTo>
                  <a:pt x="1238097" y="434340"/>
                </a:lnTo>
                <a:lnTo>
                  <a:pt x="1207008" y="658368"/>
                </a:lnTo>
                <a:lnTo>
                  <a:pt x="1068019" y="658368"/>
                </a:lnTo>
                <a:lnTo>
                  <a:pt x="1099109" y="434340"/>
                </a:lnTo>
                <a:lnTo>
                  <a:pt x="1065276" y="434340"/>
                </a:lnTo>
                <a:lnTo>
                  <a:pt x="1043330" y="590702"/>
                </a:lnTo>
                <a:lnTo>
                  <a:pt x="939089" y="590702"/>
                </a:lnTo>
                <a:lnTo>
                  <a:pt x="972921" y="347472"/>
                </a:lnTo>
                <a:lnTo>
                  <a:pt x="1111910" y="347472"/>
                </a:lnTo>
                <a:lnTo>
                  <a:pt x="1116482" y="312725"/>
                </a:lnTo>
                <a:lnTo>
                  <a:pt x="961034" y="312725"/>
                </a:lnTo>
                <a:lnTo>
                  <a:pt x="972921" y="225857"/>
                </a:lnTo>
                <a:lnTo>
                  <a:pt x="1129284" y="225857"/>
                </a:lnTo>
                <a:lnTo>
                  <a:pt x="1136599" y="173736"/>
                </a:lnTo>
                <a:lnTo>
                  <a:pt x="1088136" y="173736"/>
                </a:lnTo>
                <a:lnTo>
                  <a:pt x="1079906" y="208483"/>
                </a:lnTo>
                <a:lnTo>
                  <a:pt x="975665" y="208483"/>
                </a:lnTo>
                <a:lnTo>
                  <a:pt x="1014984" y="52121"/>
                </a:lnTo>
                <a:lnTo>
                  <a:pt x="1119225" y="52121"/>
                </a:lnTo>
                <a:lnTo>
                  <a:pt x="1110081" y="86868"/>
                </a:lnTo>
                <a:lnTo>
                  <a:pt x="1148486" y="86868"/>
                </a:lnTo>
                <a:lnTo>
                  <a:pt x="1155801" y="34747"/>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7200" spc="600" dirty="0">
              <a:solidFill>
                <a:schemeClr val="accent1"/>
              </a:solidFill>
              <a:latin typeface="优设标题黑" panose="00000500000000000000" pitchFamily="2" charset="-122"/>
              <a:ea typeface="优设标题黑" panose="00000500000000000000" pitchFamily="2" charset="-122"/>
            </a:endParaRPr>
          </a:p>
        </p:txBody>
      </p:sp>
      <p:pic>
        <p:nvPicPr>
          <p:cNvPr id="11" name="图片 10">
            <a:extLst>
              <a:ext uri="{FF2B5EF4-FFF2-40B4-BE49-F238E27FC236}">
                <a16:creationId xmlns:a16="http://schemas.microsoft.com/office/drawing/2014/main" id="{3F330488-3A21-7EC0-5653-C89090F7C515}"/>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685800" y="694418"/>
            <a:ext cx="3592551" cy="720000"/>
          </a:xfrm>
          <a:prstGeom prst="rect">
            <a:avLst/>
          </a:prstGeom>
        </p:spPr>
      </p:pic>
      <p:sp>
        <p:nvSpPr>
          <p:cNvPr id="17" name="文本框 16">
            <a:extLst>
              <a:ext uri="{FF2B5EF4-FFF2-40B4-BE49-F238E27FC236}">
                <a16:creationId xmlns:a16="http://schemas.microsoft.com/office/drawing/2014/main" id="{17399E68-739D-401B-B03B-64C1CF1691A0}"/>
              </a:ext>
            </a:extLst>
          </p:cNvPr>
          <p:cNvSpPr txBox="1"/>
          <p:nvPr userDrawn="1"/>
        </p:nvSpPr>
        <p:spPr>
          <a:xfrm>
            <a:off x="776326" y="3916245"/>
            <a:ext cx="5286603" cy="226314"/>
          </a:xfrm>
          <a:custGeom>
            <a:avLst/>
            <a:gdLst/>
            <a:ahLst/>
            <a:cxnLst/>
            <a:rect l="l" t="t" r="r" b="b"/>
            <a:pathLst>
              <a:path w="5286603" h="226314">
                <a:moveTo>
                  <a:pt x="4281525" y="181737"/>
                </a:moveTo>
                <a:lnTo>
                  <a:pt x="4303928" y="181737"/>
                </a:lnTo>
                <a:lnTo>
                  <a:pt x="4301413" y="204139"/>
                </a:lnTo>
                <a:lnTo>
                  <a:pt x="4288154" y="226314"/>
                </a:lnTo>
                <a:lnTo>
                  <a:pt x="4276724" y="226314"/>
                </a:lnTo>
                <a:lnTo>
                  <a:pt x="4290440" y="204139"/>
                </a:lnTo>
                <a:lnTo>
                  <a:pt x="4279239" y="204139"/>
                </a:lnTo>
                <a:close/>
                <a:moveTo>
                  <a:pt x="2614650" y="181737"/>
                </a:moveTo>
                <a:lnTo>
                  <a:pt x="2637053" y="181737"/>
                </a:lnTo>
                <a:lnTo>
                  <a:pt x="2634538" y="204139"/>
                </a:lnTo>
                <a:lnTo>
                  <a:pt x="2621279" y="226314"/>
                </a:lnTo>
                <a:lnTo>
                  <a:pt x="2609849" y="226314"/>
                </a:lnTo>
                <a:lnTo>
                  <a:pt x="2623565" y="204139"/>
                </a:lnTo>
                <a:lnTo>
                  <a:pt x="2612364" y="204139"/>
                </a:lnTo>
                <a:close/>
                <a:moveTo>
                  <a:pt x="1118996" y="122072"/>
                </a:moveTo>
                <a:lnTo>
                  <a:pt x="1089964" y="148132"/>
                </a:lnTo>
                <a:lnTo>
                  <a:pt x="1121968" y="148132"/>
                </a:lnTo>
                <a:lnTo>
                  <a:pt x="1124026" y="130073"/>
                </a:lnTo>
                <a:lnTo>
                  <a:pt x="1146428" y="130073"/>
                </a:lnTo>
                <a:lnTo>
                  <a:pt x="1144828" y="148132"/>
                </a:lnTo>
                <a:lnTo>
                  <a:pt x="1176604" y="148132"/>
                </a:lnTo>
                <a:lnTo>
                  <a:pt x="1153286" y="122072"/>
                </a:lnTo>
                <a:close/>
                <a:moveTo>
                  <a:pt x="1685010" y="115671"/>
                </a:moveTo>
                <a:lnTo>
                  <a:pt x="1683410" y="133273"/>
                </a:lnTo>
                <a:lnTo>
                  <a:pt x="1722957" y="133273"/>
                </a:lnTo>
                <a:lnTo>
                  <a:pt x="1725015" y="115671"/>
                </a:lnTo>
                <a:close/>
                <a:moveTo>
                  <a:pt x="238125" y="109042"/>
                </a:moveTo>
                <a:lnTo>
                  <a:pt x="339852" y="109042"/>
                </a:lnTo>
                <a:lnTo>
                  <a:pt x="337794" y="130302"/>
                </a:lnTo>
                <a:lnTo>
                  <a:pt x="297560" y="130302"/>
                </a:lnTo>
                <a:lnTo>
                  <a:pt x="292074" y="186080"/>
                </a:lnTo>
                <a:lnTo>
                  <a:pt x="339166" y="186080"/>
                </a:lnTo>
                <a:lnTo>
                  <a:pt x="336880" y="207568"/>
                </a:lnTo>
                <a:lnTo>
                  <a:pt x="219379" y="207568"/>
                </a:lnTo>
                <a:lnTo>
                  <a:pt x="221665" y="186080"/>
                </a:lnTo>
                <a:lnTo>
                  <a:pt x="269443" y="186080"/>
                </a:lnTo>
                <a:lnTo>
                  <a:pt x="274929" y="130302"/>
                </a:lnTo>
                <a:lnTo>
                  <a:pt x="236067" y="130302"/>
                </a:lnTo>
                <a:close/>
                <a:moveTo>
                  <a:pt x="4101083" y="100812"/>
                </a:moveTo>
                <a:lnTo>
                  <a:pt x="4122114" y="100812"/>
                </a:lnTo>
                <a:lnTo>
                  <a:pt x="4124629" y="151333"/>
                </a:lnTo>
                <a:lnTo>
                  <a:pt x="4109313" y="151333"/>
                </a:lnTo>
                <a:close/>
                <a:moveTo>
                  <a:pt x="2836239" y="97612"/>
                </a:moveTo>
                <a:lnTo>
                  <a:pt x="2832353" y="135102"/>
                </a:lnTo>
                <a:lnTo>
                  <a:pt x="2875101" y="135102"/>
                </a:lnTo>
                <a:lnTo>
                  <a:pt x="2878988" y="97612"/>
                </a:lnTo>
                <a:close/>
                <a:moveTo>
                  <a:pt x="2768345" y="97612"/>
                </a:moveTo>
                <a:lnTo>
                  <a:pt x="2764459" y="135102"/>
                </a:lnTo>
                <a:lnTo>
                  <a:pt x="2807664" y="135102"/>
                </a:lnTo>
                <a:lnTo>
                  <a:pt x="2811551" y="97612"/>
                </a:lnTo>
                <a:close/>
                <a:moveTo>
                  <a:pt x="1302181" y="95783"/>
                </a:moveTo>
                <a:lnTo>
                  <a:pt x="1293266" y="180822"/>
                </a:lnTo>
                <a:lnTo>
                  <a:pt x="1306068" y="180822"/>
                </a:lnTo>
                <a:lnTo>
                  <a:pt x="1315211" y="95783"/>
                </a:lnTo>
                <a:close/>
                <a:moveTo>
                  <a:pt x="900607" y="93497"/>
                </a:moveTo>
                <a:lnTo>
                  <a:pt x="1003706" y="93497"/>
                </a:lnTo>
                <a:lnTo>
                  <a:pt x="1001649" y="113842"/>
                </a:lnTo>
                <a:lnTo>
                  <a:pt x="961644" y="113842"/>
                </a:lnTo>
                <a:lnTo>
                  <a:pt x="959129" y="136702"/>
                </a:lnTo>
                <a:lnTo>
                  <a:pt x="994790" y="136702"/>
                </a:lnTo>
                <a:lnTo>
                  <a:pt x="992962" y="157276"/>
                </a:lnTo>
                <a:lnTo>
                  <a:pt x="957300" y="157276"/>
                </a:lnTo>
                <a:lnTo>
                  <a:pt x="953871" y="187909"/>
                </a:lnTo>
                <a:lnTo>
                  <a:pt x="996848" y="187909"/>
                </a:lnTo>
                <a:lnTo>
                  <a:pt x="994790" y="208254"/>
                </a:lnTo>
                <a:lnTo>
                  <a:pt x="884148" y="208254"/>
                </a:lnTo>
                <a:lnTo>
                  <a:pt x="886434" y="187909"/>
                </a:lnTo>
                <a:lnTo>
                  <a:pt x="931925" y="187909"/>
                </a:lnTo>
                <a:lnTo>
                  <a:pt x="935126" y="157276"/>
                </a:lnTo>
                <a:lnTo>
                  <a:pt x="898093" y="157276"/>
                </a:lnTo>
                <a:lnTo>
                  <a:pt x="899922" y="136702"/>
                </a:lnTo>
                <a:lnTo>
                  <a:pt x="937183" y="136702"/>
                </a:lnTo>
                <a:lnTo>
                  <a:pt x="939469" y="113842"/>
                </a:lnTo>
                <a:lnTo>
                  <a:pt x="898321" y="113842"/>
                </a:lnTo>
                <a:close/>
                <a:moveTo>
                  <a:pt x="5153786" y="93268"/>
                </a:moveTo>
                <a:lnTo>
                  <a:pt x="5148985" y="138760"/>
                </a:lnTo>
                <a:lnTo>
                  <a:pt x="5193105" y="138760"/>
                </a:lnTo>
                <a:lnTo>
                  <a:pt x="5198135" y="93268"/>
                </a:lnTo>
                <a:close/>
                <a:moveTo>
                  <a:pt x="1105966" y="89839"/>
                </a:moveTo>
                <a:lnTo>
                  <a:pt x="1104595" y="103098"/>
                </a:lnTo>
                <a:lnTo>
                  <a:pt x="1171117" y="103098"/>
                </a:lnTo>
                <a:lnTo>
                  <a:pt x="1172717" y="89839"/>
                </a:lnTo>
                <a:close/>
                <a:moveTo>
                  <a:pt x="3933214" y="84353"/>
                </a:moveTo>
                <a:lnTo>
                  <a:pt x="3931843" y="96240"/>
                </a:lnTo>
                <a:lnTo>
                  <a:pt x="3955846" y="96240"/>
                </a:lnTo>
                <a:lnTo>
                  <a:pt x="3963618" y="119786"/>
                </a:lnTo>
                <a:lnTo>
                  <a:pt x="3983278" y="84353"/>
                </a:lnTo>
                <a:close/>
                <a:moveTo>
                  <a:pt x="2152039" y="84353"/>
                </a:moveTo>
                <a:lnTo>
                  <a:pt x="2150668" y="96240"/>
                </a:lnTo>
                <a:lnTo>
                  <a:pt x="2174671" y="96240"/>
                </a:lnTo>
                <a:lnTo>
                  <a:pt x="2182443" y="119786"/>
                </a:lnTo>
                <a:lnTo>
                  <a:pt x="2202103" y="84353"/>
                </a:lnTo>
                <a:close/>
                <a:moveTo>
                  <a:pt x="1752218" y="76123"/>
                </a:moveTo>
                <a:lnTo>
                  <a:pt x="1750389" y="94183"/>
                </a:lnTo>
                <a:lnTo>
                  <a:pt x="1792680" y="94183"/>
                </a:lnTo>
                <a:lnTo>
                  <a:pt x="1794509" y="76123"/>
                </a:lnTo>
                <a:close/>
                <a:moveTo>
                  <a:pt x="1108938" y="60350"/>
                </a:moveTo>
                <a:lnTo>
                  <a:pt x="1107566" y="72009"/>
                </a:lnTo>
                <a:lnTo>
                  <a:pt x="1174546" y="72009"/>
                </a:lnTo>
                <a:lnTo>
                  <a:pt x="1175689" y="60350"/>
                </a:lnTo>
                <a:close/>
                <a:moveTo>
                  <a:pt x="1668322" y="54635"/>
                </a:moveTo>
                <a:lnTo>
                  <a:pt x="1819884" y="54635"/>
                </a:lnTo>
                <a:lnTo>
                  <a:pt x="1813483" y="115671"/>
                </a:lnTo>
                <a:lnTo>
                  <a:pt x="1748103" y="115671"/>
                </a:lnTo>
                <a:lnTo>
                  <a:pt x="1746046" y="133273"/>
                </a:lnTo>
                <a:lnTo>
                  <a:pt x="1815998" y="133273"/>
                </a:lnTo>
                <a:lnTo>
                  <a:pt x="1809368" y="196824"/>
                </a:lnTo>
                <a:lnTo>
                  <a:pt x="1775993" y="196824"/>
                </a:lnTo>
                <a:lnTo>
                  <a:pt x="1771192" y="175107"/>
                </a:lnTo>
                <a:lnTo>
                  <a:pt x="1788566" y="175107"/>
                </a:lnTo>
                <a:lnTo>
                  <a:pt x="1790852" y="154990"/>
                </a:lnTo>
                <a:lnTo>
                  <a:pt x="1743989" y="154990"/>
                </a:lnTo>
                <a:lnTo>
                  <a:pt x="1737816" y="212140"/>
                </a:lnTo>
                <a:lnTo>
                  <a:pt x="1714728" y="212140"/>
                </a:lnTo>
                <a:lnTo>
                  <a:pt x="1720671" y="154990"/>
                </a:lnTo>
                <a:lnTo>
                  <a:pt x="1704898" y="154990"/>
                </a:lnTo>
                <a:lnTo>
                  <a:pt x="1659864" y="208026"/>
                </a:lnTo>
                <a:lnTo>
                  <a:pt x="1640661" y="208026"/>
                </a:lnTo>
                <a:lnTo>
                  <a:pt x="1677923" y="154990"/>
                </a:lnTo>
                <a:lnTo>
                  <a:pt x="1657806" y="154990"/>
                </a:lnTo>
                <a:lnTo>
                  <a:pt x="1663979" y="94183"/>
                </a:lnTo>
                <a:lnTo>
                  <a:pt x="1727072" y="94183"/>
                </a:lnTo>
                <a:lnTo>
                  <a:pt x="1729130" y="76123"/>
                </a:lnTo>
                <a:lnTo>
                  <a:pt x="1666036" y="76123"/>
                </a:lnTo>
                <a:close/>
                <a:moveTo>
                  <a:pt x="299618" y="52120"/>
                </a:moveTo>
                <a:lnTo>
                  <a:pt x="325907" y="52120"/>
                </a:lnTo>
                <a:lnTo>
                  <a:pt x="346710" y="98755"/>
                </a:lnTo>
                <a:lnTo>
                  <a:pt x="327278" y="98755"/>
                </a:lnTo>
                <a:close/>
                <a:moveTo>
                  <a:pt x="264413" y="52120"/>
                </a:moveTo>
                <a:lnTo>
                  <a:pt x="291388" y="52120"/>
                </a:lnTo>
                <a:lnTo>
                  <a:pt x="253441" y="98755"/>
                </a:lnTo>
                <a:lnTo>
                  <a:pt x="234238" y="98755"/>
                </a:lnTo>
                <a:close/>
                <a:moveTo>
                  <a:pt x="2841954" y="42519"/>
                </a:moveTo>
                <a:lnTo>
                  <a:pt x="2838068" y="78181"/>
                </a:lnTo>
                <a:lnTo>
                  <a:pt x="2881045" y="78181"/>
                </a:lnTo>
                <a:lnTo>
                  <a:pt x="2884931" y="42519"/>
                </a:lnTo>
                <a:close/>
                <a:moveTo>
                  <a:pt x="2774289" y="42519"/>
                </a:moveTo>
                <a:lnTo>
                  <a:pt x="2770403" y="78181"/>
                </a:lnTo>
                <a:lnTo>
                  <a:pt x="2813608" y="78181"/>
                </a:lnTo>
                <a:lnTo>
                  <a:pt x="2817265" y="42519"/>
                </a:lnTo>
                <a:close/>
                <a:moveTo>
                  <a:pt x="4061535" y="40233"/>
                </a:moveTo>
                <a:lnTo>
                  <a:pt x="4120971" y="40233"/>
                </a:lnTo>
                <a:lnTo>
                  <a:pt x="4118686" y="60807"/>
                </a:lnTo>
                <a:lnTo>
                  <a:pt x="4084624" y="100812"/>
                </a:lnTo>
                <a:lnTo>
                  <a:pt x="4097426" y="100812"/>
                </a:lnTo>
                <a:lnTo>
                  <a:pt x="4085767" y="212140"/>
                </a:lnTo>
                <a:lnTo>
                  <a:pt x="4063136" y="212140"/>
                </a:lnTo>
                <a:lnTo>
                  <a:pt x="4073422" y="113842"/>
                </a:lnTo>
                <a:lnTo>
                  <a:pt x="4068393" y="119786"/>
                </a:lnTo>
                <a:lnTo>
                  <a:pt x="4046905" y="119786"/>
                </a:lnTo>
                <a:lnTo>
                  <a:pt x="4091025" y="60807"/>
                </a:lnTo>
                <a:lnTo>
                  <a:pt x="4059249" y="60807"/>
                </a:lnTo>
                <a:close/>
                <a:moveTo>
                  <a:pt x="3551300" y="34061"/>
                </a:moveTo>
                <a:lnTo>
                  <a:pt x="3574846" y="34061"/>
                </a:lnTo>
                <a:lnTo>
                  <a:pt x="3543985" y="148818"/>
                </a:lnTo>
                <a:lnTo>
                  <a:pt x="3527297" y="148818"/>
                </a:lnTo>
                <a:close/>
                <a:moveTo>
                  <a:pt x="3401338" y="34061"/>
                </a:moveTo>
                <a:lnTo>
                  <a:pt x="3424656" y="34061"/>
                </a:lnTo>
                <a:lnTo>
                  <a:pt x="3425113" y="148818"/>
                </a:lnTo>
                <a:lnTo>
                  <a:pt x="3408196" y="148818"/>
                </a:lnTo>
                <a:close/>
                <a:moveTo>
                  <a:pt x="1112138" y="31089"/>
                </a:moveTo>
                <a:lnTo>
                  <a:pt x="1110996" y="42748"/>
                </a:lnTo>
                <a:lnTo>
                  <a:pt x="1177747" y="42748"/>
                </a:lnTo>
                <a:lnTo>
                  <a:pt x="1178661" y="31089"/>
                </a:lnTo>
                <a:close/>
                <a:moveTo>
                  <a:pt x="4610785" y="30175"/>
                </a:moveTo>
                <a:lnTo>
                  <a:pt x="4594783" y="183108"/>
                </a:lnTo>
                <a:lnTo>
                  <a:pt x="4668164" y="183108"/>
                </a:lnTo>
                <a:lnTo>
                  <a:pt x="4684166" y="30175"/>
                </a:lnTo>
                <a:close/>
                <a:moveTo>
                  <a:pt x="933526" y="26746"/>
                </a:moveTo>
                <a:lnTo>
                  <a:pt x="930097" y="57607"/>
                </a:lnTo>
                <a:lnTo>
                  <a:pt x="981303" y="57607"/>
                </a:lnTo>
                <a:lnTo>
                  <a:pt x="984732" y="26746"/>
                </a:lnTo>
                <a:close/>
                <a:moveTo>
                  <a:pt x="516635" y="16916"/>
                </a:moveTo>
                <a:lnTo>
                  <a:pt x="537209" y="16916"/>
                </a:lnTo>
                <a:lnTo>
                  <a:pt x="521207" y="168478"/>
                </a:lnTo>
                <a:lnTo>
                  <a:pt x="500634" y="168478"/>
                </a:lnTo>
                <a:close/>
                <a:moveTo>
                  <a:pt x="3193694" y="11658"/>
                </a:moveTo>
                <a:lnTo>
                  <a:pt x="3350056" y="11658"/>
                </a:lnTo>
                <a:lnTo>
                  <a:pt x="3347541" y="34975"/>
                </a:lnTo>
                <a:lnTo>
                  <a:pt x="3281476" y="34975"/>
                </a:lnTo>
                <a:lnTo>
                  <a:pt x="3266388" y="179451"/>
                </a:lnTo>
                <a:lnTo>
                  <a:pt x="3341141" y="179451"/>
                </a:lnTo>
                <a:lnTo>
                  <a:pt x="3338855" y="202996"/>
                </a:lnTo>
                <a:lnTo>
                  <a:pt x="3165347" y="202996"/>
                </a:lnTo>
                <a:lnTo>
                  <a:pt x="3167862" y="179451"/>
                </a:lnTo>
                <a:lnTo>
                  <a:pt x="3241928" y="179451"/>
                </a:lnTo>
                <a:lnTo>
                  <a:pt x="3257244" y="34975"/>
                </a:lnTo>
                <a:lnTo>
                  <a:pt x="3191408" y="34975"/>
                </a:lnTo>
                <a:close/>
                <a:moveTo>
                  <a:pt x="631469" y="11658"/>
                </a:moveTo>
                <a:lnTo>
                  <a:pt x="787831" y="11658"/>
                </a:lnTo>
                <a:lnTo>
                  <a:pt x="785317" y="34975"/>
                </a:lnTo>
                <a:lnTo>
                  <a:pt x="719251" y="34975"/>
                </a:lnTo>
                <a:lnTo>
                  <a:pt x="704164" y="179451"/>
                </a:lnTo>
                <a:lnTo>
                  <a:pt x="778916" y="179451"/>
                </a:lnTo>
                <a:lnTo>
                  <a:pt x="776630" y="202996"/>
                </a:lnTo>
                <a:lnTo>
                  <a:pt x="603122" y="202996"/>
                </a:lnTo>
                <a:lnTo>
                  <a:pt x="605637" y="179451"/>
                </a:lnTo>
                <a:lnTo>
                  <a:pt x="679703" y="179451"/>
                </a:lnTo>
                <a:lnTo>
                  <a:pt x="695020" y="34975"/>
                </a:lnTo>
                <a:lnTo>
                  <a:pt x="629183" y="34975"/>
                </a:lnTo>
                <a:close/>
                <a:moveTo>
                  <a:pt x="2488920" y="8915"/>
                </a:moveTo>
                <a:lnTo>
                  <a:pt x="2511322" y="8915"/>
                </a:lnTo>
                <a:lnTo>
                  <a:pt x="2548356" y="106527"/>
                </a:lnTo>
                <a:lnTo>
                  <a:pt x="2490748" y="204368"/>
                </a:lnTo>
                <a:lnTo>
                  <a:pt x="2468346" y="204368"/>
                </a:lnTo>
                <a:lnTo>
                  <a:pt x="2525953" y="106527"/>
                </a:lnTo>
                <a:close/>
                <a:moveTo>
                  <a:pt x="2443200" y="8915"/>
                </a:moveTo>
                <a:lnTo>
                  <a:pt x="2465603" y="8915"/>
                </a:lnTo>
                <a:lnTo>
                  <a:pt x="2502636" y="106527"/>
                </a:lnTo>
                <a:lnTo>
                  <a:pt x="2445029" y="204368"/>
                </a:lnTo>
                <a:lnTo>
                  <a:pt x="2422626" y="204368"/>
                </a:lnTo>
                <a:lnTo>
                  <a:pt x="2480233" y="106527"/>
                </a:lnTo>
                <a:close/>
                <a:moveTo>
                  <a:pt x="103327" y="8915"/>
                </a:moveTo>
                <a:lnTo>
                  <a:pt x="125730" y="8915"/>
                </a:lnTo>
                <a:lnTo>
                  <a:pt x="68123" y="106527"/>
                </a:lnTo>
                <a:lnTo>
                  <a:pt x="105156" y="204368"/>
                </a:lnTo>
                <a:lnTo>
                  <a:pt x="82753" y="204368"/>
                </a:lnTo>
                <a:lnTo>
                  <a:pt x="45720" y="106527"/>
                </a:lnTo>
                <a:close/>
                <a:moveTo>
                  <a:pt x="57607" y="8915"/>
                </a:moveTo>
                <a:lnTo>
                  <a:pt x="80010" y="8915"/>
                </a:lnTo>
                <a:lnTo>
                  <a:pt x="22403" y="106527"/>
                </a:lnTo>
                <a:lnTo>
                  <a:pt x="59436" y="204368"/>
                </a:lnTo>
                <a:lnTo>
                  <a:pt x="37033" y="204368"/>
                </a:lnTo>
                <a:lnTo>
                  <a:pt x="0" y="106527"/>
                </a:lnTo>
                <a:close/>
                <a:moveTo>
                  <a:pt x="4943093" y="8686"/>
                </a:moveTo>
                <a:lnTo>
                  <a:pt x="5061280" y="8686"/>
                </a:lnTo>
                <a:lnTo>
                  <a:pt x="5052592" y="91897"/>
                </a:lnTo>
                <a:lnTo>
                  <a:pt x="5050307" y="113385"/>
                </a:lnTo>
                <a:lnTo>
                  <a:pt x="4954523" y="113385"/>
                </a:lnTo>
                <a:lnTo>
                  <a:pt x="4947208" y="183108"/>
                </a:lnTo>
                <a:lnTo>
                  <a:pt x="5042991" y="183108"/>
                </a:lnTo>
                <a:lnTo>
                  <a:pt x="5035219" y="204368"/>
                </a:lnTo>
                <a:lnTo>
                  <a:pt x="4922519" y="204368"/>
                </a:lnTo>
                <a:lnTo>
                  <a:pt x="4932120" y="113385"/>
                </a:lnTo>
                <a:lnTo>
                  <a:pt x="4934407" y="91897"/>
                </a:lnTo>
                <a:lnTo>
                  <a:pt x="5030190" y="91897"/>
                </a:lnTo>
                <a:lnTo>
                  <a:pt x="5036591" y="30175"/>
                </a:lnTo>
                <a:lnTo>
                  <a:pt x="4940807" y="30175"/>
                </a:lnTo>
                <a:close/>
                <a:moveTo>
                  <a:pt x="4762118" y="8686"/>
                </a:moveTo>
                <a:lnTo>
                  <a:pt x="4880305" y="8686"/>
                </a:lnTo>
                <a:lnTo>
                  <a:pt x="4871617" y="91897"/>
                </a:lnTo>
                <a:lnTo>
                  <a:pt x="4869332" y="113385"/>
                </a:lnTo>
                <a:lnTo>
                  <a:pt x="4773548" y="113385"/>
                </a:lnTo>
                <a:lnTo>
                  <a:pt x="4766233" y="183108"/>
                </a:lnTo>
                <a:lnTo>
                  <a:pt x="4862016" y="183108"/>
                </a:lnTo>
                <a:lnTo>
                  <a:pt x="4854244" y="204368"/>
                </a:lnTo>
                <a:lnTo>
                  <a:pt x="4741544" y="204368"/>
                </a:lnTo>
                <a:lnTo>
                  <a:pt x="4751145" y="113385"/>
                </a:lnTo>
                <a:lnTo>
                  <a:pt x="4753431" y="91897"/>
                </a:lnTo>
                <a:lnTo>
                  <a:pt x="4849215" y="91897"/>
                </a:lnTo>
                <a:lnTo>
                  <a:pt x="4855616" y="30175"/>
                </a:lnTo>
                <a:lnTo>
                  <a:pt x="4759832" y="30175"/>
                </a:lnTo>
                <a:close/>
                <a:moveTo>
                  <a:pt x="4590668" y="8686"/>
                </a:moveTo>
                <a:lnTo>
                  <a:pt x="4708854" y="8686"/>
                </a:lnTo>
                <a:lnTo>
                  <a:pt x="4690566" y="183108"/>
                </a:lnTo>
                <a:lnTo>
                  <a:pt x="4688280" y="204368"/>
                </a:lnTo>
                <a:lnTo>
                  <a:pt x="4570094" y="204368"/>
                </a:lnTo>
                <a:lnTo>
                  <a:pt x="4588382" y="30175"/>
                </a:lnTo>
                <a:close/>
                <a:moveTo>
                  <a:pt x="4409693" y="8686"/>
                </a:moveTo>
                <a:lnTo>
                  <a:pt x="4527879" y="8686"/>
                </a:lnTo>
                <a:lnTo>
                  <a:pt x="4519193" y="91897"/>
                </a:lnTo>
                <a:lnTo>
                  <a:pt x="4516907" y="113385"/>
                </a:lnTo>
                <a:lnTo>
                  <a:pt x="4421123" y="113385"/>
                </a:lnTo>
                <a:lnTo>
                  <a:pt x="4413808" y="183108"/>
                </a:lnTo>
                <a:lnTo>
                  <a:pt x="4509591" y="183108"/>
                </a:lnTo>
                <a:lnTo>
                  <a:pt x="4501819" y="204368"/>
                </a:lnTo>
                <a:lnTo>
                  <a:pt x="4389119" y="204368"/>
                </a:lnTo>
                <a:lnTo>
                  <a:pt x="4398720" y="113385"/>
                </a:lnTo>
                <a:lnTo>
                  <a:pt x="4401006" y="91897"/>
                </a:lnTo>
                <a:lnTo>
                  <a:pt x="4496790" y="91897"/>
                </a:lnTo>
                <a:lnTo>
                  <a:pt x="4503191" y="30175"/>
                </a:lnTo>
                <a:lnTo>
                  <a:pt x="4407407" y="30175"/>
                </a:lnTo>
                <a:close/>
                <a:moveTo>
                  <a:pt x="1885568" y="8686"/>
                </a:moveTo>
                <a:lnTo>
                  <a:pt x="2003754" y="8686"/>
                </a:lnTo>
                <a:lnTo>
                  <a:pt x="1995067" y="91897"/>
                </a:lnTo>
                <a:lnTo>
                  <a:pt x="1992782" y="113385"/>
                </a:lnTo>
                <a:lnTo>
                  <a:pt x="1896998" y="113385"/>
                </a:lnTo>
                <a:lnTo>
                  <a:pt x="1889683" y="183108"/>
                </a:lnTo>
                <a:lnTo>
                  <a:pt x="1985466" y="183108"/>
                </a:lnTo>
                <a:lnTo>
                  <a:pt x="1977694" y="204368"/>
                </a:lnTo>
                <a:lnTo>
                  <a:pt x="1864994" y="204368"/>
                </a:lnTo>
                <a:lnTo>
                  <a:pt x="1874595" y="113385"/>
                </a:lnTo>
                <a:lnTo>
                  <a:pt x="1876881" y="91897"/>
                </a:lnTo>
                <a:lnTo>
                  <a:pt x="1972665" y="91897"/>
                </a:lnTo>
                <a:lnTo>
                  <a:pt x="1979066" y="30175"/>
                </a:lnTo>
                <a:lnTo>
                  <a:pt x="1883282" y="30175"/>
                </a:lnTo>
                <a:close/>
                <a:moveTo>
                  <a:pt x="2321051" y="8458"/>
                </a:moveTo>
                <a:lnTo>
                  <a:pt x="2345969" y="8458"/>
                </a:lnTo>
                <a:cubicBezTo>
                  <a:pt x="2352674" y="19431"/>
                  <a:pt x="2357665" y="31318"/>
                  <a:pt x="2360942" y="44119"/>
                </a:cubicBezTo>
                <a:cubicBezTo>
                  <a:pt x="2364218" y="56921"/>
                  <a:pt x="2365857" y="70104"/>
                  <a:pt x="2365857" y="83667"/>
                </a:cubicBezTo>
                <a:cubicBezTo>
                  <a:pt x="2365857" y="103327"/>
                  <a:pt x="2362466" y="122720"/>
                  <a:pt x="2355684" y="141846"/>
                </a:cubicBezTo>
                <a:cubicBezTo>
                  <a:pt x="2348902" y="160972"/>
                  <a:pt x="2339111" y="178308"/>
                  <a:pt x="2326309" y="193852"/>
                </a:cubicBezTo>
                <a:lnTo>
                  <a:pt x="2301392" y="193852"/>
                </a:lnTo>
                <a:cubicBezTo>
                  <a:pt x="2315412" y="178917"/>
                  <a:pt x="2326195" y="161963"/>
                  <a:pt x="2333738" y="142989"/>
                </a:cubicBezTo>
                <a:cubicBezTo>
                  <a:pt x="2341282" y="124015"/>
                  <a:pt x="2345054" y="104775"/>
                  <a:pt x="2345054" y="85267"/>
                </a:cubicBezTo>
                <a:cubicBezTo>
                  <a:pt x="2345054" y="71094"/>
                  <a:pt x="2343035" y="57454"/>
                  <a:pt x="2338996" y="44348"/>
                </a:cubicBezTo>
                <a:cubicBezTo>
                  <a:pt x="2334958" y="31242"/>
                  <a:pt x="2328976" y="19278"/>
                  <a:pt x="2321051" y="8458"/>
                </a:cubicBezTo>
                <a:close/>
                <a:moveTo>
                  <a:pt x="1560347" y="8458"/>
                </a:moveTo>
                <a:lnTo>
                  <a:pt x="1585264" y="8458"/>
                </a:lnTo>
                <a:cubicBezTo>
                  <a:pt x="1571091" y="23088"/>
                  <a:pt x="1560270" y="39928"/>
                  <a:pt x="1552803" y="58978"/>
                </a:cubicBezTo>
                <a:cubicBezTo>
                  <a:pt x="1545335" y="78028"/>
                  <a:pt x="1541601" y="97383"/>
                  <a:pt x="1541601" y="117043"/>
                </a:cubicBezTo>
                <a:cubicBezTo>
                  <a:pt x="1541601" y="131216"/>
                  <a:pt x="1543621" y="144894"/>
                  <a:pt x="1547659" y="158076"/>
                </a:cubicBezTo>
                <a:cubicBezTo>
                  <a:pt x="1551698" y="171259"/>
                  <a:pt x="1557680" y="183184"/>
                  <a:pt x="1565604" y="193852"/>
                </a:cubicBezTo>
                <a:lnTo>
                  <a:pt x="1540687" y="193852"/>
                </a:lnTo>
                <a:cubicBezTo>
                  <a:pt x="1533829" y="182727"/>
                  <a:pt x="1528686" y="170688"/>
                  <a:pt x="1525257" y="157734"/>
                </a:cubicBezTo>
                <a:cubicBezTo>
                  <a:pt x="1521828" y="144780"/>
                  <a:pt x="1520113" y="131521"/>
                  <a:pt x="1520113" y="117957"/>
                </a:cubicBezTo>
                <a:cubicBezTo>
                  <a:pt x="1520113" y="98602"/>
                  <a:pt x="1523580" y="79400"/>
                  <a:pt x="1530514" y="60350"/>
                </a:cubicBezTo>
                <a:cubicBezTo>
                  <a:pt x="1537449" y="41300"/>
                  <a:pt x="1547393" y="24003"/>
                  <a:pt x="1560347" y="8458"/>
                </a:cubicBezTo>
                <a:close/>
                <a:moveTo>
                  <a:pt x="1282293" y="8229"/>
                </a:moveTo>
                <a:lnTo>
                  <a:pt x="1345615" y="8229"/>
                </a:lnTo>
                <a:lnTo>
                  <a:pt x="1343329" y="29718"/>
                </a:lnTo>
                <a:lnTo>
                  <a:pt x="1319326" y="29718"/>
                </a:lnTo>
                <a:lnTo>
                  <a:pt x="1299438" y="74523"/>
                </a:lnTo>
                <a:lnTo>
                  <a:pt x="1335099" y="74523"/>
                </a:lnTo>
                <a:lnTo>
                  <a:pt x="1321612" y="202082"/>
                </a:lnTo>
                <a:lnTo>
                  <a:pt x="1273149" y="202082"/>
                </a:lnTo>
                <a:lnTo>
                  <a:pt x="1282522" y="112699"/>
                </a:lnTo>
                <a:lnTo>
                  <a:pt x="1277035" y="124815"/>
                </a:lnTo>
                <a:lnTo>
                  <a:pt x="1265377" y="124815"/>
                </a:lnTo>
                <a:lnTo>
                  <a:pt x="1298981" y="29718"/>
                </a:lnTo>
                <a:lnTo>
                  <a:pt x="1279778" y="29718"/>
                </a:lnTo>
                <a:close/>
                <a:moveTo>
                  <a:pt x="2979190" y="7086"/>
                </a:moveTo>
                <a:lnTo>
                  <a:pt x="3124809" y="7086"/>
                </a:lnTo>
                <a:lnTo>
                  <a:pt x="3122294" y="30632"/>
                </a:lnTo>
                <a:lnTo>
                  <a:pt x="3057600" y="72694"/>
                </a:lnTo>
                <a:lnTo>
                  <a:pt x="3056458" y="83667"/>
                </a:lnTo>
                <a:lnTo>
                  <a:pt x="3131210" y="83667"/>
                </a:lnTo>
                <a:lnTo>
                  <a:pt x="3128695" y="106756"/>
                </a:lnTo>
                <a:lnTo>
                  <a:pt x="3053943" y="106756"/>
                </a:lnTo>
                <a:lnTo>
                  <a:pt x="3042970" y="212140"/>
                </a:lnTo>
                <a:lnTo>
                  <a:pt x="3002279" y="212140"/>
                </a:lnTo>
                <a:lnTo>
                  <a:pt x="2998621" y="188595"/>
                </a:lnTo>
                <a:lnTo>
                  <a:pt x="3021024" y="188595"/>
                </a:lnTo>
                <a:lnTo>
                  <a:pt x="3029711" y="106756"/>
                </a:lnTo>
                <a:lnTo>
                  <a:pt x="2955188" y="106756"/>
                </a:lnTo>
                <a:lnTo>
                  <a:pt x="2957702" y="83667"/>
                </a:lnTo>
                <a:lnTo>
                  <a:pt x="3032226" y="83667"/>
                </a:lnTo>
                <a:lnTo>
                  <a:pt x="3034512" y="61950"/>
                </a:lnTo>
                <a:lnTo>
                  <a:pt x="3082975" y="30175"/>
                </a:lnTo>
                <a:lnTo>
                  <a:pt x="2976676" y="30175"/>
                </a:lnTo>
                <a:close/>
                <a:moveTo>
                  <a:pt x="914095" y="6858"/>
                </a:moveTo>
                <a:lnTo>
                  <a:pt x="1008735" y="6858"/>
                </a:lnTo>
                <a:lnTo>
                  <a:pt x="1001191" y="77952"/>
                </a:lnTo>
                <a:lnTo>
                  <a:pt x="906551" y="77952"/>
                </a:lnTo>
                <a:close/>
                <a:moveTo>
                  <a:pt x="906551" y="2057"/>
                </a:moveTo>
                <a:lnTo>
                  <a:pt x="904493" y="23088"/>
                </a:lnTo>
                <a:lnTo>
                  <a:pt x="884834" y="28117"/>
                </a:lnTo>
                <a:lnTo>
                  <a:pt x="882091" y="53721"/>
                </a:lnTo>
                <a:lnTo>
                  <a:pt x="902208" y="53721"/>
                </a:lnTo>
                <a:lnTo>
                  <a:pt x="899922" y="74752"/>
                </a:lnTo>
                <a:lnTo>
                  <a:pt x="879805" y="74752"/>
                </a:lnTo>
                <a:lnTo>
                  <a:pt x="878204" y="90982"/>
                </a:lnTo>
                <a:lnTo>
                  <a:pt x="892835" y="90982"/>
                </a:lnTo>
                <a:lnTo>
                  <a:pt x="892606" y="160248"/>
                </a:lnTo>
                <a:lnTo>
                  <a:pt x="882091" y="160248"/>
                </a:lnTo>
                <a:lnTo>
                  <a:pt x="877976" y="93040"/>
                </a:lnTo>
                <a:lnTo>
                  <a:pt x="865403" y="212369"/>
                </a:lnTo>
                <a:lnTo>
                  <a:pt x="844143" y="212369"/>
                </a:lnTo>
                <a:lnTo>
                  <a:pt x="858773" y="74752"/>
                </a:lnTo>
                <a:lnTo>
                  <a:pt x="832027" y="191795"/>
                </a:lnTo>
                <a:lnTo>
                  <a:pt x="821740" y="191795"/>
                </a:lnTo>
                <a:lnTo>
                  <a:pt x="843229" y="74752"/>
                </a:lnTo>
                <a:lnTo>
                  <a:pt x="836142" y="74752"/>
                </a:lnTo>
                <a:lnTo>
                  <a:pt x="838657" y="53721"/>
                </a:lnTo>
                <a:lnTo>
                  <a:pt x="860831" y="53721"/>
                </a:lnTo>
                <a:lnTo>
                  <a:pt x="863803" y="28117"/>
                </a:lnTo>
                <a:lnTo>
                  <a:pt x="843229" y="28117"/>
                </a:lnTo>
                <a:lnTo>
                  <a:pt x="845515" y="7315"/>
                </a:lnTo>
                <a:lnTo>
                  <a:pt x="887120" y="7315"/>
                </a:lnTo>
                <a:close/>
                <a:moveTo>
                  <a:pt x="3453917" y="1143"/>
                </a:moveTo>
                <a:lnTo>
                  <a:pt x="3477234" y="1143"/>
                </a:lnTo>
                <a:lnTo>
                  <a:pt x="3457803" y="184251"/>
                </a:lnTo>
                <a:lnTo>
                  <a:pt x="3486835" y="184251"/>
                </a:lnTo>
                <a:lnTo>
                  <a:pt x="3506266" y="1143"/>
                </a:lnTo>
                <a:lnTo>
                  <a:pt x="3529355" y="1143"/>
                </a:lnTo>
                <a:lnTo>
                  <a:pt x="3510152" y="184251"/>
                </a:lnTo>
                <a:lnTo>
                  <a:pt x="3559072" y="184251"/>
                </a:lnTo>
                <a:lnTo>
                  <a:pt x="3556558" y="207568"/>
                </a:lnTo>
                <a:lnTo>
                  <a:pt x="3383051" y="207568"/>
                </a:lnTo>
                <a:lnTo>
                  <a:pt x="3385565" y="184251"/>
                </a:lnTo>
                <a:lnTo>
                  <a:pt x="3434486" y="184251"/>
                </a:lnTo>
                <a:close/>
                <a:moveTo>
                  <a:pt x="2821838" y="1143"/>
                </a:moveTo>
                <a:lnTo>
                  <a:pt x="2846298" y="1143"/>
                </a:lnTo>
                <a:lnTo>
                  <a:pt x="2844012" y="23088"/>
                </a:lnTo>
                <a:lnTo>
                  <a:pt x="2910534" y="23088"/>
                </a:lnTo>
                <a:lnTo>
                  <a:pt x="2896818" y="154305"/>
                </a:lnTo>
                <a:lnTo>
                  <a:pt x="2830067" y="154305"/>
                </a:lnTo>
                <a:lnTo>
                  <a:pt x="2826867" y="187680"/>
                </a:lnTo>
                <a:lnTo>
                  <a:pt x="2901162" y="187680"/>
                </a:lnTo>
                <a:lnTo>
                  <a:pt x="2891561" y="207568"/>
                </a:lnTo>
                <a:lnTo>
                  <a:pt x="2799892" y="207568"/>
                </a:lnTo>
                <a:lnTo>
                  <a:pt x="2805378" y="154305"/>
                </a:lnTo>
                <a:lnTo>
                  <a:pt x="2738856" y="154305"/>
                </a:lnTo>
                <a:lnTo>
                  <a:pt x="2752572" y="23088"/>
                </a:lnTo>
                <a:lnTo>
                  <a:pt x="2819323" y="23088"/>
                </a:lnTo>
                <a:close/>
                <a:moveTo>
                  <a:pt x="4168749" y="914"/>
                </a:moveTo>
                <a:lnTo>
                  <a:pt x="4192295" y="914"/>
                </a:lnTo>
                <a:lnTo>
                  <a:pt x="4185894" y="61493"/>
                </a:lnTo>
                <a:lnTo>
                  <a:pt x="4224070" y="61493"/>
                </a:lnTo>
                <a:lnTo>
                  <a:pt x="4222013" y="83896"/>
                </a:lnTo>
                <a:lnTo>
                  <a:pt x="4183836" y="83896"/>
                </a:lnTo>
                <a:lnTo>
                  <a:pt x="4173321" y="182651"/>
                </a:lnTo>
                <a:lnTo>
                  <a:pt x="4216755" y="182651"/>
                </a:lnTo>
                <a:lnTo>
                  <a:pt x="4214469" y="204368"/>
                </a:lnTo>
                <a:lnTo>
                  <a:pt x="4102226" y="204368"/>
                </a:lnTo>
                <a:lnTo>
                  <a:pt x="4104283" y="182651"/>
                </a:lnTo>
                <a:lnTo>
                  <a:pt x="4149775" y="182651"/>
                </a:lnTo>
                <a:lnTo>
                  <a:pt x="4160291" y="83896"/>
                </a:lnTo>
                <a:lnTo>
                  <a:pt x="4123257" y="83896"/>
                </a:lnTo>
                <a:lnTo>
                  <a:pt x="4125315" y="61493"/>
                </a:lnTo>
                <a:lnTo>
                  <a:pt x="4162348" y="61493"/>
                </a:lnTo>
                <a:close/>
                <a:moveTo>
                  <a:pt x="4081881" y="914"/>
                </a:moveTo>
                <a:lnTo>
                  <a:pt x="4108627" y="914"/>
                </a:lnTo>
                <a:lnTo>
                  <a:pt x="4110227" y="31775"/>
                </a:lnTo>
                <a:lnTo>
                  <a:pt x="4092168" y="31775"/>
                </a:lnTo>
                <a:close/>
                <a:moveTo>
                  <a:pt x="3698824" y="914"/>
                </a:moveTo>
                <a:lnTo>
                  <a:pt x="3723055" y="914"/>
                </a:lnTo>
                <a:lnTo>
                  <a:pt x="3715511" y="74066"/>
                </a:lnTo>
                <a:lnTo>
                  <a:pt x="3756430" y="74066"/>
                </a:lnTo>
                <a:lnTo>
                  <a:pt x="3762146" y="13944"/>
                </a:lnTo>
                <a:lnTo>
                  <a:pt x="3786149" y="13944"/>
                </a:lnTo>
                <a:lnTo>
                  <a:pt x="3777462" y="97383"/>
                </a:lnTo>
                <a:lnTo>
                  <a:pt x="3712996" y="97383"/>
                </a:lnTo>
                <a:lnTo>
                  <a:pt x="3703624" y="185166"/>
                </a:lnTo>
                <a:lnTo>
                  <a:pt x="3749344" y="185166"/>
                </a:lnTo>
                <a:lnTo>
                  <a:pt x="3756430" y="117729"/>
                </a:lnTo>
                <a:lnTo>
                  <a:pt x="3779976" y="117729"/>
                </a:lnTo>
                <a:lnTo>
                  <a:pt x="3770375" y="208711"/>
                </a:lnTo>
                <a:lnTo>
                  <a:pt x="3608069" y="208711"/>
                </a:lnTo>
                <a:lnTo>
                  <a:pt x="3618128" y="117729"/>
                </a:lnTo>
                <a:lnTo>
                  <a:pt x="3641445" y="117729"/>
                </a:lnTo>
                <a:lnTo>
                  <a:pt x="3634130" y="185166"/>
                </a:lnTo>
                <a:lnTo>
                  <a:pt x="3679621" y="185166"/>
                </a:lnTo>
                <a:lnTo>
                  <a:pt x="3688994" y="97383"/>
                </a:lnTo>
                <a:lnTo>
                  <a:pt x="3624757" y="97383"/>
                </a:lnTo>
                <a:lnTo>
                  <a:pt x="3633444" y="13944"/>
                </a:lnTo>
                <a:lnTo>
                  <a:pt x="3656761" y="13944"/>
                </a:lnTo>
                <a:lnTo>
                  <a:pt x="3650817" y="74066"/>
                </a:lnTo>
                <a:lnTo>
                  <a:pt x="3691508" y="74066"/>
                </a:lnTo>
                <a:close/>
                <a:moveTo>
                  <a:pt x="1392021" y="914"/>
                </a:moveTo>
                <a:lnTo>
                  <a:pt x="1411909" y="914"/>
                </a:lnTo>
                <a:lnTo>
                  <a:pt x="1404365" y="75666"/>
                </a:lnTo>
                <a:lnTo>
                  <a:pt x="1421053" y="75666"/>
                </a:lnTo>
                <a:lnTo>
                  <a:pt x="1427454" y="15316"/>
                </a:lnTo>
                <a:lnTo>
                  <a:pt x="1446885" y="15316"/>
                </a:lnTo>
                <a:lnTo>
                  <a:pt x="1437741" y="97383"/>
                </a:lnTo>
                <a:lnTo>
                  <a:pt x="1401851" y="97383"/>
                </a:lnTo>
                <a:lnTo>
                  <a:pt x="1392478" y="186766"/>
                </a:lnTo>
                <a:lnTo>
                  <a:pt x="1411452" y="186766"/>
                </a:lnTo>
                <a:lnTo>
                  <a:pt x="1419224" y="115214"/>
                </a:lnTo>
                <a:lnTo>
                  <a:pt x="1438198" y="115214"/>
                </a:lnTo>
                <a:lnTo>
                  <a:pt x="1428597" y="208711"/>
                </a:lnTo>
                <a:lnTo>
                  <a:pt x="1331899" y="208711"/>
                </a:lnTo>
                <a:lnTo>
                  <a:pt x="1341500" y="115214"/>
                </a:lnTo>
                <a:lnTo>
                  <a:pt x="1360931" y="115214"/>
                </a:lnTo>
                <a:lnTo>
                  <a:pt x="1353387" y="186766"/>
                </a:lnTo>
                <a:lnTo>
                  <a:pt x="1372361" y="186766"/>
                </a:lnTo>
                <a:lnTo>
                  <a:pt x="1381962" y="97383"/>
                </a:lnTo>
                <a:lnTo>
                  <a:pt x="1345615" y="97383"/>
                </a:lnTo>
                <a:lnTo>
                  <a:pt x="1354302" y="15316"/>
                </a:lnTo>
                <a:lnTo>
                  <a:pt x="1373504" y="15316"/>
                </a:lnTo>
                <a:lnTo>
                  <a:pt x="1367103" y="75666"/>
                </a:lnTo>
                <a:lnTo>
                  <a:pt x="1384020" y="75666"/>
                </a:lnTo>
                <a:close/>
                <a:moveTo>
                  <a:pt x="1092479" y="914"/>
                </a:moveTo>
                <a:lnTo>
                  <a:pt x="1115111" y="914"/>
                </a:lnTo>
                <a:lnTo>
                  <a:pt x="1113967" y="11658"/>
                </a:lnTo>
                <a:lnTo>
                  <a:pt x="1180947" y="11658"/>
                </a:lnTo>
                <a:lnTo>
                  <a:pt x="1182090" y="914"/>
                </a:lnTo>
                <a:lnTo>
                  <a:pt x="1204721" y="914"/>
                </a:lnTo>
                <a:lnTo>
                  <a:pt x="1203578" y="11658"/>
                </a:lnTo>
                <a:lnTo>
                  <a:pt x="1225295" y="11658"/>
                </a:lnTo>
                <a:lnTo>
                  <a:pt x="1223238" y="31089"/>
                </a:lnTo>
                <a:lnTo>
                  <a:pt x="1201293" y="31089"/>
                </a:lnTo>
                <a:lnTo>
                  <a:pt x="1193749" y="103098"/>
                </a:lnTo>
                <a:lnTo>
                  <a:pt x="1222781" y="103098"/>
                </a:lnTo>
                <a:lnTo>
                  <a:pt x="1220724" y="122072"/>
                </a:lnTo>
                <a:lnTo>
                  <a:pt x="1184376" y="122072"/>
                </a:lnTo>
                <a:lnTo>
                  <a:pt x="1217980" y="169392"/>
                </a:lnTo>
                <a:lnTo>
                  <a:pt x="1195806" y="169392"/>
                </a:lnTo>
                <a:lnTo>
                  <a:pt x="1181404" y="153390"/>
                </a:lnTo>
                <a:lnTo>
                  <a:pt x="1180033" y="166649"/>
                </a:lnTo>
                <a:lnTo>
                  <a:pt x="1142542" y="166649"/>
                </a:lnTo>
                <a:lnTo>
                  <a:pt x="1140256" y="189966"/>
                </a:lnTo>
                <a:lnTo>
                  <a:pt x="1204950" y="189966"/>
                </a:lnTo>
                <a:lnTo>
                  <a:pt x="1202893" y="208711"/>
                </a:lnTo>
                <a:lnTo>
                  <a:pt x="1050874" y="208711"/>
                </a:lnTo>
                <a:lnTo>
                  <a:pt x="1053160" y="189966"/>
                </a:lnTo>
                <a:lnTo>
                  <a:pt x="1117625" y="189966"/>
                </a:lnTo>
                <a:lnTo>
                  <a:pt x="1120140" y="166649"/>
                </a:lnTo>
                <a:lnTo>
                  <a:pt x="1082421" y="166649"/>
                </a:lnTo>
                <a:lnTo>
                  <a:pt x="1083792" y="153619"/>
                </a:lnTo>
                <a:lnTo>
                  <a:pt x="1066418" y="169392"/>
                </a:lnTo>
                <a:lnTo>
                  <a:pt x="1044244" y="169392"/>
                </a:lnTo>
                <a:lnTo>
                  <a:pt x="1088364" y="122072"/>
                </a:lnTo>
                <a:lnTo>
                  <a:pt x="1051331" y="122072"/>
                </a:lnTo>
                <a:lnTo>
                  <a:pt x="1053388" y="103098"/>
                </a:lnTo>
                <a:lnTo>
                  <a:pt x="1081735" y="103098"/>
                </a:lnTo>
                <a:lnTo>
                  <a:pt x="1089507" y="31089"/>
                </a:lnTo>
                <a:lnTo>
                  <a:pt x="1067790" y="31089"/>
                </a:lnTo>
                <a:lnTo>
                  <a:pt x="1070076" y="11658"/>
                </a:lnTo>
                <a:lnTo>
                  <a:pt x="1091336" y="11658"/>
                </a:lnTo>
                <a:close/>
                <a:moveTo>
                  <a:pt x="3884523" y="685"/>
                </a:moveTo>
                <a:lnTo>
                  <a:pt x="3903954" y="685"/>
                </a:lnTo>
                <a:lnTo>
                  <a:pt x="3897553" y="61036"/>
                </a:lnTo>
                <a:lnTo>
                  <a:pt x="3907840" y="61036"/>
                </a:lnTo>
                <a:lnTo>
                  <a:pt x="3905554" y="82296"/>
                </a:lnTo>
                <a:lnTo>
                  <a:pt x="3862806" y="82296"/>
                </a:lnTo>
                <a:lnTo>
                  <a:pt x="3860520" y="102870"/>
                </a:lnTo>
                <a:lnTo>
                  <a:pt x="3894810" y="102870"/>
                </a:lnTo>
                <a:lnTo>
                  <a:pt x="3883608" y="209626"/>
                </a:lnTo>
                <a:lnTo>
                  <a:pt x="3863949" y="209626"/>
                </a:lnTo>
                <a:lnTo>
                  <a:pt x="3873093" y="123901"/>
                </a:lnTo>
                <a:lnTo>
                  <a:pt x="3858234" y="123901"/>
                </a:lnTo>
                <a:lnTo>
                  <a:pt x="3834688" y="212369"/>
                </a:lnTo>
                <a:lnTo>
                  <a:pt x="3819372" y="212369"/>
                </a:lnTo>
                <a:lnTo>
                  <a:pt x="3837888" y="120700"/>
                </a:lnTo>
                <a:lnTo>
                  <a:pt x="3849776" y="8229"/>
                </a:lnTo>
                <a:lnTo>
                  <a:pt x="3870578" y="8229"/>
                </a:lnTo>
                <a:lnTo>
                  <a:pt x="3864863" y="61036"/>
                </a:lnTo>
                <a:lnTo>
                  <a:pt x="3878122" y="61036"/>
                </a:lnTo>
                <a:close/>
                <a:moveTo>
                  <a:pt x="2103348" y="685"/>
                </a:moveTo>
                <a:lnTo>
                  <a:pt x="2122779" y="685"/>
                </a:lnTo>
                <a:lnTo>
                  <a:pt x="2116378" y="61036"/>
                </a:lnTo>
                <a:lnTo>
                  <a:pt x="2126665" y="61036"/>
                </a:lnTo>
                <a:lnTo>
                  <a:pt x="2124379" y="82296"/>
                </a:lnTo>
                <a:lnTo>
                  <a:pt x="2081631" y="82296"/>
                </a:lnTo>
                <a:lnTo>
                  <a:pt x="2079345" y="102870"/>
                </a:lnTo>
                <a:lnTo>
                  <a:pt x="2113635" y="102870"/>
                </a:lnTo>
                <a:lnTo>
                  <a:pt x="2102433" y="209626"/>
                </a:lnTo>
                <a:lnTo>
                  <a:pt x="2082774" y="209626"/>
                </a:lnTo>
                <a:lnTo>
                  <a:pt x="2091918" y="123901"/>
                </a:lnTo>
                <a:lnTo>
                  <a:pt x="2077059" y="123901"/>
                </a:lnTo>
                <a:lnTo>
                  <a:pt x="2053513" y="212369"/>
                </a:lnTo>
                <a:lnTo>
                  <a:pt x="2038197" y="212369"/>
                </a:lnTo>
                <a:lnTo>
                  <a:pt x="2056713" y="120700"/>
                </a:lnTo>
                <a:lnTo>
                  <a:pt x="2068601" y="8229"/>
                </a:lnTo>
                <a:lnTo>
                  <a:pt x="2089403" y="8229"/>
                </a:lnTo>
                <a:lnTo>
                  <a:pt x="2083688" y="61036"/>
                </a:lnTo>
                <a:lnTo>
                  <a:pt x="2096947" y="61036"/>
                </a:lnTo>
                <a:close/>
                <a:moveTo>
                  <a:pt x="1761134" y="685"/>
                </a:moveTo>
                <a:lnTo>
                  <a:pt x="1786280" y="685"/>
                </a:lnTo>
                <a:lnTo>
                  <a:pt x="1780793" y="10515"/>
                </a:lnTo>
                <a:lnTo>
                  <a:pt x="1834057" y="10515"/>
                </a:lnTo>
                <a:lnTo>
                  <a:pt x="1832000" y="32689"/>
                </a:lnTo>
                <a:lnTo>
                  <a:pt x="1809368" y="32689"/>
                </a:lnTo>
                <a:lnTo>
                  <a:pt x="1810283" y="48463"/>
                </a:lnTo>
                <a:lnTo>
                  <a:pt x="1791766" y="48463"/>
                </a:lnTo>
                <a:lnTo>
                  <a:pt x="1786965" y="32689"/>
                </a:lnTo>
                <a:lnTo>
                  <a:pt x="1768220" y="32689"/>
                </a:lnTo>
                <a:lnTo>
                  <a:pt x="1759305" y="48691"/>
                </a:lnTo>
                <a:lnTo>
                  <a:pt x="1741703" y="48691"/>
                </a:lnTo>
                <a:close/>
                <a:moveTo>
                  <a:pt x="1675866" y="685"/>
                </a:moveTo>
                <a:lnTo>
                  <a:pt x="1701012" y="685"/>
                </a:lnTo>
                <a:lnTo>
                  <a:pt x="1695525" y="10515"/>
                </a:lnTo>
                <a:lnTo>
                  <a:pt x="1749018" y="10515"/>
                </a:lnTo>
                <a:lnTo>
                  <a:pt x="1746732" y="32689"/>
                </a:lnTo>
                <a:lnTo>
                  <a:pt x="1724100" y="32689"/>
                </a:lnTo>
                <a:lnTo>
                  <a:pt x="1725243" y="48463"/>
                </a:lnTo>
                <a:lnTo>
                  <a:pt x="1706727" y="48463"/>
                </a:lnTo>
                <a:lnTo>
                  <a:pt x="1701698" y="32689"/>
                </a:lnTo>
                <a:lnTo>
                  <a:pt x="1682952" y="32689"/>
                </a:lnTo>
                <a:lnTo>
                  <a:pt x="1673808" y="48691"/>
                </a:lnTo>
                <a:lnTo>
                  <a:pt x="1656663" y="48691"/>
                </a:lnTo>
                <a:close/>
                <a:moveTo>
                  <a:pt x="551383" y="685"/>
                </a:moveTo>
                <a:lnTo>
                  <a:pt x="574014" y="685"/>
                </a:lnTo>
                <a:lnTo>
                  <a:pt x="551611" y="212369"/>
                </a:lnTo>
                <a:lnTo>
                  <a:pt x="512521" y="212369"/>
                </a:lnTo>
                <a:lnTo>
                  <a:pt x="508863" y="190652"/>
                </a:lnTo>
                <a:lnTo>
                  <a:pt x="531266" y="190652"/>
                </a:lnTo>
                <a:close/>
                <a:moveTo>
                  <a:pt x="448284" y="685"/>
                </a:moveTo>
                <a:lnTo>
                  <a:pt x="470001" y="685"/>
                </a:lnTo>
                <a:lnTo>
                  <a:pt x="467715" y="21945"/>
                </a:lnTo>
                <a:lnTo>
                  <a:pt x="503148" y="21945"/>
                </a:lnTo>
                <a:lnTo>
                  <a:pt x="501091" y="43662"/>
                </a:lnTo>
                <a:lnTo>
                  <a:pt x="465886" y="43662"/>
                </a:lnTo>
                <a:lnTo>
                  <a:pt x="463372" y="64465"/>
                </a:lnTo>
                <a:lnTo>
                  <a:pt x="503606" y="64465"/>
                </a:lnTo>
                <a:lnTo>
                  <a:pt x="501548" y="86410"/>
                </a:lnTo>
                <a:lnTo>
                  <a:pt x="461086" y="86410"/>
                </a:lnTo>
                <a:lnTo>
                  <a:pt x="458800" y="106756"/>
                </a:lnTo>
                <a:lnTo>
                  <a:pt x="496290" y="106756"/>
                </a:lnTo>
                <a:lnTo>
                  <a:pt x="486460" y="198653"/>
                </a:lnTo>
                <a:lnTo>
                  <a:pt x="458800" y="198653"/>
                </a:lnTo>
                <a:lnTo>
                  <a:pt x="456514" y="177850"/>
                </a:lnTo>
                <a:lnTo>
                  <a:pt x="468401" y="177850"/>
                </a:lnTo>
                <a:lnTo>
                  <a:pt x="473659" y="128701"/>
                </a:lnTo>
                <a:lnTo>
                  <a:pt x="456742" y="128701"/>
                </a:lnTo>
                <a:lnTo>
                  <a:pt x="447827" y="212369"/>
                </a:lnTo>
                <a:lnTo>
                  <a:pt x="426338" y="212369"/>
                </a:lnTo>
                <a:lnTo>
                  <a:pt x="435025" y="128701"/>
                </a:lnTo>
                <a:lnTo>
                  <a:pt x="418338" y="128701"/>
                </a:lnTo>
                <a:lnTo>
                  <a:pt x="410794" y="198196"/>
                </a:lnTo>
                <a:lnTo>
                  <a:pt x="389991" y="198196"/>
                </a:lnTo>
                <a:lnTo>
                  <a:pt x="400049" y="106756"/>
                </a:lnTo>
                <a:lnTo>
                  <a:pt x="437311" y="106756"/>
                </a:lnTo>
                <a:lnTo>
                  <a:pt x="439597" y="86410"/>
                </a:lnTo>
                <a:lnTo>
                  <a:pt x="395020" y="86410"/>
                </a:lnTo>
                <a:lnTo>
                  <a:pt x="397535" y="64465"/>
                </a:lnTo>
                <a:lnTo>
                  <a:pt x="441655" y="64465"/>
                </a:lnTo>
                <a:lnTo>
                  <a:pt x="443941" y="43662"/>
                </a:lnTo>
                <a:lnTo>
                  <a:pt x="419938" y="43662"/>
                </a:lnTo>
                <a:lnTo>
                  <a:pt x="413765" y="56921"/>
                </a:lnTo>
                <a:lnTo>
                  <a:pt x="398678" y="56921"/>
                </a:lnTo>
                <a:lnTo>
                  <a:pt x="417195" y="6172"/>
                </a:lnTo>
                <a:lnTo>
                  <a:pt x="437540" y="6172"/>
                </a:lnTo>
                <a:lnTo>
                  <a:pt x="430225" y="21945"/>
                </a:lnTo>
                <a:lnTo>
                  <a:pt x="446227" y="21945"/>
                </a:lnTo>
                <a:close/>
                <a:moveTo>
                  <a:pt x="287959" y="685"/>
                </a:moveTo>
                <a:lnTo>
                  <a:pt x="311734" y="685"/>
                </a:lnTo>
                <a:lnTo>
                  <a:pt x="310133" y="16687"/>
                </a:lnTo>
                <a:lnTo>
                  <a:pt x="354939" y="16687"/>
                </a:lnTo>
                <a:lnTo>
                  <a:pt x="350367" y="55549"/>
                </a:lnTo>
                <a:lnTo>
                  <a:pt x="329793" y="55549"/>
                </a:lnTo>
                <a:lnTo>
                  <a:pt x="331393" y="38176"/>
                </a:lnTo>
                <a:lnTo>
                  <a:pt x="261899" y="38176"/>
                </a:lnTo>
                <a:lnTo>
                  <a:pt x="260070" y="55549"/>
                </a:lnTo>
                <a:lnTo>
                  <a:pt x="238810" y="55549"/>
                </a:lnTo>
                <a:lnTo>
                  <a:pt x="242925" y="16687"/>
                </a:lnTo>
                <a:lnTo>
                  <a:pt x="286359" y="16687"/>
                </a:lnTo>
                <a:close/>
                <a:moveTo>
                  <a:pt x="204063" y="685"/>
                </a:moveTo>
                <a:lnTo>
                  <a:pt x="225094" y="685"/>
                </a:lnTo>
                <a:lnTo>
                  <a:pt x="222123" y="30403"/>
                </a:lnTo>
                <a:lnTo>
                  <a:pt x="236296" y="30403"/>
                </a:lnTo>
                <a:lnTo>
                  <a:pt x="234238" y="52578"/>
                </a:lnTo>
                <a:lnTo>
                  <a:pt x="219608" y="52578"/>
                </a:lnTo>
                <a:lnTo>
                  <a:pt x="215493" y="93268"/>
                </a:lnTo>
                <a:lnTo>
                  <a:pt x="230124" y="87782"/>
                </a:lnTo>
                <a:lnTo>
                  <a:pt x="227609" y="111556"/>
                </a:lnTo>
                <a:lnTo>
                  <a:pt x="212979" y="117043"/>
                </a:lnTo>
                <a:lnTo>
                  <a:pt x="203149" y="212369"/>
                </a:lnTo>
                <a:lnTo>
                  <a:pt x="177317" y="212369"/>
                </a:lnTo>
                <a:lnTo>
                  <a:pt x="172288" y="191109"/>
                </a:lnTo>
                <a:lnTo>
                  <a:pt x="184175" y="191109"/>
                </a:lnTo>
                <a:lnTo>
                  <a:pt x="191033" y="125272"/>
                </a:lnTo>
                <a:lnTo>
                  <a:pt x="170916" y="132816"/>
                </a:lnTo>
                <a:lnTo>
                  <a:pt x="173431" y="109042"/>
                </a:lnTo>
                <a:lnTo>
                  <a:pt x="193548" y="101498"/>
                </a:lnTo>
                <a:lnTo>
                  <a:pt x="198577" y="52578"/>
                </a:lnTo>
                <a:lnTo>
                  <a:pt x="179832" y="52578"/>
                </a:lnTo>
                <a:lnTo>
                  <a:pt x="182118" y="30403"/>
                </a:lnTo>
                <a:lnTo>
                  <a:pt x="200863" y="30403"/>
                </a:lnTo>
                <a:close/>
                <a:moveTo>
                  <a:pt x="5154015" y="457"/>
                </a:moveTo>
                <a:lnTo>
                  <a:pt x="5182590" y="457"/>
                </a:lnTo>
                <a:lnTo>
                  <a:pt x="5169788" y="17602"/>
                </a:lnTo>
                <a:lnTo>
                  <a:pt x="5286603" y="17602"/>
                </a:lnTo>
                <a:lnTo>
                  <a:pt x="5284317" y="39547"/>
                </a:lnTo>
                <a:lnTo>
                  <a:pt x="5227167" y="39547"/>
                </a:lnTo>
                <a:lnTo>
                  <a:pt x="5223738" y="71094"/>
                </a:lnTo>
                <a:lnTo>
                  <a:pt x="5276545" y="71094"/>
                </a:lnTo>
                <a:lnTo>
                  <a:pt x="5274030" y="93268"/>
                </a:lnTo>
                <a:lnTo>
                  <a:pt x="5221452" y="93268"/>
                </a:lnTo>
                <a:lnTo>
                  <a:pt x="5216651" y="138760"/>
                </a:lnTo>
                <a:lnTo>
                  <a:pt x="5278373" y="138760"/>
                </a:lnTo>
                <a:lnTo>
                  <a:pt x="5276087" y="160477"/>
                </a:lnTo>
                <a:lnTo>
                  <a:pt x="5214365" y="160477"/>
                </a:lnTo>
                <a:lnTo>
                  <a:pt x="5208879" y="212826"/>
                </a:lnTo>
                <a:lnTo>
                  <a:pt x="5185333" y="212826"/>
                </a:lnTo>
                <a:lnTo>
                  <a:pt x="5191048" y="160477"/>
                </a:lnTo>
                <a:lnTo>
                  <a:pt x="5102580" y="160477"/>
                </a:lnTo>
                <a:lnTo>
                  <a:pt x="5104866" y="138760"/>
                </a:lnTo>
                <a:lnTo>
                  <a:pt x="5126126" y="138760"/>
                </a:lnTo>
                <a:lnTo>
                  <a:pt x="5133212" y="71094"/>
                </a:lnTo>
                <a:lnTo>
                  <a:pt x="5200192" y="71094"/>
                </a:lnTo>
                <a:lnTo>
                  <a:pt x="5203621" y="39547"/>
                </a:lnTo>
                <a:lnTo>
                  <a:pt x="5153558" y="39547"/>
                </a:lnTo>
                <a:lnTo>
                  <a:pt x="5135727" y="63550"/>
                </a:lnTo>
                <a:lnTo>
                  <a:pt x="5114467" y="63550"/>
                </a:lnTo>
                <a:close/>
                <a:moveTo>
                  <a:pt x="4015053" y="0"/>
                </a:moveTo>
                <a:lnTo>
                  <a:pt x="4012767" y="22402"/>
                </a:lnTo>
                <a:lnTo>
                  <a:pt x="3938701" y="30632"/>
                </a:lnTo>
                <a:lnTo>
                  <a:pt x="3935501" y="62407"/>
                </a:lnTo>
                <a:lnTo>
                  <a:pt x="4005909" y="62407"/>
                </a:lnTo>
                <a:lnTo>
                  <a:pt x="4003623" y="84353"/>
                </a:lnTo>
                <a:lnTo>
                  <a:pt x="4002709" y="92583"/>
                </a:lnTo>
                <a:lnTo>
                  <a:pt x="3971619" y="144246"/>
                </a:lnTo>
                <a:lnTo>
                  <a:pt x="3994251" y="212598"/>
                </a:lnTo>
                <a:lnTo>
                  <a:pt x="3976877" y="212598"/>
                </a:lnTo>
                <a:lnTo>
                  <a:pt x="3958132" y="166878"/>
                </a:lnTo>
                <a:lnTo>
                  <a:pt x="3930700" y="212598"/>
                </a:lnTo>
                <a:lnTo>
                  <a:pt x="3912183" y="212598"/>
                </a:lnTo>
                <a:lnTo>
                  <a:pt x="3949445" y="145389"/>
                </a:lnTo>
                <a:lnTo>
                  <a:pt x="3931386" y="101269"/>
                </a:lnTo>
                <a:lnTo>
                  <a:pt x="3929786" y="115214"/>
                </a:lnTo>
                <a:lnTo>
                  <a:pt x="3903268" y="212369"/>
                </a:lnTo>
                <a:lnTo>
                  <a:pt x="3886809" y="212369"/>
                </a:lnTo>
                <a:lnTo>
                  <a:pt x="3907611" y="121386"/>
                </a:lnTo>
                <a:lnTo>
                  <a:pt x="3919498" y="8229"/>
                </a:lnTo>
                <a:lnTo>
                  <a:pt x="3940987" y="8229"/>
                </a:lnTo>
                <a:close/>
                <a:moveTo>
                  <a:pt x="2233878" y="0"/>
                </a:moveTo>
                <a:lnTo>
                  <a:pt x="2231592" y="22402"/>
                </a:lnTo>
                <a:lnTo>
                  <a:pt x="2157526" y="30632"/>
                </a:lnTo>
                <a:lnTo>
                  <a:pt x="2154326" y="62407"/>
                </a:lnTo>
                <a:lnTo>
                  <a:pt x="2224734" y="62407"/>
                </a:lnTo>
                <a:lnTo>
                  <a:pt x="2222448" y="84353"/>
                </a:lnTo>
                <a:lnTo>
                  <a:pt x="2221534" y="92583"/>
                </a:lnTo>
                <a:lnTo>
                  <a:pt x="2190444" y="144246"/>
                </a:lnTo>
                <a:lnTo>
                  <a:pt x="2213076" y="212598"/>
                </a:lnTo>
                <a:lnTo>
                  <a:pt x="2195702" y="212598"/>
                </a:lnTo>
                <a:lnTo>
                  <a:pt x="2176957" y="166878"/>
                </a:lnTo>
                <a:lnTo>
                  <a:pt x="2149525" y="212598"/>
                </a:lnTo>
                <a:lnTo>
                  <a:pt x="2131008" y="212598"/>
                </a:lnTo>
                <a:lnTo>
                  <a:pt x="2168270" y="145389"/>
                </a:lnTo>
                <a:lnTo>
                  <a:pt x="2150211" y="101269"/>
                </a:lnTo>
                <a:lnTo>
                  <a:pt x="2148611" y="115214"/>
                </a:lnTo>
                <a:lnTo>
                  <a:pt x="2122093" y="212369"/>
                </a:lnTo>
                <a:lnTo>
                  <a:pt x="2105634" y="212369"/>
                </a:lnTo>
                <a:lnTo>
                  <a:pt x="2126436" y="121386"/>
                </a:lnTo>
                <a:lnTo>
                  <a:pt x="2138324" y="8229"/>
                </a:lnTo>
                <a:lnTo>
                  <a:pt x="2159812" y="8229"/>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1800" dirty="0">
              <a:latin typeface="字体圈欣意冠黑体" panose="00000500000000000000" pitchFamily="2" charset="-122"/>
              <a:ea typeface="字体圈欣意冠黑体" panose="00000500000000000000" pitchFamily="2" charset="-122"/>
            </a:endParaRPr>
          </a:p>
        </p:txBody>
      </p:sp>
    </p:spTree>
    <p:extLst>
      <p:ext uri="{BB962C8B-B14F-4D97-AF65-F5344CB8AC3E}">
        <p14:creationId xmlns:p14="http://schemas.microsoft.com/office/powerpoint/2010/main" val="913761541"/>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D500E818-19DF-281A-1819-CC35F5403E37}"/>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8" name="图片 7">
            <a:extLst>
              <a:ext uri="{FF2B5EF4-FFF2-40B4-BE49-F238E27FC236}">
                <a16:creationId xmlns:a16="http://schemas.microsoft.com/office/drawing/2014/main" id="{2D3FD450-B223-7C6A-8DFC-72B04A8D83A2}"/>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9150350" y="326118"/>
            <a:ext cx="2694413" cy="540000"/>
          </a:xfrm>
          <a:prstGeom prst="rect">
            <a:avLst/>
          </a:prstGeom>
        </p:spPr>
      </p:pic>
    </p:spTree>
    <p:extLst>
      <p:ext uri="{BB962C8B-B14F-4D97-AF65-F5344CB8AC3E}">
        <p14:creationId xmlns:p14="http://schemas.microsoft.com/office/powerpoint/2010/main" val="3076789614"/>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ED836B77-AEA0-0997-3726-F3685EF1B6CB}"/>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id="{985F62E3-C2CC-2A4A-2F37-17CE2C4DDC4C}"/>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9150350" y="326118"/>
            <a:ext cx="2694413" cy="540000"/>
          </a:xfrm>
          <a:prstGeom prst="rect">
            <a:avLst/>
          </a:prstGeom>
        </p:spPr>
      </p:pic>
    </p:spTree>
    <p:extLst>
      <p:ext uri="{BB962C8B-B14F-4D97-AF65-F5344CB8AC3E}">
        <p14:creationId xmlns:p14="http://schemas.microsoft.com/office/powerpoint/2010/main" val="419005440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B8A175C6-BB4A-776F-C1B6-384CD2222BE6}"/>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0" name="图片 9">
            <a:extLst>
              <a:ext uri="{FF2B5EF4-FFF2-40B4-BE49-F238E27FC236}">
                <a16:creationId xmlns:a16="http://schemas.microsoft.com/office/drawing/2014/main" id="{3A8E0A5C-19BD-EA4A-2E09-927EDFE01AB1}"/>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10026650" y="345168"/>
            <a:ext cx="1796275" cy="360000"/>
          </a:xfrm>
          <a:prstGeom prst="rect">
            <a:avLst/>
          </a:prstGeom>
        </p:spPr>
      </p:pic>
      <p:sp>
        <p:nvSpPr>
          <p:cNvPr id="12" name="文本占位符 11">
            <a:extLst>
              <a:ext uri="{FF2B5EF4-FFF2-40B4-BE49-F238E27FC236}">
                <a16:creationId xmlns:a16="http://schemas.microsoft.com/office/drawing/2014/main" id="{72D2DA94-CEA4-23E3-0CF0-DF2F0F000B25}"/>
              </a:ext>
            </a:extLst>
          </p:cNvPr>
          <p:cNvSpPr>
            <a:spLocks noGrp="1"/>
          </p:cNvSpPr>
          <p:nvPr>
            <p:ph type="body" sz="quarter" idx="10" hasCustomPrompt="1"/>
          </p:nvPr>
        </p:nvSpPr>
        <p:spPr>
          <a:xfrm>
            <a:off x="1168399" y="345168"/>
            <a:ext cx="8729133" cy="523220"/>
          </a:xfrm>
        </p:spPr>
        <p:txBody>
          <a:bodyPr wrap="square" lIns="91440" tIns="45720" rIns="91440" bIns="45720">
            <a:spAutoFit/>
          </a:bodyPr>
          <a:lstStyle>
            <a:lvl1pPr marL="0" indent="0">
              <a:lnSpc>
                <a:spcPct val="100000"/>
              </a:lnSpc>
              <a:spcBef>
                <a:spcPts val="0"/>
              </a:spcBef>
              <a:buNone/>
              <a:defRPr sz="2800" b="1" spc="300">
                <a:solidFill>
                  <a:schemeClr val="accent1"/>
                </a:solidFill>
                <a:latin typeface="微软雅黑" panose="020B0503020204020204" pitchFamily="34" charset="-122"/>
                <a:ea typeface="微软雅黑" panose="020B0503020204020204" pitchFamily="34" charset="-122"/>
              </a:defRPr>
            </a:lvl1pPr>
            <a:lvl2pPr marL="0" indent="0">
              <a:lnSpc>
                <a:spcPct val="100000"/>
              </a:lnSpc>
              <a:spcBef>
                <a:spcPts val="0"/>
              </a:spcBef>
              <a:buNone/>
              <a:defRPr sz="3600" b="1">
                <a:latin typeface="微软雅黑" panose="020B0503020204020204" pitchFamily="34" charset="-122"/>
                <a:ea typeface="微软雅黑" panose="020B0503020204020204" pitchFamily="34" charset="-122"/>
              </a:defRPr>
            </a:lvl2pPr>
            <a:lvl3pPr marL="0" indent="0">
              <a:lnSpc>
                <a:spcPct val="100000"/>
              </a:lnSpc>
              <a:spcBef>
                <a:spcPts val="0"/>
              </a:spcBef>
              <a:buNone/>
              <a:defRPr sz="3600" b="1">
                <a:latin typeface="微软雅黑" panose="020B0503020204020204" pitchFamily="34" charset="-122"/>
                <a:ea typeface="微软雅黑" panose="020B0503020204020204" pitchFamily="34" charset="-122"/>
              </a:defRPr>
            </a:lvl3pPr>
            <a:lvl4pPr marL="0" indent="0">
              <a:lnSpc>
                <a:spcPct val="100000"/>
              </a:lnSpc>
              <a:spcBef>
                <a:spcPts val="0"/>
              </a:spcBef>
              <a:buNone/>
              <a:defRPr sz="3600" b="1">
                <a:latin typeface="微软雅黑" panose="020B0503020204020204" pitchFamily="34" charset="-122"/>
                <a:ea typeface="微软雅黑" panose="020B0503020204020204" pitchFamily="34" charset="-122"/>
              </a:defRPr>
            </a:lvl4pPr>
            <a:lvl5pPr marL="0" indent="0">
              <a:lnSpc>
                <a:spcPct val="100000"/>
              </a:lnSpc>
              <a:spcBef>
                <a:spcPts val="0"/>
              </a:spcBef>
              <a:buNone/>
              <a:defRPr sz="3600" b="1">
                <a:latin typeface="微软雅黑" panose="020B0503020204020204" pitchFamily="34" charset="-122"/>
                <a:ea typeface="微软雅黑" panose="020B0503020204020204" pitchFamily="34" charset="-122"/>
              </a:defRPr>
            </a:lvl5pPr>
          </a:lstStyle>
          <a:p>
            <a:pPr lvl="0"/>
            <a:r>
              <a:rPr lang="zh-CN" altLang="en-US" dirty="0"/>
              <a:t>标题</a:t>
            </a:r>
          </a:p>
        </p:txBody>
      </p:sp>
    </p:spTree>
    <p:extLst>
      <p:ext uri="{BB962C8B-B14F-4D97-AF65-F5344CB8AC3E}">
        <p14:creationId xmlns:p14="http://schemas.microsoft.com/office/powerpoint/2010/main" val="888894868"/>
      </p:ext>
    </p:extLst>
  </p:cSld>
  <p:clrMapOvr>
    <a:masterClrMapping/>
  </p:clrMapOvr>
  <p:extLst>
    <p:ext uri="{DCECCB84-F9BA-43D5-87BE-67443E8EF086}">
      <p15:sldGuideLst xmlns:p15="http://schemas.microsoft.com/office/powerpoint/2012/main">
        <p15:guide id="1" orient="horz" pos="686" userDrawn="1">
          <p15:clr>
            <a:srgbClr val="FBAE40"/>
          </p15:clr>
        </p15:guide>
        <p15:guide id="2" pos="325" userDrawn="1">
          <p15:clr>
            <a:srgbClr val="FBAE40"/>
          </p15:clr>
        </p15:guide>
        <p15:guide id="3" pos="7355" userDrawn="1">
          <p15:clr>
            <a:srgbClr val="FBAE40"/>
          </p15:clr>
        </p15:guide>
        <p15:guide id="4" orient="horz" pos="408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结尾">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48ED73D7-8A68-9AA0-C42F-B1F3CF82AEAA}"/>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1" name="图片 10">
            <a:extLst>
              <a:ext uri="{FF2B5EF4-FFF2-40B4-BE49-F238E27FC236}">
                <a16:creationId xmlns:a16="http://schemas.microsoft.com/office/drawing/2014/main" id="{3F330488-3A21-7EC0-5653-C89090F7C515}"/>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685800" y="694418"/>
            <a:ext cx="3592551" cy="720000"/>
          </a:xfrm>
          <a:prstGeom prst="rect">
            <a:avLst/>
          </a:prstGeom>
        </p:spPr>
      </p:pic>
      <p:sp>
        <p:nvSpPr>
          <p:cNvPr id="4" name="文本框 3">
            <a:extLst>
              <a:ext uri="{FF2B5EF4-FFF2-40B4-BE49-F238E27FC236}">
                <a16:creationId xmlns:a16="http://schemas.microsoft.com/office/drawing/2014/main" id="{1DB1C379-CEBD-7960-335F-0CB1BA542781}"/>
              </a:ext>
            </a:extLst>
          </p:cNvPr>
          <p:cNvSpPr txBox="1"/>
          <p:nvPr userDrawn="1"/>
        </p:nvSpPr>
        <p:spPr>
          <a:xfrm>
            <a:off x="801015" y="3287136"/>
            <a:ext cx="4972964" cy="658368"/>
          </a:xfrm>
          <a:custGeom>
            <a:avLst/>
            <a:gdLst/>
            <a:ahLst/>
            <a:cxnLst/>
            <a:rect l="l" t="t" r="r" b="b"/>
            <a:pathLst>
              <a:path w="4972964" h="658368">
                <a:moveTo>
                  <a:pt x="4390491" y="558698"/>
                </a:moveTo>
                <a:lnTo>
                  <a:pt x="4385919" y="590702"/>
                </a:lnTo>
                <a:lnTo>
                  <a:pt x="4706874" y="590702"/>
                </a:lnTo>
                <a:lnTo>
                  <a:pt x="4711446" y="558698"/>
                </a:lnTo>
                <a:close/>
                <a:moveTo>
                  <a:pt x="4403293" y="466344"/>
                </a:moveTo>
                <a:lnTo>
                  <a:pt x="4398721" y="498348"/>
                </a:lnTo>
                <a:lnTo>
                  <a:pt x="4719675" y="498348"/>
                </a:lnTo>
                <a:lnTo>
                  <a:pt x="4724247" y="466344"/>
                </a:lnTo>
                <a:close/>
                <a:moveTo>
                  <a:pt x="3333597" y="440741"/>
                </a:moveTo>
                <a:lnTo>
                  <a:pt x="3463442" y="440741"/>
                </a:lnTo>
                <a:lnTo>
                  <a:pt x="3435095" y="563270"/>
                </a:lnTo>
                <a:lnTo>
                  <a:pt x="3507333" y="563270"/>
                </a:lnTo>
                <a:lnTo>
                  <a:pt x="3548481" y="523951"/>
                </a:lnTo>
                <a:lnTo>
                  <a:pt x="3530193" y="658368"/>
                </a:lnTo>
                <a:lnTo>
                  <a:pt x="3281476" y="658368"/>
                </a:lnTo>
                <a:close/>
                <a:moveTo>
                  <a:pt x="4416094" y="373989"/>
                </a:moveTo>
                <a:lnTo>
                  <a:pt x="4411523" y="405079"/>
                </a:lnTo>
                <a:lnTo>
                  <a:pt x="4732477" y="405079"/>
                </a:lnTo>
                <a:lnTo>
                  <a:pt x="4737049" y="373989"/>
                </a:lnTo>
                <a:close/>
                <a:moveTo>
                  <a:pt x="1727149" y="332841"/>
                </a:moveTo>
                <a:lnTo>
                  <a:pt x="1722577" y="368503"/>
                </a:lnTo>
                <a:lnTo>
                  <a:pt x="1794814" y="368503"/>
                </a:lnTo>
                <a:lnTo>
                  <a:pt x="1799386" y="332841"/>
                </a:lnTo>
                <a:close/>
                <a:moveTo>
                  <a:pt x="336499" y="332841"/>
                </a:moveTo>
                <a:lnTo>
                  <a:pt x="331927" y="368503"/>
                </a:lnTo>
                <a:lnTo>
                  <a:pt x="404165" y="368503"/>
                </a:lnTo>
                <a:lnTo>
                  <a:pt x="408737" y="332841"/>
                </a:lnTo>
                <a:close/>
                <a:moveTo>
                  <a:pt x="1931974" y="267005"/>
                </a:moveTo>
                <a:lnTo>
                  <a:pt x="2007869" y="267005"/>
                </a:lnTo>
                <a:lnTo>
                  <a:pt x="1989582" y="486461"/>
                </a:lnTo>
                <a:lnTo>
                  <a:pt x="1913686" y="486461"/>
                </a:lnTo>
                <a:close/>
                <a:moveTo>
                  <a:pt x="541324" y="267005"/>
                </a:moveTo>
                <a:lnTo>
                  <a:pt x="617220" y="267005"/>
                </a:lnTo>
                <a:lnTo>
                  <a:pt x="598932" y="486461"/>
                </a:lnTo>
                <a:lnTo>
                  <a:pt x="523037" y="486461"/>
                </a:lnTo>
                <a:close/>
                <a:moveTo>
                  <a:pt x="1741779" y="230429"/>
                </a:moveTo>
                <a:lnTo>
                  <a:pt x="1737207" y="266090"/>
                </a:lnTo>
                <a:lnTo>
                  <a:pt x="1809445" y="266090"/>
                </a:lnTo>
                <a:lnTo>
                  <a:pt x="1814017" y="230429"/>
                </a:lnTo>
                <a:close/>
                <a:moveTo>
                  <a:pt x="351129" y="230429"/>
                </a:moveTo>
                <a:lnTo>
                  <a:pt x="346557" y="266090"/>
                </a:lnTo>
                <a:lnTo>
                  <a:pt x="418795" y="266090"/>
                </a:lnTo>
                <a:lnTo>
                  <a:pt x="423367" y="230429"/>
                </a:lnTo>
                <a:close/>
                <a:moveTo>
                  <a:pt x="1416253" y="169164"/>
                </a:moveTo>
                <a:lnTo>
                  <a:pt x="1603705" y="169164"/>
                </a:lnTo>
                <a:lnTo>
                  <a:pt x="1555242" y="510235"/>
                </a:lnTo>
                <a:lnTo>
                  <a:pt x="1600962" y="488289"/>
                </a:lnTo>
                <a:lnTo>
                  <a:pt x="1587246" y="582473"/>
                </a:lnTo>
                <a:lnTo>
                  <a:pt x="1390650" y="655625"/>
                </a:lnTo>
                <a:lnTo>
                  <a:pt x="1446428" y="257861"/>
                </a:lnTo>
                <a:lnTo>
                  <a:pt x="1403451" y="257861"/>
                </a:lnTo>
                <a:close/>
                <a:moveTo>
                  <a:pt x="25603" y="169164"/>
                </a:moveTo>
                <a:lnTo>
                  <a:pt x="213055" y="169164"/>
                </a:lnTo>
                <a:lnTo>
                  <a:pt x="164592" y="510235"/>
                </a:lnTo>
                <a:lnTo>
                  <a:pt x="210312" y="488289"/>
                </a:lnTo>
                <a:lnTo>
                  <a:pt x="196596" y="582473"/>
                </a:lnTo>
                <a:lnTo>
                  <a:pt x="0" y="655625"/>
                </a:lnTo>
                <a:lnTo>
                  <a:pt x="55778" y="257861"/>
                </a:lnTo>
                <a:lnTo>
                  <a:pt x="12801" y="257861"/>
                </a:lnTo>
                <a:close/>
                <a:moveTo>
                  <a:pt x="3301593" y="138989"/>
                </a:moveTo>
                <a:lnTo>
                  <a:pt x="3425952" y="138989"/>
                </a:lnTo>
                <a:lnTo>
                  <a:pt x="3211982" y="658368"/>
                </a:lnTo>
                <a:lnTo>
                  <a:pt x="3088538" y="658368"/>
                </a:lnTo>
                <a:close/>
                <a:moveTo>
                  <a:pt x="1756410" y="128016"/>
                </a:moveTo>
                <a:lnTo>
                  <a:pt x="1750923" y="163677"/>
                </a:lnTo>
                <a:lnTo>
                  <a:pt x="1823161" y="163677"/>
                </a:lnTo>
                <a:lnTo>
                  <a:pt x="1828647" y="128016"/>
                </a:lnTo>
                <a:close/>
                <a:moveTo>
                  <a:pt x="365760" y="128016"/>
                </a:moveTo>
                <a:lnTo>
                  <a:pt x="360273" y="163677"/>
                </a:lnTo>
                <a:lnTo>
                  <a:pt x="432511" y="163677"/>
                </a:lnTo>
                <a:lnTo>
                  <a:pt x="437997" y="128016"/>
                </a:lnTo>
                <a:close/>
                <a:moveTo>
                  <a:pt x="2867253" y="34747"/>
                </a:moveTo>
                <a:lnTo>
                  <a:pt x="3137916" y="34747"/>
                </a:lnTo>
                <a:lnTo>
                  <a:pt x="3111398" y="224028"/>
                </a:lnTo>
                <a:lnTo>
                  <a:pt x="3018129" y="409651"/>
                </a:lnTo>
                <a:lnTo>
                  <a:pt x="3086709" y="658368"/>
                </a:lnTo>
                <a:lnTo>
                  <a:pt x="2958693" y="658368"/>
                </a:lnTo>
                <a:lnTo>
                  <a:pt x="2935833" y="574243"/>
                </a:lnTo>
                <a:lnTo>
                  <a:pt x="2893771" y="658368"/>
                </a:lnTo>
                <a:lnTo>
                  <a:pt x="2765755" y="658368"/>
                </a:lnTo>
                <a:lnTo>
                  <a:pt x="2891027" y="410565"/>
                </a:lnTo>
                <a:lnTo>
                  <a:pt x="2840736" y="225857"/>
                </a:lnTo>
                <a:lnTo>
                  <a:pt x="2850794" y="156362"/>
                </a:lnTo>
                <a:lnTo>
                  <a:pt x="2964179" y="156362"/>
                </a:lnTo>
                <a:lnTo>
                  <a:pt x="2958693" y="192938"/>
                </a:lnTo>
                <a:lnTo>
                  <a:pt x="2973324" y="246888"/>
                </a:lnTo>
                <a:lnTo>
                  <a:pt x="3002584" y="189281"/>
                </a:lnTo>
                <a:lnTo>
                  <a:pt x="3011728" y="121615"/>
                </a:lnTo>
                <a:lnTo>
                  <a:pt x="2854452" y="121615"/>
                </a:lnTo>
                <a:close/>
                <a:moveTo>
                  <a:pt x="3167176" y="17373"/>
                </a:moveTo>
                <a:lnTo>
                  <a:pt x="3589629" y="17373"/>
                </a:lnTo>
                <a:lnTo>
                  <a:pt x="3533851" y="416966"/>
                </a:lnTo>
                <a:lnTo>
                  <a:pt x="3414064" y="416966"/>
                </a:lnTo>
                <a:lnTo>
                  <a:pt x="3458870" y="99669"/>
                </a:lnTo>
                <a:lnTo>
                  <a:pt x="3280562" y="99669"/>
                </a:lnTo>
                <a:lnTo>
                  <a:pt x="3272332" y="155448"/>
                </a:lnTo>
                <a:lnTo>
                  <a:pt x="3169005" y="416966"/>
                </a:lnTo>
                <a:lnTo>
                  <a:pt x="3111398" y="416966"/>
                </a:lnTo>
                <a:close/>
                <a:moveTo>
                  <a:pt x="1461058" y="17373"/>
                </a:moveTo>
                <a:lnTo>
                  <a:pt x="1591818" y="17373"/>
                </a:lnTo>
                <a:lnTo>
                  <a:pt x="1612849" y="143561"/>
                </a:lnTo>
                <a:lnTo>
                  <a:pt x="1482090" y="143561"/>
                </a:lnTo>
                <a:close/>
                <a:moveTo>
                  <a:pt x="70408" y="17373"/>
                </a:moveTo>
                <a:lnTo>
                  <a:pt x="201168" y="17373"/>
                </a:lnTo>
                <a:lnTo>
                  <a:pt x="222199" y="143561"/>
                </a:lnTo>
                <a:lnTo>
                  <a:pt x="91440" y="143561"/>
                </a:lnTo>
                <a:close/>
                <a:moveTo>
                  <a:pt x="1736293" y="1828"/>
                </a:moveTo>
                <a:lnTo>
                  <a:pt x="1876196" y="1828"/>
                </a:lnTo>
                <a:lnTo>
                  <a:pt x="1841449" y="47549"/>
                </a:lnTo>
                <a:lnTo>
                  <a:pt x="1950262" y="47549"/>
                </a:lnTo>
                <a:lnTo>
                  <a:pt x="1873453" y="596189"/>
                </a:lnTo>
                <a:cubicBezTo>
                  <a:pt x="1872234" y="604723"/>
                  <a:pt x="1869033" y="612648"/>
                  <a:pt x="1863852" y="619963"/>
                </a:cubicBezTo>
                <a:cubicBezTo>
                  <a:pt x="1858670" y="627278"/>
                  <a:pt x="1852269" y="633679"/>
                  <a:pt x="1844649" y="639165"/>
                </a:cubicBezTo>
                <a:cubicBezTo>
                  <a:pt x="1837029" y="644652"/>
                  <a:pt x="1828342" y="648919"/>
                  <a:pt x="1818589" y="651967"/>
                </a:cubicBezTo>
                <a:cubicBezTo>
                  <a:pt x="1808835" y="655015"/>
                  <a:pt x="1798472" y="656539"/>
                  <a:pt x="1787499" y="656539"/>
                </a:cubicBezTo>
                <a:lnTo>
                  <a:pt x="1696974" y="656539"/>
                </a:lnTo>
                <a:lnTo>
                  <a:pt x="1766468" y="571500"/>
                </a:lnTo>
                <a:lnTo>
                  <a:pt x="1781098" y="466344"/>
                </a:lnTo>
                <a:lnTo>
                  <a:pt x="1678686" y="645566"/>
                </a:lnTo>
                <a:lnTo>
                  <a:pt x="1567129" y="645566"/>
                </a:lnTo>
                <a:lnTo>
                  <a:pt x="1681429" y="444398"/>
                </a:lnTo>
                <a:lnTo>
                  <a:pt x="1580845" y="444398"/>
                </a:lnTo>
                <a:lnTo>
                  <a:pt x="1591818" y="368503"/>
                </a:lnTo>
                <a:lnTo>
                  <a:pt x="1617421" y="368503"/>
                </a:lnTo>
                <a:lnTo>
                  <a:pt x="1663141" y="47549"/>
                </a:lnTo>
                <a:lnTo>
                  <a:pt x="1727149" y="47549"/>
                </a:lnTo>
                <a:lnTo>
                  <a:pt x="1750009" y="21031"/>
                </a:lnTo>
                <a:close/>
                <a:moveTo>
                  <a:pt x="345643" y="1828"/>
                </a:moveTo>
                <a:lnTo>
                  <a:pt x="485546" y="1828"/>
                </a:lnTo>
                <a:lnTo>
                  <a:pt x="450799" y="47549"/>
                </a:lnTo>
                <a:lnTo>
                  <a:pt x="559612" y="47549"/>
                </a:lnTo>
                <a:lnTo>
                  <a:pt x="482803" y="596189"/>
                </a:lnTo>
                <a:cubicBezTo>
                  <a:pt x="481584" y="604723"/>
                  <a:pt x="478383" y="612648"/>
                  <a:pt x="473201" y="619963"/>
                </a:cubicBezTo>
                <a:cubicBezTo>
                  <a:pt x="468020" y="627278"/>
                  <a:pt x="461619" y="633679"/>
                  <a:pt x="453999" y="639165"/>
                </a:cubicBezTo>
                <a:cubicBezTo>
                  <a:pt x="446379" y="644652"/>
                  <a:pt x="437693" y="648919"/>
                  <a:pt x="427939" y="651967"/>
                </a:cubicBezTo>
                <a:cubicBezTo>
                  <a:pt x="418185" y="655015"/>
                  <a:pt x="407822" y="656539"/>
                  <a:pt x="396849" y="656539"/>
                </a:cubicBezTo>
                <a:lnTo>
                  <a:pt x="306324" y="656539"/>
                </a:lnTo>
                <a:lnTo>
                  <a:pt x="375818" y="571500"/>
                </a:lnTo>
                <a:lnTo>
                  <a:pt x="390448" y="466344"/>
                </a:lnTo>
                <a:lnTo>
                  <a:pt x="288036" y="645566"/>
                </a:lnTo>
                <a:lnTo>
                  <a:pt x="176479" y="645566"/>
                </a:lnTo>
                <a:lnTo>
                  <a:pt x="290779" y="444398"/>
                </a:lnTo>
                <a:lnTo>
                  <a:pt x="190195" y="444398"/>
                </a:lnTo>
                <a:lnTo>
                  <a:pt x="201168" y="368503"/>
                </a:lnTo>
                <a:lnTo>
                  <a:pt x="226771" y="368503"/>
                </a:lnTo>
                <a:lnTo>
                  <a:pt x="272491" y="47549"/>
                </a:lnTo>
                <a:lnTo>
                  <a:pt x="336499" y="47549"/>
                </a:lnTo>
                <a:lnTo>
                  <a:pt x="359359" y="21031"/>
                </a:lnTo>
                <a:close/>
                <a:moveTo>
                  <a:pt x="2036216" y="914"/>
                </a:moveTo>
                <a:lnTo>
                  <a:pt x="2180691" y="914"/>
                </a:lnTo>
                <a:lnTo>
                  <a:pt x="2161489" y="134417"/>
                </a:lnTo>
                <a:lnTo>
                  <a:pt x="2183434" y="134417"/>
                </a:lnTo>
                <a:lnTo>
                  <a:pt x="2171547" y="215798"/>
                </a:lnTo>
                <a:lnTo>
                  <a:pt x="2150516" y="215798"/>
                </a:lnTo>
                <a:lnTo>
                  <a:pt x="2096566" y="597103"/>
                </a:lnTo>
                <a:cubicBezTo>
                  <a:pt x="2094128" y="614172"/>
                  <a:pt x="2085441" y="628497"/>
                  <a:pt x="2070506" y="640080"/>
                </a:cubicBezTo>
                <a:cubicBezTo>
                  <a:pt x="2055571" y="651662"/>
                  <a:pt x="2038349" y="657453"/>
                  <a:pt x="2018842" y="657453"/>
                </a:cubicBezTo>
                <a:lnTo>
                  <a:pt x="1921916" y="657453"/>
                </a:lnTo>
                <a:lnTo>
                  <a:pt x="1984095" y="572414"/>
                </a:lnTo>
                <a:lnTo>
                  <a:pt x="2034387" y="215798"/>
                </a:lnTo>
                <a:lnTo>
                  <a:pt x="1938375" y="215798"/>
                </a:lnTo>
                <a:lnTo>
                  <a:pt x="1950262" y="134417"/>
                </a:lnTo>
                <a:lnTo>
                  <a:pt x="2045360" y="134417"/>
                </a:lnTo>
                <a:lnTo>
                  <a:pt x="2060905" y="26517"/>
                </a:lnTo>
                <a:close/>
                <a:moveTo>
                  <a:pt x="645566" y="914"/>
                </a:moveTo>
                <a:lnTo>
                  <a:pt x="790041" y="914"/>
                </a:lnTo>
                <a:lnTo>
                  <a:pt x="770839" y="134417"/>
                </a:lnTo>
                <a:lnTo>
                  <a:pt x="792784" y="134417"/>
                </a:lnTo>
                <a:lnTo>
                  <a:pt x="780897" y="215798"/>
                </a:lnTo>
                <a:lnTo>
                  <a:pt x="759866" y="215798"/>
                </a:lnTo>
                <a:lnTo>
                  <a:pt x="705917" y="597103"/>
                </a:lnTo>
                <a:cubicBezTo>
                  <a:pt x="703478" y="614172"/>
                  <a:pt x="694791" y="628497"/>
                  <a:pt x="679856" y="640080"/>
                </a:cubicBezTo>
                <a:cubicBezTo>
                  <a:pt x="664921" y="651662"/>
                  <a:pt x="647700" y="657453"/>
                  <a:pt x="628193" y="657453"/>
                </a:cubicBezTo>
                <a:lnTo>
                  <a:pt x="531266" y="657453"/>
                </a:lnTo>
                <a:lnTo>
                  <a:pt x="593445" y="572414"/>
                </a:lnTo>
                <a:lnTo>
                  <a:pt x="643737" y="215798"/>
                </a:lnTo>
                <a:lnTo>
                  <a:pt x="547725" y="215798"/>
                </a:lnTo>
                <a:lnTo>
                  <a:pt x="559612" y="134417"/>
                </a:lnTo>
                <a:lnTo>
                  <a:pt x="654710" y="134417"/>
                </a:lnTo>
                <a:lnTo>
                  <a:pt x="670255" y="26517"/>
                </a:lnTo>
                <a:close/>
                <a:moveTo>
                  <a:pt x="4972964" y="0"/>
                </a:moveTo>
                <a:lnTo>
                  <a:pt x="4962906" y="69494"/>
                </a:lnTo>
                <a:lnTo>
                  <a:pt x="4660239" y="76809"/>
                </a:lnTo>
                <a:lnTo>
                  <a:pt x="4630978" y="113385"/>
                </a:lnTo>
                <a:lnTo>
                  <a:pt x="4939131" y="113385"/>
                </a:lnTo>
                <a:lnTo>
                  <a:pt x="4929987" y="182880"/>
                </a:lnTo>
                <a:lnTo>
                  <a:pt x="4575200" y="182880"/>
                </a:lnTo>
                <a:lnTo>
                  <a:pt x="4554169" y="208483"/>
                </a:lnTo>
                <a:lnTo>
                  <a:pt x="4943703" y="208483"/>
                </a:lnTo>
                <a:lnTo>
                  <a:pt x="4933645" y="277977"/>
                </a:lnTo>
                <a:lnTo>
                  <a:pt x="4498391" y="277977"/>
                </a:lnTo>
                <a:lnTo>
                  <a:pt x="4477359" y="304495"/>
                </a:lnTo>
                <a:lnTo>
                  <a:pt x="4903470" y="304495"/>
                </a:lnTo>
                <a:lnTo>
                  <a:pt x="4853178" y="658368"/>
                </a:lnTo>
                <a:lnTo>
                  <a:pt x="4219499" y="658368"/>
                </a:lnTo>
                <a:lnTo>
                  <a:pt x="4251502" y="434340"/>
                </a:lnTo>
                <a:lnTo>
                  <a:pt x="4164634" y="434340"/>
                </a:lnTo>
                <a:lnTo>
                  <a:pt x="4289907" y="277977"/>
                </a:lnTo>
                <a:lnTo>
                  <a:pt x="4203954" y="277977"/>
                </a:lnTo>
                <a:lnTo>
                  <a:pt x="4214012" y="208483"/>
                </a:lnTo>
                <a:lnTo>
                  <a:pt x="4345686" y="208483"/>
                </a:lnTo>
                <a:lnTo>
                  <a:pt x="4366717" y="182880"/>
                </a:lnTo>
                <a:lnTo>
                  <a:pt x="4235043" y="182880"/>
                </a:lnTo>
                <a:lnTo>
                  <a:pt x="4244187" y="113385"/>
                </a:lnTo>
                <a:lnTo>
                  <a:pt x="4422495" y="113385"/>
                </a:lnTo>
                <a:lnTo>
                  <a:pt x="4448099" y="82296"/>
                </a:lnTo>
                <a:lnTo>
                  <a:pt x="4230471" y="86868"/>
                </a:lnTo>
                <a:lnTo>
                  <a:pt x="4240530" y="17373"/>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7200" dirty="0">
              <a:solidFill>
                <a:schemeClr val="accent1"/>
              </a:solidFill>
              <a:latin typeface="优设标题黑" panose="00000500000000000000" pitchFamily="2" charset="-122"/>
              <a:ea typeface="优设标题黑" panose="00000500000000000000" pitchFamily="2" charset="-122"/>
            </a:endParaRPr>
          </a:p>
        </p:txBody>
      </p:sp>
      <p:sp>
        <p:nvSpPr>
          <p:cNvPr id="8" name="文本框 7">
            <a:extLst>
              <a:ext uri="{FF2B5EF4-FFF2-40B4-BE49-F238E27FC236}">
                <a16:creationId xmlns:a16="http://schemas.microsoft.com/office/drawing/2014/main" id="{33755FC4-46AE-A493-AAE0-15D11614A05B}"/>
              </a:ext>
            </a:extLst>
          </p:cNvPr>
          <p:cNvSpPr txBox="1"/>
          <p:nvPr userDrawn="1"/>
        </p:nvSpPr>
        <p:spPr>
          <a:xfrm>
            <a:off x="777239" y="4243552"/>
            <a:ext cx="4886706" cy="260909"/>
          </a:xfrm>
          <a:custGeom>
            <a:avLst/>
            <a:gdLst/>
            <a:ahLst/>
            <a:cxnLst/>
            <a:rect l="l" t="t" r="r" b="b"/>
            <a:pathLst>
              <a:path w="4886706" h="260909">
                <a:moveTo>
                  <a:pt x="2425979" y="28651"/>
                </a:moveTo>
                <a:lnTo>
                  <a:pt x="2415616" y="128321"/>
                </a:lnTo>
                <a:lnTo>
                  <a:pt x="2513457" y="128321"/>
                </a:lnTo>
                <a:lnTo>
                  <a:pt x="2523820" y="28651"/>
                </a:lnTo>
                <a:close/>
                <a:moveTo>
                  <a:pt x="2159280" y="28651"/>
                </a:moveTo>
                <a:lnTo>
                  <a:pt x="2137944" y="232562"/>
                </a:lnTo>
                <a:lnTo>
                  <a:pt x="2236089" y="232562"/>
                </a:lnTo>
                <a:lnTo>
                  <a:pt x="2257425" y="28651"/>
                </a:lnTo>
                <a:close/>
                <a:moveTo>
                  <a:pt x="3335503" y="26213"/>
                </a:moveTo>
                <a:lnTo>
                  <a:pt x="3277895" y="167335"/>
                </a:lnTo>
                <a:lnTo>
                  <a:pt x="3363240" y="167335"/>
                </a:lnTo>
                <a:close/>
                <a:moveTo>
                  <a:pt x="649453" y="26213"/>
                </a:moveTo>
                <a:lnTo>
                  <a:pt x="591845" y="167335"/>
                </a:lnTo>
                <a:lnTo>
                  <a:pt x="677190" y="167335"/>
                </a:lnTo>
                <a:close/>
                <a:moveTo>
                  <a:pt x="4732782" y="0"/>
                </a:moveTo>
                <a:lnTo>
                  <a:pt x="4886706" y="0"/>
                </a:lnTo>
                <a:lnTo>
                  <a:pt x="4876038" y="28651"/>
                </a:lnTo>
                <a:lnTo>
                  <a:pt x="4759605" y="28651"/>
                </a:lnTo>
                <a:lnTo>
                  <a:pt x="4738269" y="232562"/>
                </a:lnTo>
                <a:lnTo>
                  <a:pt x="4836414" y="232562"/>
                </a:lnTo>
                <a:lnTo>
                  <a:pt x="4845863" y="141732"/>
                </a:lnTo>
                <a:lnTo>
                  <a:pt x="4812030" y="141732"/>
                </a:lnTo>
                <a:lnTo>
                  <a:pt x="4807458" y="113081"/>
                </a:lnTo>
                <a:lnTo>
                  <a:pt x="4878781" y="113081"/>
                </a:lnTo>
                <a:lnTo>
                  <a:pt x="4863237" y="260909"/>
                </a:lnTo>
                <a:lnTo>
                  <a:pt x="4705350" y="260909"/>
                </a:lnTo>
                <a:lnTo>
                  <a:pt x="4708093" y="232562"/>
                </a:lnTo>
                <a:lnTo>
                  <a:pt x="4708398" y="232562"/>
                </a:lnTo>
                <a:lnTo>
                  <a:pt x="4729734" y="28651"/>
                </a:lnTo>
                <a:close/>
                <a:moveTo>
                  <a:pt x="4456252" y="0"/>
                </a:moveTo>
                <a:lnTo>
                  <a:pt x="4494657" y="0"/>
                </a:lnTo>
                <a:lnTo>
                  <a:pt x="4589450" y="210921"/>
                </a:lnTo>
                <a:lnTo>
                  <a:pt x="4611701" y="0"/>
                </a:lnTo>
                <a:lnTo>
                  <a:pt x="4641571" y="0"/>
                </a:lnTo>
                <a:lnTo>
                  <a:pt x="4614139" y="260909"/>
                </a:lnTo>
                <a:lnTo>
                  <a:pt x="4580001" y="260909"/>
                </a:lnTo>
                <a:lnTo>
                  <a:pt x="4481856" y="42367"/>
                </a:lnTo>
                <a:lnTo>
                  <a:pt x="4458996" y="260909"/>
                </a:lnTo>
                <a:lnTo>
                  <a:pt x="4429125" y="260909"/>
                </a:lnTo>
                <a:close/>
                <a:moveTo>
                  <a:pt x="4313682" y="0"/>
                </a:moveTo>
                <a:lnTo>
                  <a:pt x="4343553" y="0"/>
                </a:lnTo>
                <a:lnTo>
                  <a:pt x="4316121" y="260909"/>
                </a:lnTo>
                <a:lnTo>
                  <a:pt x="4286250" y="260909"/>
                </a:lnTo>
                <a:close/>
                <a:moveTo>
                  <a:pt x="4046982" y="0"/>
                </a:moveTo>
                <a:lnTo>
                  <a:pt x="4076852" y="0"/>
                </a:lnTo>
                <a:lnTo>
                  <a:pt x="4064965" y="113081"/>
                </a:lnTo>
                <a:lnTo>
                  <a:pt x="4162806" y="113081"/>
                </a:lnTo>
                <a:lnTo>
                  <a:pt x="4174693" y="0"/>
                </a:lnTo>
                <a:lnTo>
                  <a:pt x="4204564" y="0"/>
                </a:lnTo>
                <a:lnTo>
                  <a:pt x="4177132" y="260909"/>
                </a:lnTo>
                <a:lnTo>
                  <a:pt x="4147261" y="260909"/>
                </a:lnTo>
                <a:lnTo>
                  <a:pt x="4159758" y="141732"/>
                </a:lnTo>
                <a:lnTo>
                  <a:pt x="4061917" y="141732"/>
                </a:lnTo>
                <a:lnTo>
                  <a:pt x="4049420" y="260909"/>
                </a:lnTo>
                <a:lnTo>
                  <a:pt x="4019550" y="260909"/>
                </a:lnTo>
                <a:lnTo>
                  <a:pt x="4032047" y="141732"/>
                </a:lnTo>
                <a:lnTo>
                  <a:pt x="4034790" y="114909"/>
                </a:lnTo>
                <a:close/>
                <a:moveTo>
                  <a:pt x="3779977" y="0"/>
                </a:moveTo>
                <a:lnTo>
                  <a:pt x="3938169" y="0"/>
                </a:lnTo>
                <a:lnTo>
                  <a:pt x="3935120" y="28651"/>
                </a:lnTo>
                <a:lnTo>
                  <a:pt x="3806800" y="28651"/>
                </a:lnTo>
                <a:lnTo>
                  <a:pt x="3785464" y="232562"/>
                </a:lnTo>
                <a:lnTo>
                  <a:pt x="3914089" y="232562"/>
                </a:lnTo>
                <a:lnTo>
                  <a:pt x="3903421" y="260909"/>
                </a:lnTo>
                <a:lnTo>
                  <a:pt x="3752850" y="260909"/>
                </a:lnTo>
                <a:close/>
                <a:moveTo>
                  <a:pt x="3498723" y="0"/>
                </a:moveTo>
                <a:lnTo>
                  <a:pt x="3682518" y="0"/>
                </a:lnTo>
                <a:lnTo>
                  <a:pt x="3679469" y="28651"/>
                </a:lnTo>
                <a:lnTo>
                  <a:pt x="3602355" y="28651"/>
                </a:lnTo>
                <a:lnTo>
                  <a:pt x="3577971" y="260909"/>
                </a:lnTo>
                <a:lnTo>
                  <a:pt x="3548101" y="260909"/>
                </a:lnTo>
                <a:lnTo>
                  <a:pt x="3572485" y="28651"/>
                </a:lnTo>
                <a:lnTo>
                  <a:pt x="3495675" y="28651"/>
                </a:lnTo>
                <a:close/>
                <a:moveTo>
                  <a:pt x="3316300" y="0"/>
                </a:moveTo>
                <a:lnTo>
                  <a:pt x="3360192" y="0"/>
                </a:lnTo>
                <a:lnTo>
                  <a:pt x="3411703" y="260909"/>
                </a:lnTo>
                <a:lnTo>
                  <a:pt x="3381832" y="260909"/>
                </a:lnTo>
                <a:lnTo>
                  <a:pt x="3369031" y="195986"/>
                </a:lnTo>
                <a:lnTo>
                  <a:pt x="3266313" y="195986"/>
                </a:lnTo>
                <a:lnTo>
                  <a:pt x="3239795" y="260909"/>
                </a:lnTo>
                <a:lnTo>
                  <a:pt x="3209925" y="260909"/>
                </a:lnTo>
                <a:close/>
                <a:moveTo>
                  <a:pt x="2857500" y="0"/>
                </a:moveTo>
                <a:lnTo>
                  <a:pt x="2887370" y="0"/>
                </a:lnTo>
                <a:lnTo>
                  <a:pt x="2918460" y="207873"/>
                </a:lnTo>
                <a:lnTo>
                  <a:pt x="2988869" y="0"/>
                </a:lnTo>
                <a:lnTo>
                  <a:pt x="3018739" y="0"/>
                </a:lnTo>
                <a:lnTo>
                  <a:pt x="3048305" y="207873"/>
                </a:lnTo>
                <a:lnTo>
                  <a:pt x="3120238" y="0"/>
                </a:lnTo>
                <a:lnTo>
                  <a:pt x="3150108" y="0"/>
                </a:lnTo>
                <a:lnTo>
                  <a:pt x="3059887" y="260909"/>
                </a:lnTo>
                <a:lnTo>
                  <a:pt x="3026054" y="260909"/>
                </a:lnTo>
                <a:lnTo>
                  <a:pt x="2997708" y="62179"/>
                </a:lnTo>
                <a:lnTo>
                  <a:pt x="2930347" y="260909"/>
                </a:lnTo>
                <a:lnTo>
                  <a:pt x="2896515" y="260909"/>
                </a:lnTo>
                <a:close/>
                <a:moveTo>
                  <a:pt x="2399157" y="0"/>
                </a:moveTo>
                <a:lnTo>
                  <a:pt x="2556739" y="0"/>
                </a:lnTo>
                <a:lnTo>
                  <a:pt x="2543327" y="128321"/>
                </a:lnTo>
                <a:lnTo>
                  <a:pt x="2540279" y="156667"/>
                </a:lnTo>
                <a:lnTo>
                  <a:pt x="2507361" y="156667"/>
                </a:lnTo>
                <a:lnTo>
                  <a:pt x="2535403" y="260909"/>
                </a:lnTo>
                <a:lnTo>
                  <a:pt x="2505532" y="260909"/>
                </a:lnTo>
                <a:lnTo>
                  <a:pt x="2477491" y="156667"/>
                </a:lnTo>
                <a:lnTo>
                  <a:pt x="2412568" y="156667"/>
                </a:lnTo>
                <a:lnTo>
                  <a:pt x="2401595" y="260909"/>
                </a:lnTo>
                <a:lnTo>
                  <a:pt x="2371725" y="260909"/>
                </a:lnTo>
                <a:lnTo>
                  <a:pt x="2396109" y="28651"/>
                </a:lnTo>
                <a:close/>
                <a:moveTo>
                  <a:pt x="2132457" y="0"/>
                </a:moveTo>
                <a:lnTo>
                  <a:pt x="2290344" y="0"/>
                </a:lnTo>
                <a:lnTo>
                  <a:pt x="2262911" y="260909"/>
                </a:lnTo>
                <a:lnTo>
                  <a:pt x="2105025" y="260909"/>
                </a:lnTo>
                <a:lnTo>
                  <a:pt x="2129409" y="28651"/>
                </a:lnTo>
                <a:close/>
                <a:moveTo>
                  <a:pt x="1865757" y="0"/>
                </a:moveTo>
                <a:lnTo>
                  <a:pt x="2019681" y="0"/>
                </a:lnTo>
                <a:lnTo>
                  <a:pt x="2009318" y="28651"/>
                </a:lnTo>
                <a:lnTo>
                  <a:pt x="1892580" y="28651"/>
                </a:lnTo>
                <a:lnTo>
                  <a:pt x="1883740" y="112471"/>
                </a:lnTo>
                <a:lnTo>
                  <a:pt x="1993468" y="112471"/>
                </a:lnTo>
                <a:lnTo>
                  <a:pt x="1990420" y="141122"/>
                </a:lnTo>
                <a:lnTo>
                  <a:pt x="1880692" y="141122"/>
                </a:lnTo>
                <a:lnTo>
                  <a:pt x="1868196" y="260909"/>
                </a:lnTo>
                <a:lnTo>
                  <a:pt x="1838325" y="260909"/>
                </a:lnTo>
                <a:lnTo>
                  <a:pt x="1853260" y="119177"/>
                </a:lnTo>
                <a:lnTo>
                  <a:pt x="1853870" y="112471"/>
                </a:lnTo>
                <a:lnTo>
                  <a:pt x="1862709" y="28651"/>
                </a:lnTo>
                <a:close/>
                <a:moveTo>
                  <a:pt x="1386459" y="0"/>
                </a:moveTo>
                <a:lnTo>
                  <a:pt x="1544346" y="0"/>
                </a:lnTo>
                <a:lnTo>
                  <a:pt x="1541298" y="28651"/>
                </a:lnTo>
                <a:lnTo>
                  <a:pt x="1413282" y="28651"/>
                </a:lnTo>
                <a:lnTo>
                  <a:pt x="1404747" y="110947"/>
                </a:lnTo>
                <a:lnTo>
                  <a:pt x="1532763" y="110947"/>
                </a:lnTo>
                <a:lnTo>
                  <a:pt x="1519962" y="232562"/>
                </a:lnTo>
                <a:lnTo>
                  <a:pt x="1516914" y="260909"/>
                </a:lnTo>
                <a:lnTo>
                  <a:pt x="1366647" y="260909"/>
                </a:lnTo>
                <a:lnTo>
                  <a:pt x="1362075" y="232562"/>
                </a:lnTo>
                <a:lnTo>
                  <a:pt x="1490091" y="232562"/>
                </a:lnTo>
                <a:lnTo>
                  <a:pt x="1499845" y="139598"/>
                </a:lnTo>
                <a:lnTo>
                  <a:pt x="1371829" y="139598"/>
                </a:lnTo>
                <a:close/>
                <a:moveTo>
                  <a:pt x="1248690" y="0"/>
                </a:moveTo>
                <a:lnTo>
                  <a:pt x="1283437" y="0"/>
                </a:lnTo>
                <a:lnTo>
                  <a:pt x="1179500" y="128016"/>
                </a:lnTo>
                <a:lnTo>
                  <a:pt x="1260577" y="260909"/>
                </a:lnTo>
                <a:lnTo>
                  <a:pt x="1226134" y="260909"/>
                </a:lnTo>
                <a:lnTo>
                  <a:pt x="1144753" y="128016"/>
                </a:lnTo>
                <a:close/>
                <a:moveTo>
                  <a:pt x="1122807" y="0"/>
                </a:moveTo>
                <a:lnTo>
                  <a:pt x="1152677" y="0"/>
                </a:lnTo>
                <a:lnTo>
                  <a:pt x="1125246" y="260909"/>
                </a:lnTo>
                <a:lnTo>
                  <a:pt x="1095375" y="260909"/>
                </a:lnTo>
                <a:close/>
                <a:moveTo>
                  <a:pt x="846277" y="0"/>
                </a:moveTo>
                <a:lnTo>
                  <a:pt x="884682" y="0"/>
                </a:lnTo>
                <a:lnTo>
                  <a:pt x="979475" y="210921"/>
                </a:lnTo>
                <a:lnTo>
                  <a:pt x="1001725" y="0"/>
                </a:lnTo>
                <a:lnTo>
                  <a:pt x="1031596" y="0"/>
                </a:lnTo>
                <a:lnTo>
                  <a:pt x="1004164" y="260909"/>
                </a:lnTo>
                <a:lnTo>
                  <a:pt x="970026" y="260909"/>
                </a:lnTo>
                <a:lnTo>
                  <a:pt x="871881" y="42367"/>
                </a:lnTo>
                <a:lnTo>
                  <a:pt x="849020" y="260909"/>
                </a:lnTo>
                <a:lnTo>
                  <a:pt x="819150" y="260909"/>
                </a:lnTo>
                <a:close/>
                <a:moveTo>
                  <a:pt x="630250" y="0"/>
                </a:moveTo>
                <a:lnTo>
                  <a:pt x="674142" y="0"/>
                </a:lnTo>
                <a:lnTo>
                  <a:pt x="725653" y="260909"/>
                </a:lnTo>
                <a:lnTo>
                  <a:pt x="695782" y="260909"/>
                </a:lnTo>
                <a:lnTo>
                  <a:pt x="682981" y="195986"/>
                </a:lnTo>
                <a:lnTo>
                  <a:pt x="580263" y="195986"/>
                </a:lnTo>
                <a:lnTo>
                  <a:pt x="553746" y="260909"/>
                </a:lnTo>
                <a:lnTo>
                  <a:pt x="523875" y="260909"/>
                </a:lnTo>
                <a:close/>
                <a:moveTo>
                  <a:pt x="284607" y="0"/>
                </a:moveTo>
                <a:lnTo>
                  <a:pt x="314478" y="0"/>
                </a:lnTo>
                <a:lnTo>
                  <a:pt x="302591" y="113081"/>
                </a:lnTo>
                <a:lnTo>
                  <a:pt x="400431" y="113081"/>
                </a:lnTo>
                <a:lnTo>
                  <a:pt x="412319" y="0"/>
                </a:lnTo>
                <a:lnTo>
                  <a:pt x="442189" y="0"/>
                </a:lnTo>
                <a:lnTo>
                  <a:pt x="414757" y="260909"/>
                </a:lnTo>
                <a:lnTo>
                  <a:pt x="384887" y="260909"/>
                </a:lnTo>
                <a:lnTo>
                  <a:pt x="397383" y="141732"/>
                </a:lnTo>
                <a:lnTo>
                  <a:pt x="299543" y="141732"/>
                </a:lnTo>
                <a:lnTo>
                  <a:pt x="287046" y="260909"/>
                </a:lnTo>
                <a:lnTo>
                  <a:pt x="257175" y="260909"/>
                </a:lnTo>
                <a:lnTo>
                  <a:pt x="269672" y="141732"/>
                </a:lnTo>
                <a:lnTo>
                  <a:pt x="272415" y="114909"/>
                </a:lnTo>
                <a:close/>
                <a:moveTo>
                  <a:pt x="3048" y="0"/>
                </a:moveTo>
                <a:lnTo>
                  <a:pt x="186843" y="0"/>
                </a:lnTo>
                <a:lnTo>
                  <a:pt x="183795" y="28651"/>
                </a:lnTo>
                <a:lnTo>
                  <a:pt x="106680" y="28651"/>
                </a:lnTo>
                <a:lnTo>
                  <a:pt x="82296" y="260909"/>
                </a:lnTo>
                <a:lnTo>
                  <a:pt x="52426" y="260909"/>
                </a:lnTo>
                <a:lnTo>
                  <a:pt x="76810" y="28651"/>
                </a:lnTo>
                <a:lnTo>
                  <a:pt x="0" y="28651"/>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latin typeface="字体圈欣意冠黑体" panose="00000500000000000000" pitchFamily="2" charset="-122"/>
              <a:ea typeface="字体圈欣意冠黑体" panose="00000500000000000000" pitchFamily="2" charset="-122"/>
            </a:endParaRPr>
          </a:p>
        </p:txBody>
      </p:sp>
    </p:spTree>
    <p:extLst>
      <p:ext uri="{BB962C8B-B14F-4D97-AF65-F5344CB8AC3E}">
        <p14:creationId xmlns:p14="http://schemas.microsoft.com/office/powerpoint/2010/main" val="1556764663"/>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6C62575-06CE-0ABD-AD21-AF9B0F547C2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0099933-0B58-83F1-7D89-474219BB27B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58DCBDC-C3BF-862D-46DB-8AE74E2EA5D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060E12-E894-4E6F-8EF9-F3DECA2EE1F7}" type="datetimeFigureOut">
              <a:rPr lang="zh-CN" altLang="en-US" smtClean="0"/>
              <a:t>2022/11/28</a:t>
            </a:fld>
            <a:endParaRPr lang="zh-CN" altLang="en-US"/>
          </a:p>
        </p:txBody>
      </p:sp>
      <p:sp>
        <p:nvSpPr>
          <p:cNvPr id="5" name="页脚占位符 4">
            <a:extLst>
              <a:ext uri="{FF2B5EF4-FFF2-40B4-BE49-F238E27FC236}">
                <a16:creationId xmlns:a16="http://schemas.microsoft.com/office/drawing/2014/main" id="{C25A4656-3AF3-4828-7C38-0B9089F2E3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D79A819-43F6-B897-36F0-E2F240E08F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EA6CCE-5D0C-4EC0-828D-7F139D8C9970}" type="slidenum">
              <a:rPr lang="zh-CN" altLang="en-US" smtClean="0"/>
              <a:t>‹#›</a:t>
            </a:fld>
            <a:endParaRPr lang="zh-CN" altLang="en-US"/>
          </a:p>
        </p:txBody>
      </p:sp>
    </p:spTree>
    <p:extLst>
      <p:ext uri="{BB962C8B-B14F-4D97-AF65-F5344CB8AC3E}">
        <p14:creationId xmlns:p14="http://schemas.microsoft.com/office/powerpoint/2010/main" val="35571178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Layout" Target="../diagrams/layout9.xml"/><Relationship Id="rId3" Type="http://schemas.openxmlformats.org/officeDocument/2006/relationships/oleObject" Target="../embeddings/oleObject96.bin"/><Relationship Id="rId7" Type="http://schemas.openxmlformats.org/officeDocument/2006/relationships/diagramData" Target="../diagrams/data9.xml"/><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image" Target="../media/image49.wmf"/><Relationship Id="rId11" Type="http://schemas.microsoft.com/office/2007/relationships/diagramDrawing" Target="../diagrams/drawing9.xml"/><Relationship Id="rId5" Type="http://schemas.openxmlformats.org/officeDocument/2006/relationships/oleObject" Target="../embeddings/oleObject97.bin"/><Relationship Id="rId10" Type="http://schemas.openxmlformats.org/officeDocument/2006/relationships/diagramColors" Target="../diagrams/colors9.xml"/><Relationship Id="rId4" Type="http://schemas.openxmlformats.org/officeDocument/2006/relationships/image" Target="../media/image48.wmf"/><Relationship Id="rId9" Type="http://schemas.openxmlformats.org/officeDocument/2006/relationships/diagramQuickStyle" Target="../diagrams/quickStyle9.xml"/></Relationships>
</file>

<file path=ppt/slides/_rels/slide100.xml.rels><?xml version="1.0" encoding="UTF-8" standalone="yes"?>
<Relationships xmlns="http://schemas.openxmlformats.org/package/2006/relationships"><Relationship Id="rId3" Type="http://schemas.openxmlformats.org/officeDocument/2006/relationships/diagramLayout" Target="../diagrams/layout27.xml"/><Relationship Id="rId2" Type="http://schemas.openxmlformats.org/officeDocument/2006/relationships/diagramData" Target="../diagrams/data27.xml"/><Relationship Id="rId1" Type="http://schemas.openxmlformats.org/officeDocument/2006/relationships/slideLayout" Target="../slideLayouts/slideLayout4.xml"/><Relationship Id="rId6" Type="http://schemas.microsoft.com/office/2007/relationships/diagramDrawing" Target="../diagrams/drawing27.xml"/><Relationship Id="rId5" Type="http://schemas.openxmlformats.org/officeDocument/2006/relationships/diagramColors" Target="../diagrams/colors27.xml"/><Relationship Id="rId4" Type="http://schemas.openxmlformats.org/officeDocument/2006/relationships/diagramQuickStyle" Target="../diagrams/quickStyle2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8" Type="http://schemas.openxmlformats.org/officeDocument/2006/relationships/image" Target="../media/image50.wmf"/><Relationship Id="rId3" Type="http://schemas.openxmlformats.org/officeDocument/2006/relationships/oleObject" Target="../embeddings/oleObject98.bin"/><Relationship Id="rId7" Type="http://schemas.openxmlformats.org/officeDocument/2006/relationships/oleObject" Target="../embeddings/oleObject100.bin"/><Relationship Id="rId12" Type="http://schemas.openxmlformats.org/officeDocument/2006/relationships/image" Target="../media/image51.wmf"/><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image" Target="../media/image49.wmf"/><Relationship Id="rId11" Type="http://schemas.openxmlformats.org/officeDocument/2006/relationships/oleObject" Target="../embeddings/oleObject103.bin"/><Relationship Id="rId5" Type="http://schemas.openxmlformats.org/officeDocument/2006/relationships/oleObject" Target="../embeddings/oleObject99.bin"/><Relationship Id="rId10" Type="http://schemas.openxmlformats.org/officeDocument/2006/relationships/oleObject" Target="../embeddings/oleObject102.bin"/><Relationship Id="rId4" Type="http://schemas.openxmlformats.org/officeDocument/2006/relationships/image" Target="../media/image48.wmf"/><Relationship Id="rId9" Type="http://schemas.openxmlformats.org/officeDocument/2006/relationships/oleObject" Target="../embeddings/oleObject101.bin"/></Relationships>
</file>

<file path=ppt/slides/_rels/slide12.xml.rels><?xml version="1.0" encoding="UTF-8" standalone="yes"?>
<Relationships xmlns="http://schemas.openxmlformats.org/package/2006/relationships"><Relationship Id="rId8" Type="http://schemas.openxmlformats.org/officeDocument/2006/relationships/image" Target="../media/image52.wmf"/><Relationship Id="rId13" Type="http://schemas.openxmlformats.org/officeDocument/2006/relationships/oleObject" Target="../embeddings/oleObject110.bin"/><Relationship Id="rId3" Type="http://schemas.openxmlformats.org/officeDocument/2006/relationships/oleObject" Target="../embeddings/oleObject104.bin"/><Relationship Id="rId7" Type="http://schemas.openxmlformats.org/officeDocument/2006/relationships/oleObject" Target="../embeddings/oleObject106.bin"/><Relationship Id="rId12" Type="http://schemas.openxmlformats.org/officeDocument/2006/relationships/image" Target="../media/image53.wmf"/><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image" Target="../media/image49.wmf"/><Relationship Id="rId11" Type="http://schemas.openxmlformats.org/officeDocument/2006/relationships/oleObject" Target="../embeddings/oleObject109.bin"/><Relationship Id="rId5" Type="http://schemas.openxmlformats.org/officeDocument/2006/relationships/oleObject" Target="../embeddings/oleObject105.bin"/><Relationship Id="rId10" Type="http://schemas.openxmlformats.org/officeDocument/2006/relationships/oleObject" Target="../embeddings/oleObject108.bin"/><Relationship Id="rId4" Type="http://schemas.openxmlformats.org/officeDocument/2006/relationships/image" Target="../media/image48.wmf"/><Relationship Id="rId9" Type="http://schemas.openxmlformats.org/officeDocument/2006/relationships/oleObject" Target="../embeddings/oleObject107.bin"/><Relationship Id="rId14" Type="http://schemas.openxmlformats.org/officeDocument/2006/relationships/image" Target="../media/image54.wmf"/></Relationships>
</file>

<file path=ppt/slides/_rels/slide13.xml.rels><?xml version="1.0" encoding="UTF-8" standalone="yes"?>
<Relationships xmlns="http://schemas.openxmlformats.org/package/2006/relationships"><Relationship Id="rId8" Type="http://schemas.openxmlformats.org/officeDocument/2006/relationships/diagramLayout" Target="../diagrams/layout11.xml"/><Relationship Id="rId3" Type="http://schemas.openxmlformats.org/officeDocument/2006/relationships/diagramLayout" Target="../diagrams/layout10.xml"/><Relationship Id="rId7" Type="http://schemas.openxmlformats.org/officeDocument/2006/relationships/diagramData" Target="../diagrams/data11.xml"/><Relationship Id="rId2" Type="http://schemas.openxmlformats.org/officeDocument/2006/relationships/diagramData" Target="../diagrams/data10.xml"/><Relationship Id="rId1" Type="http://schemas.openxmlformats.org/officeDocument/2006/relationships/slideLayout" Target="../slideLayouts/slideLayout4.xml"/><Relationship Id="rId6" Type="http://schemas.microsoft.com/office/2007/relationships/diagramDrawing" Target="../diagrams/drawing10.xml"/><Relationship Id="rId11" Type="http://schemas.microsoft.com/office/2007/relationships/diagramDrawing" Target="../diagrams/drawing11.xml"/><Relationship Id="rId5" Type="http://schemas.openxmlformats.org/officeDocument/2006/relationships/diagramColors" Target="../diagrams/colors10.xml"/><Relationship Id="rId10" Type="http://schemas.openxmlformats.org/officeDocument/2006/relationships/diagramColors" Target="../diagrams/colors11.xml"/><Relationship Id="rId4" Type="http://schemas.openxmlformats.org/officeDocument/2006/relationships/diagramQuickStyle" Target="../diagrams/quickStyle10.xml"/><Relationship Id="rId9" Type="http://schemas.openxmlformats.org/officeDocument/2006/relationships/diagramQuickStyle" Target="../diagrams/quickStyle1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image" Target="../media/image55.png"/><Relationship Id="rId1" Type="http://schemas.openxmlformats.org/officeDocument/2006/relationships/slideLayout" Target="../slideLayouts/slideLayout4.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3.xml"/><Relationship Id="rId7" Type="http://schemas.openxmlformats.org/officeDocument/2006/relationships/image" Target="../media/image56.png"/><Relationship Id="rId2" Type="http://schemas.openxmlformats.org/officeDocument/2006/relationships/diagramData" Target="../diagrams/data13.xml"/><Relationship Id="rId1" Type="http://schemas.openxmlformats.org/officeDocument/2006/relationships/slideLayout" Target="../slideLayouts/slideLayout4.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1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slideLayout" Target="../slideLayouts/slideLayout4.xml"/><Relationship Id="rId1" Type="http://schemas.openxmlformats.org/officeDocument/2006/relationships/tags" Target="../tags/tag1.xml"/><Relationship Id="rId4" Type="http://schemas.openxmlformats.org/officeDocument/2006/relationships/image" Target="../media/image58.png"/></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113.bin"/><Relationship Id="rId13" Type="http://schemas.openxmlformats.org/officeDocument/2006/relationships/oleObject" Target="../embeddings/oleObject114.bin"/><Relationship Id="rId3" Type="http://schemas.openxmlformats.org/officeDocument/2006/relationships/image" Target="../media/image63.png"/><Relationship Id="rId7" Type="http://schemas.openxmlformats.org/officeDocument/2006/relationships/image" Target="../media/image60.wmf"/><Relationship Id="rId12" Type="http://schemas.openxmlformats.org/officeDocument/2006/relationships/image" Target="../media/image66.png"/><Relationship Id="rId2" Type="http://schemas.openxmlformats.org/officeDocument/2006/relationships/slideLayout" Target="../slideLayouts/slideLayout4.xml"/><Relationship Id="rId1" Type="http://schemas.openxmlformats.org/officeDocument/2006/relationships/vmlDrawing" Target="../drawings/vmlDrawing8.vml"/><Relationship Id="rId6" Type="http://schemas.openxmlformats.org/officeDocument/2006/relationships/oleObject" Target="../embeddings/oleObject112.bin"/><Relationship Id="rId11" Type="http://schemas.openxmlformats.org/officeDocument/2006/relationships/image" Target="../media/image65.png"/><Relationship Id="rId5" Type="http://schemas.openxmlformats.org/officeDocument/2006/relationships/image" Target="../media/image59.wmf"/><Relationship Id="rId10" Type="http://schemas.openxmlformats.org/officeDocument/2006/relationships/image" Target="../media/image64.png"/><Relationship Id="rId4" Type="http://schemas.openxmlformats.org/officeDocument/2006/relationships/oleObject" Target="../embeddings/oleObject111.bin"/><Relationship Id="rId9" Type="http://schemas.openxmlformats.org/officeDocument/2006/relationships/image" Target="../media/image61.wmf"/><Relationship Id="rId14" Type="http://schemas.openxmlformats.org/officeDocument/2006/relationships/image" Target="../media/image62.wmf"/></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117.bin"/><Relationship Id="rId13" Type="http://schemas.openxmlformats.org/officeDocument/2006/relationships/diagramLayout" Target="../diagrams/layout14.xml"/><Relationship Id="rId3" Type="http://schemas.openxmlformats.org/officeDocument/2006/relationships/oleObject" Target="../embeddings/oleObject115.bin"/><Relationship Id="rId7" Type="http://schemas.openxmlformats.org/officeDocument/2006/relationships/image" Target="../media/image68.wmf"/><Relationship Id="rId12" Type="http://schemas.openxmlformats.org/officeDocument/2006/relationships/diagramData" Target="../diagrams/data14.xml"/><Relationship Id="rId2" Type="http://schemas.openxmlformats.org/officeDocument/2006/relationships/slideLayout" Target="../slideLayouts/slideLayout4.xml"/><Relationship Id="rId16" Type="http://schemas.microsoft.com/office/2007/relationships/diagramDrawing" Target="../diagrams/drawing14.xml"/><Relationship Id="rId1" Type="http://schemas.openxmlformats.org/officeDocument/2006/relationships/vmlDrawing" Target="../drawings/vmlDrawing9.vml"/><Relationship Id="rId6" Type="http://schemas.openxmlformats.org/officeDocument/2006/relationships/oleObject" Target="../embeddings/oleObject116.bin"/><Relationship Id="rId11" Type="http://schemas.openxmlformats.org/officeDocument/2006/relationships/image" Target="../media/image70.wmf"/><Relationship Id="rId5" Type="http://schemas.openxmlformats.org/officeDocument/2006/relationships/image" Target="../media/image55.png"/><Relationship Id="rId15" Type="http://schemas.openxmlformats.org/officeDocument/2006/relationships/diagramColors" Target="../diagrams/colors14.xml"/><Relationship Id="rId10" Type="http://schemas.openxmlformats.org/officeDocument/2006/relationships/oleObject" Target="../embeddings/oleObject118.bin"/><Relationship Id="rId4" Type="http://schemas.openxmlformats.org/officeDocument/2006/relationships/image" Target="../media/image67.wmf"/><Relationship Id="rId9" Type="http://schemas.openxmlformats.org/officeDocument/2006/relationships/image" Target="../media/image69.wmf"/><Relationship Id="rId14" Type="http://schemas.openxmlformats.org/officeDocument/2006/relationships/diagramQuickStyle" Target="../diagrams/quickStyle14.xml"/></Relationships>
</file>

<file path=ppt/slides/_rels/slide19.xml.rels><?xml version="1.0" encoding="UTF-8" standalone="yes"?>
<Relationships xmlns="http://schemas.openxmlformats.org/package/2006/relationships"><Relationship Id="rId8" Type="http://schemas.openxmlformats.org/officeDocument/2006/relationships/image" Target="../media/image72.wmf"/><Relationship Id="rId13" Type="http://schemas.openxmlformats.org/officeDocument/2006/relationships/oleObject" Target="../embeddings/oleObject124.bin"/><Relationship Id="rId3" Type="http://schemas.openxmlformats.org/officeDocument/2006/relationships/oleObject" Target="../embeddings/oleObject119.bin"/><Relationship Id="rId7" Type="http://schemas.openxmlformats.org/officeDocument/2006/relationships/oleObject" Target="../embeddings/oleObject121.bin"/><Relationship Id="rId12" Type="http://schemas.openxmlformats.org/officeDocument/2006/relationships/image" Target="../media/image74.wmf"/><Relationship Id="rId2" Type="http://schemas.openxmlformats.org/officeDocument/2006/relationships/slideLayout" Target="../slideLayouts/slideLayout4.xml"/><Relationship Id="rId1" Type="http://schemas.openxmlformats.org/officeDocument/2006/relationships/vmlDrawing" Target="../drawings/vmlDrawing10.vml"/><Relationship Id="rId6" Type="http://schemas.openxmlformats.org/officeDocument/2006/relationships/image" Target="../media/image71.wmf"/><Relationship Id="rId11" Type="http://schemas.openxmlformats.org/officeDocument/2006/relationships/oleObject" Target="../embeddings/oleObject123.bin"/><Relationship Id="rId5" Type="http://schemas.openxmlformats.org/officeDocument/2006/relationships/oleObject" Target="../embeddings/oleObject120.bin"/><Relationship Id="rId10" Type="http://schemas.openxmlformats.org/officeDocument/2006/relationships/image" Target="../media/image73.wmf"/><Relationship Id="rId4" Type="http://schemas.openxmlformats.org/officeDocument/2006/relationships/image" Target="../media/image67.wmf"/><Relationship Id="rId9" Type="http://schemas.openxmlformats.org/officeDocument/2006/relationships/oleObject" Target="../embeddings/oleObject122.bin"/><Relationship Id="rId14" Type="http://schemas.openxmlformats.org/officeDocument/2006/relationships/image" Target="../media/image75.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78.wmf"/><Relationship Id="rId3" Type="http://schemas.openxmlformats.org/officeDocument/2006/relationships/oleObject" Target="../embeddings/oleObject125.bin"/><Relationship Id="rId7" Type="http://schemas.openxmlformats.org/officeDocument/2006/relationships/oleObject" Target="../embeddings/oleObject127.bin"/><Relationship Id="rId2" Type="http://schemas.openxmlformats.org/officeDocument/2006/relationships/slideLayout" Target="../slideLayouts/slideLayout4.xml"/><Relationship Id="rId1" Type="http://schemas.openxmlformats.org/officeDocument/2006/relationships/vmlDrawing" Target="../drawings/vmlDrawing11.vml"/><Relationship Id="rId6" Type="http://schemas.openxmlformats.org/officeDocument/2006/relationships/image" Target="../media/image77.wmf"/><Relationship Id="rId11" Type="http://schemas.openxmlformats.org/officeDocument/2006/relationships/image" Target="../media/image80.png"/><Relationship Id="rId5" Type="http://schemas.openxmlformats.org/officeDocument/2006/relationships/oleObject" Target="../embeddings/oleObject126.bin"/><Relationship Id="rId10" Type="http://schemas.openxmlformats.org/officeDocument/2006/relationships/image" Target="../media/image79.wmf"/><Relationship Id="rId4" Type="http://schemas.openxmlformats.org/officeDocument/2006/relationships/image" Target="../media/image76.wmf"/><Relationship Id="rId9" Type="http://schemas.openxmlformats.org/officeDocument/2006/relationships/oleObject" Target="../embeddings/oleObject128.bin"/></Relationships>
</file>

<file path=ppt/slides/_rels/slide21.xml.rels><?xml version="1.0" encoding="UTF-8" standalone="yes"?>
<Relationships xmlns="http://schemas.openxmlformats.org/package/2006/relationships"><Relationship Id="rId8" Type="http://schemas.openxmlformats.org/officeDocument/2006/relationships/image" Target="../media/image83.wmf"/><Relationship Id="rId3" Type="http://schemas.openxmlformats.org/officeDocument/2006/relationships/oleObject" Target="../embeddings/oleObject129.bin"/><Relationship Id="rId7" Type="http://schemas.openxmlformats.org/officeDocument/2006/relationships/oleObject" Target="../embeddings/oleObject131.bin"/><Relationship Id="rId2" Type="http://schemas.openxmlformats.org/officeDocument/2006/relationships/slideLayout" Target="../slideLayouts/slideLayout4.xml"/><Relationship Id="rId1" Type="http://schemas.openxmlformats.org/officeDocument/2006/relationships/vmlDrawing" Target="../drawings/vmlDrawing12.vml"/><Relationship Id="rId6" Type="http://schemas.openxmlformats.org/officeDocument/2006/relationships/image" Target="../media/image82.wmf"/><Relationship Id="rId5" Type="http://schemas.openxmlformats.org/officeDocument/2006/relationships/oleObject" Target="../embeddings/oleObject130.bin"/><Relationship Id="rId4" Type="http://schemas.openxmlformats.org/officeDocument/2006/relationships/image" Target="../media/image81.wmf"/><Relationship Id="rId9" Type="http://schemas.openxmlformats.org/officeDocument/2006/relationships/image" Target="../media/image80.png"/></Relationships>
</file>

<file path=ppt/slides/_rels/slide22.xml.rels><?xml version="1.0" encoding="UTF-8" standalone="yes"?>
<Relationships xmlns="http://schemas.openxmlformats.org/package/2006/relationships"><Relationship Id="rId8" Type="http://schemas.openxmlformats.org/officeDocument/2006/relationships/image" Target="../media/image86.wmf"/><Relationship Id="rId13" Type="http://schemas.openxmlformats.org/officeDocument/2006/relationships/oleObject" Target="../embeddings/oleObject137.bin"/><Relationship Id="rId18" Type="http://schemas.openxmlformats.org/officeDocument/2006/relationships/image" Target="../media/image91.wmf"/><Relationship Id="rId3" Type="http://schemas.openxmlformats.org/officeDocument/2006/relationships/oleObject" Target="../embeddings/oleObject132.bin"/><Relationship Id="rId7" Type="http://schemas.openxmlformats.org/officeDocument/2006/relationships/oleObject" Target="../embeddings/oleObject134.bin"/><Relationship Id="rId12" Type="http://schemas.openxmlformats.org/officeDocument/2006/relationships/image" Target="../media/image88.wmf"/><Relationship Id="rId17" Type="http://schemas.openxmlformats.org/officeDocument/2006/relationships/oleObject" Target="../embeddings/oleObject139.bin"/><Relationship Id="rId2" Type="http://schemas.openxmlformats.org/officeDocument/2006/relationships/slideLayout" Target="../slideLayouts/slideLayout4.xml"/><Relationship Id="rId16" Type="http://schemas.openxmlformats.org/officeDocument/2006/relationships/image" Target="../media/image90.wmf"/><Relationship Id="rId1" Type="http://schemas.openxmlformats.org/officeDocument/2006/relationships/vmlDrawing" Target="../drawings/vmlDrawing13.vml"/><Relationship Id="rId6" Type="http://schemas.openxmlformats.org/officeDocument/2006/relationships/image" Target="../media/image85.wmf"/><Relationship Id="rId11" Type="http://schemas.openxmlformats.org/officeDocument/2006/relationships/oleObject" Target="../embeddings/oleObject136.bin"/><Relationship Id="rId5" Type="http://schemas.openxmlformats.org/officeDocument/2006/relationships/oleObject" Target="../embeddings/oleObject133.bin"/><Relationship Id="rId15" Type="http://schemas.openxmlformats.org/officeDocument/2006/relationships/oleObject" Target="../embeddings/oleObject138.bin"/><Relationship Id="rId10" Type="http://schemas.openxmlformats.org/officeDocument/2006/relationships/image" Target="../media/image87.wmf"/><Relationship Id="rId4" Type="http://schemas.openxmlformats.org/officeDocument/2006/relationships/image" Target="../media/image84.wmf"/><Relationship Id="rId9" Type="http://schemas.openxmlformats.org/officeDocument/2006/relationships/oleObject" Target="../embeddings/oleObject135.bin"/><Relationship Id="rId14" Type="http://schemas.openxmlformats.org/officeDocument/2006/relationships/image" Target="../media/image89.wmf"/></Relationships>
</file>

<file path=ppt/slides/_rels/slide23.xml.rels><?xml version="1.0" encoding="UTF-8" standalone="yes"?>
<Relationships xmlns="http://schemas.openxmlformats.org/package/2006/relationships"><Relationship Id="rId8" Type="http://schemas.openxmlformats.org/officeDocument/2006/relationships/image" Target="../media/image94.wmf"/><Relationship Id="rId13" Type="http://schemas.openxmlformats.org/officeDocument/2006/relationships/oleObject" Target="../embeddings/oleObject145.bin"/><Relationship Id="rId3" Type="http://schemas.openxmlformats.org/officeDocument/2006/relationships/oleObject" Target="../embeddings/oleObject140.bin"/><Relationship Id="rId7" Type="http://schemas.openxmlformats.org/officeDocument/2006/relationships/oleObject" Target="../embeddings/oleObject142.bin"/><Relationship Id="rId12" Type="http://schemas.openxmlformats.org/officeDocument/2006/relationships/image" Target="../media/image96.wmf"/><Relationship Id="rId2" Type="http://schemas.openxmlformats.org/officeDocument/2006/relationships/slideLayout" Target="../slideLayouts/slideLayout4.xml"/><Relationship Id="rId16" Type="http://schemas.openxmlformats.org/officeDocument/2006/relationships/image" Target="../media/image98.wmf"/><Relationship Id="rId1" Type="http://schemas.openxmlformats.org/officeDocument/2006/relationships/vmlDrawing" Target="../drawings/vmlDrawing14.vml"/><Relationship Id="rId6" Type="http://schemas.openxmlformats.org/officeDocument/2006/relationships/image" Target="../media/image93.wmf"/><Relationship Id="rId11" Type="http://schemas.openxmlformats.org/officeDocument/2006/relationships/oleObject" Target="../embeddings/oleObject144.bin"/><Relationship Id="rId5" Type="http://schemas.openxmlformats.org/officeDocument/2006/relationships/oleObject" Target="../embeddings/oleObject141.bin"/><Relationship Id="rId15" Type="http://schemas.openxmlformats.org/officeDocument/2006/relationships/oleObject" Target="../embeddings/oleObject146.bin"/><Relationship Id="rId10" Type="http://schemas.openxmlformats.org/officeDocument/2006/relationships/image" Target="../media/image95.wmf"/><Relationship Id="rId4" Type="http://schemas.openxmlformats.org/officeDocument/2006/relationships/image" Target="../media/image92.wmf"/><Relationship Id="rId9" Type="http://schemas.openxmlformats.org/officeDocument/2006/relationships/oleObject" Target="../embeddings/oleObject143.bin"/><Relationship Id="rId14" Type="http://schemas.openxmlformats.org/officeDocument/2006/relationships/image" Target="../media/image97.wmf"/></Relationships>
</file>

<file path=ppt/slides/_rels/slide24.xml.rels><?xml version="1.0" encoding="UTF-8" standalone="yes"?>
<Relationships xmlns="http://schemas.openxmlformats.org/package/2006/relationships"><Relationship Id="rId8" Type="http://schemas.openxmlformats.org/officeDocument/2006/relationships/image" Target="../media/image101.wmf"/><Relationship Id="rId3" Type="http://schemas.openxmlformats.org/officeDocument/2006/relationships/oleObject" Target="../embeddings/oleObject147.bin"/><Relationship Id="rId7" Type="http://schemas.openxmlformats.org/officeDocument/2006/relationships/oleObject" Target="../embeddings/oleObject149.bin"/><Relationship Id="rId2" Type="http://schemas.openxmlformats.org/officeDocument/2006/relationships/slideLayout" Target="../slideLayouts/slideLayout4.xml"/><Relationship Id="rId1" Type="http://schemas.openxmlformats.org/officeDocument/2006/relationships/vmlDrawing" Target="../drawings/vmlDrawing15.vml"/><Relationship Id="rId6" Type="http://schemas.openxmlformats.org/officeDocument/2006/relationships/image" Target="../media/image100.wmf"/><Relationship Id="rId5" Type="http://schemas.openxmlformats.org/officeDocument/2006/relationships/oleObject" Target="../embeddings/oleObject148.bin"/><Relationship Id="rId10" Type="http://schemas.openxmlformats.org/officeDocument/2006/relationships/image" Target="../media/image102.wmf"/><Relationship Id="rId4" Type="http://schemas.openxmlformats.org/officeDocument/2006/relationships/image" Target="../media/image99.wmf"/><Relationship Id="rId9" Type="http://schemas.openxmlformats.org/officeDocument/2006/relationships/oleObject" Target="../embeddings/oleObject150.bin"/></Relationships>
</file>

<file path=ppt/slides/_rels/slide25.xml.rels><?xml version="1.0" encoding="UTF-8" standalone="yes"?>
<Relationships xmlns="http://schemas.openxmlformats.org/package/2006/relationships"><Relationship Id="rId8" Type="http://schemas.openxmlformats.org/officeDocument/2006/relationships/image" Target="../media/image105.wmf"/><Relationship Id="rId13" Type="http://schemas.openxmlformats.org/officeDocument/2006/relationships/oleObject" Target="../embeddings/oleObject156.bin"/><Relationship Id="rId3" Type="http://schemas.openxmlformats.org/officeDocument/2006/relationships/oleObject" Target="../embeddings/oleObject151.bin"/><Relationship Id="rId7" Type="http://schemas.openxmlformats.org/officeDocument/2006/relationships/oleObject" Target="../embeddings/oleObject153.bin"/><Relationship Id="rId12" Type="http://schemas.openxmlformats.org/officeDocument/2006/relationships/image" Target="../media/image107.wmf"/><Relationship Id="rId2" Type="http://schemas.openxmlformats.org/officeDocument/2006/relationships/slideLayout" Target="../slideLayouts/slideLayout4.xml"/><Relationship Id="rId1" Type="http://schemas.openxmlformats.org/officeDocument/2006/relationships/vmlDrawing" Target="../drawings/vmlDrawing16.vml"/><Relationship Id="rId6" Type="http://schemas.openxmlformats.org/officeDocument/2006/relationships/image" Target="../media/image104.wmf"/><Relationship Id="rId11" Type="http://schemas.openxmlformats.org/officeDocument/2006/relationships/oleObject" Target="../embeddings/oleObject155.bin"/><Relationship Id="rId5" Type="http://schemas.openxmlformats.org/officeDocument/2006/relationships/oleObject" Target="../embeddings/oleObject152.bin"/><Relationship Id="rId10" Type="http://schemas.openxmlformats.org/officeDocument/2006/relationships/image" Target="../media/image106.wmf"/><Relationship Id="rId4" Type="http://schemas.openxmlformats.org/officeDocument/2006/relationships/image" Target="../media/image103.wmf"/><Relationship Id="rId9" Type="http://schemas.openxmlformats.org/officeDocument/2006/relationships/oleObject" Target="../embeddings/oleObject154.bin"/><Relationship Id="rId14" Type="http://schemas.openxmlformats.org/officeDocument/2006/relationships/image" Target="../media/image108.wmf"/></Relationships>
</file>

<file path=ppt/slides/_rels/slide26.xml.rels><?xml version="1.0" encoding="UTF-8" standalone="yes"?>
<Relationships xmlns="http://schemas.openxmlformats.org/package/2006/relationships"><Relationship Id="rId8" Type="http://schemas.openxmlformats.org/officeDocument/2006/relationships/image" Target="../media/image111.wmf"/><Relationship Id="rId13" Type="http://schemas.openxmlformats.org/officeDocument/2006/relationships/diagramData" Target="../diagrams/data15.xml"/><Relationship Id="rId3" Type="http://schemas.openxmlformats.org/officeDocument/2006/relationships/oleObject" Target="../embeddings/oleObject157.bin"/><Relationship Id="rId7" Type="http://schemas.openxmlformats.org/officeDocument/2006/relationships/oleObject" Target="../embeddings/oleObject159.bin"/><Relationship Id="rId12" Type="http://schemas.openxmlformats.org/officeDocument/2006/relationships/image" Target="../media/image113.wmf"/><Relationship Id="rId17" Type="http://schemas.microsoft.com/office/2007/relationships/diagramDrawing" Target="../diagrams/drawing15.xml"/><Relationship Id="rId2" Type="http://schemas.openxmlformats.org/officeDocument/2006/relationships/slideLayout" Target="../slideLayouts/slideLayout4.xml"/><Relationship Id="rId16" Type="http://schemas.openxmlformats.org/officeDocument/2006/relationships/diagramColors" Target="../diagrams/colors15.xml"/><Relationship Id="rId1" Type="http://schemas.openxmlformats.org/officeDocument/2006/relationships/vmlDrawing" Target="../drawings/vmlDrawing17.vml"/><Relationship Id="rId6" Type="http://schemas.openxmlformats.org/officeDocument/2006/relationships/image" Target="../media/image110.wmf"/><Relationship Id="rId11" Type="http://schemas.openxmlformats.org/officeDocument/2006/relationships/oleObject" Target="../embeddings/oleObject161.bin"/><Relationship Id="rId5" Type="http://schemas.openxmlformats.org/officeDocument/2006/relationships/oleObject" Target="../embeddings/oleObject158.bin"/><Relationship Id="rId15" Type="http://schemas.openxmlformats.org/officeDocument/2006/relationships/diagramQuickStyle" Target="../diagrams/quickStyle15.xml"/><Relationship Id="rId10" Type="http://schemas.openxmlformats.org/officeDocument/2006/relationships/image" Target="../media/image112.wmf"/><Relationship Id="rId4" Type="http://schemas.openxmlformats.org/officeDocument/2006/relationships/image" Target="../media/image109.wmf"/><Relationship Id="rId9" Type="http://schemas.openxmlformats.org/officeDocument/2006/relationships/oleObject" Target="../embeddings/oleObject160.bin"/><Relationship Id="rId14" Type="http://schemas.openxmlformats.org/officeDocument/2006/relationships/diagramLayout" Target="../diagrams/layout15.xml"/></Relationships>
</file>

<file path=ppt/slides/_rels/slide27.xml.rels><?xml version="1.0" encoding="UTF-8" standalone="yes"?>
<Relationships xmlns="http://schemas.openxmlformats.org/package/2006/relationships"><Relationship Id="rId8" Type="http://schemas.openxmlformats.org/officeDocument/2006/relationships/image" Target="../media/image116.wmf"/><Relationship Id="rId13" Type="http://schemas.openxmlformats.org/officeDocument/2006/relationships/oleObject" Target="../embeddings/oleObject167.bin"/><Relationship Id="rId3" Type="http://schemas.openxmlformats.org/officeDocument/2006/relationships/oleObject" Target="../embeddings/oleObject162.bin"/><Relationship Id="rId7" Type="http://schemas.openxmlformats.org/officeDocument/2006/relationships/oleObject" Target="../embeddings/oleObject164.bin"/><Relationship Id="rId12" Type="http://schemas.openxmlformats.org/officeDocument/2006/relationships/image" Target="../media/image118.wmf"/><Relationship Id="rId2" Type="http://schemas.openxmlformats.org/officeDocument/2006/relationships/slideLayout" Target="../slideLayouts/slideLayout4.xml"/><Relationship Id="rId1" Type="http://schemas.openxmlformats.org/officeDocument/2006/relationships/vmlDrawing" Target="../drawings/vmlDrawing18.vml"/><Relationship Id="rId6" Type="http://schemas.openxmlformats.org/officeDocument/2006/relationships/image" Target="../media/image115.wmf"/><Relationship Id="rId11" Type="http://schemas.openxmlformats.org/officeDocument/2006/relationships/oleObject" Target="../embeddings/oleObject166.bin"/><Relationship Id="rId5" Type="http://schemas.openxmlformats.org/officeDocument/2006/relationships/oleObject" Target="../embeddings/oleObject163.bin"/><Relationship Id="rId10" Type="http://schemas.openxmlformats.org/officeDocument/2006/relationships/image" Target="../media/image117.wmf"/><Relationship Id="rId4" Type="http://schemas.openxmlformats.org/officeDocument/2006/relationships/image" Target="../media/image114.wmf"/><Relationship Id="rId9" Type="http://schemas.openxmlformats.org/officeDocument/2006/relationships/oleObject" Target="../embeddings/oleObject165.bin"/><Relationship Id="rId14" Type="http://schemas.openxmlformats.org/officeDocument/2006/relationships/image" Target="../media/image103.wmf"/></Relationships>
</file>

<file path=ppt/slides/_rels/slide28.xml.rels><?xml version="1.0" encoding="UTF-8" standalone="yes"?>
<Relationships xmlns="http://schemas.openxmlformats.org/package/2006/relationships"><Relationship Id="rId8" Type="http://schemas.openxmlformats.org/officeDocument/2006/relationships/image" Target="../media/image122.emf"/><Relationship Id="rId3" Type="http://schemas.openxmlformats.org/officeDocument/2006/relationships/oleObject" Target="../embeddings/oleObject168.bin"/><Relationship Id="rId7" Type="http://schemas.openxmlformats.org/officeDocument/2006/relationships/image" Target="../media/image121.emf"/><Relationship Id="rId2" Type="http://schemas.openxmlformats.org/officeDocument/2006/relationships/slideLayout" Target="../slideLayouts/slideLayout4.xml"/><Relationship Id="rId1" Type="http://schemas.openxmlformats.org/officeDocument/2006/relationships/vmlDrawing" Target="../drawings/vmlDrawing19.vml"/><Relationship Id="rId6" Type="http://schemas.openxmlformats.org/officeDocument/2006/relationships/image" Target="../media/image120.wmf"/><Relationship Id="rId5" Type="http://schemas.openxmlformats.org/officeDocument/2006/relationships/oleObject" Target="../embeddings/oleObject169.bin"/><Relationship Id="rId4" Type="http://schemas.openxmlformats.org/officeDocument/2006/relationships/image" Target="../media/image119.wmf"/></Relationships>
</file>

<file path=ppt/slides/_rels/slide29.xml.rels><?xml version="1.0" encoding="UTF-8" standalone="yes"?>
<Relationships xmlns="http://schemas.openxmlformats.org/package/2006/relationships"><Relationship Id="rId8" Type="http://schemas.openxmlformats.org/officeDocument/2006/relationships/image" Target="../media/image125.wmf"/><Relationship Id="rId13" Type="http://schemas.openxmlformats.org/officeDocument/2006/relationships/oleObject" Target="../embeddings/oleObject175.bin"/><Relationship Id="rId3" Type="http://schemas.openxmlformats.org/officeDocument/2006/relationships/oleObject" Target="../embeddings/oleObject170.bin"/><Relationship Id="rId7" Type="http://schemas.openxmlformats.org/officeDocument/2006/relationships/oleObject" Target="../embeddings/oleObject172.bin"/><Relationship Id="rId12" Type="http://schemas.openxmlformats.org/officeDocument/2006/relationships/image" Target="../media/image127.wmf"/><Relationship Id="rId2" Type="http://schemas.openxmlformats.org/officeDocument/2006/relationships/slideLayout" Target="../slideLayouts/slideLayout4.xml"/><Relationship Id="rId1" Type="http://schemas.openxmlformats.org/officeDocument/2006/relationships/vmlDrawing" Target="../drawings/vmlDrawing20.vml"/><Relationship Id="rId6" Type="http://schemas.openxmlformats.org/officeDocument/2006/relationships/image" Target="../media/image124.wmf"/><Relationship Id="rId11" Type="http://schemas.openxmlformats.org/officeDocument/2006/relationships/oleObject" Target="../embeddings/oleObject174.bin"/><Relationship Id="rId5" Type="http://schemas.openxmlformats.org/officeDocument/2006/relationships/oleObject" Target="../embeddings/oleObject171.bin"/><Relationship Id="rId10" Type="http://schemas.openxmlformats.org/officeDocument/2006/relationships/image" Target="../media/image126.wmf"/><Relationship Id="rId4" Type="http://schemas.openxmlformats.org/officeDocument/2006/relationships/image" Target="../media/image123.wmf"/><Relationship Id="rId9" Type="http://schemas.openxmlformats.org/officeDocument/2006/relationships/oleObject" Target="../embeddings/oleObject173.bin"/><Relationship Id="rId14" Type="http://schemas.openxmlformats.org/officeDocument/2006/relationships/image" Target="../media/image128.wmf"/></Relationships>
</file>

<file path=ppt/slides/_rels/slide3.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8" Type="http://schemas.openxmlformats.org/officeDocument/2006/relationships/image" Target="../media/image131.wmf"/><Relationship Id="rId3" Type="http://schemas.openxmlformats.org/officeDocument/2006/relationships/oleObject" Target="../embeddings/oleObject176.bin"/><Relationship Id="rId7" Type="http://schemas.openxmlformats.org/officeDocument/2006/relationships/oleObject" Target="../embeddings/oleObject178.bin"/><Relationship Id="rId2" Type="http://schemas.openxmlformats.org/officeDocument/2006/relationships/slideLayout" Target="../slideLayouts/slideLayout4.xml"/><Relationship Id="rId1" Type="http://schemas.openxmlformats.org/officeDocument/2006/relationships/vmlDrawing" Target="../drawings/vmlDrawing21.vml"/><Relationship Id="rId6" Type="http://schemas.openxmlformats.org/officeDocument/2006/relationships/image" Target="../media/image130.wmf"/><Relationship Id="rId5" Type="http://schemas.openxmlformats.org/officeDocument/2006/relationships/oleObject" Target="../embeddings/oleObject177.bin"/><Relationship Id="rId10" Type="http://schemas.openxmlformats.org/officeDocument/2006/relationships/image" Target="../media/image132.wmf"/><Relationship Id="rId4" Type="http://schemas.openxmlformats.org/officeDocument/2006/relationships/image" Target="../media/image129.wmf"/><Relationship Id="rId9" Type="http://schemas.openxmlformats.org/officeDocument/2006/relationships/oleObject" Target="../embeddings/oleObject179.bin"/></Relationships>
</file>

<file path=ppt/slides/_rels/slide31.xml.rels><?xml version="1.0" encoding="UTF-8" standalone="yes"?>
<Relationships xmlns="http://schemas.openxmlformats.org/package/2006/relationships"><Relationship Id="rId8" Type="http://schemas.openxmlformats.org/officeDocument/2006/relationships/image" Target="../media/image135.wmf"/><Relationship Id="rId13" Type="http://schemas.openxmlformats.org/officeDocument/2006/relationships/oleObject" Target="../embeddings/oleObject185.bin"/><Relationship Id="rId18" Type="http://schemas.openxmlformats.org/officeDocument/2006/relationships/image" Target="../media/image139.wmf"/><Relationship Id="rId26" Type="http://schemas.openxmlformats.org/officeDocument/2006/relationships/diagramColors" Target="../diagrams/colors16.xml"/><Relationship Id="rId3" Type="http://schemas.openxmlformats.org/officeDocument/2006/relationships/oleObject" Target="../embeddings/oleObject180.bin"/><Relationship Id="rId21" Type="http://schemas.openxmlformats.org/officeDocument/2006/relationships/oleObject" Target="../embeddings/oleObject189.bin"/><Relationship Id="rId7" Type="http://schemas.openxmlformats.org/officeDocument/2006/relationships/oleObject" Target="../embeddings/oleObject182.bin"/><Relationship Id="rId12" Type="http://schemas.openxmlformats.org/officeDocument/2006/relationships/image" Target="../media/image137.wmf"/><Relationship Id="rId17" Type="http://schemas.openxmlformats.org/officeDocument/2006/relationships/oleObject" Target="../embeddings/oleObject187.bin"/><Relationship Id="rId25" Type="http://schemas.openxmlformats.org/officeDocument/2006/relationships/diagramQuickStyle" Target="../diagrams/quickStyle16.xml"/><Relationship Id="rId2" Type="http://schemas.openxmlformats.org/officeDocument/2006/relationships/slideLayout" Target="../slideLayouts/slideLayout4.xml"/><Relationship Id="rId16" Type="http://schemas.openxmlformats.org/officeDocument/2006/relationships/image" Target="../media/image138.wmf"/><Relationship Id="rId20" Type="http://schemas.openxmlformats.org/officeDocument/2006/relationships/image" Target="../media/image140.wmf"/><Relationship Id="rId1" Type="http://schemas.openxmlformats.org/officeDocument/2006/relationships/vmlDrawing" Target="../drawings/vmlDrawing22.vml"/><Relationship Id="rId6" Type="http://schemas.openxmlformats.org/officeDocument/2006/relationships/image" Target="../media/image134.wmf"/><Relationship Id="rId11" Type="http://schemas.openxmlformats.org/officeDocument/2006/relationships/oleObject" Target="../embeddings/oleObject184.bin"/><Relationship Id="rId24" Type="http://schemas.openxmlformats.org/officeDocument/2006/relationships/diagramLayout" Target="../diagrams/layout16.xml"/><Relationship Id="rId5" Type="http://schemas.openxmlformats.org/officeDocument/2006/relationships/oleObject" Target="../embeddings/oleObject181.bin"/><Relationship Id="rId15" Type="http://schemas.openxmlformats.org/officeDocument/2006/relationships/oleObject" Target="../embeddings/oleObject186.bin"/><Relationship Id="rId23" Type="http://schemas.openxmlformats.org/officeDocument/2006/relationships/diagramData" Target="../diagrams/data16.xml"/><Relationship Id="rId10" Type="http://schemas.openxmlformats.org/officeDocument/2006/relationships/image" Target="../media/image136.wmf"/><Relationship Id="rId19" Type="http://schemas.openxmlformats.org/officeDocument/2006/relationships/oleObject" Target="../embeddings/oleObject188.bin"/><Relationship Id="rId4" Type="http://schemas.openxmlformats.org/officeDocument/2006/relationships/image" Target="../media/image133.wmf"/><Relationship Id="rId9" Type="http://schemas.openxmlformats.org/officeDocument/2006/relationships/oleObject" Target="../embeddings/oleObject183.bin"/><Relationship Id="rId14" Type="http://schemas.openxmlformats.org/officeDocument/2006/relationships/image" Target="../media/image92.wmf"/><Relationship Id="rId22" Type="http://schemas.openxmlformats.org/officeDocument/2006/relationships/image" Target="../media/image141.wmf"/><Relationship Id="rId27" Type="http://schemas.microsoft.com/office/2007/relationships/diagramDrawing" Target="../diagrams/drawing16.xml"/></Relationships>
</file>

<file path=ppt/slides/_rels/slide32.xml.rels><?xml version="1.0" encoding="UTF-8" standalone="yes"?>
<Relationships xmlns="http://schemas.openxmlformats.org/package/2006/relationships"><Relationship Id="rId8" Type="http://schemas.openxmlformats.org/officeDocument/2006/relationships/image" Target="../media/image144.wmf"/><Relationship Id="rId13" Type="http://schemas.openxmlformats.org/officeDocument/2006/relationships/oleObject" Target="../embeddings/oleObject195.bin"/><Relationship Id="rId18" Type="http://schemas.openxmlformats.org/officeDocument/2006/relationships/image" Target="../media/image149.wmf"/><Relationship Id="rId3" Type="http://schemas.openxmlformats.org/officeDocument/2006/relationships/oleObject" Target="../embeddings/oleObject190.bin"/><Relationship Id="rId7" Type="http://schemas.openxmlformats.org/officeDocument/2006/relationships/oleObject" Target="../embeddings/oleObject192.bin"/><Relationship Id="rId12" Type="http://schemas.openxmlformats.org/officeDocument/2006/relationships/image" Target="../media/image146.wmf"/><Relationship Id="rId17" Type="http://schemas.openxmlformats.org/officeDocument/2006/relationships/oleObject" Target="../embeddings/oleObject197.bin"/><Relationship Id="rId2" Type="http://schemas.openxmlformats.org/officeDocument/2006/relationships/slideLayout" Target="../slideLayouts/slideLayout4.xml"/><Relationship Id="rId16" Type="http://schemas.openxmlformats.org/officeDocument/2006/relationships/image" Target="../media/image148.wmf"/><Relationship Id="rId1" Type="http://schemas.openxmlformats.org/officeDocument/2006/relationships/vmlDrawing" Target="../drawings/vmlDrawing23.vml"/><Relationship Id="rId6" Type="http://schemas.openxmlformats.org/officeDocument/2006/relationships/image" Target="../media/image143.wmf"/><Relationship Id="rId11" Type="http://schemas.openxmlformats.org/officeDocument/2006/relationships/oleObject" Target="../embeddings/oleObject194.bin"/><Relationship Id="rId5" Type="http://schemas.openxmlformats.org/officeDocument/2006/relationships/oleObject" Target="../embeddings/oleObject191.bin"/><Relationship Id="rId15" Type="http://schemas.openxmlformats.org/officeDocument/2006/relationships/oleObject" Target="../embeddings/oleObject196.bin"/><Relationship Id="rId10" Type="http://schemas.openxmlformats.org/officeDocument/2006/relationships/image" Target="../media/image145.wmf"/><Relationship Id="rId4" Type="http://schemas.openxmlformats.org/officeDocument/2006/relationships/image" Target="../media/image142.wmf"/><Relationship Id="rId9" Type="http://schemas.openxmlformats.org/officeDocument/2006/relationships/oleObject" Target="../embeddings/oleObject193.bin"/><Relationship Id="rId14" Type="http://schemas.openxmlformats.org/officeDocument/2006/relationships/image" Target="../media/image147.wmf"/></Relationships>
</file>

<file path=ppt/slides/_rels/slide33.xml.rels><?xml version="1.0" encoding="UTF-8" standalone="yes"?>
<Relationships xmlns="http://schemas.openxmlformats.org/package/2006/relationships"><Relationship Id="rId3" Type="http://schemas.openxmlformats.org/officeDocument/2006/relationships/image" Target="../media/image151.emf"/><Relationship Id="rId2" Type="http://schemas.openxmlformats.org/officeDocument/2006/relationships/image" Target="../media/image150.emf"/><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35.xml.rels><?xml version="1.0" encoding="UTF-8" standalone="yes"?>
<Relationships xmlns="http://schemas.openxmlformats.org/package/2006/relationships"><Relationship Id="rId8" Type="http://schemas.openxmlformats.org/officeDocument/2006/relationships/image" Target="../media/image154.wmf"/><Relationship Id="rId3" Type="http://schemas.openxmlformats.org/officeDocument/2006/relationships/oleObject" Target="../embeddings/oleObject198.bin"/><Relationship Id="rId7" Type="http://schemas.openxmlformats.org/officeDocument/2006/relationships/oleObject" Target="../embeddings/oleObject200.bin"/><Relationship Id="rId2" Type="http://schemas.openxmlformats.org/officeDocument/2006/relationships/slideLayout" Target="../slideLayouts/slideLayout4.xml"/><Relationship Id="rId1" Type="http://schemas.openxmlformats.org/officeDocument/2006/relationships/vmlDrawing" Target="../drawings/vmlDrawing24.vml"/><Relationship Id="rId6" Type="http://schemas.openxmlformats.org/officeDocument/2006/relationships/image" Target="../media/image153.wmf"/><Relationship Id="rId11" Type="http://schemas.openxmlformats.org/officeDocument/2006/relationships/image" Target="../media/image80.png"/><Relationship Id="rId5" Type="http://schemas.openxmlformats.org/officeDocument/2006/relationships/oleObject" Target="../embeddings/oleObject199.bin"/><Relationship Id="rId10" Type="http://schemas.openxmlformats.org/officeDocument/2006/relationships/image" Target="../media/image155.wmf"/><Relationship Id="rId4" Type="http://schemas.openxmlformats.org/officeDocument/2006/relationships/image" Target="../media/image152.wmf"/><Relationship Id="rId9" Type="http://schemas.openxmlformats.org/officeDocument/2006/relationships/oleObject" Target="../embeddings/oleObject201.bin"/></Relationships>
</file>

<file path=ppt/slides/_rels/slide36.xml.rels><?xml version="1.0" encoding="UTF-8" standalone="yes"?>
<Relationships xmlns="http://schemas.openxmlformats.org/package/2006/relationships"><Relationship Id="rId8" Type="http://schemas.openxmlformats.org/officeDocument/2006/relationships/image" Target="../media/image158.wmf"/><Relationship Id="rId3" Type="http://schemas.openxmlformats.org/officeDocument/2006/relationships/oleObject" Target="../embeddings/oleObject202.bin"/><Relationship Id="rId7" Type="http://schemas.openxmlformats.org/officeDocument/2006/relationships/oleObject" Target="../embeddings/oleObject204.bin"/><Relationship Id="rId2" Type="http://schemas.openxmlformats.org/officeDocument/2006/relationships/slideLayout" Target="../slideLayouts/slideLayout4.xml"/><Relationship Id="rId1" Type="http://schemas.openxmlformats.org/officeDocument/2006/relationships/vmlDrawing" Target="../drawings/vmlDrawing25.vml"/><Relationship Id="rId6" Type="http://schemas.openxmlformats.org/officeDocument/2006/relationships/image" Target="../media/image157.wmf"/><Relationship Id="rId5" Type="http://schemas.openxmlformats.org/officeDocument/2006/relationships/oleObject" Target="../embeddings/oleObject203.bin"/><Relationship Id="rId4" Type="http://schemas.openxmlformats.org/officeDocument/2006/relationships/image" Target="../media/image156.wmf"/></Relationships>
</file>

<file path=ppt/slides/_rels/slide37.xml.rels><?xml version="1.0" encoding="UTF-8" standalone="yes"?>
<Relationships xmlns="http://schemas.openxmlformats.org/package/2006/relationships"><Relationship Id="rId8" Type="http://schemas.openxmlformats.org/officeDocument/2006/relationships/image" Target="../media/image160.wmf"/><Relationship Id="rId13" Type="http://schemas.openxmlformats.org/officeDocument/2006/relationships/oleObject" Target="../embeddings/oleObject210.bin"/><Relationship Id="rId3" Type="http://schemas.openxmlformats.org/officeDocument/2006/relationships/oleObject" Target="../embeddings/oleObject205.bin"/><Relationship Id="rId7" Type="http://schemas.openxmlformats.org/officeDocument/2006/relationships/oleObject" Target="../embeddings/oleObject207.bin"/><Relationship Id="rId12" Type="http://schemas.openxmlformats.org/officeDocument/2006/relationships/image" Target="../media/image162.wmf"/><Relationship Id="rId2" Type="http://schemas.openxmlformats.org/officeDocument/2006/relationships/slideLayout" Target="../slideLayouts/slideLayout4.xml"/><Relationship Id="rId16" Type="http://schemas.openxmlformats.org/officeDocument/2006/relationships/image" Target="../media/image164.wmf"/><Relationship Id="rId1" Type="http://schemas.openxmlformats.org/officeDocument/2006/relationships/vmlDrawing" Target="../drawings/vmlDrawing26.vml"/><Relationship Id="rId6" Type="http://schemas.openxmlformats.org/officeDocument/2006/relationships/image" Target="../media/image159.wmf"/><Relationship Id="rId11" Type="http://schemas.openxmlformats.org/officeDocument/2006/relationships/oleObject" Target="../embeddings/oleObject209.bin"/><Relationship Id="rId5" Type="http://schemas.openxmlformats.org/officeDocument/2006/relationships/oleObject" Target="../embeddings/oleObject206.bin"/><Relationship Id="rId15" Type="http://schemas.openxmlformats.org/officeDocument/2006/relationships/oleObject" Target="../embeddings/oleObject211.bin"/><Relationship Id="rId10" Type="http://schemas.openxmlformats.org/officeDocument/2006/relationships/image" Target="../media/image161.wmf"/><Relationship Id="rId4" Type="http://schemas.openxmlformats.org/officeDocument/2006/relationships/image" Target="../media/image85.wmf"/><Relationship Id="rId9" Type="http://schemas.openxmlformats.org/officeDocument/2006/relationships/oleObject" Target="../embeddings/oleObject208.bin"/><Relationship Id="rId14" Type="http://schemas.openxmlformats.org/officeDocument/2006/relationships/image" Target="../media/image163.wmf"/></Relationships>
</file>

<file path=ppt/slides/_rels/slide38.xml.rels><?xml version="1.0" encoding="UTF-8" standalone="yes"?>
<Relationships xmlns="http://schemas.openxmlformats.org/package/2006/relationships"><Relationship Id="rId8" Type="http://schemas.openxmlformats.org/officeDocument/2006/relationships/image" Target="../media/image165.wmf"/><Relationship Id="rId3" Type="http://schemas.openxmlformats.org/officeDocument/2006/relationships/oleObject" Target="../embeddings/oleObject212.bin"/><Relationship Id="rId7" Type="http://schemas.openxmlformats.org/officeDocument/2006/relationships/oleObject" Target="../embeddings/oleObject214.bin"/><Relationship Id="rId12" Type="http://schemas.openxmlformats.org/officeDocument/2006/relationships/image" Target="../media/image167.wmf"/><Relationship Id="rId2" Type="http://schemas.openxmlformats.org/officeDocument/2006/relationships/slideLayout" Target="../slideLayouts/slideLayout4.xml"/><Relationship Id="rId1" Type="http://schemas.openxmlformats.org/officeDocument/2006/relationships/vmlDrawing" Target="../drawings/vmlDrawing27.vml"/><Relationship Id="rId6" Type="http://schemas.openxmlformats.org/officeDocument/2006/relationships/image" Target="../media/image95.wmf"/><Relationship Id="rId11" Type="http://schemas.openxmlformats.org/officeDocument/2006/relationships/oleObject" Target="../embeddings/oleObject216.bin"/><Relationship Id="rId5" Type="http://schemas.openxmlformats.org/officeDocument/2006/relationships/oleObject" Target="../embeddings/oleObject213.bin"/><Relationship Id="rId10" Type="http://schemas.openxmlformats.org/officeDocument/2006/relationships/image" Target="../media/image166.wmf"/><Relationship Id="rId4" Type="http://schemas.openxmlformats.org/officeDocument/2006/relationships/image" Target="../media/image94.wmf"/><Relationship Id="rId9" Type="http://schemas.openxmlformats.org/officeDocument/2006/relationships/oleObject" Target="../embeddings/oleObject215.bin"/></Relationships>
</file>

<file path=ppt/slides/_rels/slide39.xml.rels><?xml version="1.0" encoding="UTF-8" standalone="yes"?>
<Relationships xmlns="http://schemas.openxmlformats.org/package/2006/relationships"><Relationship Id="rId8" Type="http://schemas.openxmlformats.org/officeDocument/2006/relationships/image" Target="../media/image170.wmf"/><Relationship Id="rId13" Type="http://schemas.openxmlformats.org/officeDocument/2006/relationships/oleObject" Target="../embeddings/oleObject222.bin"/><Relationship Id="rId18" Type="http://schemas.openxmlformats.org/officeDocument/2006/relationships/image" Target="../media/image175.wmf"/><Relationship Id="rId3" Type="http://schemas.openxmlformats.org/officeDocument/2006/relationships/oleObject" Target="../embeddings/oleObject217.bin"/><Relationship Id="rId7" Type="http://schemas.openxmlformats.org/officeDocument/2006/relationships/oleObject" Target="../embeddings/oleObject219.bin"/><Relationship Id="rId12" Type="http://schemas.openxmlformats.org/officeDocument/2006/relationships/image" Target="../media/image172.wmf"/><Relationship Id="rId17" Type="http://schemas.openxmlformats.org/officeDocument/2006/relationships/oleObject" Target="../embeddings/oleObject224.bin"/><Relationship Id="rId2" Type="http://schemas.openxmlformats.org/officeDocument/2006/relationships/slideLayout" Target="../slideLayouts/slideLayout4.xml"/><Relationship Id="rId16" Type="http://schemas.openxmlformats.org/officeDocument/2006/relationships/image" Target="../media/image174.wmf"/><Relationship Id="rId20" Type="http://schemas.openxmlformats.org/officeDocument/2006/relationships/image" Target="../media/image176.wmf"/><Relationship Id="rId1" Type="http://schemas.openxmlformats.org/officeDocument/2006/relationships/vmlDrawing" Target="../drawings/vmlDrawing28.vml"/><Relationship Id="rId6" Type="http://schemas.openxmlformats.org/officeDocument/2006/relationships/image" Target="../media/image169.wmf"/><Relationship Id="rId11" Type="http://schemas.openxmlformats.org/officeDocument/2006/relationships/oleObject" Target="../embeddings/oleObject221.bin"/><Relationship Id="rId5" Type="http://schemas.openxmlformats.org/officeDocument/2006/relationships/oleObject" Target="../embeddings/oleObject218.bin"/><Relationship Id="rId15" Type="http://schemas.openxmlformats.org/officeDocument/2006/relationships/oleObject" Target="../embeddings/oleObject223.bin"/><Relationship Id="rId10" Type="http://schemas.openxmlformats.org/officeDocument/2006/relationships/image" Target="../media/image171.wmf"/><Relationship Id="rId19" Type="http://schemas.openxmlformats.org/officeDocument/2006/relationships/oleObject" Target="../embeddings/oleObject225.bin"/><Relationship Id="rId4" Type="http://schemas.openxmlformats.org/officeDocument/2006/relationships/image" Target="../media/image168.wmf"/><Relationship Id="rId9" Type="http://schemas.openxmlformats.org/officeDocument/2006/relationships/oleObject" Target="../embeddings/oleObject220.bin"/><Relationship Id="rId14" Type="http://schemas.openxmlformats.org/officeDocument/2006/relationships/image" Target="../media/image173.wmf"/></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4.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226.bin"/><Relationship Id="rId2" Type="http://schemas.openxmlformats.org/officeDocument/2006/relationships/slideLayout" Target="../slideLayouts/slideLayout4.xml"/><Relationship Id="rId1" Type="http://schemas.openxmlformats.org/officeDocument/2006/relationships/vmlDrawing" Target="../drawings/vmlDrawing29.vml"/><Relationship Id="rId6" Type="http://schemas.openxmlformats.org/officeDocument/2006/relationships/image" Target="../media/image178.wmf"/><Relationship Id="rId5" Type="http://schemas.openxmlformats.org/officeDocument/2006/relationships/oleObject" Target="../embeddings/oleObject227.bin"/><Relationship Id="rId4" Type="http://schemas.openxmlformats.org/officeDocument/2006/relationships/image" Target="../media/image177.wmf"/></Relationships>
</file>

<file path=ppt/slides/_rels/slide41.xml.rels><?xml version="1.0" encoding="UTF-8" standalone="yes"?>
<Relationships xmlns="http://schemas.openxmlformats.org/package/2006/relationships"><Relationship Id="rId8" Type="http://schemas.openxmlformats.org/officeDocument/2006/relationships/image" Target="../media/image181.wmf"/><Relationship Id="rId13" Type="http://schemas.openxmlformats.org/officeDocument/2006/relationships/oleObject" Target="../embeddings/oleObject233.bin"/><Relationship Id="rId3" Type="http://schemas.openxmlformats.org/officeDocument/2006/relationships/oleObject" Target="../embeddings/oleObject228.bin"/><Relationship Id="rId7" Type="http://schemas.openxmlformats.org/officeDocument/2006/relationships/oleObject" Target="../embeddings/oleObject230.bin"/><Relationship Id="rId12" Type="http://schemas.openxmlformats.org/officeDocument/2006/relationships/image" Target="../media/image183.wmf"/><Relationship Id="rId2" Type="http://schemas.openxmlformats.org/officeDocument/2006/relationships/slideLayout" Target="../slideLayouts/slideLayout4.xml"/><Relationship Id="rId1" Type="http://schemas.openxmlformats.org/officeDocument/2006/relationships/vmlDrawing" Target="../drawings/vmlDrawing30.vml"/><Relationship Id="rId6" Type="http://schemas.openxmlformats.org/officeDocument/2006/relationships/image" Target="../media/image180.wmf"/><Relationship Id="rId11" Type="http://schemas.openxmlformats.org/officeDocument/2006/relationships/oleObject" Target="../embeddings/oleObject232.bin"/><Relationship Id="rId5" Type="http://schemas.openxmlformats.org/officeDocument/2006/relationships/oleObject" Target="../embeddings/oleObject229.bin"/><Relationship Id="rId10" Type="http://schemas.openxmlformats.org/officeDocument/2006/relationships/image" Target="../media/image182.wmf"/><Relationship Id="rId4" Type="http://schemas.openxmlformats.org/officeDocument/2006/relationships/image" Target="../media/image179.wmf"/><Relationship Id="rId9" Type="http://schemas.openxmlformats.org/officeDocument/2006/relationships/oleObject" Target="../embeddings/oleObject231.bin"/><Relationship Id="rId14" Type="http://schemas.openxmlformats.org/officeDocument/2006/relationships/image" Target="../media/image184.wmf"/></Relationships>
</file>

<file path=ppt/slides/_rels/slide42.xml.rels><?xml version="1.0" encoding="UTF-8" standalone="yes"?>
<Relationships xmlns="http://schemas.openxmlformats.org/package/2006/relationships"><Relationship Id="rId8" Type="http://schemas.openxmlformats.org/officeDocument/2006/relationships/image" Target="../media/image187.wmf"/><Relationship Id="rId3" Type="http://schemas.openxmlformats.org/officeDocument/2006/relationships/oleObject" Target="../embeddings/oleObject234.bin"/><Relationship Id="rId7" Type="http://schemas.openxmlformats.org/officeDocument/2006/relationships/oleObject" Target="../embeddings/oleObject236.bin"/><Relationship Id="rId12" Type="http://schemas.openxmlformats.org/officeDocument/2006/relationships/image" Target="../media/image189.wmf"/><Relationship Id="rId2" Type="http://schemas.openxmlformats.org/officeDocument/2006/relationships/slideLayout" Target="../slideLayouts/slideLayout4.xml"/><Relationship Id="rId1" Type="http://schemas.openxmlformats.org/officeDocument/2006/relationships/vmlDrawing" Target="../drawings/vmlDrawing31.vml"/><Relationship Id="rId6" Type="http://schemas.openxmlformats.org/officeDocument/2006/relationships/image" Target="../media/image186.wmf"/><Relationship Id="rId11" Type="http://schemas.openxmlformats.org/officeDocument/2006/relationships/oleObject" Target="../embeddings/oleObject238.bin"/><Relationship Id="rId5" Type="http://schemas.openxmlformats.org/officeDocument/2006/relationships/oleObject" Target="../embeddings/oleObject235.bin"/><Relationship Id="rId10" Type="http://schemas.openxmlformats.org/officeDocument/2006/relationships/image" Target="../media/image188.wmf"/><Relationship Id="rId4" Type="http://schemas.openxmlformats.org/officeDocument/2006/relationships/image" Target="../media/image185.wmf"/><Relationship Id="rId9" Type="http://schemas.openxmlformats.org/officeDocument/2006/relationships/oleObject" Target="../embeddings/oleObject237.bin"/></Relationships>
</file>

<file path=ppt/slides/_rels/slide43.xml.rels><?xml version="1.0" encoding="UTF-8" standalone="yes"?>
<Relationships xmlns="http://schemas.openxmlformats.org/package/2006/relationships"><Relationship Id="rId8" Type="http://schemas.openxmlformats.org/officeDocument/2006/relationships/image" Target="../media/image193.emf"/><Relationship Id="rId3" Type="http://schemas.openxmlformats.org/officeDocument/2006/relationships/oleObject" Target="../embeddings/oleObject239.bin"/><Relationship Id="rId7" Type="http://schemas.openxmlformats.org/officeDocument/2006/relationships/image" Target="../media/image192.emf"/><Relationship Id="rId2" Type="http://schemas.openxmlformats.org/officeDocument/2006/relationships/slideLayout" Target="../slideLayouts/slideLayout4.xml"/><Relationship Id="rId1" Type="http://schemas.openxmlformats.org/officeDocument/2006/relationships/vmlDrawing" Target="../drawings/vmlDrawing32.vml"/><Relationship Id="rId6" Type="http://schemas.openxmlformats.org/officeDocument/2006/relationships/image" Target="../media/image191.wmf"/><Relationship Id="rId5" Type="http://schemas.openxmlformats.org/officeDocument/2006/relationships/oleObject" Target="../embeddings/oleObject240.bin"/><Relationship Id="rId4" Type="http://schemas.openxmlformats.org/officeDocument/2006/relationships/image" Target="../media/image190.wmf"/></Relationships>
</file>

<file path=ppt/slides/_rels/slide44.xml.rels><?xml version="1.0" encoding="UTF-8" standalone="yes"?>
<Relationships xmlns="http://schemas.openxmlformats.org/package/2006/relationships"><Relationship Id="rId8" Type="http://schemas.openxmlformats.org/officeDocument/2006/relationships/oleObject" Target="../embeddings/oleObject243.bin"/><Relationship Id="rId3" Type="http://schemas.openxmlformats.org/officeDocument/2006/relationships/slideLayout" Target="../slideLayouts/slideLayout4.xml"/><Relationship Id="rId7" Type="http://schemas.openxmlformats.org/officeDocument/2006/relationships/image" Target="../media/image195.wmf"/><Relationship Id="rId2" Type="http://schemas.openxmlformats.org/officeDocument/2006/relationships/tags" Target="../tags/tag3.xml"/><Relationship Id="rId1" Type="http://schemas.openxmlformats.org/officeDocument/2006/relationships/vmlDrawing" Target="../drawings/vmlDrawing33.vml"/><Relationship Id="rId6" Type="http://schemas.openxmlformats.org/officeDocument/2006/relationships/oleObject" Target="../embeddings/oleObject242.bin"/><Relationship Id="rId11" Type="http://schemas.openxmlformats.org/officeDocument/2006/relationships/image" Target="../media/image197.wmf"/><Relationship Id="rId5" Type="http://schemas.openxmlformats.org/officeDocument/2006/relationships/image" Target="../media/image194.wmf"/><Relationship Id="rId10" Type="http://schemas.openxmlformats.org/officeDocument/2006/relationships/oleObject" Target="../embeddings/oleObject244.bin"/><Relationship Id="rId4" Type="http://schemas.openxmlformats.org/officeDocument/2006/relationships/oleObject" Target="../embeddings/oleObject241.bin"/><Relationship Id="rId9" Type="http://schemas.openxmlformats.org/officeDocument/2006/relationships/image" Target="../media/image196.wmf"/></Relationships>
</file>

<file path=ppt/slides/_rels/slide45.xml.rels><?xml version="1.0" encoding="UTF-8" standalone="yes"?>
<Relationships xmlns="http://schemas.openxmlformats.org/package/2006/relationships"><Relationship Id="rId8" Type="http://schemas.openxmlformats.org/officeDocument/2006/relationships/image" Target="../media/image200.wmf"/><Relationship Id="rId13" Type="http://schemas.openxmlformats.org/officeDocument/2006/relationships/oleObject" Target="../embeddings/oleObject250.bin"/><Relationship Id="rId18" Type="http://schemas.openxmlformats.org/officeDocument/2006/relationships/image" Target="../media/image205.wmf"/><Relationship Id="rId3" Type="http://schemas.openxmlformats.org/officeDocument/2006/relationships/oleObject" Target="../embeddings/oleObject245.bin"/><Relationship Id="rId7" Type="http://schemas.openxmlformats.org/officeDocument/2006/relationships/oleObject" Target="../embeddings/oleObject247.bin"/><Relationship Id="rId12" Type="http://schemas.openxmlformats.org/officeDocument/2006/relationships/image" Target="../media/image202.wmf"/><Relationship Id="rId17" Type="http://schemas.openxmlformats.org/officeDocument/2006/relationships/oleObject" Target="../embeddings/oleObject252.bin"/><Relationship Id="rId2" Type="http://schemas.openxmlformats.org/officeDocument/2006/relationships/slideLayout" Target="../slideLayouts/slideLayout4.xml"/><Relationship Id="rId16" Type="http://schemas.openxmlformats.org/officeDocument/2006/relationships/image" Target="../media/image204.wmf"/><Relationship Id="rId1" Type="http://schemas.openxmlformats.org/officeDocument/2006/relationships/vmlDrawing" Target="../drawings/vmlDrawing34.vml"/><Relationship Id="rId6" Type="http://schemas.openxmlformats.org/officeDocument/2006/relationships/image" Target="../media/image199.wmf"/><Relationship Id="rId11" Type="http://schemas.openxmlformats.org/officeDocument/2006/relationships/oleObject" Target="../embeddings/oleObject249.bin"/><Relationship Id="rId5" Type="http://schemas.openxmlformats.org/officeDocument/2006/relationships/oleObject" Target="../embeddings/oleObject246.bin"/><Relationship Id="rId15" Type="http://schemas.openxmlformats.org/officeDocument/2006/relationships/oleObject" Target="../embeddings/oleObject251.bin"/><Relationship Id="rId10" Type="http://schemas.openxmlformats.org/officeDocument/2006/relationships/image" Target="../media/image201.wmf"/><Relationship Id="rId4" Type="http://schemas.openxmlformats.org/officeDocument/2006/relationships/image" Target="../media/image198.wmf"/><Relationship Id="rId9" Type="http://schemas.openxmlformats.org/officeDocument/2006/relationships/oleObject" Target="../embeddings/oleObject248.bin"/><Relationship Id="rId14" Type="http://schemas.openxmlformats.org/officeDocument/2006/relationships/image" Target="../media/image203.wmf"/></Relationships>
</file>

<file path=ppt/slides/_rels/slide46.xml.rels><?xml version="1.0" encoding="UTF-8" standalone="yes"?>
<Relationships xmlns="http://schemas.openxmlformats.org/package/2006/relationships"><Relationship Id="rId8" Type="http://schemas.openxmlformats.org/officeDocument/2006/relationships/image" Target="../media/image208.wmf"/><Relationship Id="rId3" Type="http://schemas.openxmlformats.org/officeDocument/2006/relationships/oleObject" Target="../embeddings/oleObject253.bin"/><Relationship Id="rId7" Type="http://schemas.openxmlformats.org/officeDocument/2006/relationships/oleObject" Target="../embeddings/oleObject255.bin"/><Relationship Id="rId2" Type="http://schemas.openxmlformats.org/officeDocument/2006/relationships/slideLayout" Target="../slideLayouts/slideLayout4.xml"/><Relationship Id="rId1" Type="http://schemas.openxmlformats.org/officeDocument/2006/relationships/vmlDrawing" Target="../drawings/vmlDrawing35.vml"/><Relationship Id="rId6" Type="http://schemas.openxmlformats.org/officeDocument/2006/relationships/image" Target="../media/image207.wmf"/><Relationship Id="rId5" Type="http://schemas.openxmlformats.org/officeDocument/2006/relationships/oleObject" Target="../embeddings/oleObject254.bin"/><Relationship Id="rId4" Type="http://schemas.openxmlformats.org/officeDocument/2006/relationships/image" Target="../media/image206.wmf"/></Relationships>
</file>

<file path=ppt/slides/_rels/slide47.xml.rels><?xml version="1.0" encoding="UTF-8" standalone="yes"?>
<Relationships xmlns="http://schemas.openxmlformats.org/package/2006/relationships"><Relationship Id="rId8" Type="http://schemas.openxmlformats.org/officeDocument/2006/relationships/image" Target="../media/image211.wmf"/><Relationship Id="rId13" Type="http://schemas.openxmlformats.org/officeDocument/2006/relationships/oleObject" Target="../embeddings/oleObject261.bin"/><Relationship Id="rId3" Type="http://schemas.openxmlformats.org/officeDocument/2006/relationships/oleObject" Target="../embeddings/oleObject256.bin"/><Relationship Id="rId7" Type="http://schemas.openxmlformats.org/officeDocument/2006/relationships/oleObject" Target="../embeddings/oleObject258.bin"/><Relationship Id="rId12" Type="http://schemas.openxmlformats.org/officeDocument/2006/relationships/image" Target="../media/image213.wmf"/><Relationship Id="rId2" Type="http://schemas.openxmlformats.org/officeDocument/2006/relationships/slideLayout" Target="../slideLayouts/slideLayout4.xml"/><Relationship Id="rId16" Type="http://schemas.openxmlformats.org/officeDocument/2006/relationships/image" Target="../media/image215.wmf"/><Relationship Id="rId1" Type="http://schemas.openxmlformats.org/officeDocument/2006/relationships/vmlDrawing" Target="../drawings/vmlDrawing36.vml"/><Relationship Id="rId6" Type="http://schemas.openxmlformats.org/officeDocument/2006/relationships/image" Target="../media/image210.wmf"/><Relationship Id="rId11" Type="http://schemas.openxmlformats.org/officeDocument/2006/relationships/oleObject" Target="../embeddings/oleObject260.bin"/><Relationship Id="rId5" Type="http://schemas.openxmlformats.org/officeDocument/2006/relationships/oleObject" Target="../embeddings/oleObject257.bin"/><Relationship Id="rId15" Type="http://schemas.openxmlformats.org/officeDocument/2006/relationships/oleObject" Target="../embeddings/oleObject262.bin"/><Relationship Id="rId10" Type="http://schemas.openxmlformats.org/officeDocument/2006/relationships/image" Target="../media/image212.wmf"/><Relationship Id="rId4" Type="http://schemas.openxmlformats.org/officeDocument/2006/relationships/image" Target="../media/image209.wmf"/><Relationship Id="rId9" Type="http://schemas.openxmlformats.org/officeDocument/2006/relationships/oleObject" Target="../embeddings/oleObject259.bin"/><Relationship Id="rId14" Type="http://schemas.openxmlformats.org/officeDocument/2006/relationships/image" Target="../media/image214.wmf"/></Relationships>
</file>

<file path=ppt/slides/_rels/slide48.xml.rels><?xml version="1.0" encoding="UTF-8" standalone="yes"?>
<Relationships xmlns="http://schemas.openxmlformats.org/package/2006/relationships"><Relationship Id="rId8" Type="http://schemas.openxmlformats.org/officeDocument/2006/relationships/image" Target="../media/image218.wmf"/><Relationship Id="rId3" Type="http://schemas.openxmlformats.org/officeDocument/2006/relationships/oleObject" Target="../embeddings/oleObject263.bin"/><Relationship Id="rId7" Type="http://schemas.openxmlformats.org/officeDocument/2006/relationships/oleObject" Target="../embeddings/oleObject265.bin"/><Relationship Id="rId2" Type="http://schemas.openxmlformats.org/officeDocument/2006/relationships/slideLayout" Target="../slideLayouts/slideLayout4.xml"/><Relationship Id="rId1" Type="http://schemas.openxmlformats.org/officeDocument/2006/relationships/vmlDrawing" Target="../drawings/vmlDrawing37.vml"/><Relationship Id="rId6" Type="http://schemas.openxmlformats.org/officeDocument/2006/relationships/image" Target="../media/image217.wmf"/><Relationship Id="rId5" Type="http://schemas.openxmlformats.org/officeDocument/2006/relationships/oleObject" Target="../embeddings/oleObject264.bin"/><Relationship Id="rId10" Type="http://schemas.openxmlformats.org/officeDocument/2006/relationships/image" Target="../media/image219.wmf"/><Relationship Id="rId4" Type="http://schemas.openxmlformats.org/officeDocument/2006/relationships/image" Target="../media/image216.wmf"/><Relationship Id="rId9" Type="http://schemas.openxmlformats.org/officeDocument/2006/relationships/oleObject" Target="../embeddings/oleObject266.bin"/></Relationships>
</file>

<file path=ppt/slides/_rels/slide49.xml.rels><?xml version="1.0" encoding="UTF-8" standalone="yes"?>
<Relationships xmlns="http://schemas.openxmlformats.org/package/2006/relationships"><Relationship Id="rId8" Type="http://schemas.openxmlformats.org/officeDocument/2006/relationships/oleObject" Target="../embeddings/oleObject269.bin"/><Relationship Id="rId13" Type="http://schemas.openxmlformats.org/officeDocument/2006/relationships/image" Target="../media/image224.wmf"/><Relationship Id="rId18" Type="http://schemas.openxmlformats.org/officeDocument/2006/relationships/oleObject" Target="../embeddings/oleObject274.bin"/><Relationship Id="rId3" Type="http://schemas.openxmlformats.org/officeDocument/2006/relationships/slideLayout" Target="../slideLayouts/slideLayout4.xml"/><Relationship Id="rId21" Type="http://schemas.openxmlformats.org/officeDocument/2006/relationships/image" Target="../media/image228.wmf"/><Relationship Id="rId7" Type="http://schemas.openxmlformats.org/officeDocument/2006/relationships/image" Target="../media/image221.wmf"/><Relationship Id="rId12" Type="http://schemas.openxmlformats.org/officeDocument/2006/relationships/oleObject" Target="../embeddings/oleObject271.bin"/><Relationship Id="rId17" Type="http://schemas.openxmlformats.org/officeDocument/2006/relationships/image" Target="../media/image226.wmf"/><Relationship Id="rId2" Type="http://schemas.openxmlformats.org/officeDocument/2006/relationships/tags" Target="../tags/tag4.xml"/><Relationship Id="rId16" Type="http://schemas.openxmlformats.org/officeDocument/2006/relationships/oleObject" Target="../embeddings/oleObject273.bin"/><Relationship Id="rId20" Type="http://schemas.openxmlformats.org/officeDocument/2006/relationships/oleObject" Target="../embeddings/oleObject275.bin"/><Relationship Id="rId1" Type="http://schemas.openxmlformats.org/officeDocument/2006/relationships/vmlDrawing" Target="../drawings/vmlDrawing38.vml"/><Relationship Id="rId6" Type="http://schemas.openxmlformats.org/officeDocument/2006/relationships/oleObject" Target="../embeddings/oleObject268.bin"/><Relationship Id="rId11" Type="http://schemas.openxmlformats.org/officeDocument/2006/relationships/image" Target="../media/image223.wmf"/><Relationship Id="rId5" Type="http://schemas.openxmlformats.org/officeDocument/2006/relationships/image" Target="../media/image220.wmf"/><Relationship Id="rId15" Type="http://schemas.openxmlformats.org/officeDocument/2006/relationships/image" Target="../media/image225.wmf"/><Relationship Id="rId10" Type="http://schemas.openxmlformats.org/officeDocument/2006/relationships/oleObject" Target="../embeddings/oleObject270.bin"/><Relationship Id="rId19" Type="http://schemas.openxmlformats.org/officeDocument/2006/relationships/image" Target="../media/image227.wmf"/><Relationship Id="rId4" Type="http://schemas.openxmlformats.org/officeDocument/2006/relationships/oleObject" Target="../embeddings/oleObject267.bin"/><Relationship Id="rId9" Type="http://schemas.openxmlformats.org/officeDocument/2006/relationships/image" Target="../media/image222.wmf"/><Relationship Id="rId14" Type="http://schemas.openxmlformats.org/officeDocument/2006/relationships/oleObject" Target="../embeddings/oleObject272.bin"/></Relationships>
</file>

<file path=ppt/slides/_rels/slide5.xml.rels><?xml version="1.0" encoding="UTF-8" standalone="yes"?>
<Relationships xmlns="http://schemas.openxmlformats.org/package/2006/relationships"><Relationship Id="rId13" Type="http://schemas.openxmlformats.org/officeDocument/2006/relationships/oleObject" Target="../embeddings/oleObject6.bin"/><Relationship Id="rId18" Type="http://schemas.openxmlformats.org/officeDocument/2006/relationships/image" Target="../media/image15.wmf"/><Relationship Id="rId26" Type="http://schemas.openxmlformats.org/officeDocument/2006/relationships/diagramQuickStyle" Target="../diagrams/quickStyle5.xml"/><Relationship Id="rId39" Type="http://schemas.openxmlformats.org/officeDocument/2006/relationships/oleObject" Target="../embeddings/oleObject12.bin"/><Relationship Id="rId21" Type="http://schemas.openxmlformats.org/officeDocument/2006/relationships/oleObject" Target="../embeddings/oleObject10.bin"/><Relationship Id="rId34" Type="http://schemas.openxmlformats.org/officeDocument/2006/relationships/diagramData" Target="../diagrams/data7.xml"/><Relationship Id="rId7" Type="http://schemas.openxmlformats.org/officeDocument/2006/relationships/oleObject" Target="../embeddings/oleObject3.bin"/><Relationship Id="rId12" Type="http://schemas.openxmlformats.org/officeDocument/2006/relationships/image" Target="../media/image12.wmf"/><Relationship Id="rId17" Type="http://schemas.openxmlformats.org/officeDocument/2006/relationships/oleObject" Target="../embeddings/oleObject8.bin"/><Relationship Id="rId25" Type="http://schemas.openxmlformats.org/officeDocument/2006/relationships/diagramLayout" Target="../diagrams/layout5.xml"/><Relationship Id="rId33" Type="http://schemas.microsoft.com/office/2007/relationships/diagramDrawing" Target="../diagrams/drawing6.xml"/><Relationship Id="rId38" Type="http://schemas.microsoft.com/office/2007/relationships/diagramDrawing" Target="../diagrams/drawing7.xml"/><Relationship Id="rId2" Type="http://schemas.openxmlformats.org/officeDocument/2006/relationships/slideLayout" Target="../slideLayouts/slideLayout4.xml"/><Relationship Id="rId16" Type="http://schemas.openxmlformats.org/officeDocument/2006/relationships/image" Target="../media/image14.wmf"/><Relationship Id="rId20" Type="http://schemas.openxmlformats.org/officeDocument/2006/relationships/image" Target="../media/image16.wmf"/><Relationship Id="rId29" Type="http://schemas.openxmlformats.org/officeDocument/2006/relationships/diagramData" Target="../diagrams/data6.xml"/><Relationship Id="rId1" Type="http://schemas.openxmlformats.org/officeDocument/2006/relationships/vmlDrawing" Target="../drawings/vmlDrawing1.vml"/><Relationship Id="rId6" Type="http://schemas.openxmlformats.org/officeDocument/2006/relationships/image" Target="../media/image9.wmf"/><Relationship Id="rId11" Type="http://schemas.openxmlformats.org/officeDocument/2006/relationships/oleObject" Target="../embeddings/oleObject5.bin"/><Relationship Id="rId24" Type="http://schemas.openxmlformats.org/officeDocument/2006/relationships/diagramData" Target="../diagrams/data5.xml"/><Relationship Id="rId32" Type="http://schemas.openxmlformats.org/officeDocument/2006/relationships/diagramColors" Target="../diagrams/colors6.xml"/><Relationship Id="rId37" Type="http://schemas.openxmlformats.org/officeDocument/2006/relationships/diagramColors" Target="../diagrams/colors7.xml"/><Relationship Id="rId40" Type="http://schemas.openxmlformats.org/officeDocument/2006/relationships/image" Target="../media/image18.wmf"/><Relationship Id="rId5" Type="http://schemas.openxmlformats.org/officeDocument/2006/relationships/oleObject" Target="../embeddings/oleObject2.bin"/><Relationship Id="rId15" Type="http://schemas.openxmlformats.org/officeDocument/2006/relationships/oleObject" Target="../embeddings/oleObject7.bin"/><Relationship Id="rId23" Type="http://schemas.openxmlformats.org/officeDocument/2006/relationships/oleObject" Target="../embeddings/oleObject11.bin"/><Relationship Id="rId28" Type="http://schemas.microsoft.com/office/2007/relationships/diagramDrawing" Target="../diagrams/drawing5.xml"/><Relationship Id="rId36" Type="http://schemas.openxmlformats.org/officeDocument/2006/relationships/diagramQuickStyle" Target="../diagrams/quickStyle7.xml"/><Relationship Id="rId10" Type="http://schemas.openxmlformats.org/officeDocument/2006/relationships/image" Target="../media/image11.wmf"/><Relationship Id="rId19" Type="http://schemas.openxmlformats.org/officeDocument/2006/relationships/oleObject" Target="../embeddings/oleObject9.bin"/><Relationship Id="rId31" Type="http://schemas.openxmlformats.org/officeDocument/2006/relationships/diagramQuickStyle" Target="../diagrams/quickStyle6.xml"/><Relationship Id="rId4" Type="http://schemas.openxmlformats.org/officeDocument/2006/relationships/image" Target="../media/image8.wmf"/><Relationship Id="rId9" Type="http://schemas.openxmlformats.org/officeDocument/2006/relationships/oleObject" Target="../embeddings/oleObject4.bin"/><Relationship Id="rId14" Type="http://schemas.openxmlformats.org/officeDocument/2006/relationships/image" Target="../media/image13.wmf"/><Relationship Id="rId22" Type="http://schemas.openxmlformats.org/officeDocument/2006/relationships/image" Target="../media/image17.wmf"/><Relationship Id="rId27" Type="http://schemas.openxmlformats.org/officeDocument/2006/relationships/diagramColors" Target="../diagrams/colors5.xml"/><Relationship Id="rId30" Type="http://schemas.openxmlformats.org/officeDocument/2006/relationships/diagramLayout" Target="../diagrams/layout6.xml"/><Relationship Id="rId35" Type="http://schemas.openxmlformats.org/officeDocument/2006/relationships/diagramLayout" Target="../diagrams/layout7.xml"/><Relationship Id="rId8" Type="http://schemas.openxmlformats.org/officeDocument/2006/relationships/image" Target="../media/image10.wmf"/><Relationship Id="rId3" Type="http://schemas.openxmlformats.org/officeDocument/2006/relationships/oleObject" Target="../embeddings/oleObject1.bin"/></Relationships>
</file>

<file path=ppt/slides/_rels/slide50.xml.rels><?xml version="1.0" encoding="UTF-8" standalone="yes"?>
<Relationships xmlns="http://schemas.openxmlformats.org/package/2006/relationships"><Relationship Id="rId2" Type="http://schemas.openxmlformats.org/officeDocument/2006/relationships/image" Target="../media/image229.emf"/><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52.xml.rels><?xml version="1.0" encoding="UTF-8" standalone="yes"?>
<Relationships xmlns="http://schemas.openxmlformats.org/package/2006/relationships"><Relationship Id="rId8" Type="http://schemas.openxmlformats.org/officeDocument/2006/relationships/image" Target="../media/image232.wmf"/><Relationship Id="rId13" Type="http://schemas.openxmlformats.org/officeDocument/2006/relationships/oleObject" Target="../embeddings/oleObject281.bin"/><Relationship Id="rId18" Type="http://schemas.openxmlformats.org/officeDocument/2006/relationships/image" Target="../media/image237.wmf"/><Relationship Id="rId3" Type="http://schemas.openxmlformats.org/officeDocument/2006/relationships/oleObject" Target="../embeddings/oleObject276.bin"/><Relationship Id="rId21" Type="http://schemas.openxmlformats.org/officeDocument/2006/relationships/oleObject" Target="../embeddings/oleObject285.bin"/><Relationship Id="rId7" Type="http://schemas.openxmlformats.org/officeDocument/2006/relationships/oleObject" Target="../embeddings/oleObject278.bin"/><Relationship Id="rId12" Type="http://schemas.openxmlformats.org/officeDocument/2006/relationships/image" Target="../media/image234.wmf"/><Relationship Id="rId17" Type="http://schemas.openxmlformats.org/officeDocument/2006/relationships/oleObject" Target="../embeddings/oleObject283.bin"/><Relationship Id="rId2" Type="http://schemas.openxmlformats.org/officeDocument/2006/relationships/slideLayout" Target="../slideLayouts/slideLayout4.xml"/><Relationship Id="rId16" Type="http://schemas.openxmlformats.org/officeDocument/2006/relationships/image" Target="../media/image236.wmf"/><Relationship Id="rId20" Type="http://schemas.openxmlformats.org/officeDocument/2006/relationships/image" Target="../media/image238.wmf"/><Relationship Id="rId1" Type="http://schemas.openxmlformats.org/officeDocument/2006/relationships/vmlDrawing" Target="../drawings/vmlDrawing39.vml"/><Relationship Id="rId6" Type="http://schemas.openxmlformats.org/officeDocument/2006/relationships/image" Target="../media/image231.wmf"/><Relationship Id="rId11" Type="http://schemas.openxmlformats.org/officeDocument/2006/relationships/oleObject" Target="../embeddings/oleObject280.bin"/><Relationship Id="rId5" Type="http://schemas.openxmlformats.org/officeDocument/2006/relationships/oleObject" Target="../embeddings/oleObject277.bin"/><Relationship Id="rId15" Type="http://schemas.openxmlformats.org/officeDocument/2006/relationships/oleObject" Target="../embeddings/oleObject282.bin"/><Relationship Id="rId10" Type="http://schemas.openxmlformats.org/officeDocument/2006/relationships/image" Target="../media/image233.wmf"/><Relationship Id="rId19" Type="http://schemas.openxmlformats.org/officeDocument/2006/relationships/oleObject" Target="../embeddings/oleObject284.bin"/><Relationship Id="rId4" Type="http://schemas.openxmlformats.org/officeDocument/2006/relationships/image" Target="../media/image230.wmf"/><Relationship Id="rId9" Type="http://schemas.openxmlformats.org/officeDocument/2006/relationships/oleObject" Target="../embeddings/oleObject279.bin"/><Relationship Id="rId14" Type="http://schemas.openxmlformats.org/officeDocument/2006/relationships/image" Target="../media/image235.wmf"/><Relationship Id="rId22" Type="http://schemas.openxmlformats.org/officeDocument/2006/relationships/image" Target="../media/image239.wmf"/></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286.bin"/><Relationship Id="rId2" Type="http://schemas.openxmlformats.org/officeDocument/2006/relationships/slideLayout" Target="../slideLayouts/slideLayout4.xml"/><Relationship Id="rId1" Type="http://schemas.openxmlformats.org/officeDocument/2006/relationships/vmlDrawing" Target="../drawings/vmlDrawing40.vml"/><Relationship Id="rId4" Type="http://schemas.openxmlformats.org/officeDocument/2006/relationships/image" Target="../media/image238.wmf"/></Relationships>
</file>

<file path=ppt/slides/_rels/slide54.xml.rels><?xml version="1.0" encoding="UTF-8" standalone="yes"?>
<Relationships xmlns="http://schemas.openxmlformats.org/package/2006/relationships"><Relationship Id="rId8" Type="http://schemas.openxmlformats.org/officeDocument/2006/relationships/image" Target="../media/image242.wmf"/><Relationship Id="rId13" Type="http://schemas.microsoft.com/office/2007/relationships/diagramDrawing" Target="../diagrams/drawing17.xml"/><Relationship Id="rId3" Type="http://schemas.openxmlformats.org/officeDocument/2006/relationships/oleObject" Target="../embeddings/oleObject287.bin"/><Relationship Id="rId7" Type="http://schemas.openxmlformats.org/officeDocument/2006/relationships/oleObject" Target="../embeddings/oleObject289.bin"/><Relationship Id="rId12" Type="http://schemas.openxmlformats.org/officeDocument/2006/relationships/diagramColors" Target="../diagrams/colors17.xml"/><Relationship Id="rId2" Type="http://schemas.openxmlformats.org/officeDocument/2006/relationships/slideLayout" Target="../slideLayouts/slideLayout4.xml"/><Relationship Id="rId1" Type="http://schemas.openxmlformats.org/officeDocument/2006/relationships/vmlDrawing" Target="../drawings/vmlDrawing41.vml"/><Relationship Id="rId6" Type="http://schemas.openxmlformats.org/officeDocument/2006/relationships/image" Target="../media/image241.wmf"/><Relationship Id="rId11" Type="http://schemas.openxmlformats.org/officeDocument/2006/relationships/diagramQuickStyle" Target="../diagrams/quickStyle17.xml"/><Relationship Id="rId5" Type="http://schemas.openxmlformats.org/officeDocument/2006/relationships/oleObject" Target="../embeddings/oleObject288.bin"/><Relationship Id="rId10" Type="http://schemas.openxmlformats.org/officeDocument/2006/relationships/diagramLayout" Target="../diagrams/layout17.xml"/><Relationship Id="rId4" Type="http://schemas.openxmlformats.org/officeDocument/2006/relationships/image" Target="../media/image240.wmf"/><Relationship Id="rId9" Type="http://schemas.openxmlformats.org/officeDocument/2006/relationships/diagramData" Target="../diagrams/data17.xml"/></Relationships>
</file>

<file path=ppt/slides/_rels/slide55.xml.rels><?xml version="1.0" encoding="UTF-8" standalone="yes"?>
<Relationships xmlns="http://schemas.openxmlformats.org/package/2006/relationships"><Relationship Id="rId8" Type="http://schemas.openxmlformats.org/officeDocument/2006/relationships/image" Target="../media/image244.wmf"/><Relationship Id="rId3" Type="http://schemas.openxmlformats.org/officeDocument/2006/relationships/oleObject" Target="../embeddings/oleObject290.bin"/><Relationship Id="rId7" Type="http://schemas.openxmlformats.org/officeDocument/2006/relationships/oleObject" Target="../embeddings/oleObject292.bin"/><Relationship Id="rId2" Type="http://schemas.openxmlformats.org/officeDocument/2006/relationships/slideLayout" Target="../slideLayouts/slideLayout4.xml"/><Relationship Id="rId1" Type="http://schemas.openxmlformats.org/officeDocument/2006/relationships/vmlDrawing" Target="../drawings/vmlDrawing42.vml"/><Relationship Id="rId6" Type="http://schemas.openxmlformats.org/officeDocument/2006/relationships/image" Target="../media/image243.wmf"/><Relationship Id="rId5" Type="http://schemas.openxmlformats.org/officeDocument/2006/relationships/oleObject" Target="../embeddings/oleObject291.bin"/><Relationship Id="rId4" Type="http://schemas.openxmlformats.org/officeDocument/2006/relationships/image" Target="../media/image241.wmf"/><Relationship Id="rId9" Type="http://schemas.openxmlformats.org/officeDocument/2006/relationships/oleObject" Target="../embeddings/oleObject293.bin"/></Relationships>
</file>

<file path=ppt/slides/_rels/slide56.xml.rels><?xml version="1.0" encoding="UTF-8" standalone="yes"?>
<Relationships xmlns="http://schemas.openxmlformats.org/package/2006/relationships"><Relationship Id="rId8" Type="http://schemas.openxmlformats.org/officeDocument/2006/relationships/image" Target="../media/image247.wmf"/><Relationship Id="rId13" Type="http://schemas.openxmlformats.org/officeDocument/2006/relationships/oleObject" Target="../embeddings/oleObject299.bin"/><Relationship Id="rId3" Type="http://schemas.openxmlformats.org/officeDocument/2006/relationships/oleObject" Target="../embeddings/oleObject294.bin"/><Relationship Id="rId7" Type="http://schemas.openxmlformats.org/officeDocument/2006/relationships/oleObject" Target="../embeddings/oleObject296.bin"/><Relationship Id="rId12" Type="http://schemas.openxmlformats.org/officeDocument/2006/relationships/image" Target="../media/image249.wmf"/><Relationship Id="rId2" Type="http://schemas.openxmlformats.org/officeDocument/2006/relationships/slideLayout" Target="../slideLayouts/slideLayout4.xml"/><Relationship Id="rId1" Type="http://schemas.openxmlformats.org/officeDocument/2006/relationships/vmlDrawing" Target="../drawings/vmlDrawing43.vml"/><Relationship Id="rId6" Type="http://schemas.openxmlformats.org/officeDocument/2006/relationships/image" Target="../media/image246.wmf"/><Relationship Id="rId11" Type="http://schemas.openxmlformats.org/officeDocument/2006/relationships/oleObject" Target="../embeddings/oleObject298.bin"/><Relationship Id="rId5" Type="http://schemas.openxmlformats.org/officeDocument/2006/relationships/oleObject" Target="../embeddings/oleObject295.bin"/><Relationship Id="rId10" Type="http://schemas.openxmlformats.org/officeDocument/2006/relationships/image" Target="../media/image248.wmf"/><Relationship Id="rId4" Type="http://schemas.openxmlformats.org/officeDocument/2006/relationships/image" Target="../media/image245.wmf"/><Relationship Id="rId9" Type="http://schemas.openxmlformats.org/officeDocument/2006/relationships/oleObject" Target="../embeddings/oleObject297.bin"/><Relationship Id="rId14" Type="http://schemas.openxmlformats.org/officeDocument/2006/relationships/image" Target="../media/image250.wmf"/></Relationships>
</file>

<file path=ppt/slides/_rels/slide57.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4.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58.xml.rels><?xml version="1.0" encoding="UTF-8" standalone="yes"?>
<Relationships xmlns="http://schemas.openxmlformats.org/package/2006/relationships"><Relationship Id="rId13" Type="http://schemas.openxmlformats.org/officeDocument/2006/relationships/oleObject" Target="../embeddings/oleObject305.bin"/><Relationship Id="rId18" Type="http://schemas.openxmlformats.org/officeDocument/2006/relationships/image" Target="../media/image25.wmf"/><Relationship Id="rId26" Type="http://schemas.openxmlformats.org/officeDocument/2006/relationships/oleObject" Target="../embeddings/oleObject312.bin"/><Relationship Id="rId39" Type="http://schemas.openxmlformats.org/officeDocument/2006/relationships/image" Target="../media/image260.wmf"/><Relationship Id="rId21" Type="http://schemas.openxmlformats.org/officeDocument/2006/relationships/oleObject" Target="../embeddings/oleObject309.bin"/><Relationship Id="rId34" Type="http://schemas.openxmlformats.org/officeDocument/2006/relationships/oleObject" Target="../embeddings/oleObject316.bin"/><Relationship Id="rId42" Type="http://schemas.openxmlformats.org/officeDocument/2006/relationships/oleObject" Target="../embeddings/oleObject320.bin"/><Relationship Id="rId47" Type="http://schemas.openxmlformats.org/officeDocument/2006/relationships/image" Target="../media/image264.wmf"/><Relationship Id="rId50" Type="http://schemas.openxmlformats.org/officeDocument/2006/relationships/oleObject" Target="../embeddings/oleObject324.bin"/><Relationship Id="rId55" Type="http://schemas.openxmlformats.org/officeDocument/2006/relationships/image" Target="../media/image268.wmf"/><Relationship Id="rId7" Type="http://schemas.openxmlformats.org/officeDocument/2006/relationships/oleObject" Target="../embeddings/oleObject302.bin"/><Relationship Id="rId2" Type="http://schemas.openxmlformats.org/officeDocument/2006/relationships/slideLayout" Target="../slideLayouts/slideLayout4.xml"/><Relationship Id="rId16" Type="http://schemas.openxmlformats.org/officeDocument/2006/relationships/image" Target="../media/image24.wmf"/><Relationship Id="rId29" Type="http://schemas.openxmlformats.org/officeDocument/2006/relationships/image" Target="../media/image29.wmf"/><Relationship Id="rId11" Type="http://schemas.openxmlformats.org/officeDocument/2006/relationships/oleObject" Target="../embeddings/oleObject304.bin"/><Relationship Id="rId24" Type="http://schemas.openxmlformats.org/officeDocument/2006/relationships/image" Target="../media/image28.wmf"/><Relationship Id="rId32" Type="http://schemas.openxmlformats.org/officeDocument/2006/relationships/oleObject" Target="../embeddings/oleObject315.bin"/><Relationship Id="rId37" Type="http://schemas.openxmlformats.org/officeDocument/2006/relationships/image" Target="../media/image259.wmf"/><Relationship Id="rId40" Type="http://schemas.openxmlformats.org/officeDocument/2006/relationships/oleObject" Target="../embeddings/oleObject319.bin"/><Relationship Id="rId45" Type="http://schemas.openxmlformats.org/officeDocument/2006/relationships/image" Target="../media/image263.wmf"/><Relationship Id="rId53" Type="http://schemas.openxmlformats.org/officeDocument/2006/relationships/image" Target="../media/image267.wmf"/><Relationship Id="rId5" Type="http://schemas.openxmlformats.org/officeDocument/2006/relationships/oleObject" Target="../embeddings/oleObject301.bin"/><Relationship Id="rId10" Type="http://schemas.openxmlformats.org/officeDocument/2006/relationships/image" Target="../media/image254.wmf"/><Relationship Id="rId19" Type="http://schemas.openxmlformats.org/officeDocument/2006/relationships/oleObject" Target="../embeddings/oleObject308.bin"/><Relationship Id="rId31" Type="http://schemas.openxmlformats.org/officeDocument/2006/relationships/image" Target="../media/image256.wmf"/><Relationship Id="rId44" Type="http://schemas.openxmlformats.org/officeDocument/2006/relationships/oleObject" Target="../embeddings/oleObject321.bin"/><Relationship Id="rId52" Type="http://schemas.openxmlformats.org/officeDocument/2006/relationships/oleObject" Target="../embeddings/oleObject325.bin"/><Relationship Id="rId4" Type="http://schemas.openxmlformats.org/officeDocument/2006/relationships/image" Target="../media/image251.wmf"/><Relationship Id="rId9" Type="http://schemas.openxmlformats.org/officeDocument/2006/relationships/oleObject" Target="../embeddings/oleObject303.bin"/><Relationship Id="rId14" Type="http://schemas.openxmlformats.org/officeDocument/2006/relationships/image" Target="../media/image23.wmf"/><Relationship Id="rId22" Type="http://schemas.openxmlformats.org/officeDocument/2006/relationships/image" Target="../media/image27.wmf"/><Relationship Id="rId27" Type="http://schemas.openxmlformats.org/officeDocument/2006/relationships/image" Target="../media/image22.wmf"/><Relationship Id="rId30" Type="http://schemas.openxmlformats.org/officeDocument/2006/relationships/oleObject" Target="../embeddings/oleObject314.bin"/><Relationship Id="rId35" Type="http://schemas.openxmlformats.org/officeDocument/2006/relationships/image" Target="../media/image258.wmf"/><Relationship Id="rId43" Type="http://schemas.openxmlformats.org/officeDocument/2006/relationships/image" Target="../media/image262.wmf"/><Relationship Id="rId48" Type="http://schemas.openxmlformats.org/officeDocument/2006/relationships/oleObject" Target="../embeddings/oleObject323.bin"/><Relationship Id="rId8" Type="http://schemas.openxmlformats.org/officeDocument/2006/relationships/image" Target="../media/image253.wmf"/><Relationship Id="rId51" Type="http://schemas.openxmlformats.org/officeDocument/2006/relationships/image" Target="../media/image266.wmf"/><Relationship Id="rId3" Type="http://schemas.openxmlformats.org/officeDocument/2006/relationships/oleObject" Target="../embeddings/oleObject300.bin"/><Relationship Id="rId12" Type="http://schemas.openxmlformats.org/officeDocument/2006/relationships/image" Target="../media/image255.wmf"/><Relationship Id="rId17" Type="http://schemas.openxmlformats.org/officeDocument/2006/relationships/oleObject" Target="../embeddings/oleObject307.bin"/><Relationship Id="rId25" Type="http://schemas.openxmlformats.org/officeDocument/2006/relationships/oleObject" Target="../embeddings/oleObject311.bin"/><Relationship Id="rId33" Type="http://schemas.openxmlformats.org/officeDocument/2006/relationships/image" Target="../media/image257.wmf"/><Relationship Id="rId38" Type="http://schemas.openxmlformats.org/officeDocument/2006/relationships/oleObject" Target="../embeddings/oleObject318.bin"/><Relationship Id="rId46" Type="http://schemas.openxmlformats.org/officeDocument/2006/relationships/oleObject" Target="../embeddings/oleObject322.bin"/><Relationship Id="rId20" Type="http://schemas.openxmlformats.org/officeDocument/2006/relationships/image" Target="../media/image26.wmf"/><Relationship Id="rId41" Type="http://schemas.openxmlformats.org/officeDocument/2006/relationships/image" Target="../media/image261.wmf"/><Relationship Id="rId54" Type="http://schemas.openxmlformats.org/officeDocument/2006/relationships/oleObject" Target="../embeddings/oleObject326.bin"/><Relationship Id="rId1" Type="http://schemas.openxmlformats.org/officeDocument/2006/relationships/vmlDrawing" Target="../drawings/vmlDrawing44.vml"/><Relationship Id="rId6" Type="http://schemas.openxmlformats.org/officeDocument/2006/relationships/image" Target="../media/image252.wmf"/><Relationship Id="rId15" Type="http://schemas.openxmlformats.org/officeDocument/2006/relationships/oleObject" Target="../embeddings/oleObject306.bin"/><Relationship Id="rId23" Type="http://schemas.openxmlformats.org/officeDocument/2006/relationships/oleObject" Target="../embeddings/oleObject310.bin"/><Relationship Id="rId28" Type="http://schemas.openxmlformats.org/officeDocument/2006/relationships/oleObject" Target="../embeddings/oleObject313.bin"/><Relationship Id="rId36" Type="http://schemas.openxmlformats.org/officeDocument/2006/relationships/oleObject" Target="../embeddings/oleObject317.bin"/><Relationship Id="rId49" Type="http://schemas.openxmlformats.org/officeDocument/2006/relationships/image" Target="../media/image265.wmf"/></Relationships>
</file>

<file path=ppt/slides/_rels/slide59.xml.rels><?xml version="1.0" encoding="UTF-8" standalone="yes"?>
<Relationships xmlns="http://schemas.openxmlformats.org/package/2006/relationships"><Relationship Id="rId13" Type="http://schemas.openxmlformats.org/officeDocument/2006/relationships/oleObject" Target="../embeddings/oleObject332.bin"/><Relationship Id="rId18" Type="http://schemas.openxmlformats.org/officeDocument/2006/relationships/oleObject" Target="../embeddings/oleObject335.bin"/><Relationship Id="rId26" Type="http://schemas.openxmlformats.org/officeDocument/2006/relationships/oleObject" Target="../embeddings/oleObject339.bin"/><Relationship Id="rId39" Type="http://schemas.openxmlformats.org/officeDocument/2006/relationships/image" Target="../media/image277.wmf"/><Relationship Id="rId21" Type="http://schemas.openxmlformats.org/officeDocument/2006/relationships/image" Target="../media/image269.wmf"/><Relationship Id="rId34" Type="http://schemas.openxmlformats.org/officeDocument/2006/relationships/oleObject" Target="../embeddings/oleObject343.bin"/><Relationship Id="rId42" Type="http://schemas.openxmlformats.org/officeDocument/2006/relationships/oleObject" Target="../embeddings/oleObject347.bin"/><Relationship Id="rId47" Type="http://schemas.openxmlformats.org/officeDocument/2006/relationships/image" Target="../media/image268.wmf"/><Relationship Id="rId7" Type="http://schemas.openxmlformats.org/officeDocument/2006/relationships/oleObject" Target="../embeddings/oleObject329.bin"/><Relationship Id="rId2" Type="http://schemas.openxmlformats.org/officeDocument/2006/relationships/slideLayout" Target="../slideLayouts/slideLayout4.xml"/><Relationship Id="rId16" Type="http://schemas.openxmlformats.org/officeDocument/2006/relationships/oleObject" Target="../embeddings/oleObject334.bin"/><Relationship Id="rId29" Type="http://schemas.openxmlformats.org/officeDocument/2006/relationships/image" Target="../media/image272.wmf"/><Relationship Id="rId1" Type="http://schemas.openxmlformats.org/officeDocument/2006/relationships/vmlDrawing" Target="../drawings/vmlDrawing45.vml"/><Relationship Id="rId6" Type="http://schemas.openxmlformats.org/officeDocument/2006/relationships/image" Target="../media/image24.wmf"/><Relationship Id="rId11" Type="http://schemas.openxmlformats.org/officeDocument/2006/relationships/oleObject" Target="../embeddings/oleObject331.bin"/><Relationship Id="rId24" Type="http://schemas.openxmlformats.org/officeDocument/2006/relationships/oleObject" Target="../embeddings/oleObject338.bin"/><Relationship Id="rId32" Type="http://schemas.openxmlformats.org/officeDocument/2006/relationships/oleObject" Target="../embeddings/oleObject342.bin"/><Relationship Id="rId37" Type="http://schemas.openxmlformats.org/officeDocument/2006/relationships/image" Target="../media/image276.wmf"/><Relationship Id="rId40" Type="http://schemas.openxmlformats.org/officeDocument/2006/relationships/oleObject" Target="../embeddings/oleObject346.bin"/><Relationship Id="rId45" Type="http://schemas.openxmlformats.org/officeDocument/2006/relationships/image" Target="../media/image280.wmf"/><Relationship Id="rId5" Type="http://schemas.openxmlformats.org/officeDocument/2006/relationships/oleObject" Target="../embeddings/oleObject328.bin"/><Relationship Id="rId15" Type="http://schemas.openxmlformats.org/officeDocument/2006/relationships/oleObject" Target="../embeddings/oleObject333.bin"/><Relationship Id="rId23" Type="http://schemas.openxmlformats.org/officeDocument/2006/relationships/image" Target="../media/image270.wmf"/><Relationship Id="rId28" Type="http://schemas.openxmlformats.org/officeDocument/2006/relationships/oleObject" Target="../embeddings/oleObject340.bin"/><Relationship Id="rId36" Type="http://schemas.openxmlformats.org/officeDocument/2006/relationships/oleObject" Target="../embeddings/oleObject344.bin"/><Relationship Id="rId10" Type="http://schemas.openxmlformats.org/officeDocument/2006/relationships/image" Target="../media/image26.wmf"/><Relationship Id="rId19" Type="http://schemas.openxmlformats.org/officeDocument/2006/relationships/image" Target="../media/image29.wmf"/><Relationship Id="rId31" Type="http://schemas.openxmlformats.org/officeDocument/2006/relationships/image" Target="../media/image273.wmf"/><Relationship Id="rId44" Type="http://schemas.openxmlformats.org/officeDocument/2006/relationships/oleObject" Target="../embeddings/oleObject348.bin"/><Relationship Id="rId4" Type="http://schemas.openxmlformats.org/officeDocument/2006/relationships/image" Target="../media/image23.wmf"/><Relationship Id="rId9" Type="http://schemas.openxmlformats.org/officeDocument/2006/relationships/oleObject" Target="../embeddings/oleObject330.bin"/><Relationship Id="rId14" Type="http://schemas.openxmlformats.org/officeDocument/2006/relationships/image" Target="../media/image28.wmf"/><Relationship Id="rId22" Type="http://schemas.openxmlformats.org/officeDocument/2006/relationships/oleObject" Target="../embeddings/oleObject337.bin"/><Relationship Id="rId27" Type="http://schemas.openxmlformats.org/officeDocument/2006/relationships/image" Target="../media/image271.wmf"/><Relationship Id="rId30" Type="http://schemas.openxmlformats.org/officeDocument/2006/relationships/oleObject" Target="../embeddings/oleObject341.bin"/><Relationship Id="rId35" Type="http://schemas.openxmlformats.org/officeDocument/2006/relationships/image" Target="../media/image275.wmf"/><Relationship Id="rId43" Type="http://schemas.openxmlformats.org/officeDocument/2006/relationships/image" Target="../media/image279.wmf"/><Relationship Id="rId8" Type="http://schemas.openxmlformats.org/officeDocument/2006/relationships/image" Target="../media/image25.wmf"/><Relationship Id="rId3" Type="http://schemas.openxmlformats.org/officeDocument/2006/relationships/oleObject" Target="../embeddings/oleObject327.bin"/><Relationship Id="rId12" Type="http://schemas.openxmlformats.org/officeDocument/2006/relationships/image" Target="../media/image27.wmf"/><Relationship Id="rId17" Type="http://schemas.openxmlformats.org/officeDocument/2006/relationships/image" Target="../media/image22.wmf"/><Relationship Id="rId25" Type="http://schemas.openxmlformats.org/officeDocument/2006/relationships/image" Target="../media/image256.wmf"/><Relationship Id="rId33" Type="http://schemas.openxmlformats.org/officeDocument/2006/relationships/image" Target="../media/image274.wmf"/><Relationship Id="rId38" Type="http://schemas.openxmlformats.org/officeDocument/2006/relationships/oleObject" Target="../embeddings/oleObject345.bin"/><Relationship Id="rId46" Type="http://schemas.openxmlformats.org/officeDocument/2006/relationships/oleObject" Target="../embeddings/oleObject349.bin"/><Relationship Id="rId20" Type="http://schemas.openxmlformats.org/officeDocument/2006/relationships/oleObject" Target="../embeddings/oleObject336.bin"/><Relationship Id="rId41" Type="http://schemas.openxmlformats.org/officeDocument/2006/relationships/image" Target="../media/image278.wmf"/></Relationships>
</file>

<file path=ppt/slides/_rels/slide6.xml.rels><?xml version="1.0" encoding="UTF-8" standalone="yes"?>
<Relationships xmlns="http://schemas.openxmlformats.org/package/2006/relationships"><Relationship Id="rId13" Type="http://schemas.openxmlformats.org/officeDocument/2006/relationships/oleObject" Target="../embeddings/oleObject18.bin"/><Relationship Id="rId18" Type="http://schemas.openxmlformats.org/officeDocument/2006/relationships/image" Target="../media/image26.wmf"/><Relationship Id="rId26" Type="http://schemas.openxmlformats.org/officeDocument/2006/relationships/oleObject" Target="../embeddings/oleObject25.bin"/><Relationship Id="rId39" Type="http://schemas.openxmlformats.org/officeDocument/2006/relationships/image" Target="../media/image36.wmf"/><Relationship Id="rId21" Type="http://schemas.openxmlformats.org/officeDocument/2006/relationships/oleObject" Target="../embeddings/oleObject22.bin"/><Relationship Id="rId34" Type="http://schemas.openxmlformats.org/officeDocument/2006/relationships/oleObject" Target="../embeddings/oleObject29.bin"/><Relationship Id="rId7" Type="http://schemas.openxmlformats.org/officeDocument/2006/relationships/oleObject" Target="../embeddings/oleObject15.bin"/><Relationship Id="rId2" Type="http://schemas.openxmlformats.org/officeDocument/2006/relationships/slideLayout" Target="../slideLayouts/slideLayout4.xml"/><Relationship Id="rId16" Type="http://schemas.openxmlformats.org/officeDocument/2006/relationships/image" Target="../media/image25.wmf"/><Relationship Id="rId20" Type="http://schemas.openxmlformats.org/officeDocument/2006/relationships/image" Target="../media/image27.wmf"/><Relationship Id="rId29" Type="http://schemas.openxmlformats.org/officeDocument/2006/relationships/image" Target="../media/image31.wmf"/><Relationship Id="rId41" Type="http://schemas.openxmlformats.org/officeDocument/2006/relationships/image" Target="../media/image37.wmf"/><Relationship Id="rId1" Type="http://schemas.openxmlformats.org/officeDocument/2006/relationships/vmlDrawing" Target="../drawings/vmlDrawing2.vml"/><Relationship Id="rId6" Type="http://schemas.openxmlformats.org/officeDocument/2006/relationships/image" Target="../media/image20.wmf"/><Relationship Id="rId11" Type="http://schemas.openxmlformats.org/officeDocument/2006/relationships/oleObject" Target="../embeddings/oleObject17.bin"/><Relationship Id="rId24" Type="http://schemas.openxmlformats.org/officeDocument/2006/relationships/oleObject" Target="../embeddings/oleObject24.bin"/><Relationship Id="rId32" Type="http://schemas.openxmlformats.org/officeDocument/2006/relationships/oleObject" Target="../embeddings/oleObject28.bin"/><Relationship Id="rId37" Type="http://schemas.openxmlformats.org/officeDocument/2006/relationships/image" Target="../media/image35.wmf"/><Relationship Id="rId40" Type="http://schemas.openxmlformats.org/officeDocument/2006/relationships/oleObject" Target="../embeddings/oleObject32.bin"/><Relationship Id="rId5" Type="http://schemas.openxmlformats.org/officeDocument/2006/relationships/oleObject" Target="../embeddings/oleObject14.bin"/><Relationship Id="rId15" Type="http://schemas.openxmlformats.org/officeDocument/2006/relationships/oleObject" Target="../embeddings/oleObject19.bin"/><Relationship Id="rId23" Type="http://schemas.openxmlformats.org/officeDocument/2006/relationships/oleObject" Target="../embeddings/oleObject23.bin"/><Relationship Id="rId28" Type="http://schemas.openxmlformats.org/officeDocument/2006/relationships/oleObject" Target="../embeddings/oleObject26.bin"/><Relationship Id="rId36" Type="http://schemas.openxmlformats.org/officeDocument/2006/relationships/oleObject" Target="../embeddings/oleObject30.bin"/><Relationship Id="rId10" Type="http://schemas.openxmlformats.org/officeDocument/2006/relationships/image" Target="../media/image22.wmf"/><Relationship Id="rId19" Type="http://schemas.openxmlformats.org/officeDocument/2006/relationships/oleObject" Target="../embeddings/oleObject21.bin"/><Relationship Id="rId31" Type="http://schemas.openxmlformats.org/officeDocument/2006/relationships/image" Target="../media/image32.wmf"/><Relationship Id="rId4" Type="http://schemas.openxmlformats.org/officeDocument/2006/relationships/image" Target="../media/image19.wmf"/><Relationship Id="rId9" Type="http://schemas.openxmlformats.org/officeDocument/2006/relationships/oleObject" Target="../embeddings/oleObject16.bin"/><Relationship Id="rId14" Type="http://schemas.openxmlformats.org/officeDocument/2006/relationships/image" Target="../media/image24.wmf"/><Relationship Id="rId22" Type="http://schemas.openxmlformats.org/officeDocument/2006/relationships/image" Target="../media/image28.wmf"/><Relationship Id="rId27" Type="http://schemas.openxmlformats.org/officeDocument/2006/relationships/image" Target="../media/image30.wmf"/><Relationship Id="rId30" Type="http://schemas.openxmlformats.org/officeDocument/2006/relationships/oleObject" Target="../embeddings/oleObject27.bin"/><Relationship Id="rId35" Type="http://schemas.openxmlformats.org/officeDocument/2006/relationships/image" Target="../media/image34.wmf"/><Relationship Id="rId8" Type="http://schemas.openxmlformats.org/officeDocument/2006/relationships/image" Target="../media/image21.wmf"/><Relationship Id="rId3" Type="http://schemas.openxmlformats.org/officeDocument/2006/relationships/oleObject" Target="../embeddings/oleObject13.bin"/><Relationship Id="rId12" Type="http://schemas.openxmlformats.org/officeDocument/2006/relationships/image" Target="../media/image23.wmf"/><Relationship Id="rId17" Type="http://schemas.openxmlformats.org/officeDocument/2006/relationships/oleObject" Target="../embeddings/oleObject20.bin"/><Relationship Id="rId25" Type="http://schemas.openxmlformats.org/officeDocument/2006/relationships/image" Target="../media/image29.wmf"/><Relationship Id="rId33" Type="http://schemas.openxmlformats.org/officeDocument/2006/relationships/image" Target="../media/image33.wmf"/><Relationship Id="rId38" Type="http://schemas.openxmlformats.org/officeDocument/2006/relationships/oleObject" Target="../embeddings/oleObject31.bin"/></Relationships>
</file>

<file path=ppt/slides/_rels/slide60.xml.rels><?xml version="1.0" encoding="UTF-8" standalone="yes"?>
<Relationships xmlns="http://schemas.openxmlformats.org/package/2006/relationships"><Relationship Id="rId13" Type="http://schemas.openxmlformats.org/officeDocument/2006/relationships/oleObject" Target="../embeddings/oleObject355.bin"/><Relationship Id="rId18" Type="http://schemas.openxmlformats.org/officeDocument/2006/relationships/image" Target="../media/image28.wmf"/><Relationship Id="rId26" Type="http://schemas.openxmlformats.org/officeDocument/2006/relationships/oleObject" Target="../embeddings/oleObject362.bin"/><Relationship Id="rId39" Type="http://schemas.openxmlformats.org/officeDocument/2006/relationships/image" Target="../media/image289.wmf"/><Relationship Id="rId21" Type="http://schemas.openxmlformats.org/officeDocument/2006/relationships/image" Target="../media/image22.wmf"/><Relationship Id="rId34" Type="http://schemas.openxmlformats.org/officeDocument/2006/relationships/oleObject" Target="../embeddings/oleObject366.bin"/><Relationship Id="rId7" Type="http://schemas.openxmlformats.org/officeDocument/2006/relationships/oleObject" Target="../embeddings/oleObject352.bin"/><Relationship Id="rId12" Type="http://schemas.openxmlformats.org/officeDocument/2006/relationships/image" Target="../media/image25.wmf"/><Relationship Id="rId17" Type="http://schemas.openxmlformats.org/officeDocument/2006/relationships/oleObject" Target="../embeddings/oleObject357.bin"/><Relationship Id="rId25" Type="http://schemas.openxmlformats.org/officeDocument/2006/relationships/image" Target="../media/image256.wmf"/><Relationship Id="rId33" Type="http://schemas.openxmlformats.org/officeDocument/2006/relationships/image" Target="../media/image286.wmf"/><Relationship Id="rId38" Type="http://schemas.openxmlformats.org/officeDocument/2006/relationships/oleObject" Target="../embeddings/oleObject368.bin"/><Relationship Id="rId2" Type="http://schemas.openxmlformats.org/officeDocument/2006/relationships/slideLayout" Target="../slideLayouts/slideLayout4.xml"/><Relationship Id="rId16" Type="http://schemas.openxmlformats.org/officeDocument/2006/relationships/image" Target="../media/image27.wmf"/><Relationship Id="rId20" Type="http://schemas.openxmlformats.org/officeDocument/2006/relationships/oleObject" Target="../embeddings/oleObject359.bin"/><Relationship Id="rId29" Type="http://schemas.openxmlformats.org/officeDocument/2006/relationships/image" Target="../media/image284.wmf"/><Relationship Id="rId1" Type="http://schemas.openxmlformats.org/officeDocument/2006/relationships/vmlDrawing" Target="../drawings/vmlDrawing46.vml"/><Relationship Id="rId6" Type="http://schemas.openxmlformats.org/officeDocument/2006/relationships/image" Target="../media/image282.wmf"/><Relationship Id="rId11" Type="http://schemas.openxmlformats.org/officeDocument/2006/relationships/oleObject" Target="../embeddings/oleObject354.bin"/><Relationship Id="rId24" Type="http://schemas.openxmlformats.org/officeDocument/2006/relationships/oleObject" Target="../embeddings/oleObject361.bin"/><Relationship Id="rId32" Type="http://schemas.openxmlformats.org/officeDocument/2006/relationships/oleObject" Target="../embeddings/oleObject365.bin"/><Relationship Id="rId37" Type="http://schemas.openxmlformats.org/officeDocument/2006/relationships/image" Target="../media/image288.wmf"/><Relationship Id="rId5" Type="http://schemas.openxmlformats.org/officeDocument/2006/relationships/oleObject" Target="../embeddings/oleObject351.bin"/><Relationship Id="rId15" Type="http://schemas.openxmlformats.org/officeDocument/2006/relationships/oleObject" Target="../embeddings/oleObject356.bin"/><Relationship Id="rId23" Type="http://schemas.openxmlformats.org/officeDocument/2006/relationships/image" Target="../media/image29.wmf"/><Relationship Id="rId28" Type="http://schemas.openxmlformats.org/officeDocument/2006/relationships/oleObject" Target="../embeddings/oleObject363.bin"/><Relationship Id="rId36" Type="http://schemas.openxmlformats.org/officeDocument/2006/relationships/oleObject" Target="../embeddings/oleObject367.bin"/><Relationship Id="rId10" Type="http://schemas.openxmlformats.org/officeDocument/2006/relationships/image" Target="../media/image24.wmf"/><Relationship Id="rId19" Type="http://schemas.openxmlformats.org/officeDocument/2006/relationships/oleObject" Target="../embeddings/oleObject358.bin"/><Relationship Id="rId31" Type="http://schemas.openxmlformats.org/officeDocument/2006/relationships/image" Target="../media/image285.wmf"/><Relationship Id="rId4" Type="http://schemas.openxmlformats.org/officeDocument/2006/relationships/image" Target="../media/image281.wmf"/><Relationship Id="rId9" Type="http://schemas.openxmlformats.org/officeDocument/2006/relationships/oleObject" Target="../embeddings/oleObject353.bin"/><Relationship Id="rId14" Type="http://schemas.openxmlformats.org/officeDocument/2006/relationships/image" Target="../media/image26.wmf"/><Relationship Id="rId22" Type="http://schemas.openxmlformats.org/officeDocument/2006/relationships/oleObject" Target="../embeddings/oleObject360.bin"/><Relationship Id="rId27" Type="http://schemas.openxmlformats.org/officeDocument/2006/relationships/image" Target="../media/image283.wmf"/><Relationship Id="rId30" Type="http://schemas.openxmlformats.org/officeDocument/2006/relationships/oleObject" Target="../embeddings/oleObject364.bin"/><Relationship Id="rId35" Type="http://schemas.openxmlformats.org/officeDocument/2006/relationships/image" Target="../media/image287.wmf"/><Relationship Id="rId8" Type="http://schemas.openxmlformats.org/officeDocument/2006/relationships/image" Target="../media/image23.wmf"/><Relationship Id="rId3" Type="http://schemas.openxmlformats.org/officeDocument/2006/relationships/oleObject" Target="../embeddings/oleObject350.bin"/></Relationships>
</file>

<file path=ppt/slides/_rels/slide61.xml.rels><?xml version="1.0" encoding="UTF-8" standalone="yes"?>
<Relationships xmlns="http://schemas.openxmlformats.org/package/2006/relationships"><Relationship Id="rId13" Type="http://schemas.openxmlformats.org/officeDocument/2006/relationships/oleObject" Target="../embeddings/oleObject374.bin"/><Relationship Id="rId18" Type="http://schemas.openxmlformats.org/officeDocument/2006/relationships/oleObject" Target="../embeddings/oleObject377.bin"/><Relationship Id="rId26" Type="http://schemas.openxmlformats.org/officeDocument/2006/relationships/oleObject" Target="../embeddings/oleObject381.bin"/><Relationship Id="rId3" Type="http://schemas.openxmlformats.org/officeDocument/2006/relationships/oleObject" Target="../embeddings/oleObject369.bin"/><Relationship Id="rId21" Type="http://schemas.openxmlformats.org/officeDocument/2006/relationships/image" Target="../media/image256.wmf"/><Relationship Id="rId34" Type="http://schemas.openxmlformats.org/officeDocument/2006/relationships/oleObject" Target="../embeddings/oleObject385.bin"/><Relationship Id="rId7" Type="http://schemas.openxmlformats.org/officeDocument/2006/relationships/oleObject" Target="../embeddings/oleObject371.bin"/><Relationship Id="rId12" Type="http://schemas.openxmlformats.org/officeDocument/2006/relationships/image" Target="../media/image27.wmf"/><Relationship Id="rId17" Type="http://schemas.openxmlformats.org/officeDocument/2006/relationships/image" Target="../media/image22.wmf"/><Relationship Id="rId25" Type="http://schemas.openxmlformats.org/officeDocument/2006/relationships/image" Target="../media/image291.wmf"/><Relationship Id="rId33" Type="http://schemas.openxmlformats.org/officeDocument/2006/relationships/image" Target="../media/image295.wmf"/><Relationship Id="rId2" Type="http://schemas.openxmlformats.org/officeDocument/2006/relationships/slideLayout" Target="../slideLayouts/slideLayout4.xml"/><Relationship Id="rId16" Type="http://schemas.openxmlformats.org/officeDocument/2006/relationships/oleObject" Target="../embeddings/oleObject376.bin"/><Relationship Id="rId20" Type="http://schemas.openxmlformats.org/officeDocument/2006/relationships/oleObject" Target="../embeddings/oleObject378.bin"/><Relationship Id="rId29" Type="http://schemas.openxmlformats.org/officeDocument/2006/relationships/image" Target="../media/image293.wmf"/><Relationship Id="rId1" Type="http://schemas.openxmlformats.org/officeDocument/2006/relationships/vmlDrawing" Target="../drawings/vmlDrawing47.vml"/><Relationship Id="rId6" Type="http://schemas.openxmlformats.org/officeDocument/2006/relationships/image" Target="../media/image24.wmf"/><Relationship Id="rId11" Type="http://schemas.openxmlformats.org/officeDocument/2006/relationships/oleObject" Target="../embeddings/oleObject373.bin"/><Relationship Id="rId24" Type="http://schemas.openxmlformats.org/officeDocument/2006/relationships/oleObject" Target="../embeddings/oleObject380.bin"/><Relationship Id="rId32" Type="http://schemas.openxmlformats.org/officeDocument/2006/relationships/oleObject" Target="../embeddings/oleObject384.bin"/><Relationship Id="rId5" Type="http://schemas.openxmlformats.org/officeDocument/2006/relationships/oleObject" Target="../embeddings/oleObject370.bin"/><Relationship Id="rId15" Type="http://schemas.openxmlformats.org/officeDocument/2006/relationships/oleObject" Target="../embeddings/oleObject375.bin"/><Relationship Id="rId23" Type="http://schemas.openxmlformats.org/officeDocument/2006/relationships/image" Target="../media/image290.wmf"/><Relationship Id="rId28" Type="http://schemas.openxmlformats.org/officeDocument/2006/relationships/oleObject" Target="../embeddings/oleObject382.bin"/><Relationship Id="rId10" Type="http://schemas.openxmlformats.org/officeDocument/2006/relationships/image" Target="../media/image26.wmf"/><Relationship Id="rId19" Type="http://schemas.openxmlformats.org/officeDocument/2006/relationships/image" Target="../media/image29.wmf"/><Relationship Id="rId31" Type="http://schemas.openxmlformats.org/officeDocument/2006/relationships/image" Target="../media/image294.wmf"/><Relationship Id="rId4" Type="http://schemas.openxmlformats.org/officeDocument/2006/relationships/image" Target="../media/image23.wmf"/><Relationship Id="rId9" Type="http://schemas.openxmlformats.org/officeDocument/2006/relationships/oleObject" Target="../embeddings/oleObject372.bin"/><Relationship Id="rId14" Type="http://schemas.openxmlformats.org/officeDocument/2006/relationships/image" Target="../media/image28.wmf"/><Relationship Id="rId22" Type="http://schemas.openxmlformats.org/officeDocument/2006/relationships/oleObject" Target="../embeddings/oleObject379.bin"/><Relationship Id="rId27" Type="http://schemas.openxmlformats.org/officeDocument/2006/relationships/image" Target="../media/image292.wmf"/><Relationship Id="rId30" Type="http://schemas.openxmlformats.org/officeDocument/2006/relationships/oleObject" Target="../embeddings/oleObject383.bin"/><Relationship Id="rId35" Type="http://schemas.openxmlformats.org/officeDocument/2006/relationships/image" Target="../media/image296.wmf"/><Relationship Id="rId8" Type="http://schemas.openxmlformats.org/officeDocument/2006/relationships/image" Target="../media/image25.wmf"/></Relationships>
</file>

<file path=ppt/slides/_rels/slide62.xml.rels><?xml version="1.0" encoding="UTF-8" standalone="yes"?>
<Relationships xmlns="http://schemas.openxmlformats.org/package/2006/relationships"><Relationship Id="rId13" Type="http://schemas.openxmlformats.org/officeDocument/2006/relationships/oleObject" Target="../embeddings/oleObject391.bin"/><Relationship Id="rId18" Type="http://schemas.openxmlformats.org/officeDocument/2006/relationships/oleObject" Target="../embeddings/oleObject394.bin"/><Relationship Id="rId26" Type="http://schemas.openxmlformats.org/officeDocument/2006/relationships/oleObject" Target="../embeddings/oleObject398.bin"/><Relationship Id="rId21" Type="http://schemas.openxmlformats.org/officeDocument/2006/relationships/image" Target="../media/image256.wmf"/><Relationship Id="rId34" Type="http://schemas.openxmlformats.org/officeDocument/2006/relationships/oleObject" Target="../embeddings/oleObject402.bin"/><Relationship Id="rId7" Type="http://schemas.openxmlformats.org/officeDocument/2006/relationships/oleObject" Target="../embeddings/oleObject388.bin"/><Relationship Id="rId12" Type="http://schemas.openxmlformats.org/officeDocument/2006/relationships/image" Target="../media/image27.wmf"/><Relationship Id="rId17" Type="http://schemas.openxmlformats.org/officeDocument/2006/relationships/image" Target="../media/image22.wmf"/><Relationship Id="rId25" Type="http://schemas.openxmlformats.org/officeDocument/2006/relationships/image" Target="../media/image297.wmf"/><Relationship Id="rId33" Type="http://schemas.openxmlformats.org/officeDocument/2006/relationships/image" Target="../media/image298.wmf"/><Relationship Id="rId2" Type="http://schemas.openxmlformats.org/officeDocument/2006/relationships/slideLayout" Target="../slideLayouts/slideLayout4.xml"/><Relationship Id="rId16" Type="http://schemas.openxmlformats.org/officeDocument/2006/relationships/oleObject" Target="../embeddings/oleObject393.bin"/><Relationship Id="rId20" Type="http://schemas.openxmlformats.org/officeDocument/2006/relationships/oleObject" Target="../embeddings/oleObject395.bin"/><Relationship Id="rId29" Type="http://schemas.openxmlformats.org/officeDocument/2006/relationships/image" Target="../media/image293.wmf"/><Relationship Id="rId1" Type="http://schemas.openxmlformats.org/officeDocument/2006/relationships/vmlDrawing" Target="../drawings/vmlDrawing48.vml"/><Relationship Id="rId6" Type="http://schemas.openxmlformats.org/officeDocument/2006/relationships/image" Target="../media/image24.wmf"/><Relationship Id="rId11" Type="http://schemas.openxmlformats.org/officeDocument/2006/relationships/oleObject" Target="../embeddings/oleObject390.bin"/><Relationship Id="rId24" Type="http://schemas.openxmlformats.org/officeDocument/2006/relationships/oleObject" Target="../embeddings/oleObject397.bin"/><Relationship Id="rId32" Type="http://schemas.openxmlformats.org/officeDocument/2006/relationships/oleObject" Target="../embeddings/oleObject401.bin"/><Relationship Id="rId37" Type="http://schemas.openxmlformats.org/officeDocument/2006/relationships/image" Target="../media/image300.wmf"/><Relationship Id="rId5" Type="http://schemas.openxmlformats.org/officeDocument/2006/relationships/oleObject" Target="../embeddings/oleObject387.bin"/><Relationship Id="rId15" Type="http://schemas.openxmlformats.org/officeDocument/2006/relationships/oleObject" Target="../embeddings/oleObject392.bin"/><Relationship Id="rId23" Type="http://schemas.openxmlformats.org/officeDocument/2006/relationships/image" Target="../media/image290.wmf"/><Relationship Id="rId28" Type="http://schemas.openxmlformats.org/officeDocument/2006/relationships/oleObject" Target="../embeddings/oleObject399.bin"/><Relationship Id="rId36" Type="http://schemas.openxmlformats.org/officeDocument/2006/relationships/oleObject" Target="../embeddings/oleObject403.bin"/><Relationship Id="rId10" Type="http://schemas.openxmlformats.org/officeDocument/2006/relationships/image" Target="../media/image26.wmf"/><Relationship Id="rId19" Type="http://schemas.openxmlformats.org/officeDocument/2006/relationships/image" Target="../media/image29.wmf"/><Relationship Id="rId31" Type="http://schemas.openxmlformats.org/officeDocument/2006/relationships/image" Target="../media/image294.wmf"/><Relationship Id="rId4" Type="http://schemas.openxmlformats.org/officeDocument/2006/relationships/image" Target="../media/image23.wmf"/><Relationship Id="rId9" Type="http://schemas.openxmlformats.org/officeDocument/2006/relationships/oleObject" Target="../embeddings/oleObject389.bin"/><Relationship Id="rId14" Type="http://schemas.openxmlformats.org/officeDocument/2006/relationships/image" Target="../media/image28.wmf"/><Relationship Id="rId22" Type="http://schemas.openxmlformats.org/officeDocument/2006/relationships/oleObject" Target="../embeddings/oleObject396.bin"/><Relationship Id="rId27" Type="http://schemas.openxmlformats.org/officeDocument/2006/relationships/image" Target="../media/image292.wmf"/><Relationship Id="rId30" Type="http://schemas.openxmlformats.org/officeDocument/2006/relationships/oleObject" Target="../embeddings/oleObject400.bin"/><Relationship Id="rId35" Type="http://schemas.openxmlformats.org/officeDocument/2006/relationships/image" Target="../media/image299.wmf"/><Relationship Id="rId8" Type="http://schemas.openxmlformats.org/officeDocument/2006/relationships/image" Target="../media/image25.wmf"/><Relationship Id="rId3" Type="http://schemas.openxmlformats.org/officeDocument/2006/relationships/oleObject" Target="../embeddings/oleObject386.bin"/></Relationships>
</file>

<file path=ppt/slides/_rels/slide63.xml.rels><?xml version="1.0" encoding="UTF-8" standalone="yes"?>
<Relationships xmlns="http://schemas.openxmlformats.org/package/2006/relationships"><Relationship Id="rId13" Type="http://schemas.openxmlformats.org/officeDocument/2006/relationships/oleObject" Target="../embeddings/oleObject409.bin"/><Relationship Id="rId18" Type="http://schemas.openxmlformats.org/officeDocument/2006/relationships/image" Target="../media/image263.wmf"/><Relationship Id="rId26" Type="http://schemas.openxmlformats.org/officeDocument/2006/relationships/image" Target="../media/image310.wmf"/><Relationship Id="rId39" Type="http://schemas.openxmlformats.org/officeDocument/2006/relationships/oleObject" Target="../embeddings/oleObject422.bin"/><Relationship Id="rId21" Type="http://schemas.openxmlformats.org/officeDocument/2006/relationships/oleObject" Target="../embeddings/oleObject413.bin"/><Relationship Id="rId34" Type="http://schemas.openxmlformats.org/officeDocument/2006/relationships/image" Target="../media/image26.wmf"/><Relationship Id="rId42" Type="http://schemas.openxmlformats.org/officeDocument/2006/relationships/oleObject" Target="../embeddings/oleObject424.bin"/><Relationship Id="rId47" Type="http://schemas.openxmlformats.org/officeDocument/2006/relationships/image" Target="../media/image311.wmf"/><Relationship Id="rId7" Type="http://schemas.openxmlformats.org/officeDocument/2006/relationships/oleObject" Target="../embeddings/oleObject406.bin"/><Relationship Id="rId2" Type="http://schemas.openxmlformats.org/officeDocument/2006/relationships/slideLayout" Target="../slideLayouts/slideLayout4.xml"/><Relationship Id="rId16" Type="http://schemas.openxmlformats.org/officeDocument/2006/relationships/image" Target="../media/image306.wmf"/><Relationship Id="rId29" Type="http://schemas.openxmlformats.org/officeDocument/2006/relationships/oleObject" Target="../embeddings/oleObject417.bin"/><Relationship Id="rId11" Type="http://schemas.openxmlformats.org/officeDocument/2006/relationships/oleObject" Target="../embeddings/oleObject408.bin"/><Relationship Id="rId24" Type="http://schemas.openxmlformats.org/officeDocument/2006/relationships/image" Target="../media/image309.wmf"/><Relationship Id="rId32" Type="http://schemas.openxmlformats.org/officeDocument/2006/relationships/image" Target="../media/image25.wmf"/><Relationship Id="rId37" Type="http://schemas.openxmlformats.org/officeDocument/2006/relationships/oleObject" Target="../embeddings/oleObject421.bin"/><Relationship Id="rId40" Type="http://schemas.openxmlformats.org/officeDocument/2006/relationships/oleObject" Target="../embeddings/oleObject423.bin"/><Relationship Id="rId45" Type="http://schemas.openxmlformats.org/officeDocument/2006/relationships/image" Target="../media/image256.wmf"/><Relationship Id="rId5" Type="http://schemas.openxmlformats.org/officeDocument/2006/relationships/oleObject" Target="../embeddings/oleObject405.bin"/><Relationship Id="rId15" Type="http://schemas.openxmlformats.org/officeDocument/2006/relationships/oleObject" Target="../embeddings/oleObject410.bin"/><Relationship Id="rId23" Type="http://schemas.openxmlformats.org/officeDocument/2006/relationships/oleObject" Target="../embeddings/oleObject414.bin"/><Relationship Id="rId28" Type="http://schemas.openxmlformats.org/officeDocument/2006/relationships/image" Target="../media/image23.wmf"/><Relationship Id="rId36" Type="http://schemas.openxmlformats.org/officeDocument/2006/relationships/image" Target="../media/image27.wmf"/><Relationship Id="rId49" Type="http://schemas.openxmlformats.org/officeDocument/2006/relationships/image" Target="../media/image312.wmf"/><Relationship Id="rId10" Type="http://schemas.openxmlformats.org/officeDocument/2006/relationships/image" Target="../media/image304.wmf"/><Relationship Id="rId19" Type="http://schemas.openxmlformats.org/officeDocument/2006/relationships/oleObject" Target="../embeddings/oleObject412.bin"/><Relationship Id="rId31" Type="http://schemas.openxmlformats.org/officeDocument/2006/relationships/oleObject" Target="../embeddings/oleObject418.bin"/><Relationship Id="rId44" Type="http://schemas.openxmlformats.org/officeDocument/2006/relationships/oleObject" Target="../embeddings/oleObject425.bin"/><Relationship Id="rId4" Type="http://schemas.openxmlformats.org/officeDocument/2006/relationships/image" Target="../media/image301.wmf"/><Relationship Id="rId9" Type="http://schemas.openxmlformats.org/officeDocument/2006/relationships/oleObject" Target="../embeddings/oleObject407.bin"/><Relationship Id="rId14" Type="http://schemas.openxmlformats.org/officeDocument/2006/relationships/image" Target="../media/image305.wmf"/><Relationship Id="rId22" Type="http://schemas.openxmlformats.org/officeDocument/2006/relationships/image" Target="../media/image308.wmf"/><Relationship Id="rId27" Type="http://schemas.openxmlformats.org/officeDocument/2006/relationships/oleObject" Target="../embeddings/oleObject416.bin"/><Relationship Id="rId30" Type="http://schemas.openxmlformats.org/officeDocument/2006/relationships/image" Target="../media/image24.wmf"/><Relationship Id="rId35" Type="http://schemas.openxmlformats.org/officeDocument/2006/relationships/oleObject" Target="../embeddings/oleObject420.bin"/><Relationship Id="rId43" Type="http://schemas.openxmlformats.org/officeDocument/2006/relationships/image" Target="../media/image29.wmf"/><Relationship Id="rId48" Type="http://schemas.openxmlformats.org/officeDocument/2006/relationships/oleObject" Target="../embeddings/oleObject427.bin"/><Relationship Id="rId8" Type="http://schemas.openxmlformats.org/officeDocument/2006/relationships/image" Target="../media/image303.wmf"/><Relationship Id="rId3" Type="http://schemas.openxmlformats.org/officeDocument/2006/relationships/oleObject" Target="../embeddings/oleObject404.bin"/><Relationship Id="rId12" Type="http://schemas.openxmlformats.org/officeDocument/2006/relationships/image" Target="../media/image260.wmf"/><Relationship Id="rId17" Type="http://schemas.openxmlformats.org/officeDocument/2006/relationships/oleObject" Target="../embeddings/oleObject411.bin"/><Relationship Id="rId25" Type="http://schemas.openxmlformats.org/officeDocument/2006/relationships/oleObject" Target="../embeddings/oleObject415.bin"/><Relationship Id="rId33" Type="http://schemas.openxmlformats.org/officeDocument/2006/relationships/oleObject" Target="../embeddings/oleObject419.bin"/><Relationship Id="rId38" Type="http://schemas.openxmlformats.org/officeDocument/2006/relationships/image" Target="../media/image28.wmf"/><Relationship Id="rId46" Type="http://schemas.openxmlformats.org/officeDocument/2006/relationships/oleObject" Target="../embeddings/oleObject426.bin"/><Relationship Id="rId20" Type="http://schemas.openxmlformats.org/officeDocument/2006/relationships/image" Target="../media/image307.wmf"/><Relationship Id="rId41" Type="http://schemas.openxmlformats.org/officeDocument/2006/relationships/image" Target="../media/image22.wmf"/><Relationship Id="rId1" Type="http://schemas.openxmlformats.org/officeDocument/2006/relationships/vmlDrawing" Target="../drawings/vmlDrawing49.vml"/><Relationship Id="rId6" Type="http://schemas.openxmlformats.org/officeDocument/2006/relationships/image" Target="../media/image302.wmf"/></Relationships>
</file>

<file path=ppt/slides/_rels/slide64.xml.rels><?xml version="1.0" encoding="UTF-8" standalone="yes"?>
<Relationships xmlns="http://schemas.openxmlformats.org/package/2006/relationships"><Relationship Id="rId13" Type="http://schemas.openxmlformats.org/officeDocument/2006/relationships/oleObject" Target="../embeddings/oleObject433.bin"/><Relationship Id="rId18" Type="http://schemas.openxmlformats.org/officeDocument/2006/relationships/oleObject" Target="../embeddings/oleObject436.bin"/><Relationship Id="rId26" Type="http://schemas.openxmlformats.org/officeDocument/2006/relationships/oleObject" Target="../embeddings/oleObject440.bin"/><Relationship Id="rId3" Type="http://schemas.openxmlformats.org/officeDocument/2006/relationships/oleObject" Target="../embeddings/oleObject428.bin"/><Relationship Id="rId21" Type="http://schemas.openxmlformats.org/officeDocument/2006/relationships/image" Target="../media/image256.wmf"/><Relationship Id="rId7" Type="http://schemas.openxmlformats.org/officeDocument/2006/relationships/oleObject" Target="../embeddings/oleObject430.bin"/><Relationship Id="rId12" Type="http://schemas.openxmlformats.org/officeDocument/2006/relationships/image" Target="../media/image27.wmf"/><Relationship Id="rId17" Type="http://schemas.openxmlformats.org/officeDocument/2006/relationships/image" Target="../media/image22.wmf"/><Relationship Id="rId25" Type="http://schemas.openxmlformats.org/officeDocument/2006/relationships/image" Target="../media/image314.wmf"/><Relationship Id="rId33" Type="http://schemas.openxmlformats.org/officeDocument/2006/relationships/image" Target="../media/image318.wmf"/><Relationship Id="rId2" Type="http://schemas.openxmlformats.org/officeDocument/2006/relationships/slideLayout" Target="../slideLayouts/slideLayout4.xml"/><Relationship Id="rId16" Type="http://schemas.openxmlformats.org/officeDocument/2006/relationships/oleObject" Target="../embeddings/oleObject435.bin"/><Relationship Id="rId20" Type="http://schemas.openxmlformats.org/officeDocument/2006/relationships/oleObject" Target="../embeddings/oleObject437.bin"/><Relationship Id="rId29" Type="http://schemas.openxmlformats.org/officeDocument/2006/relationships/image" Target="../media/image316.wmf"/><Relationship Id="rId1" Type="http://schemas.openxmlformats.org/officeDocument/2006/relationships/vmlDrawing" Target="../drawings/vmlDrawing50.vml"/><Relationship Id="rId6" Type="http://schemas.openxmlformats.org/officeDocument/2006/relationships/image" Target="../media/image24.wmf"/><Relationship Id="rId11" Type="http://schemas.openxmlformats.org/officeDocument/2006/relationships/oleObject" Target="../embeddings/oleObject432.bin"/><Relationship Id="rId24" Type="http://schemas.openxmlformats.org/officeDocument/2006/relationships/oleObject" Target="../embeddings/oleObject439.bin"/><Relationship Id="rId32" Type="http://schemas.openxmlformats.org/officeDocument/2006/relationships/oleObject" Target="../embeddings/oleObject443.bin"/><Relationship Id="rId5" Type="http://schemas.openxmlformats.org/officeDocument/2006/relationships/oleObject" Target="../embeddings/oleObject429.bin"/><Relationship Id="rId15" Type="http://schemas.openxmlformats.org/officeDocument/2006/relationships/oleObject" Target="../embeddings/oleObject434.bin"/><Relationship Id="rId23" Type="http://schemas.openxmlformats.org/officeDocument/2006/relationships/image" Target="../media/image313.wmf"/><Relationship Id="rId28" Type="http://schemas.openxmlformats.org/officeDocument/2006/relationships/oleObject" Target="../embeddings/oleObject441.bin"/><Relationship Id="rId10" Type="http://schemas.openxmlformats.org/officeDocument/2006/relationships/image" Target="../media/image26.wmf"/><Relationship Id="rId19" Type="http://schemas.openxmlformats.org/officeDocument/2006/relationships/image" Target="../media/image29.wmf"/><Relationship Id="rId31" Type="http://schemas.openxmlformats.org/officeDocument/2006/relationships/image" Target="../media/image317.wmf"/><Relationship Id="rId4" Type="http://schemas.openxmlformats.org/officeDocument/2006/relationships/image" Target="../media/image23.wmf"/><Relationship Id="rId9" Type="http://schemas.openxmlformats.org/officeDocument/2006/relationships/oleObject" Target="../embeddings/oleObject431.bin"/><Relationship Id="rId14" Type="http://schemas.openxmlformats.org/officeDocument/2006/relationships/image" Target="../media/image28.wmf"/><Relationship Id="rId22" Type="http://schemas.openxmlformats.org/officeDocument/2006/relationships/oleObject" Target="../embeddings/oleObject438.bin"/><Relationship Id="rId27" Type="http://schemas.openxmlformats.org/officeDocument/2006/relationships/image" Target="../media/image315.wmf"/><Relationship Id="rId30" Type="http://schemas.openxmlformats.org/officeDocument/2006/relationships/oleObject" Target="../embeddings/oleObject442.bin"/><Relationship Id="rId8" Type="http://schemas.openxmlformats.org/officeDocument/2006/relationships/image" Target="../media/image25.wmf"/></Relationships>
</file>

<file path=ppt/slides/_rels/slide65.xml.rels><?xml version="1.0" encoding="UTF-8" standalone="yes"?>
<Relationships xmlns="http://schemas.openxmlformats.org/package/2006/relationships"><Relationship Id="rId8" Type="http://schemas.openxmlformats.org/officeDocument/2006/relationships/image" Target="../media/image321.wmf"/><Relationship Id="rId13" Type="http://schemas.openxmlformats.org/officeDocument/2006/relationships/oleObject" Target="../embeddings/oleObject449.bin"/><Relationship Id="rId18" Type="http://schemas.openxmlformats.org/officeDocument/2006/relationships/image" Target="../media/image326.wmf"/><Relationship Id="rId3" Type="http://schemas.openxmlformats.org/officeDocument/2006/relationships/oleObject" Target="../embeddings/oleObject444.bin"/><Relationship Id="rId7" Type="http://schemas.openxmlformats.org/officeDocument/2006/relationships/oleObject" Target="../embeddings/oleObject446.bin"/><Relationship Id="rId12" Type="http://schemas.openxmlformats.org/officeDocument/2006/relationships/image" Target="../media/image323.wmf"/><Relationship Id="rId17" Type="http://schemas.openxmlformats.org/officeDocument/2006/relationships/oleObject" Target="../embeddings/oleObject451.bin"/><Relationship Id="rId2" Type="http://schemas.openxmlformats.org/officeDocument/2006/relationships/slideLayout" Target="../slideLayouts/slideLayout4.xml"/><Relationship Id="rId16" Type="http://schemas.openxmlformats.org/officeDocument/2006/relationships/image" Target="../media/image325.wmf"/><Relationship Id="rId1" Type="http://schemas.openxmlformats.org/officeDocument/2006/relationships/vmlDrawing" Target="../drawings/vmlDrawing51.vml"/><Relationship Id="rId6" Type="http://schemas.openxmlformats.org/officeDocument/2006/relationships/image" Target="../media/image320.wmf"/><Relationship Id="rId11" Type="http://schemas.openxmlformats.org/officeDocument/2006/relationships/oleObject" Target="../embeddings/oleObject448.bin"/><Relationship Id="rId5" Type="http://schemas.openxmlformats.org/officeDocument/2006/relationships/oleObject" Target="../embeddings/oleObject445.bin"/><Relationship Id="rId15" Type="http://schemas.openxmlformats.org/officeDocument/2006/relationships/oleObject" Target="../embeddings/oleObject450.bin"/><Relationship Id="rId10" Type="http://schemas.openxmlformats.org/officeDocument/2006/relationships/image" Target="../media/image322.wmf"/><Relationship Id="rId4" Type="http://schemas.openxmlformats.org/officeDocument/2006/relationships/image" Target="../media/image319.wmf"/><Relationship Id="rId9" Type="http://schemas.openxmlformats.org/officeDocument/2006/relationships/oleObject" Target="../embeddings/oleObject447.bin"/><Relationship Id="rId14" Type="http://schemas.openxmlformats.org/officeDocument/2006/relationships/image" Target="../media/image324.wmf"/></Relationships>
</file>

<file path=ppt/slides/_rels/slide66.xml.rels><?xml version="1.0" encoding="UTF-8" standalone="yes"?>
<Relationships xmlns="http://schemas.openxmlformats.org/package/2006/relationships"><Relationship Id="rId13" Type="http://schemas.openxmlformats.org/officeDocument/2006/relationships/oleObject" Target="../embeddings/oleObject457.bin"/><Relationship Id="rId18" Type="http://schemas.openxmlformats.org/officeDocument/2006/relationships/oleObject" Target="../embeddings/oleObject460.bin"/><Relationship Id="rId26" Type="http://schemas.openxmlformats.org/officeDocument/2006/relationships/oleObject" Target="../embeddings/oleObject464.bin"/><Relationship Id="rId39" Type="http://schemas.openxmlformats.org/officeDocument/2006/relationships/image" Target="../media/image335.wmf"/><Relationship Id="rId21" Type="http://schemas.openxmlformats.org/officeDocument/2006/relationships/image" Target="../media/image283.wmf"/><Relationship Id="rId34" Type="http://schemas.openxmlformats.org/officeDocument/2006/relationships/oleObject" Target="../embeddings/oleObject468.bin"/><Relationship Id="rId42" Type="http://schemas.openxmlformats.org/officeDocument/2006/relationships/oleObject" Target="../embeddings/oleObject472.bin"/><Relationship Id="rId47" Type="http://schemas.openxmlformats.org/officeDocument/2006/relationships/image" Target="../media/image339.wmf"/><Relationship Id="rId50" Type="http://schemas.openxmlformats.org/officeDocument/2006/relationships/oleObject" Target="../embeddings/oleObject476.bin"/><Relationship Id="rId7" Type="http://schemas.openxmlformats.org/officeDocument/2006/relationships/oleObject" Target="../embeddings/oleObject454.bin"/><Relationship Id="rId2" Type="http://schemas.openxmlformats.org/officeDocument/2006/relationships/slideLayout" Target="../slideLayouts/slideLayout4.xml"/><Relationship Id="rId16" Type="http://schemas.openxmlformats.org/officeDocument/2006/relationships/oleObject" Target="../embeddings/oleObject459.bin"/><Relationship Id="rId29" Type="http://schemas.openxmlformats.org/officeDocument/2006/relationships/image" Target="../media/image330.wmf"/><Relationship Id="rId11" Type="http://schemas.openxmlformats.org/officeDocument/2006/relationships/oleObject" Target="../embeddings/oleObject456.bin"/><Relationship Id="rId24" Type="http://schemas.openxmlformats.org/officeDocument/2006/relationships/oleObject" Target="../embeddings/oleObject463.bin"/><Relationship Id="rId32" Type="http://schemas.openxmlformats.org/officeDocument/2006/relationships/oleObject" Target="../embeddings/oleObject467.bin"/><Relationship Id="rId37" Type="http://schemas.openxmlformats.org/officeDocument/2006/relationships/image" Target="../media/image334.wmf"/><Relationship Id="rId40" Type="http://schemas.openxmlformats.org/officeDocument/2006/relationships/oleObject" Target="../embeddings/oleObject471.bin"/><Relationship Id="rId45" Type="http://schemas.openxmlformats.org/officeDocument/2006/relationships/image" Target="../media/image338.wmf"/><Relationship Id="rId5" Type="http://schemas.openxmlformats.org/officeDocument/2006/relationships/oleObject" Target="../embeddings/oleObject453.bin"/><Relationship Id="rId15" Type="http://schemas.openxmlformats.org/officeDocument/2006/relationships/oleObject" Target="../embeddings/oleObject458.bin"/><Relationship Id="rId23" Type="http://schemas.openxmlformats.org/officeDocument/2006/relationships/image" Target="../media/image327.wmf"/><Relationship Id="rId28" Type="http://schemas.openxmlformats.org/officeDocument/2006/relationships/oleObject" Target="../embeddings/oleObject465.bin"/><Relationship Id="rId36" Type="http://schemas.openxmlformats.org/officeDocument/2006/relationships/oleObject" Target="../embeddings/oleObject469.bin"/><Relationship Id="rId49" Type="http://schemas.openxmlformats.org/officeDocument/2006/relationships/image" Target="../media/image340.wmf"/><Relationship Id="rId10" Type="http://schemas.openxmlformats.org/officeDocument/2006/relationships/image" Target="../media/image26.wmf"/><Relationship Id="rId19" Type="http://schemas.openxmlformats.org/officeDocument/2006/relationships/image" Target="../media/image256.wmf"/><Relationship Id="rId31" Type="http://schemas.openxmlformats.org/officeDocument/2006/relationships/image" Target="../media/image331.wmf"/><Relationship Id="rId44" Type="http://schemas.openxmlformats.org/officeDocument/2006/relationships/oleObject" Target="../embeddings/oleObject473.bin"/><Relationship Id="rId4" Type="http://schemas.openxmlformats.org/officeDocument/2006/relationships/image" Target="../media/image23.wmf"/><Relationship Id="rId9" Type="http://schemas.openxmlformats.org/officeDocument/2006/relationships/oleObject" Target="../embeddings/oleObject455.bin"/><Relationship Id="rId14" Type="http://schemas.openxmlformats.org/officeDocument/2006/relationships/image" Target="../media/image28.wmf"/><Relationship Id="rId22" Type="http://schemas.openxmlformats.org/officeDocument/2006/relationships/oleObject" Target="../embeddings/oleObject462.bin"/><Relationship Id="rId27" Type="http://schemas.openxmlformats.org/officeDocument/2006/relationships/image" Target="../media/image329.wmf"/><Relationship Id="rId30" Type="http://schemas.openxmlformats.org/officeDocument/2006/relationships/oleObject" Target="../embeddings/oleObject466.bin"/><Relationship Id="rId35" Type="http://schemas.openxmlformats.org/officeDocument/2006/relationships/image" Target="../media/image333.wmf"/><Relationship Id="rId43" Type="http://schemas.openxmlformats.org/officeDocument/2006/relationships/image" Target="../media/image337.wmf"/><Relationship Id="rId48" Type="http://schemas.openxmlformats.org/officeDocument/2006/relationships/oleObject" Target="../embeddings/oleObject475.bin"/><Relationship Id="rId8" Type="http://schemas.openxmlformats.org/officeDocument/2006/relationships/image" Target="../media/image25.wmf"/><Relationship Id="rId51" Type="http://schemas.openxmlformats.org/officeDocument/2006/relationships/image" Target="../media/image341.wmf"/><Relationship Id="rId3" Type="http://schemas.openxmlformats.org/officeDocument/2006/relationships/oleObject" Target="../embeddings/oleObject452.bin"/><Relationship Id="rId12" Type="http://schemas.openxmlformats.org/officeDocument/2006/relationships/image" Target="../media/image27.wmf"/><Relationship Id="rId17" Type="http://schemas.openxmlformats.org/officeDocument/2006/relationships/image" Target="../media/image22.wmf"/><Relationship Id="rId25" Type="http://schemas.openxmlformats.org/officeDocument/2006/relationships/image" Target="../media/image328.wmf"/><Relationship Id="rId33" Type="http://schemas.openxmlformats.org/officeDocument/2006/relationships/image" Target="../media/image332.wmf"/><Relationship Id="rId38" Type="http://schemas.openxmlformats.org/officeDocument/2006/relationships/oleObject" Target="../embeddings/oleObject470.bin"/><Relationship Id="rId46" Type="http://schemas.openxmlformats.org/officeDocument/2006/relationships/oleObject" Target="../embeddings/oleObject474.bin"/><Relationship Id="rId20" Type="http://schemas.openxmlformats.org/officeDocument/2006/relationships/oleObject" Target="../embeddings/oleObject461.bin"/><Relationship Id="rId41" Type="http://schemas.openxmlformats.org/officeDocument/2006/relationships/image" Target="../media/image336.wmf"/><Relationship Id="rId1" Type="http://schemas.openxmlformats.org/officeDocument/2006/relationships/vmlDrawing" Target="../drawings/vmlDrawing52.vml"/><Relationship Id="rId6" Type="http://schemas.openxmlformats.org/officeDocument/2006/relationships/image" Target="../media/image24.wmf"/></Relationships>
</file>

<file path=ppt/slides/_rels/slide67.xml.rels><?xml version="1.0" encoding="UTF-8" standalone="yes"?>
<Relationships xmlns="http://schemas.openxmlformats.org/package/2006/relationships"><Relationship Id="rId13" Type="http://schemas.openxmlformats.org/officeDocument/2006/relationships/oleObject" Target="../embeddings/oleObject482.bin"/><Relationship Id="rId18" Type="http://schemas.openxmlformats.org/officeDocument/2006/relationships/oleObject" Target="../embeddings/oleObject485.bin"/><Relationship Id="rId26" Type="http://schemas.openxmlformats.org/officeDocument/2006/relationships/oleObject" Target="../embeddings/oleObject489.bin"/><Relationship Id="rId3" Type="http://schemas.openxmlformats.org/officeDocument/2006/relationships/oleObject" Target="../embeddings/oleObject477.bin"/><Relationship Id="rId21" Type="http://schemas.openxmlformats.org/officeDocument/2006/relationships/image" Target="../media/image256.wmf"/><Relationship Id="rId34" Type="http://schemas.openxmlformats.org/officeDocument/2006/relationships/oleObject" Target="../embeddings/oleObject493.bin"/><Relationship Id="rId7" Type="http://schemas.openxmlformats.org/officeDocument/2006/relationships/oleObject" Target="../embeddings/oleObject479.bin"/><Relationship Id="rId12" Type="http://schemas.openxmlformats.org/officeDocument/2006/relationships/image" Target="../media/image26.wmf"/><Relationship Id="rId17" Type="http://schemas.openxmlformats.org/officeDocument/2006/relationships/oleObject" Target="../embeddings/oleObject484.bin"/><Relationship Id="rId25" Type="http://schemas.openxmlformats.org/officeDocument/2006/relationships/image" Target="../media/image327.wmf"/><Relationship Id="rId33" Type="http://schemas.openxmlformats.org/officeDocument/2006/relationships/image" Target="../media/image344.wmf"/><Relationship Id="rId2" Type="http://schemas.openxmlformats.org/officeDocument/2006/relationships/slideLayout" Target="../slideLayouts/slideLayout4.xml"/><Relationship Id="rId16" Type="http://schemas.openxmlformats.org/officeDocument/2006/relationships/image" Target="../media/image28.wmf"/><Relationship Id="rId20" Type="http://schemas.openxmlformats.org/officeDocument/2006/relationships/oleObject" Target="../embeddings/oleObject486.bin"/><Relationship Id="rId29" Type="http://schemas.openxmlformats.org/officeDocument/2006/relationships/image" Target="../media/image343.wmf"/><Relationship Id="rId1" Type="http://schemas.openxmlformats.org/officeDocument/2006/relationships/vmlDrawing" Target="../drawings/vmlDrawing53.vml"/><Relationship Id="rId6" Type="http://schemas.openxmlformats.org/officeDocument/2006/relationships/image" Target="../media/image23.wmf"/><Relationship Id="rId11" Type="http://schemas.openxmlformats.org/officeDocument/2006/relationships/oleObject" Target="../embeddings/oleObject481.bin"/><Relationship Id="rId24" Type="http://schemas.openxmlformats.org/officeDocument/2006/relationships/oleObject" Target="../embeddings/oleObject488.bin"/><Relationship Id="rId32" Type="http://schemas.openxmlformats.org/officeDocument/2006/relationships/oleObject" Target="../embeddings/oleObject492.bin"/><Relationship Id="rId5" Type="http://schemas.openxmlformats.org/officeDocument/2006/relationships/oleObject" Target="../embeddings/oleObject478.bin"/><Relationship Id="rId15" Type="http://schemas.openxmlformats.org/officeDocument/2006/relationships/oleObject" Target="../embeddings/oleObject483.bin"/><Relationship Id="rId23" Type="http://schemas.openxmlformats.org/officeDocument/2006/relationships/image" Target="../media/image283.wmf"/><Relationship Id="rId28" Type="http://schemas.openxmlformats.org/officeDocument/2006/relationships/oleObject" Target="../embeddings/oleObject490.bin"/><Relationship Id="rId10" Type="http://schemas.openxmlformats.org/officeDocument/2006/relationships/image" Target="../media/image25.wmf"/><Relationship Id="rId19" Type="http://schemas.openxmlformats.org/officeDocument/2006/relationships/image" Target="../media/image22.wmf"/><Relationship Id="rId31" Type="http://schemas.openxmlformats.org/officeDocument/2006/relationships/image" Target="../media/image340.wmf"/><Relationship Id="rId4" Type="http://schemas.openxmlformats.org/officeDocument/2006/relationships/image" Target="../media/image342.wmf"/><Relationship Id="rId9" Type="http://schemas.openxmlformats.org/officeDocument/2006/relationships/oleObject" Target="../embeddings/oleObject480.bin"/><Relationship Id="rId14" Type="http://schemas.openxmlformats.org/officeDocument/2006/relationships/image" Target="../media/image27.wmf"/><Relationship Id="rId22" Type="http://schemas.openxmlformats.org/officeDocument/2006/relationships/oleObject" Target="../embeddings/oleObject487.bin"/><Relationship Id="rId27" Type="http://schemas.openxmlformats.org/officeDocument/2006/relationships/image" Target="../media/image328.wmf"/><Relationship Id="rId30" Type="http://schemas.openxmlformats.org/officeDocument/2006/relationships/oleObject" Target="../embeddings/oleObject491.bin"/><Relationship Id="rId35" Type="http://schemas.openxmlformats.org/officeDocument/2006/relationships/image" Target="../media/image345.wmf"/><Relationship Id="rId8" Type="http://schemas.openxmlformats.org/officeDocument/2006/relationships/image" Target="../media/image24.wmf"/></Relationships>
</file>

<file path=ppt/slides/_rels/slide68.xml.rels><?xml version="1.0" encoding="UTF-8" standalone="yes"?>
<Relationships xmlns="http://schemas.openxmlformats.org/package/2006/relationships"><Relationship Id="rId13" Type="http://schemas.openxmlformats.org/officeDocument/2006/relationships/oleObject" Target="../embeddings/oleObject499.bin"/><Relationship Id="rId18" Type="http://schemas.openxmlformats.org/officeDocument/2006/relationships/oleObject" Target="../embeddings/oleObject502.bin"/><Relationship Id="rId26" Type="http://schemas.openxmlformats.org/officeDocument/2006/relationships/oleObject" Target="../embeddings/oleObject506.bin"/><Relationship Id="rId39" Type="http://schemas.openxmlformats.org/officeDocument/2006/relationships/oleObject" Target="../embeddings/oleObject514.bin"/><Relationship Id="rId21" Type="http://schemas.openxmlformats.org/officeDocument/2006/relationships/image" Target="../media/image315.wmf"/><Relationship Id="rId34" Type="http://schemas.openxmlformats.org/officeDocument/2006/relationships/oleObject" Target="../embeddings/oleObject511.bin"/><Relationship Id="rId42" Type="http://schemas.openxmlformats.org/officeDocument/2006/relationships/image" Target="../media/image352.wmf"/><Relationship Id="rId7" Type="http://schemas.openxmlformats.org/officeDocument/2006/relationships/oleObject" Target="../embeddings/oleObject496.bin"/><Relationship Id="rId2" Type="http://schemas.openxmlformats.org/officeDocument/2006/relationships/slideLayout" Target="../slideLayouts/slideLayout4.xml"/><Relationship Id="rId16" Type="http://schemas.openxmlformats.org/officeDocument/2006/relationships/oleObject" Target="../embeddings/oleObject501.bin"/><Relationship Id="rId20" Type="http://schemas.openxmlformats.org/officeDocument/2006/relationships/oleObject" Target="../embeddings/oleObject503.bin"/><Relationship Id="rId29" Type="http://schemas.openxmlformats.org/officeDocument/2006/relationships/image" Target="../media/image314.wmf"/><Relationship Id="rId41" Type="http://schemas.openxmlformats.org/officeDocument/2006/relationships/oleObject" Target="../embeddings/oleObject515.bin"/><Relationship Id="rId1" Type="http://schemas.openxmlformats.org/officeDocument/2006/relationships/vmlDrawing" Target="../drawings/vmlDrawing54.vml"/><Relationship Id="rId6" Type="http://schemas.openxmlformats.org/officeDocument/2006/relationships/image" Target="../media/image24.wmf"/><Relationship Id="rId11" Type="http://schemas.openxmlformats.org/officeDocument/2006/relationships/oleObject" Target="../embeddings/oleObject498.bin"/><Relationship Id="rId24" Type="http://schemas.openxmlformats.org/officeDocument/2006/relationships/oleObject" Target="../embeddings/oleObject505.bin"/><Relationship Id="rId32" Type="http://schemas.openxmlformats.org/officeDocument/2006/relationships/image" Target="../media/image348.wmf"/><Relationship Id="rId37" Type="http://schemas.openxmlformats.org/officeDocument/2006/relationships/image" Target="../media/image350.wmf"/><Relationship Id="rId40" Type="http://schemas.openxmlformats.org/officeDocument/2006/relationships/image" Target="../media/image351.wmf"/><Relationship Id="rId5" Type="http://schemas.openxmlformats.org/officeDocument/2006/relationships/oleObject" Target="../embeddings/oleObject495.bin"/><Relationship Id="rId15" Type="http://schemas.openxmlformats.org/officeDocument/2006/relationships/oleObject" Target="../embeddings/oleObject500.bin"/><Relationship Id="rId23" Type="http://schemas.openxmlformats.org/officeDocument/2006/relationships/image" Target="../media/image346.wmf"/><Relationship Id="rId28" Type="http://schemas.openxmlformats.org/officeDocument/2006/relationships/oleObject" Target="../embeddings/oleObject507.bin"/><Relationship Id="rId36" Type="http://schemas.openxmlformats.org/officeDocument/2006/relationships/oleObject" Target="../embeddings/oleObject512.bin"/><Relationship Id="rId10" Type="http://schemas.openxmlformats.org/officeDocument/2006/relationships/image" Target="../media/image26.wmf"/><Relationship Id="rId19" Type="http://schemas.openxmlformats.org/officeDocument/2006/relationships/image" Target="../media/image256.wmf"/><Relationship Id="rId31" Type="http://schemas.openxmlformats.org/officeDocument/2006/relationships/oleObject" Target="../embeddings/oleObject509.bin"/><Relationship Id="rId4" Type="http://schemas.openxmlformats.org/officeDocument/2006/relationships/image" Target="../media/image23.wmf"/><Relationship Id="rId9" Type="http://schemas.openxmlformats.org/officeDocument/2006/relationships/oleObject" Target="../embeddings/oleObject497.bin"/><Relationship Id="rId14" Type="http://schemas.openxmlformats.org/officeDocument/2006/relationships/image" Target="../media/image28.wmf"/><Relationship Id="rId22" Type="http://schemas.openxmlformats.org/officeDocument/2006/relationships/oleObject" Target="../embeddings/oleObject504.bin"/><Relationship Id="rId27" Type="http://schemas.openxmlformats.org/officeDocument/2006/relationships/image" Target="../media/image347.wmf"/><Relationship Id="rId30" Type="http://schemas.openxmlformats.org/officeDocument/2006/relationships/oleObject" Target="../embeddings/oleObject508.bin"/><Relationship Id="rId35" Type="http://schemas.openxmlformats.org/officeDocument/2006/relationships/image" Target="../media/image349.wmf"/><Relationship Id="rId8" Type="http://schemas.openxmlformats.org/officeDocument/2006/relationships/image" Target="../media/image25.wmf"/><Relationship Id="rId3" Type="http://schemas.openxmlformats.org/officeDocument/2006/relationships/oleObject" Target="../embeddings/oleObject494.bin"/><Relationship Id="rId12" Type="http://schemas.openxmlformats.org/officeDocument/2006/relationships/image" Target="../media/image27.wmf"/><Relationship Id="rId17" Type="http://schemas.openxmlformats.org/officeDocument/2006/relationships/image" Target="../media/image29.wmf"/><Relationship Id="rId25" Type="http://schemas.openxmlformats.org/officeDocument/2006/relationships/image" Target="../media/image316.wmf"/><Relationship Id="rId33" Type="http://schemas.openxmlformats.org/officeDocument/2006/relationships/oleObject" Target="../embeddings/oleObject510.bin"/><Relationship Id="rId38" Type="http://schemas.openxmlformats.org/officeDocument/2006/relationships/oleObject" Target="../embeddings/oleObject513.bin"/></Relationships>
</file>

<file path=ppt/slides/_rels/slide69.xml.rels><?xml version="1.0" encoding="UTF-8" standalone="yes"?>
<Relationships xmlns="http://schemas.openxmlformats.org/package/2006/relationships"><Relationship Id="rId8" Type="http://schemas.openxmlformats.org/officeDocument/2006/relationships/diagramLayout" Target="../diagrams/layout20.xml"/><Relationship Id="rId13" Type="http://schemas.openxmlformats.org/officeDocument/2006/relationships/diagramLayout" Target="../diagrams/layout21.xml"/><Relationship Id="rId3" Type="http://schemas.openxmlformats.org/officeDocument/2006/relationships/diagramLayout" Target="../diagrams/layout19.xml"/><Relationship Id="rId7" Type="http://schemas.openxmlformats.org/officeDocument/2006/relationships/diagramData" Target="../diagrams/data20.xml"/><Relationship Id="rId12" Type="http://schemas.openxmlformats.org/officeDocument/2006/relationships/diagramData" Target="../diagrams/data21.xml"/><Relationship Id="rId2" Type="http://schemas.openxmlformats.org/officeDocument/2006/relationships/diagramData" Target="../diagrams/data19.xml"/><Relationship Id="rId16" Type="http://schemas.microsoft.com/office/2007/relationships/diagramDrawing" Target="../diagrams/drawing21.xml"/><Relationship Id="rId1" Type="http://schemas.openxmlformats.org/officeDocument/2006/relationships/slideLayout" Target="../slideLayouts/slideLayout4.xml"/><Relationship Id="rId6" Type="http://schemas.microsoft.com/office/2007/relationships/diagramDrawing" Target="../diagrams/drawing19.xml"/><Relationship Id="rId11" Type="http://schemas.microsoft.com/office/2007/relationships/diagramDrawing" Target="../diagrams/drawing20.xml"/><Relationship Id="rId5" Type="http://schemas.openxmlformats.org/officeDocument/2006/relationships/diagramColors" Target="../diagrams/colors19.xml"/><Relationship Id="rId15" Type="http://schemas.openxmlformats.org/officeDocument/2006/relationships/diagramColors" Target="../diagrams/colors21.xml"/><Relationship Id="rId10" Type="http://schemas.openxmlformats.org/officeDocument/2006/relationships/diagramColors" Target="../diagrams/colors20.xml"/><Relationship Id="rId4" Type="http://schemas.openxmlformats.org/officeDocument/2006/relationships/diagramQuickStyle" Target="../diagrams/quickStyle19.xml"/><Relationship Id="rId9" Type="http://schemas.openxmlformats.org/officeDocument/2006/relationships/diagramQuickStyle" Target="../diagrams/quickStyle20.xml"/><Relationship Id="rId14" Type="http://schemas.openxmlformats.org/officeDocument/2006/relationships/diagramQuickStyle" Target="../diagrams/quickStyle21.xml"/></Relationships>
</file>

<file path=ppt/slides/_rels/slide7.xml.rels><?xml version="1.0" encoding="UTF-8" standalone="yes"?>
<Relationships xmlns="http://schemas.openxmlformats.org/package/2006/relationships"><Relationship Id="rId13" Type="http://schemas.openxmlformats.org/officeDocument/2006/relationships/oleObject" Target="../embeddings/oleObject38.bin"/><Relationship Id="rId18" Type="http://schemas.openxmlformats.org/officeDocument/2006/relationships/image" Target="../media/image26.wmf"/><Relationship Id="rId26" Type="http://schemas.openxmlformats.org/officeDocument/2006/relationships/oleObject" Target="../embeddings/oleObject45.bin"/><Relationship Id="rId21" Type="http://schemas.openxmlformats.org/officeDocument/2006/relationships/oleObject" Target="../embeddings/oleObject42.bin"/><Relationship Id="rId34" Type="http://schemas.openxmlformats.org/officeDocument/2006/relationships/oleObject" Target="../embeddings/oleObject49.bin"/><Relationship Id="rId7" Type="http://schemas.openxmlformats.org/officeDocument/2006/relationships/oleObject" Target="../embeddings/oleObject35.bin"/><Relationship Id="rId12" Type="http://schemas.openxmlformats.org/officeDocument/2006/relationships/image" Target="../media/image23.wmf"/><Relationship Id="rId17" Type="http://schemas.openxmlformats.org/officeDocument/2006/relationships/oleObject" Target="../embeddings/oleObject40.bin"/><Relationship Id="rId25" Type="http://schemas.openxmlformats.org/officeDocument/2006/relationships/image" Target="../media/image29.wmf"/><Relationship Id="rId33" Type="http://schemas.openxmlformats.org/officeDocument/2006/relationships/image" Target="../media/image37.wmf"/><Relationship Id="rId2" Type="http://schemas.openxmlformats.org/officeDocument/2006/relationships/slideLayout" Target="../slideLayouts/slideLayout4.xml"/><Relationship Id="rId16" Type="http://schemas.openxmlformats.org/officeDocument/2006/relationships/image" Target="../media/image25.wmf"/><Relationship Id="rId20" Type="http://schemas.openxmlformats.org/officeDocument/2006/relationships/image" Target="../media/image27.wmf"/><Relationship Id="rId29" Type="http://schemas.openxmlformats.org/officeDocument/2006/relationships/image" Target="../media/image33.wmf"/><Relationship Id="rId1" Type="http://schemas.openxmlformats.org/officeDocument/2006/relationships/vmlDrawing" Target="../drawings/vmlDrawing3.vml"/><Relationship Id="rId6" Type="http://schemas.openxmlformats.org/officeDocument/2006/relationships/image" Target="../media/image20.wmf"/><Relationship Id="rId11" Type="http://schemas.openxmlformats.org/officeDocument/2006/relationships/oleObject" Target="../embeddings/oleObject37.bin"/><Relationship Id="rId24" Type="http://schemas.openxmlformats.org/officeDocument/2006/relationships/oleObject" Target="../embeddings/oleObject44.bin"/><Relationship Id="rId32" Type="http://schemas.openxmlformats.org/officeDocument/2006/relationships/oleObject" Target="../embeddings/oleObject48.bin"/><Relationship Id="rId37" Type="http://schemas.openxmlformats.org/officeDocument/2006/relationships/image" Target="../media/image39.wmf"/><Relationship Id="rId5" Type="http://schemas.openxmlformats.org/officeDocument/2006/relationships/oleObject" Target="../embeddings/oleObject34.bin"/><Relationship Id="rId15" Type="http://schemas.openxmlformats.org/officeDocument/2006/relationships/oleObject" Target="../embeddings/oleObject39.bin"/><Relationship Id="rId23" Type="http://schemas.openxmlformats.org/officeDocument/2006/relationships/oleObject" Target="../embeddings/oleObject43.bin"/><Relationship Id="rId28" Type="http://schemas.openxmlformats.org/officeDocument/2006/relationships/oleObject" Target="../embeddings/oleObject46.bin"/><Relationship Id="rId36" Type="http://schemas.openxmlformats.org/officeDocument/2006/relationships/oleObject" Target="../embeddings/oleObject50.bin"/><Relationship Id="rId10" Type="http://schemas.openxmlformats.org/officeDocument/2006/relationships/image" Target="../media/image22.wmf"/><Relationship Id="rId19" Type="http://schemas.openxmlformats.org/officeDocument/2006/relationships/oleObject" Target="../embeddings/oleObject41.bin"/><Relationship Id="rId31" Type="http://schemas.openxmlformats.org/officeDocument/2006/relationships/image" Target="../media/image34.wmf"/><Relationship Id="rId4" Type="http://schemas.openxmlformats.org/officeDocument/2006/relationships/image" Target="../media/image19.wmf"/><Relationship Id="rId9" Type="http://schemas.openxmlformats.org/officeDocument/2006/relationships/oleObject" Target="../embeddings/oleObject36.bin"/><Relationship Id="rId14" Type="http://schemas.openxmlformats.org/officeDocument/2006/relationships/image" Target="../media/image24.wmf"/><Relationship Id="rId22" Type="http://schemas.openxmlformats.org/officeDocument/2006/relationships/image" Target="../media/image28.wmf"/><Relationship Id="rId27" Type="http://schemas.openxmlformats.org/officeDocument/2006/relationships/image" Target="../media/image30.wmf"/><Relationship Id="rId30" Type="http://schemas.openxmlformats.org/officeDocument/2006/relationships/oleObject" Target="../embeddings/oleObject47.bin"/><Relationship Id="rId35" Type="http://schemas.openxmlformats.org/officeDocument/2006/relationships/image" Target="../media/image38.wmf"/><Relationship Id="rId8" Type="http://schemas.openxmlformats.org/officeDocument/2006/relationships/image" Target="../media/image21.wmf"/><Relationship Id="rId3" Type="http://schemas.openxmlformats.org/officeDocument/2006/relationships/oleObject" Target="../embeddings/oleObject33.bin"/></Relationships>
</file>

<file path=ppt/slides/_rels/slide70.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4.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71.xml.rels><?xml version="1.0" encoding="UTF-8" standalone="yes"?>
<Relationships xmlns="http://schemas.openxmlformats.org/package/2006/relationships"><Relationship Id="rId8" Type="http://schemas.openxmlformats.org/officeDocument/2006/relationships/image" Target="../media/image355.wmf"/><Relationship Id="rId13" Type="http://schemas.openxmlformats.org/officeDocument/2006/relationships/oleObject" Target="../embeddings/oleObject521.bin"/><Relationship Id="rId3" Type="http://schemas.openxmlformats.org/officeDocument/2006/relationships/oleObject" Target="../embeddings/oleObject516.bin"/><Relationship Id="rId7" Type="http://schemas.openxmlformats.org/officeDocument/2006/relationships/oleObject" Target="../embeddings/oleObject518.bin"/><Relationship Id="rId12" Type="http://schemas.openxmlformats.org/officeDocument/2006/relationships/image" Target="../media/image357.wmf"/><Relationship Id="rId2" Type="http://schemas.openxmlformats.org/officeDocument/2006/relationships/slideLayout" Target="../slideLayouts/slideLayout4.xml"/><Relationship Id="rId1" Type="http://schemas.openxmlformats.org/officeDocument/2006/relationships/vmlDrawing" Target="../drawings/vmlDrawing55.vml"/><Relationship Id="rId6" Type="http://schemas.openxmlformats.org/officeDocument/2006/relationships/image" Target="../media/image354.wmf"/><Relationship Id="rId11" Type="http://schemas.openxmlformats.org/officeDocument/2006/relationships/oleObject" Target="../embeddings/oleObject520.bin"/><Relationship Id="rId5" Type="http://schemas.openxmlformats.org/officeDocument/2006/relationships/oleObject" Target="../embeddings/oleObject517.bin"/><Relationship Id="rId10" Type="http://schemas.openxmlformats.org/officeDocument/2006/relationships/image" Target="../media/image356.wmf"/><Relationship Id="rId4" Type="http://schemas.openxmlformats.org/officeDocument/2006/relationships/image" Target="../media/image353.wmf"/><Relationship Id="rId9" Type="http://schemas.openxmlformats.org/officeDocument/2006/relationships/oleObject" Target="../embeddings/oleObject519.bin"/><Relationship Id="rId14" Type="http://schemas.openxmlformats.org/officeDocument/2006/relationships/image" Target="../media/image358.wmf"/></Relationships>
</file>

<file path=ppt/slides/_rels/slide72.xml.rels><?xml version="1.0" encoding="UTF-8" standalone="yes"?>
<Relationships xmlns="http://schemas.openxmlformats.org/package/2006/relationships"><Relationship Id="rId8" Type="http://schemas.openxmlformats.org/officeDocument/2006/relationships/image" Target="../media/image361.wmf"/><Relationship Id="rId3" Type="http://schemas.openxmlformats.org/officeDocument/2006/relationships/oleObject" Target="../embeddings/oleObject522.bin"/><Relationship Id="rId7" Type="http://schemas.openxmlformats.org/officeDocument/2006/relationships/oleObject" Target="../embeddings/oleObject524.bin"/><Relationship Id="rId12" Type="http://schemas.openxmlformats.org/officeDocument/2006/relationships/image" Target="../media/image363.wmf"/><Relationship Id="rId2" Type="http://schemas.openxmlformats.org/officeDocument/2006/relationships/slideLayout" Target="../slideLayouts/slideLayout4.xml"/><Relationship Id="rId1" Type="http://schemas.openxmlformats.org/officeDocument/2006/relationships/vmlDrawing" Target="../drawings/vmlDrawing56.vml"/><Relationship Id="rId6" Type="http://schemas.openxmlformats.org/officeDocument/2006/relationships/image" Target="../media/image360.wmf"/><Relationship Id="rId11" Type="http://schemas.openxmlformats.org/officeDocument/2006/relationships/oleObject" Target="../embeddings/oleObject526.bin"/><Relationship Id="rId5" Type="http://schemas.openxmlformats.org/officeDocument/2006/relationships/oleObject" Target="../embeddings/oleObject523.bin"/><Relationship Id="rId10" Type="http://schemas.openxmlformats.org/officeDocument/2006/relationships/image" Target="../media/image362.wmf"/><Relationship Id="rId4" Type="http://schemas.openxmlformats.org/officeDocument/2006/relationships/image" Target="../media/image359.wmf"/><Relationship Id="rId9" Type="http://schemas.openxmlformats.org/officeDocument/2006/relationships/oleObject" Target="../embeddings/oleObject525.bin"/></Relationships>
</file>

<file path=ppt/slides/_rels/slide73.xml.rels><?xml version="1.0" encoding="UTF-8" standalone="yes"?>
<Relationships xmlns="http://schemas.openxmlformats.org/package/2006/relationships"><Relationship Id="rId8" Type="http://schemas.openxmlformats.org/officeDocument/2006/relationships/image" Target="../media/image366.wmf"/><Relationship Id="rId13" Type="http://schemas.openxmlformats.org/officeDocument/2006/relationships/oleObject" Target="../embeddings/oleObject532.bin"/><Relationship Id="rId3" Type="http://schemas.openxmlformats.org/officeDocument/2006/relationships/oleObject" Target="../embeddings/oleObject527.bin"/><Relationship Id="rId7" Type="http://schemas.openxmlformats.org/officeDocument/2006/relationships/oleObject" Target="../embeddings/oleObject529.bin"/><Relationship Id="rId12" Type="http://schemas.openxmlformats.org/officeDocument/2006/relationships/image" Target="../media/image368.wmf"/><Relationship Id="rId2" Type="http://schemas.openxmlformats.org/officeDocument/2006/relationships/slideLayout" Target="../slideLayouts/slideLayout4.xml"/><Relationship Id="rId16" Type="http://schemas.openxmlformats.org/officeDocument/2006/relationships/image" Target="../media/image370.wmf"/><Relationship Id="rId1" Type="http://schemas.openxmlformats.org/officeDocument/2006/relationships/vmlDrawing" Target="../drawings/vmlDrawing57.vml"/><Relationship Id="rId6" Type="http://schemas.openxmlformats.org/officeDocument/2006/relationships/image" Target="../media/image365.wmf"/><Relationship Id="rId11" Type="http://schemas.openxmlformats.org/officeDocument/2006/relationships/oleObject" Target="../embeddings/oleObject531.bin"/><Relationship Id="rId5" Type="http://schemas.openxmlformats.org/officeDocument/2006/relationships/oleObject" Target="../embeddings/oleObject528.bin"/><Relationship Id="rId15" Type="http://schemas.openxmlformats.org/officeDocument/2006/relationships/oleObject" Target="../embeddings/oleObject533.bin"/><Relationship Id="rId10" Type="http://schemas.openxmlformats.org/officeDocument/2006/relationships/image" Target="../media/image367.wmf"/><Relationship Id="rId4" Type="http://schemas.openxmlformats.org/officeDocument/2006/relationships/image" Target="../media/image364.wmf"/><Relationship Id="rId9" Type="http://schemas.openxmlformats.org/officeDocument/2006/relationships/oleObject" Target="../embeddings/oleObject530.bin"/><Relationship Id="rId14" Type="http://schemas.openxmlformats.org/officeDocument/2006/relationships/image" Target="../media/image369.wmf"/></Relationships>
</file>

<file path=ppt/slides/_rels/slide74.xml.rels><?xml version="1.0" encoding="UTF-8" standalone="yes"?>
<Relationships xmlns="http://schemas.openxmlformats.org/package/2006/relationships"><Relationship Id="rId2" Type="http://schemas.openxmlformats.org/officeDocument/2006/relationships/image" Target="../media/image371.png"/><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8" Type="http://schemas.openxmlformats.org/officeDocument/2006/relationships/oleObject" Target="../embeddings/oleObject536.bin"/><Relationship Id="rId3" Type="http://schemas.openxmlformats.org/officeDocument/2006/relationships/slideLayout" Target="../slideLayouts/slideLayout4.xml"/><Relationship Id="rId7" Type="http://schemas.openxmlformats.org/officeDocument/2006/relationships/image" Target="../media/image372.wmf"/><Relationship Id="rId2" Type="http://schemas.openxmlformats.org/officeDocument/2006/relationships/tags" Target="../tags/tag6.xml"/><Relationship Id="rId1" Type="http://schemas.openxmlformats.org/officeDocument/2006/relationships/vmlDrawing" Target="../drawings/vmlDrawing58.vml"/><Relationship Id="rId6" Type="http://schemas.openxmlformats.org/officeDocument/2006/relationships/oleObject" Target="../embeddings/oleObject535.bin"/><Relationship Id="rId5" Type="http://schemas.openxmlformats.org/officeDocument/2006/relationships/image" Target="../media/image353.wmf"/><Relationship Id="rId4" Type="http://schemas.openxmlformats.org/officeDocument/2006/relationships/oleObject" Target="../embeddings/oleObject534.bin"/><Relationship Id="rId9" Type="http://schemas.openxmlformats.org/officeDocument/2006/relationships/image" Target="../media/image373.wmf"/></Relationships>
</file>

<file path=ppt/slides/_rels/slide76.xml.rels><?xml version="1.0" encoding="UTF-8" standalone="yes"?>
<Relationships xmlns="http://schemas.openxmlformats.org/package/2006/relationships"><Relationship Id="rId8" Type="http://schemas.openxmlformats.org/officeDocument/2006/relationships/image" Target="../media/image376.wmf"/><Relationship Id="rId13" Type="http://schemas.openxmlformats.org/officeDocument/2006/relationships/oleObject" Target="../embeddings/oleObject542.bin"/><Relationship Id="rId3" Type="http://schemas.openxmlformats.org/officeDocument/2006/relationships/oleObject" Target="../embeddings/oleObject537.bin"/><Relationship Id="rId7" Type="http://schemas.openxmlformats.org/officeDocument/2006/relationships/oleObject" Target="../embeddings/oleObject539.bin"/><Relationship Id="rId12" Type="http://schemas.openxmlformats.org/officeDocument/2006/relationships/image" Target="../media/image378.wmf"/><Relationship Id="rId2" Type="http://schemas.openxmlformats.org/officeDocument/2006/relationships/slideLayout" Target="../slideLayouts/slideLayout4.xml"/><Relationship Id="rId16" Type="http://schemas.openxmlformats.org/officeDocument/2006/relationships/image" Target="../media/image380.wmf"/><Relationship Id="rId1" Type="http://schemas.openxmlformats.org/officeDocument/2006/relationships/vmlDrawing" Target="../drawings/vmlDrawing59.vml"/><Relationship Id="rId6" Type="http://schemas.openxmlformats.org/officeDocument/2006/relationships/image" Target="../media/image375.wmf"/><Relationship Id="rId11" Type="http://schemas.openxmlformats.org/officeDocument/2006/relationships/oleObject" Target="../embeddings/oleObject541.bin"/><Relationship Id="rId5" Type="http://schemas.openxmlformats.org/officeDocument/2006/relationships/oleObject" Target="../embeddings/oleObject538.bin"/><Relationship Id="rId15" Type="http://schemas.openxmlformats.org/officeDocument/2006/relationships/oleObject" Target="../embeddings/oleObject543.bin"/><Relationship Id="rId10" Type="http://schemas.openxmlformats.org/officeDocument/2006/relationships/image" Target="../media/image377.wmf"/><Relationship Id="rId4" Type="http://schemas.openxmlformats.org/officeDocument/2006/relationships/image" Target="../media/image374.wmf"/><Relationship Id="rId9" Type="http://schemas.openxmlformats.org/officeDocument/2006/relationships/oleObject" Target="../embeddings/oleObject540.bin"/><Relationship Id="rId14" Type="http://schemas.openxmlformats.org/officeDocument/2006/relationships/image" Target="../media/image379.wmf"/></Relationships>
</file>

<file path=ppt/slides/_rels/slide77.xml.rels><?xml version="1.0" encoding="UTF-8" standalone="yes"?>
<Relationships xmlns="http://schemas.openxmlformats.org/package/2006/relationships"><Relationship Id="rId8" Type="http://schemas.openxmlformats.org/officeDocument/2006/relationships/image" Target="../media/image383.wmf"/><Relationship Id="rId3" Type="http://schemas.openxmlformats.org/officeDocument/2006/relationships/oleObject" Target="../embeddings/oleObject544.bin"/><Relationship Id="rId7" Type="http://schemas.openxmlformats.org/officeDocument/2006/relationships/oleObject" Target="../embeddings/oleObject546.bin"/><Relationship Id="rId12" Type="http://schemas.openxmlformats.org/officeDocument/2006/relationships/image" Target="../media/image385.wmf"/><Relationship Id="rId2" Type="http://schemas.openxmlformats.org/officeDocument/2006/relationships/slideLayout" Target="../slideLayouts/slideLayout4.xml"/><Relationship Id="rId1" Type="http://schemas.openxmlformats.org/officeDocument/2006/relationships/vmlDrawing" Target="../drawings/vmlDrawing60.vml"/><Relationship Id="rId6" Type="http://schemas.openxmlformats.org/officeDocument/2006/relationships/image" Target="../media/image382.wmf"/><Relationship Id="rId11" Type="http://schemas.openxmlformats.org/officeDocument/2006/relationships/oleObject" Target="../embeddings/oleObject548.bin"/><Relationship Id="rId5" Type="http://schemas.openxmlformats.org/officeDocument/2006/relationships/oleObject" Target="../embeddings/oleObject545.bin"/><Relationship Id="rId10" Type="http://schemas.openxmlformats.org/officeDocument/2006/relationships/image" Target="../media/image384.wmf"/><Relationship Id="rId4" Type="http://schemas.openxmlformats.org/officeDocument/2006/relationships/image" Target="../media/image381.wmf"/><Relationship Id="rId9" Type="http://schemas.openxmlformats.org/officeDocument/2006/relationships/oleObject" Target="../embeddings/oleObject547.bin"/></Relationships>
</file>

<file path=ppt/slides/_rels/slide78.xml.rels><?xml version="1.0" encoding="UTF-8" standalone="yes"?>
<Relationships xmlns="http://schemas.openxmlformats.org/package/2006/relationships"><Relationship Id="rId8" Type="http://schemas.openxmlformats.org/officeDocument/2006/relationships/image" Target="../media/image387.wmf"/><Relationship Id="rId3" Type="http://schemas.openxmlformats.org/officeDocument/2006/relationships/image" Target="../media/image388.emf"/><Relationship Id="rId7" Type="http://schemas.openxmlformats.org/officeDocument/2006/relationships/oleObject" Target="../embeddings/oleObject550.bin"/><Relationship Id="rId2" Type="http://schemas.openxmlformats.org/officeDocument/2006/relationships/slideLayout" Target="../slideLayouts/slideLayout4.xml"/><Relationship Id="rId1" Type="http://schemas.openxmlformats.org/officeDocument/2006/relationships/vmlDrawing" Target="../drawings/vmlDrawing61.vml"/><Relationship Id="rId6" Type="http://schemas.openxmlformats.org/officeDocument/2006/relationships/image" Target="../media/image386.wmf"/><Relationship Id="rId5" Type="http://schemas.openxmlformats.org/officeDocument/2006/relationships/oleObject" Target="../embeddings/oleObject549.bin"/><Relationship Id="rId4" Type="http://schemas.openxmlformats.org/officeDocument/2006/relationships/image" Target="../media/image389.emf"/></Relationships>
</file>

<file path=ppt/slides/_rels/slide79.xml.rels><?xml version="1.0" encoding="UTF-8" standalone="yes"?>
<Relationships xmlns="http://schemas.openxmlformats.org/package/2006/relationships"><Relationship Id="rId3" Type="http://schemas.openxmlformats.org/officeDocument/2006/relationships/image" Target="../media/image391.emf"/><Relationship Id="rId2" Type="http://schemas.openxmlformats.org/officeDocument/2006/relationships/image" Target="../media/image390.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6" Type="http://schemas.openxmlformats.org/officeDocument/2006/relationships/oleObject" Target="../embeddings/oleObject65.bin"/><Relationship Id="rId21" Type="http://schemas.openxmlformats.org/officeDocument/2006/relationships/oleObject" Target="../embeddings/oleObject61.bin"/><Relationship Id="rId34" Type="http://schemas.openxmlformats.org/officeDocument/2006/relationships/oleObject" Target="../embeddings/oleObject71.bin"/><Relationship Id="rId42" Type="http://schemas.openxmlformats.org/officeDocument/2006/relationships/image" Target="../media/image42.wmf"/><Relationship Id="rId47" Type="http://schemas.openxmlformats.org/officeDocument/2006/relationships/oleObject" Target="../embeddings/oleObject78.bin"/><Relationship Id="rId50" Type="http://schemas.openxmlformats.org/officeDocument/2006/relationships/image" Target="../media/image45.wmf"/><Relationship Id="rId55" Type="http://schemas.openxmlformats.org/officeDocument/2006/relationships/image" Target="../media/image47.wmf"/><Relationship Id="rId63" Type="http://schemas.openxmlformats.org/officeDocument/2006/relationships/oleObject" Target="../embeddings/oleObject91.bin"/><Relationship Id="rId7" Type="http://schemas.openxmlformats.org/officeDocument/2006/relationships/oleObject" Target="../embeddings/oleObject53.bin"/><Relationship Id="rId2" Type="http://schemas.openxmlformats.org/officeDocument/2006/relationships/slideLayout" Target="../slideLayouts/slideLayout4.xml"/><Relationship Id="rId16" Type="http://schemas.openxmlformats.org/officeDocument/2006/relationships/image" Target="../media/image26.wmf"/><Relationship Id="rId29" Type="http://schemas.openxmlformats.org/officeDocument/2006/relationships/oleObject" Target="../embeddings/oleObject68.bin"/><Relationship Id="rId11" Type="http://schemas.openxmlformats.org/officeDocument/2006/relationships/oleObject" Target="../embeddings/oleObject55.bin"/><Relationship Id="rId24" Type="http://schemas.openxmlformats.org/officeDocument/2006/relationships/oleObject" Target="../embeddings/oleObject63.bin"/><Relationship Id="rId32" Type="http://schemas.openxmlformats.org/officeDocument/2006/relationships/oleObject" Target="../embeddings/oleObject70.bin"/><Relationship Id="rId37" Type="http://schemas.openxmlformats.org/officeDocument/2006/relationships/image" Target="../media/image40.wmf"/><Relationship Id="rId40" Type="http://schemas.openxmlformats.org/officeDocument/2006/relationships/image" Target="../media/image41.wmf"/><Relationship Id="rId45" Type="http://schemas.openxmlformats.org/officeDocument/2006/relationships/oleObject" Target="../embeddings/oleObject77.bin"/><Relationship Id="rId53" Type="http://schemas.openxmlformats.org/officeDocument/2006/relationships/oleObject" Target="../embeddings/oleObject82.bin"/><Relationship Id="rId58" Type="http://schemas.openxmlformats.org/officeDocument/2006/relationships/oleObject" Target="../embeddings/oleObject86.bin"/><Relationship Id="rId66" Type="http://schemas.openxmlformats.org/officeDocument/2006/relationships/oleObject" Target="../embeddings/oleObject94.bin"/><Relationship Id="rId5" Type="http://schemas.openxmlformats.org/officeDocument/2006/relationships/oleObject" Target="../embeddings/oleObject52.bin"/><Relationship Id="rId61" Type="http://schemas.openxmlformats.org/officeDocument/2006/relationships/oleObject" Target="../embeddings/oleObject89.bin"/><Relationship Id="rId19" Type="http://schemas.openxmlformats.org/officeDocument/2006/relationships/oleObject" Target="../embeddings/oleObject59.bin"/><Relationship Id="rId14" Type="http://schemas.openxmlformats.org/officeDocument/2006/relationships/image" Target="../media/image25.wmf"/><Relationship Id="rId22" Type="http://schemas.openxmlformats.org/officeDocument/2006/relationships/oleObject" Target="../embeddings/oleObject62.bin"/><Relationship Id="rId27" Type="http://schemas.openxmlformats.org/officeDocument/2006/relationships/oleObject" Target="../embeddings/oleObject66.bin"/><Relationship Id="rId30" Type="http://schemas.openxmlformats.org/officeDocument/2006/relationships/image" Target="../media/image28.wmf"/><Relationship Id="rId35" Type="http://schemas.openxmlformats.org/officeDocument/2006/relationships/image" Target="../media/image30.wmf"/><Relationship Id="rId43" Type="http://schemas.openxmlformats.org/officeDocument/2006/relationships/oleObject" Target="../embeddings/oleObject76.bin"/><Relationship Id="rId48" Type="http://schemas.openxmlformats.org/officeDocument/2006/relationships/oleObject" Target="../embeddings/oleObject79.bin"/><Relationship Id="rId56" Type="http://schemas.openxmlformats.org/officeDocument/2006/relationships/oleObject" Target="../embeddings/oleObject84.bin"/><Relationship Id="rId64" Type="http://schemas.openxmlformats.org/officeDocument/2006/relationships/oleObject" Target="../embeddings/oleObject92.bin"/><Relationship Id="rId8" Type="http://schemas.openxmlformats.org/officeDocument/2006/relationships/image" Target="../media/image21.wmf"/><Relationship Id="rId51" Type="http://schemas.openxmlformats.org/officeDocument/2006/relationships/oleObject" Target="../embeddings/oleObject81.bin"/><Relationship Id="rId3" Type="http://schemas.openxmlformats.org/officeDocument/2006/relationships/oleObject" Target="../embeddings/oleObject51.bin"/><Relationship Id="rId12" Type="http://schemas.openxmlformats.org/officeDocument/2006/relationships/image" Target="../media/image24.wmf"/><Relationship Id="rId17" Type="http://schemas.openxmlformats.org/officeDocument/2006/relationships/oleObject" Target="../embeddings/oleObject58.bin"/><Relationship Id="rId25" Type="http://schemas.openxmlformats.org/officeDocument/2006/relationships/oleObject" Target="../embeddings/oleObject64.bin"/><Relationship Id="rId33" Type="http://schemas.openxmlformats.org/officeDocument/2006/relationships/image" Target="../media/image29.wmf"/><Relationship Id="rId38" Type="http://schemas.openxmlformats.org/officeDocument/2006/relationships/oleObject" Target="../embeddings/oleObject73.bin"/><Relationship Id="rId46" Type="http://schemas.openxmlformats.org/officeDocument/2006/relationships/image" Target="../media/image44.wmf"/><Relationship Id="rId59" Type="http://schemas.openxmlformats.org/officeDocument/2006/relationships/oleObject" Target="../embeddings/oleObject87.bin"/><Relationship Id="rId67" Type="http://schemas.openxmlformats.org/officeDocument/2006/relationships/oleObject" Target="../embeddings/oleObject95.bin"/><Relationship Id="rId20" Type="http://schemas.openxmlformats.org/officeDocument/2006/relationships/oleObject" Target="../embeddings/oleObject60.bin"/><Relationship Id="rId41" Type="http://schemas.openxmlformats.org/officeDocument/2006/relationships/oleObject" Target="../embeddings/oleObject75.bin"/><Relationship Id="rId54" Type="http://schemas.openxmlformats.org/officeDocument/2006/relationships/oleObject" Target="../embeddings/oleObject83.bin"/><Relationship Id="rId62" Type="http://schemas.openxmlformats.org/officeDocument/2006/relationships/oleObject" Target="../embeddings/oleObject90.bin"/><Relationship Id="rId1" Type="http://schemas.openxmlformats.org/officeDocument/2006/relationships/vmlDrawing" Target="../drawings/vmlDrawing4.vml"/><Relationship Id="rId6" Type="http://schemas.openxmlformats.org/officeDocument/2006/relationships/image" Target="../media/image20.wmf"/><Relationship Id="rId15" Type="http://schemas.openxmlformats.org/officeDocument/2006/relationships/oleObject" Target="../embeddings/oleObject57.bin"/><Relationship Id="rId23" Type="http://schemas.openxmlformats.org/officeDocument/2006/relationships/image" Target="../media/image22.wmf"/><Relationship Id="rId28" Type="http://schemas.openxmlformats.org/officeDocument/2006/relationships/oleObject" Target="../embeddings/oleObject67.bin"/><Relationship Id="rId36" Type="http://schemas.openxmlformats.org/officeDocument/2006/relationships/oleObject" Target="../embeddings/oleObject72.bin"/><Relationship Id="rId49" Type="http://schemas.openxmlformats.org/officeDocument/2006/relationships/oleObject" Target="../embeddings/oleObject80.bin"/><Relationship Id="rId57" Type="http://schemas.openxmlformats.org/officeDocument/2006/relationships/oleObject" Target="../embeddings/oleObject85.bin"/><Relationship Id="rId10" Type="http://schemas.openxmlformats.org/officeDocument/2006/relationships/image" Target="../media/image23.wmf"/><Relationship Id="rId31" Type="http://schemas.openxmlformats.org/officeDocument/2006/relationships/oleObject" Target="../embeddings/oleObject69.bin"/><Relationship Id="rId44" Type="http://schemas.openxmlformats.org/officeDocument/2006/relationships/image" Target="../media/image43.wmf"/><Relationship Id="rId52" Type="http://schemas.openxmlformats.org/officeDocument/2006/relationships/image" Target="../media/image46.wmf"/><Relationship Id="rId60" Type="http://schemas.openxmlformats.org/officeDocument/2006/relationships/oleObject" Target="../embeddings/oleObject88.bin"/><Relationship Id="rId65" Type="http://schemas.openxmlformats.org/officeDocument/2006/relationships/oleObject" Target="../embeddings/oleObject93.bin"/><Relationship Id="rId4" Type="http://schemas.openxmlformats.org/officeDocument/2006/relationships/image" Target="../media/image19.wmf"/><Relationship Id="rId9" Type="http://schemas.openxmlformats.org/officeDocument/2006/relationships/oleObject" Target="../embeddings/oleObject54.bin"/><Relationship Id="rId13" Type="http://schemas.openxmlformats.org/officeDocument/2006/relationships/oleObject" Target="../embeddings/oleObject56.bin"/><Relationship Id="rId18" Type="http://schemas.openxmlformats.org/officeDocument/2006/relationships/image" Target="../media/image27.wmf"/><Relationship Id="rId39" Type="http://schemas.openxmlformats.org/officeDocument/2006/relationships/oleObject" Target="../embeddings/oleObject74.bin"/></Relationships>
</file>

<file path=ppt/slides/_rels/slide80.xml.rels><?xml version="1.0" encoding="UTF-8" standalone="yes"?>
<Relationships xmlns="http://schemas.openxmlformats.org/package/2006/relationships"><Relationship Id="rId8" Type="http://schemas.openxmlformats.org/officeDocument/2006/relationships/image" Target="../media/image394.wmf"/><Relationship Id="rId3" Type="http://schemas.openxmlformats.org/officeDocument/2006/relationships/oleObject" Target="../embeddings/oleObject551.bin"/><Relationship Id="rId7" Type="http://schemas.openxmlformats.org/officeDocument/2006/relationships/oleObject" Target="../embeddings/oleObject553.bin"/><Relationship Id="rId12" Type="http://schemas.openxmlformats.org/officeDocument/2006/relationships/image" Target="../media/image396.wmf"/><Relationship Id="rId2" Type="http://schemas.openxmlformats.org/officeDocument/2006/relationships/slideLayout" Target="../slideLayouts/slideLayout4.xml"/><Relationship Id="rId1" Type="http://schemas.openxmlformats.org/officeDocument/2006/relationships/vmlDrawing" Target="../drawings/vmlDrawing62.vml"/><Relationship Id="rId6" Type="http://schemas.openxmlformats.org/officeDocument/2006/relationships/image" Target="../media/image393.wmf"/><Relationship Id="rId11" Type="http://schemas.openxmlformats.org/officeDocument/2006/relationships/oleObject" Target="../embeddings/oleObject555.bin"/><Relationship Id="rId5" Type="http://schemas.openxmlformats.org/officeDocument/2006/relationships/oleObject" Target="../embeddings/oleObject552.bin"/><Relationship Id="rId10" Type="http://schemas.openxmlformats.org/officeDocument/2006/relationships/image" Target="../media/image395.wmf"/><Relationship Id="rId4" Type="http://schemas.openxmlformats.org/officeDocument/2006/relationships/image" Target="../media/image392.wmf"/><Relationship Id="rId9" Type="http://schemas.openxmlformats.org/officeDocument/2006/relationships/oleObject" Target="../embeddings/oleObject554.bin"/></Relationships>
</file>

<file path=ppt/slides/_rels/slide81.xml.rels><?xml version="1.0" encoding="UTF-8" standalone="yes"?>
<Relationships xmlns="http://schemas.openxmlformats.org/package/2006/relationships"><Relationship Id="rId8" Type="http://schemas.openxmlformats.org/officeDocument/2006/relationships/image" Target="../media/image399.wmf"/><Relationship Id="rId3" Type="http://schemas.openxmlformats.org/officeDocument/2006/relationships/oleObject" Target="../embeddings/oleObject556.bin"/><Relationship Id="rId7" Type="http://schemas.openxmlformats.org/officeDocument/2006/relationships/oleObject" Target="../embeddings/oleObject558.bin"/><Relationship Id="rId12" Type="http://schemas.openxmlformats.org/officeDocument/2006/relationships/image" Target="../media/image401.wmf"/><Relationship Id="rId2" Type="http://schemas.openxmlformats.org/officeDocument/2006/relationships/slideLayout" Target="../slideLayouts/slideLayout4.xml"/><Relationship Id="rId1" Type="http://schemas.openxmlformats.org/officeDocument/2006/relationships/vmlDrawing" Target="../drawings/vmlDrawing63.vml"/><Relationship Id="rId6" Type="http://schemas.openxmlformats.org/officeDocument/2006/relationships/image" Target="../media/image398.wmf"/><Relationship Id="rId11" Type="http://schemas.openxmlformats.org/officeDocument/2006/relationships/oleObject" Target="../embeddings/oleObject560.bin"/><Relationship Id="rId5" Type="http://schemas.openxmlformats.org/officeDocument/2006/relationships/oleObject" Target="../embeddings/oleObject557.bin"/><Relationship Id="rId10" Type="http://schemas.openxmlformats.org/officeDocument/2006/relationships/image" Target="../media/image400.wmf"/><Relationship Id="rId4" Type="http://schemas.openxmlformats.org/officeDocument/2006/relationships/image" Target="../media/image397.wmf"/><Relationship Id="rId9" Type="http://schemas.openxmlformats.org/officeDocument/2006/relationships/oleObject" Target="../embeddings/oleObject559.bin"/></Relationships>
</file>

<file path=ppt/slides/_rels/slide82.xml.rels><?xml version="1.0" encoding="UTF-8" standalone="yes"?>
<Relationships xmlns="http://schemas.openxmlformats.org/package/2006/relationships"><Relationship Id="rId8" Type="http://schemas.openxmlformats.org/officeDocument/2006/relationships/image" Target="../media/image404.wmf"/><Relationship Id="rId13" Type="http://schemas.openxmlformats.org/officeDocument/2006/relationships/oleObject" Target="../embeddings/oleObject566.bin"/><Relationship Id="rId18" Type="http://schemas.openxmlformats.org/officeDocument/2006/relationships/image" Target="../media/image409.wmf"/><Relationship Id="rId3" Type="http://schemas.openxmlformats.org/officeDocument/2006/relationships/oleObject" Target="../embeddings/oleObject561.bin"/><Relationship Id="rId7" Type="http://schemas.openxmlformats.org/officeDocument/2006/relationships/oleObject" Target="../embeddings/oleObject563.bin"/><Relationship Id="rId12" Type="http://schemas.openxmlformats.org/officeDocument/2006/relationships/image" Target="../media/image406.wmf"/><Relationship Id="rId17" Type="http://schemas.openxmlformats.org/officeDocument/2006/relationships/oleObject" Target="../embeddings/oleObject568.bin"/><Relationship Id="rId2" Type="http://schemas.openxmlformats.org/officeDocument/2006/relationships/slideLayout" Target="../slideLayouts/slideLayout4.xml"/><Relationship Id="rId16" Type="http://schemas.openxmlformats.org/officeDocument/2006/relationships/image" Target="../media/image408.wmf"/><Relationship Id="rId1" Type="http://schemas.openxmlformats.org/officeDocument/2006/relationships/vmlDrawing" Target="../drawings/vmlDrawing64.vml"/><Relationship Id="rId6" Type="http://schemas.openxmlformats.org/officeDocument/2006/relationships/image" Target="../media/image403.wmf"/><Relationship Id="rId11" Type="http://schemas.openxmlformats.org/officeDocument/2006/relationships/oleObject" Target="../embeddings/oleObject565.bin"/><Relationship Id="rId5" Type="http://schemas.openxmlformats.org/officeDocument/2006/relationships/oleObject" Target="../embeddings/oleObject562.bin"/><Relationship Id="rId15" Type="http://schemas.openxmlformats.org/officeDocument/2006/relationships/oleObject" Target="../embeddings/oleObject567.bin"/><Relationship Id="rId10" Type="http://schemas.openxmlformats.org/officeDocument/2006/relationships/image" Target="../media/image405.wmf"/><Relationship Id="rId4" Type="http://schemas.openxmlformats.org/officeDocument/2006/relationships/image" Target="../media/image402.wmf"/><Relationship Id="rId9" Type="http://schemas.openxmlformats.org/officeDocument/2006/relationships/oleObject" Target="../embeddings/oleObject564.bin"/><Relationship Id="rId14" Type="http://schemas.openxmlformats.org/officeDocument/2006/relationships/image" Target="../media/image407.wmf"/></Relationships>
</file>

<file path=ppt/slides/_rels/slide83.xml.rels><?xml version="1.0" encoding="UTF-8" standalone="yes"?>
<Relationships xmlns="http://schemas.openxmlformats.org/package/2006/relationships"><Relationship Id="rId8" Type="http://schemas.openxmlformats.org/officeDocument/2006/relationships/image" Target="../media/image412.wmf"/><Relationship Id="rId3" Type="http://schemas.openxmlformats.org/officeDocument/2006/relationships/oleObject" Target="../embeddings/oleObject569.bin"/><Relationship Id="rId7" Type="http://schemas.openxmlformats.org/officeDocument/2006/relationships/oleObject" Target="../embeddings/oleObject571.bin"/><Relationship Id="rId12" Type="http://schemas.openxmlformats.org/officeDocument/2006/relationships/image" Target="../media/image414.wmf"/><Relationship Id="rId2" Type="http://schemas.openxmlformats.org/officeDocument/2006/relationships/slideLayout" Target="../slideLayouts/slideLayout4.xml"/><Relationship Id="rId1" Type="http://schemas.openxmlformats.org/officeDocument/2006/relationships/vmlDrawing" Target="../drawings/vmlDrawing65.vml"/><Relationship Id="rId6" Type="http://schemas.openxmlformats.org/officeDocument/2006/relationships/image" Target="../media/image411.wmf"/><Relationship Id="rId11" Type="http://schemas.openxmlformats.org/officeDocument/2006/relationships/oleObject" Target="../embeddings/oleObject573.bin"/><Relationship Id="rId5" Type="http://schemas.openxmlformats.org/officeDocument/2006/relationships/oleObject" Target="../embeddings/oleObject570.bin"/><Relationship Id="rId10" Type="http://schemas.openxmlformats.org/officeDocument/2006/relationships/image" Target="../media/image413.wmf"/><Relationship Id="rId4" Type="http://schemas.openxmlformats.org/officeDocument/2006/relationships/image" Target="../media/image410.wmf"/><Relationship Id="rId9" Type="http://schemas.openxmlformats.org/officeDocument/2006/relationships/oleObject" Target="../embeddings/oleObject572.bin"/></Relationships>
</file>

<file path=ppt/slides/_rels/slide84.xml.rels><?xml version="1.0" encoding="UTF-8" standalone="yes"?>
<Relationships xmlns="http://schemas.openxmlformats.org/package/2006/relationships"><Relationship Id="rId8" Type="http://schemas.openxmlformats.org/officeDocument/2006/relationships/image" Target="../media/image416.wmf"/><Relationship Id="rId3" Type="http://schemas.openxmlformats.org/officeDocument/2006/relationships/image" Target="../media/image417.emf"/><Relationship Id="rId7" Type="http://schemas.openxmlformats.org/officeDocument/2006/relationships/oleObject" Target="../embeddings/oleObject575.bin"/><Relationship Id="rId2" Type="http://schemas.openxmlformats.org/officeDocument/2006/relationships/slideLayout" Target="../slideLayouts/slideLayout4.xml"/><Relationship Id="rId1" Type="http://schemas.openxmlformats.org/officeDocument/2006/relationships/vmlDrawing" Target="../drawings/vmlDrawing66.vml"/><Relationship Id="rId6" Type="http://schemas.openxmlformats.org/officeDocument/2006/relationships/image" Target="../media/image415.wmf"/><Relationship Id="rId5" Type="http://schemas.openxmlformats.org/officeDocument/2006/relationships/oleObject" Target="../embeddings/oleObject574.bin"/><Relationship Id="rId4" Type="http://schemas.openxmlformats.org/officeDocument/2006/relationships/image" Target="../media/image418.emf"/></Relationships>
</file>

<file path=ppt/slides/_rels/slide85.xml.rels><?xml version="1.0" encoding="UTF-8" standalone="yes"?>
<Relationships xmlns="http://schemas.openxmlformats.org/package/2006/relationships"><Relationship Id="rId8" Type="http://schemas.openxmlformats.org/officeDocument/2006/relationships/image" Target="../media/image420.wmf"/><Relationship Id="rId3" Type="http://schemas.openxmlformats.org/officeDocument/2006/relationships/image" Target="../media/image421.emf"/><Relationship Id="rId7" Type="http://schemas.openxmlformats.org/officeDocument/2006/relationships/oleObject" Target="../embeddings/oleObject577.bin"/><Relationship Id="rId2" Type="http://schemas.openxmlformats.org/officeDocument/2006/relationships/slideLayout" Target="../slideLayouts/slideLayout4.xml"/><Relationship Id="rId1" Type="http://schemas.openxmlformats.org/officeDocument/2006/relationships/vmlDrawing" Target="../drawings/vmlDrawing67.vml"/><Relationship Id="rId6" Type="http://schemas.openxmlformats.org/officeDocument/2006/relationships/image" Target="../media/image419.wmf"/><Relationship Id="rId5" Type="http://schemas.openxmlformats.org/officeDocument/2006/relationships/oleObject" Target="../embeddings/oleObject576.bin"/><Relationship Id="rId4" Type="http://schemas.openxmlformats.org/officeDocument/2006/relationships/image" Target="../media/image422.emf"/></Relationships>
</file>

<file path=ppt/slides/_rels/slide86.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4.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8" Type="http://schemas.openxmlformats.org/officeDocument/2006/relationships/image" Target="../media/image425.wmf"/><Relationship Id="rId3" Type="http://schemas.openxmlformats.org/officeDocument/2006/relationships/oleObject" Target="../embeddings/oleObject578.bin"/><Relationship Id="rId7" Type="http://schemas.openxmlformats.org/officeDocument/2006/relationships/oleObject" Target="../embeddings/oleObject580.bin"/><Relationship Id="rId12" Type="http://schemas.openxmlformats.org/officeDocument/2006/relationships/image" Target="../media/image427.wmf"/><Relationship Id="rId2" Type="http://schemas.openxmlformats.org/officeDocument/2006/relationships/slideLayout" Target="../slideLayouts/slideLayout4.xml"/><Relationship Id="rId1" Type="http://schemas.openxmlformats.org/officeDocument/2006/relationships/vmlDrawing" Target="../drawings/vmlDrawing68.vml"/><Relationship Id="rId6" Type="http://schemas.openxmlformats.org/officeDocument/2006/relationships/image" Target="../media/image424.wmf"/><Relationship Id="rId11" Type="http://schemas.openxmlformats.org/officeDocument/2006/relationships/oleObject" Target="../embeddings/oleObject582.bin"/><Relationship Id="rId5" Type="http://schemas.openxmlformats.org/officeDocument/2006/relationships/oleObject" Target="../embeddings/oleObject579.bin"/><Relationship Id="rId10" Type="http://schemas.openxmlformats.org/officeDocument/2006/relationships/image" Target="../media/image426.wmf"/><Relationship Id="rId4" Type="http://schemas.openxmlformats.org/officeDocument/2006/relationships/image" Target="../media/image423.wmf"/><Relationship Id="rId9" Type="http://schemas.openxmlformats.org/officeDocument/2006/relationships/oleObject" Target="../embeddings/oleObject581.bin"/></Relationships>
</file>

<file path=ppt/slides/_rels/slide89.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4.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4.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91.xml.rels><?xml version="1.0" encoding="UTF-8" standalone="yes"?>
<Relationships xmlns="http://schemas.openxmlformats.org/package/2006/relationships"><Relationship Id="rId8" Type="http://schemas.openxmlformats.org/officeDocument/2006/relationships/image" Target="../media/image429.wmf"/><Relationship Id="rId3" Type="http://schemas.openxmlformats.org/officeDocument/2006/relationships/image" Target="../media/image430.png"/><Relationship Id="rId7" Type="http://schemas.openxmlformats.org/officeDocument/2006/relationships/oleObject" Target="../embeddings/oleObject584.bin"/><Relationship Id="rId2" Type="http://schemas.openxmlformats.org/officeDocument/2006/relationships/slideLayout" Target="../slideLayouts/slideLayout4.xml"/><Relationship Id="rId1" Type="http://schemas.openxmlformats.org/officeDocument/2006/relationships/vmlDrawing" Target="../drawings/vmlDrawing69.vml"/><Relationship Id="rId6" Type="http://schemas.openxmlformats.org/officeDocument/2006/relationships/image" Target="../media/image428.wmf"/><Relationship Id="rId5" Type="http://schemas.openxmlformats.org/officeDocument/2006/relationships/oleObject" Target="../embeddings/oleObject583.bin"/><Relationship Id="rId4" Type="http://schemas.microsoft.com/office/2007/relationships/hdphoto" Target="../media/hdphoto1.wdp"/></Relationships>
</file>

<file path=ppt/slides/_rels/slide92.xml.rels><?xml version="1.0" encoding="UTF-8" standalone="yes"?>
<Relationships xmlns="http://schemas.openxmlformats.org/package/2006/relationships"><Relationship Id="rId8" Type="http://schemas.openxmlformats.org/officeDocument/2006/relationships/diagramLayout" Target="../diagrams/layout25.xml"/><Relationship Id="rId13" Type="http://schemas.openxmlformats.org/officeDocument/2006/relationships/image" Target="../media/image428.wmf"/><Relationship Id="rId3" Type="http://schemas.openxmlformats.org/officeDocument/2006/relationships/oleObject" Target="../embeddings/oleObject585.bin"/><Relationship Id="rId7" Type="http://schemas.openxmlformats.org/officeDocument/2006/relationships/diagramData" Target="../diagrams/data25.xml"/><Relationship Id="rId12" Type="http://schemas.openxmlformats.org/officeDocument/2006/relationships/oleObject" Target="../embeddings/oleObject587.bin"/><Relationship Id="rId2" Type="http://schemas.openxmlformats.org/officeDocument/2006/relationships/slideLayout" Target="../slideLayouts/slideLayout4.xml"/><Relationship Id="rId1" Type="http://schemas.openxmlformats.org/officeDocument/2006/relationships/vmlDrawing" Target="../drawings/vmlDrawing70.vml"/><Relationship Id="rId6" Type="http://schemas.openxmlformats.org/officeDocument/2006/relationships/image" Target="../media/image432.wmf"/><Relationship Id="rId11" Type="http://schemas.microsoft.com/office/2007/relationships/diagramDrawing" Target="../diagrams/drawing25.xml"/><Relationship Id="rId5" Type="http://schemas.openxmlformats.org/officeDocument/2006/relationships/oleObject" Target="../embeddings/oleObject586.bin"/><Relationship Id="rId15" Type="http://schemas.openxmlformats.org/officeDocument/2006/relationships/image" Target="../media/image433.wmf"/><Relationship Id="rId10" Type="http://schemas.openxmlformats.org/officeDocument/2006/relationships/diagramColors" Target="../diagrams/colors25.xml"/><Relationship Id="rId4" Type="http://schemas.openxmlformats.org/officeDocument/2006/relationships/image" Target="../media/image431.wmf"/><Relationship Id="rId9" Type="http://schemas.openxmlformats.org/officeDocument/2006/relationships/diagramQuickStyle" Target="../diagrams/quickStyle25.xml"/><Relationship Id="rId14" Type="http://schemas.openxmlformats.org/officeDocument/2006/relationships/oleObject" Target="../embeddings/oleObject588.bin"/></Relationships>
</file>

<file path=ppt/slides/_rels/slide93.xml.rels><?xml version="1.0" encoding="UTF-8" standalone="yes"?>
<Relationships xmlns="http://schemas.openxmlformats.org/package/2006/relationships"><Relationship Id="rId3" Type="http://schemas.openxmlformats.org/officeDocument/2006/relationships/diagramLayout" Target="../diagrams/layout26.xml"/><Relationship Id="rId2" Type="http://schemas.openxmlformats.org/officeDocument/2006/relationships/diagramData" Target="../diagrams/data26.xml"/><Relationship Id="rId1" Type="http://schemas.openxmlformats.org/officeDocument/2006/relationships/slideLayout" Target="../slideLayouts/slideLayout4.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8" Type="http://schemas.openxmlformats.org/officeDocument/2006/relationships/image" Target="../media/image436.wmf"/><Relationship Id="rId3" Type="http://schemas.openxmlformats.org/officeDocument/2006/relationships/oleObject" Target="../embeddings/oleObject589.bin"/><Relationship Id="rId7" Type="http://schemas.openxmlformats.org/officeDocument/2006/relationships/oleObject" Target="../embeddings/oleObject591.bin"/><Relationship Id="rId12" Type="http://schemas.openxmlformats.org/officeDocument/2006/relationships/image" Target="../media/image438.wmf"/><Relationship Id="rId2" Type="http://schemas.openxmlformats.org/officeDocument/2006/relationships/slideLayout" Target="../slideLayouts/slideLayout4.xml"/><Relationship Id="rId1" Type="http://schemas.openxmlformats.org/officeDocument/2006/relationships/vmlDrawing" Target="../drawings/vmlDrawing71.vml"/><Relationship Id="rId6" Type="http://schemas.openxmlformats.org/officeDocument/2006/relationships/image" Target="../media/image435.wmf"/><Relationship Id="rId11" Type="http://schemas.openxmlformats.org/officeDocument/2006/relationships/oleObject" Target="../embeddings/oleObject593.bin"/><Relationship Id="rId5" Type="http://schemas.openxmlformats.org/officeDocument/2006/relationships/oleObject" Target="../embeddings/oleObject590.bin"/><Relationship Id="rId10" Type="http://schemas.openxmlformats.org/officeDocument/2006/relationships/image" Target="../media/image437.wmf"/><Relationship Id="rId4" Type="http://schemas.openxmlformats.org/officeDocument/2006/relationships/image" Target="../media/image434.wmf"/><Relationship Id="rId9" Type="http://schemas.openxmlformats.org/officeDocument/2006/relationships/oleObject" Target="../embeddings/oleObject592.bin"/></Relationships>
</file>

<file path=ppt/slides/_rels/slide96.xml.rels><?xml version="1.0" encoding="UTF-8" standalone="yes"?>
<Relationships xmlns="http://schemas.openxmlformats.org/package/2006/relationships"><Relationship Id="rId8" Type="http://schemas.openxmlformats.org/officeDocument/2006/relationships/image" Target="../media/image441.wmf"/><Relationship Id="rId3" Type="http://schemas.openxmlformats.org/officeDocument/2006/relationships/oleObject" Target="../embeddings/oleObject594.bin"/><Relationship Id="rId7" Type="http://schemas.openxmlformats.org/officeDocument/2006/relationships/oleObject" Target="../embeddings/oleObject596.bin"/><Relationship Id="rId2" Type="http://schemas.openxmlformats.org/officeDocument/2006/relationships/slideLayout" Target="../slideLayouts/slideLayout4.xml"/><Relationship Id="rId1" Type="http://schemas.openxmlformats.org/officeDocument/2006/relationships/vmlDrawing" Target="../drawings/vmlDrawing72.vml"/><Relationship Id="rId6" Type="http://schemas.openxmlformats.org/officeDocument/2006/relationships/image" Target="../media/image440.wmf"/><Relationship Id="rId5" Type="http://schemas.openxmlformats.org/officeDocument/2006/relationships/oleObject" Target="../embeddings/oleObject595.bin"/><Relationship Id="rId4" Type="http://schemas.openxmlformats.org/officeDocument/2006/relationships/image" Target="../media/image439.wmf"/></Relationships>
</file>

<file path=ppt/slides/_rels/slide97.xml.rels><?xml version="1.0" encoding="UTF-8" standalone="yes"?>
<Relationships xmlns="http://schemas.openxmlformats.org/package/2006/relationships"><Relationship Id="rId3" Type="http://schemas.openxmlformats.org/officeDocument/2006/relationships/oleObject" Target="../embeddings/oleObject597.bin"/><Relationship Id="rId2" Type="http://schemas.openxmlformats.org/officeDocument/2006/relationships/slideLayout" Target="../slideLayouts/slideLayout4.xml"/><Relationship Id="rId1" Type="http://schemas.openxmlformats.org/officeDocument/2006/relationships/vmlDrawing" Target="../drawings/vmlDrawing73.vml"/><Relationship Id="rId4" Type="http://schemas.openxmlformats.org/officeDocument/2006/relationships/image" Target="../media/image442.wmf"/></Relationships>
</file>

<file path=ppt/slides/_rels/slide98.xml.rels><?xml version="1.0" encoding="UTF-8" standalone="yes"?>
<Relationships xmlns="http://schemas.openxmlformats.org/package/2006/relationships"><Relationship Id="rId8" Type="http://schemas.openxmlformats.org/officeDocument/2006/relationships/image" Target="../media/image445.wmf"/><Relationship Id="rId3" Type="http://schemas.openxmlformats.org/officeDocument/2006/relationships/oleObject" Target="../embeddings/oleObject598.bin"/><Relationship Id="rId7" Type="http://schemas.openxmlformats.org/officeDocument/2006/relationships/oleObject" Target="../embeddings/oleObject600.bin"/><Relationship Id="rId12" Type="http://schemas.openxmlformats.org/officeDocument/2006/relationships/image" Target="../media/image447.wmf"/><Relationship Id="rId2" Type="http://schemas.openxmlformats.org/officeDocument/2006/relationships/slideLayout" Target="../slideLayouts/slideLayout4.xml"/><Relationship Id="rId1" Type="http://schemas.openxmlformats.org/officeDocument/2006/relationships/vmlDrawing" Target="../drawings/vmlDrawing74.vml"/><Relationship Id="rId6" Type="http://schemas.openxmlformats.org/officeDocument/2006/relationships/image" Target="../media/image444.wmf"/><Relationship Id="rId11" Type="http://schemas.openxmlformats.org/officeDocument/2006/relationships/oleObject" Target="../embeddings/oleObject602.bin"/><Relationship Id="rId5" Type="http://schemas.openxmlformats.org/officeDocument/2006/relationships/oleObject" Target="../embeddings/oleObject599.bin"/><Relationship Id="rId10" Type="http://schemas.openxmlformats.org/officeDocument/2006/relationships/image" Target="../media/image446.wmf"/><Relationship Id="rId4" Type="http://schemas.openxmlformats.org/officeDocument/2006/relationships/image" Target="../media/image443.wmf"/><Relationship Id="rId9" Type="http://schemas.openxmlformats.org/officeDocument/2006/relationships/oleObject" Target="../embeddings/oleObject601.bin"/></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14598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zh-CN" altLang="en-US" dirty="0"/>
              <a:t>一、设计（校正）</a:t>
            </a:r>
            <a:r>
              <a:rPr lang="zh-CN" altLang="en-US" dirty="0" smtClean="0"/>
              <a:t>思路</a:t>
            </a:r>
            <a:endParaRPr lang="zh-CN" altLang="en-US" dirty="0"/>
          </a:p>
        </p:txBody>
      </p:sp>
      <p:sp>
        <p:nvSpPr>
          <p:cNvPr id="3" name="Text Box 123"/>
          <p:cNvSpPr txBox="1">
            <a:spLocks noChangeArrowheads="1"/>
          </p:cNvSpPr>
          <p:nvPr/>
        </p:nvSpPr>
        <p:spPr bwMode="auto">
          <a:xfrm>
            <a:off x="515144" y="1102919"/>
            <a:ext cx="3961606"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400" dirty="0" smtClean="0">
                <a:latin typeface="+mn-ea"/>
                <a:ea typeface="+mn-ea"/>
              </a:rPr>
              <a:t>若</a:t>
            </a:r>
            <a:r>
              <a:rPr lang="zh-CN" altLang="en-US" sz="2400" dirty="0">
                <a:latin typeface="+mn-ea"/>
                <a:ea typeface="+mn-ea"/>
              </a:rPr>
              <a:t>原控制系统的结构模型为</a:t>
            </a:r>
          </a:p>
        </p:txBody>
      </p:sp>
      <p:sp>
        <p:nvSpPr>
          <p:cNvPr id="4" name="Text Box 159"/>
          <p:cNvSpPr txBox="1">
            <a:spLocks noChangeArrowheads="1"/>
          </p:cNvSpPr>
          <p:nvPr/>
        </p:nvSpPr>
        <p:spPr bwMode="auto">
          <a:xfrm>
            <a:off x="6469062" y="1787137"/>
            <a:ext cx="4103688" cy="166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ts val="1200"/>
              </a:spcBef>
            </a:pPr>
            <a:r>
              <a:rPr lang="en-US" altLang="zh-CN" b="1" dirty="0">
                <a:latin typeface="+mj-ea"/>
                <a:ea typeface="+mj-ea"/>
              </a:rPr>
              <a:t>u(s)</a:t>
            </a:r>
            <a:r>
              <a:rPr lang="en-US" altLang="zh-CN" dirty="0">
                <a:latin typeface="+mn-ea"/>
                <a:ea typeface="+mn-ea"/>
              </a:rPr>
              <a:t>——</a:t>
            </a:r>
            <a:r>
              <a:rPr lang="zh-CN" altLang="en-US" dirty="0">
                <a:latin typeface="+mn-ea"/>
                <a:ea typeface="+mn-ea"/>
              </a:rPr>
              <a:t>系统的参考输入</a:t>
            </a:r>
          </a:p>
          <a:p>
            <a:pPr eaLnBrk="1" hangingPunct="1">
              <a:spcBef>
                <a:spcPts val="1200"/>
              </a:spcBef>
            </a:pPr>
            <a:r>
              <a:rPr lang="en-US" altLang="zh-CN" b="1" dirty="0">
                <a:latin typeface="+mj-ea"/>
                <a:ea typeface="+mj-ea"/>
              </a:rPr>
              <a:t>y(s)</a:t>
            </a:r>
            <a:r>
              <a:rPr lang="en-US" altLang="zh-CN" dirty="0">
                <a:latin typeface="+mn-ea"/>
                <a:ea typeface="+mn-ea"/>
              </a:rPr>
              <a:t>——</a:t>
            </a:r>
            <a:r>
              <a:rPr lang="zh-CN" altLang="en-US" dirty="0">
                <a:latin typeface="+mn-ea"/>
                <a:ea typeface="+mn-ea"/>
              </a:rPr>
              <a:t>系统的输出</a:t>
            </a:r>
          </a:p>
          <a:p>
            <a:pPr eaLnBrk="1" hangingPunct="1">
              <a:spcBef>
                <a:spcPts val="1200"/>
              </a:spcBef>
            </a:pPr>
            <a:r>
              <a:rPr lang="en-US" altLang="zh-CN" b="1" dirty="0">
                <a:latin typeface="+mj-ea"/>
                <a:ea typeface="+mj-ea"/>
              </a:rPr>
              <a:t>G(s)</a:t>
            </a:r>
            <a:r>
              <a:rPr lang="en-US" altLang="zh-CN" dirty="0">
                <a:latin typeface="+mn-ea"/>
                <a:ea typeface="+mn-ea"/>
              </a:rPr>
              <a:t>——</a:t>
            </a:r>
            <a:r>
              <a:rPr lang="zh-CN" altLang="en-US" dirty="0">
                <a:latin typeface="+mn-ea"/>
                <a:ea typeface="+mn-ea"/>
              </a:rPr>
              <a:t>一般是系统的不可变部分</a:t>
            </a:r>
          </a:p>
          <a:p>
            <a:pPr eaLnBrk="1" hangingPunct="1">
              <a:spcBef>
                <a:spcPts val="1200"/>
              </a:spcBef>
            </a:pPr>
            <a:r>
              <a:rPr lang="en-US" altLang="zh-CN" b="1" dirty="0">
                <a:latin typeface="+mj-ea"/>
                <a:ea typeface="+mj-ea"/>
              </a:rPr>
              <a:t>H(s)</a:t>
            </a:r>
            <a:r>
              <a:rPr lang="en-US" altLang="zh-CN" dirty="0">
                <a:latin typeface="+mn-ea"/>
                <a:ea typeface="+mn-ea"/>
              </a:rPr>
              <a:t>——</a:t>
            </a:r>
            <a:r>
              <a:rPr lang="zh-CN" altLang="en-US" dirty="0">
                <a:latin typeface="+mn-ea"/>
                <a:ea typeface="+mn-ea"/>
              </a:rPr>
              <a:t>一般是检测装置的传递函数</a:t>
            </a:r>
          </a:p>
        </p:txBody>
      </p:sp>
      <p:graphicFrame>
        <p:nvGraphicFramePr>
          <p:cNvPr id="20" name="Object 177"/>
          <p:cNvGraphicFramePr>
            <a:graphicFrameLocks noChangeAspect="1"/>
          </p:cNvGraphicFramePr>
          <p:nvPr>
            <p:extLst>
              <p:ext uri="{D42A27DB-BD31-4B8C-83A1-F6EECF244321}">
                <p14:modId xmlns:p14="http://schemas.microsoft.com/office/powerpoint/2010/main" val="1740517192"/>
              </p:ext>
            </p:extLst>
          </p:nvPr>
        </p:nvGraphicFramePr>
        <p:xfrm>
          <a:off x="3487738" y="2327703"/>
          <a:ext cx="552450" cy="339725"/>
        </p:xfrm>
        <a:graphic>
          <a:graphicData uri="http://schemas.openxmlformats.org/presentationml/2006/ole">
            <mc:AlternateContent xmlns:mc="http://schemas.openxmlformats.org/markup-compatibility/2006">
              <mc:Choice xmlns:v="urn:schemas-microsoft-com:vml" Requires="v">
                <p:oleObj spid="_x0000_s6248" r:id="rId3" imgW="330374" imgH="203429" progId="Equation.3">
                  <p:embed/>
                </p:oleObj>
              </mc:Choice>
              <mc:Fallback>
                <p:oleObj r:id="rId3" imgW="330374" imgH="203429" progId="Equation.3">
                  <p:embed/>
                  <p:pic>
                    <p:nvPicPr>
                      <p:cNvPr id="5122" name="Object 17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7738" y="2327703"/>
                        <a:ext cx="5524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1" name="Rectangle 178"/>
          <p:cNvSpPr>
            <a:spLocks noChangeArrowheads="1"/>
          </p:cNvSpPr>
          <p:nvPr/>
        </p:nvSpPr>
        <p:spPr bwMode="auto">
          <a:xfrm>
            <a:off x="3416300" y="2256265"/>
            <a:ext cx="719138" cy="431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22" name="Object 179"/>
          <p:cNvGraphicFramePr>
            <a:graphicFrameLocks noChangeAspect="1"/>
          </p:cNvGraphicFramePr>
          <p:nvPr>
            <p:extLst>
              <p:ext uri="{D42A27DB-BD31-4B8C-83A1-F6EECF244321}">
                <p14:modId xmlns:p14="http://schemas.microsoft.com/office/powerpoint/2010/main" val="2610363706"/>
              </p:ext>
            </p:extLst>
          </p:nvPr>
        </p:nvGraphicFramePr>
        <p:xfrm>
          <a:off x="3468688" y="2976990"/>
          <a:ext cx="595312" cy="339725"/>
        </p:xfrm>
        <a:graphic>
          <a:graphicData uri="http://schemas.openxmlformats.org/presentationml/2006/ole">
            <mc:AlternateContent xmlns:mc="http://schemas.openxmlformats.org/markup-compatibility/2006">
              <mc:Choice xmlns:v="urn:schemas-microsoft-com:vml" Requires="v">
                <p:oleObj spid="_x0000_s6249" r:id="rId5" imgW="355609" imgH="203341" progId="Equation.3">
                  <p:embed/>
                </p:oleObj>
              </mc:Choice>
              <mc:Fallback>
                <p:oleObj r:id="rId5" imgW="355609" imgH="203341" progId="Equation.3">
                  <p:embed/>
                  <p:pic>
                    <p:nvPicPr>
                      <p:cNvPr id="5123" name="Object 17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68688" y="2976990"/>
                        <a:ext cx="59531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3" name="Rectangle 180"/>
          <p:cNvSpPr>
            <a:spLocks noChangeArrowheads="1"/>
          </p:cNvSpPr>
          <p:nvPr/>
        </p:nvSpPr>
        <p:spPr bwMode="auto">
          <a:xfrm>
            <a:off x="3417888" y="2905553"/>
            <a:ext cx="719137" cy="431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 name="Oval 181"/>
          <p:cNvSpPr>
            <a:spLocks noChangeArrowheads="1"/>
          </p:cNvSpPr>
          <p:nvPr/>
        </p:nvSpPr>
        <p:spPr bwMode="auto">
          <a:xfrm>
            <a:off x="2408238" y="2327703"/>
            <a:ext cx="288925" cy="288925"/>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 name="Line 182"/>
          <p:cNvSpPr>
            <a:spLocks noChangeShapeType="1"/>
          </p:cNvSpPr>
          <p:nvPr/>
        </p:nvSpPr>
        <p:spPr bwMode="auto">
          <a:xfrm>
            <a:off x="2697163" y="2472165"/>
            <a:ext cx="71913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6" name="Line 183"/>
          <p:cNvSpPr>
            <a:spLocks noChangeShapeType="1"/>
          </p:cNvSpPr>
          <p:nvPr/>
        </p:nvSpPr>
        <p:spPr bwMode="auto">
          <a:xfrm>
            <a:off x="1687513" y="2472165"/>
            <a:ext cx="7207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 name="Line 184"/>
          <p:cNvSpPr>
            <a:spLocks noChangeShapeType="1"/>
          </p:cNvSpPr>
          <p:nvPr/>
        </p:nvSpPr>
        <p:spPr bwMode="auto">
          <a:xfrm>
            <a:off x="4135438" y="2472165"/>
            <a:ext cx="129698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8" name="Line 185"/>
          <p:cNvSpPr>
            <a:spLocks noChangeShapeType="1"/>
          </p:cNvSpPr>
          <p:nvPr/>
        </p:nvSpPr>
        <p:spPr bwMode="auto">
          <a:xfrm>
            <a:off x="4856163" y="2472165"/>
            <a:ext cx="0" cy="6492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 name="Line 186"/>
          <p:cNvSpPr>
            <a:spLocks noChangeShapeType="1"/>
          </p:cNvSpPr>
          <p:nvPr/>
        </p:nvSpPr>
        <p:spPr bwMode="auto">
          <a:xfrm flipH="1">
            <a:off x="4137025" y="3121453"/>
            <a:ext cx="71913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0" name="Line 187"/>
          <p:cNvSpPr>
            <a:spLocks noChangeShapeType="1"/>
          </p:cNvSpPr>
          <p:nvPr/>
        </p:nvSpPr>
        <p:spPr bwMode="auto">
          <a:xfrm flipH="1">
            <a:off x="2552700" y="3121453"/>
            <a:ext cx="86518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 name="Line 188"/>
          <p:cNvSpPr>
            <a:spLocks noChangeShapeType="1"/>
          </p:cNvSpPr>
          <p:nvPr/>
        </p:nvSpPr>
        <p:spPr bwMode="auto">
          <a:xfrm flipV="1">
            <a:off x="2552700" y="2616628"/>
            <a:ext cx="0" cy="5048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2" name="Text Box 189"/>
          <p:cNvSpPr txBox="1">
            <a:spLocks noChangeArrowheads="1"/>
          </p:cNvSpPr>
          <p:nvPr/>
        </p:nvSpPr>
        <p:spPr bwMode="auto">
          <a:xfrm>
            <a:off x="2552700" y="2472165"/>
            <a:ext cx="2873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a:t>-</a:t>
            </a:r>
          </a:p>
        </p:txBody>
      </p:sp>
      <p:sp>
        <p:nvSpPr>
          <p:cNvPr id="33" name="Text Box 190"/>
          <p:cNvSpPr txBox="1">
            <a:spLocks noChangeArrowheads="1"/>
          </p:cNvSpPr>
          <p:nvPr/>
        </p:nvSpPr>
        <p:spPr bwMode="auto">
          <a:xfrm>
            <a:off x="1689100" y="2111803"/>
            <a:ext cx="5762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u(s)</a:t>
            </a:r>
          </a:p>
        </p:txBody>
      </p:sp>
      <p:sp>
        <p:nvSpPr>
          <p:cNvPr id="34" name="Text Box 191"/>
          <p:cNvSpPr txBox="1">
            <a:spLocks noChangeArrowheads="1"/>
          </p:cNvSpPr>
          <p:nvPr/>
        </p:nvSpPr>
        <p:spPr bwMode="auto">
          <a:xfrm>
            <a:off x="4784725" y="2111803"/>
            <a:ext cx="5762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y(s)</a:t>
            </a:r>
          </a:p>
        </p:txBody>
      </p:sp>
      <p:graphicFrame>
        <p:nvGraphicFramePr>
          <p:cNvPr id="38" name="图示 37"/>
          <p:cNvGraphicFramePr/>
          <p:nvPr>
            <p:extLst>
              <p:ext uri="{D42A27DB-BD31-4B8C-83A1-F6EECF244321}">
                <p14:modId xmlns:p14="http://schemas.microsoft.com/office/powerpoint/2010/main" val="4041797301"/>
              </p:ext>
            </p:extLst>
          </p:nvPr>
        </p:nvGraphicFramePr>
        <p:xfrm>
          <a:off x="-25400" y="3710274"/>
          <a:ext cx="12258675" cy="272266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554469658"/>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zh-CN" altLang="en-US" dirty="0"/>
              <a:t>总  </a:t>
            </a:r>
            <a:r>
              <a:rPr lang="zh-CN" altLang="en-US" dirty="0" smtClean="0"/>
              <a:t>结</a:t>
            </a:r>
            <a:endParaRPr lang="zh-CN" altLang="en-US" dirty="0"/>
          </a:p>
        </p:txBody>
      </p:sp>
      <p:graphicFrame>
        <p:nvGraphicFramePr>
          <p:cNvPr id="4" name="图示 3"/>
          <p:cNvGraphicFramePr/>
          <p:nvPr>
            <p:extLst>
              <p:ext uri="{D42A27DB-BD31-4B8C-83A1-F6EECF244321}">
                <p14:modId xmlns:p14="http://schemas.microsoft.com/office/powerpoint/2010/main" val="1428964712"/>
              </p:ext>
            </p:extLst>
          </p:nvPr>
        </p:nvGraphicFramePr>
        <p:xfrm>
          <a:off x="515938" y="1384299"/>
          <a:ext cx="11160125" cy="49847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0226666"/>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39417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zh-CN" altLang="en-US" dirty="0"/>
              <a:t>一、设计（校正）</a:t>
            </a:r>
            <a:r>
              <a:rPr lang="zh-CN" altLang="en-US" dirty="0" smtClean="0"/>
              <a:t>思路</a:t>
            </a:r>
            <a:endParaRPr lang="zh-CN" altLang="en-US" dirty="0"/>
          </a:p>
        </p:txBody>
      </p:sp>
      <p:sp>
        <p:nvSpPr>
          <p:cNvPr id="3" name="Text Box 32"/>
          <p:cNvSpPr txBox="1">
            <a:spLocks noChangeArrowheads="1"/>
          </p:cNvSpPr>
          <p:nvPr/>
        </p:nvSpPr>
        <p:spPr bwMode="auto">
          <a:xfrm>
            <a:off x="1301750" y="1552597"/>
            <a:ext cx="10374313"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31800" eaLnBrk="1" hangingPunct="1">
              <a:lnSpc>
                <a:spcPct val="130000"/>
              </a:lnSpc>
              <a:spcBef>
                <a:spcPct val="50000"/>
              </a:spcBef>
            </a:pPr>
            <a:r>
              <a:rPr lang="zh-CN" altLang="en-US" sz="2000" dirty="0" smtClean="0">
                <a:latin typeface="+mn-ea"/>
                <a:ea typeface="+mn-ea"/>
              </a:rPr>
              <a:t>设</a:t>
            </a:r>
            <a:r>
              <a:rPr lang="zh-CN" altLang="en-US" sz="2000" b="1" dirty="0">
                <a:solidFill>
                  <a:srgbClr val="0070C0"/>
                </a:solidFill>
                <a:latin typeface="+mj-ea"/>
                <a:ea typeface="+mj-ea"/>
              </a:rPr>
              <a:t>校正装置的模型为</a:t>
            </a:r>
            <a:r>
              <a:rPr lang="en-US" altLang="zh-CN" sz="2000" b="1" dirty="0">
                <a:solidFill>
                  <a:srgbClr val="0070C0"/>
                </a:solidFill>
                <a:latin typeface="+mj-ea"/>
                <a:ea typeface="+mj-ea"/>
              </a:rPr>
              <a:t>D(s)</a:t>
            </a:r>
            <a:r>
              <a:rPr lang="zh-CN" altLang="en-US" sz="2000" dirty="0">
                <a:latin typeface="+mn-ea"/>
                <a:ea typeface="+mn-ea"/>
              </a:rPr>
              <a:t>。那么，针对原控制系统，</a:t>
            </a:r>
            <a:r>
              <a:rPr lang="zh-CN" altLang="en-US" sz="2000" b="1" dirty="0">
                <a:solidFill>
                  <a:srgbClr val="0070C0"/>
                </a:solidFill>
                <a:latin typeface="+mj-ea"/>
                <a:ea typeface="+mj-ea"/>
              </a:rPr>
              <a:t>常</a:t>
            </a:r>
            <a:r>
              <a:rPr lang="zh-CN" altLang="en-US" sz="2000" dirty="0">
                <a:latin typeface="+mn-ea"/>
                <a:ea typeface="+mn-ea"/>
              </a:rPr>
              <a:t>采用的校正方法（即附加（控制）装置的方法）主要有</a:t>
            </a:r>
            <a:r>
              <a:rPr lang="zh-CN" altLang="en-US" dirty="0">
                <a:latin typeface="+mn-ea"/>
                <a:ea typeface="+mn-ea"/>
              </a:rPr>
              <a:t>：</a:t>
            </a:r>
            <a:endParaRPr lang="zh-CN" altLang="en-US" sz="2000" dirty="0">
              <a:latin typeface="+mn-ea"/>
              <a:ea typeface="+mn-ea"/>
            </a:endParaRPr>
          </a:p>
        </p:txBody>
      </p:sp>
      <p:graphicFrame>
        <p:nvGraphicFramePr>
          <p:cNvPr id="4" name="Object 33"/>
          <p:cNvGraphicFramePr>
            <a:graphicFrameLocks noChangeAspect="1"/>
          </p:cNvGraphicFramePr>
          <p:nvPr>
            <p:extLst>
              <p:ext uri="{D42A27DB-BD31-4B8C-83A1-F6EECF244321}">
                <p14:modId xmlns:p14="http://schemas.microsoft.com/office/powerpoint/2010/main" val="2587583840"/>
              </p:ext>
            </p:extLst>
          </p:nvPr>
        </p:nvGraphicFramePr>
        <p:xfrm>
          <a:off x="7631113" y="2602886"/>
          <a:ext cx="552450" cy="339725"/>
        </p:xfrm>
        <a:graphic>
          <a:graphicData uri="http://schemas.openxmlformats.org/presentationml/2006/ole">
            <mc:AlternateContent xmlns:mc="http://schemas.openxmlformats.org/markup-compatibility/2006">
              <mc:Choice xmlns:v="urn:schemas-microsoft-com:vml" Requires="v">
                <p:oleObj spid="_x0000_s7470" r:id="rId3" imgW="330374" imgH="203429" progId="Equation.3">
                  <p:embed/>
                </p:oleObj>
              </mc:Choice>
              <mc:Fallback>
                <p:oleObj r:id="rId3" imgW="330374" imgH="203429" progId="Equation.3">
                  <p:embed/>
                  <p:pic>
                    <p:nvPicPr>
                      <p:cNvPr id="6146" name="Object 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1113" y="2602886"/>
                        <a:ext cx="5524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Rectangle 34"/>
          <p:cNvSpPr>
            <a:spLocks noChangeArrowheads="1"/>
          </p:cNvSpPr>
          <p:nvPr/>
        </p:nvSpPr>
        <p:spPr bwMode="auto">
          <a:xfrm>
            <a:off x="7559675" y="2531449"/>
            <a:ext cx="719138" cy="431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graphicFrame>
        <p:nvGraphicFramePr>
          <p:cNvPr id="6" name="Object 35"/>
          <p:cNvGraphicFramePr>
            <a:graphicFrameLocks noChangeAspect="1"/>
          </p:cNvGraphicFramePr>
          <p:nvPr>
            <p:extLst>
              <p:ext uri="{D42A27DB-BD31-4B8C-83A1-F6EECF244321}">
                <p14:modId xmlns:p14="http://schemas.microsoft.com/office/powerpoint/2010/main" val="2182490232"/>
              </p:ext>
            </p:extLst>
          </p:nvPr>
        </p:nvGraphicFramePr>
        <p:xfrm>
          <a:off x="6891338" y="3252174"/>
          <a:ext cx="595312" cy="339725"/>
        </p:xfrm>
        <a:graphic>
          <a:graphicData uri="http://schemas.openxmlformats.org/presentationml/2006/ole">
            <mc:AlternateContent xmlns:mc="http://schemas.openxmlformats.org/markup-compatibility/2006">
              <mc:Choice xmlns:v="urn:schemas-microsoft-com:vml" Requires="v">
                <p:oleObj spid="_x0000_s7471" r:id="rId5" imgW="355609" imgH="203341" progId="Equation.3">
                  <p:embed/>
                </p:oleObj>
              </mc:Choice>
              <mc:Fallback>
                <p:oleObj r:id="rId5" imgW="355609" imgH="203341" progId="Equation.3">
                  <p:embed/>
                  <p:pic>
                    <p:nvPicPr>
                      <p:cNvPr id="6147" name="Object 3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91338" y="3252174"/>
                        <a:ext cx="59531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Rectangle 36"/>
          <p:cNvSpPr>
            <a:spLocks noChangeArrowheads="1"/>
          </p:cNvSpPr>
          <p:nvPr/>
        </p:nvSpPr>
        <p:spPr bwMode="auto">
          <a:xfrm>
            <a:off x="6840538" y="3180736"/>
            <a:ext cx="719137" cy="431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
        <p:nvSpPr>
          <p:cNvPr id="8" name="Oval 37"/>
          <p:cNvSpPr>
            <a:spLocks noChangeArrowheads="1"/>
          </p:cNvSpPr>
          <p:nvPr/>
        </p:nvSpPr>
        <p:spPr bwMode="auto">
          <a:xfrm>
            <a:off x="5183188" y="2602886"/>
            <a:ext cx="288925" cy="288925"/>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
        <p:nvSpPr>
          <p:cNvPr id="9" name="Line 38"/>
          <p:cNvSpPr>
            <a:spLocks noChangeShapeType="1"/>
          </p:cNvSpPr>
          <p:nvPr/>
        </p:nvSpPr>
        <p:spPr bwMode="auto">
          <a:xfrm>
            <a:off x="6910388" y="2747349"/>
            <a:ext cx="64928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0" name="Line 39"/>
          <p:cNvSpPr>
            <a:spLocks noChangeShapeType="1"/>
          </p:cNvSpPr>
          <p:nvPr/>
        </p:nvSpPr>
        <p:spPr bwMode="auto">
          <a:xfrm>
            <a:off x="4462463" y="2747349"/>
            <a:ext cx="7207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1" name="Line 40"/>
          <p:cNvSpPr>
            <a:spLocks noChangeShapeType="1"/>
          </p:cNvSpPr>
          <p:nvPr/>
        </p:nvSpPr>
        <p:spPr bwMode="auto">
          <a:xfrm>
            <a:off x="8278813" y="2747349"/>
            <a:ext cx="129698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2" name="Line 41"/>
          <p:cNvSpPr>
            <a:spLocks noChangeShapeType="1"/>
          </p:cNvSpPr>
          <p:nvPr/>
        </p:nvSpPr>
        <p:spPr bwMode="auto">
          <a:xfrm>
            <a:off x="8999538" y="2747349"/>
            <a:ext cx="0" cy="6492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3" name="Line 42"/>
          <p:cNvSpPr>
            <a:spLocks noChangeShapeType="1"/>
          </p:cNvSpPr>
          <p:nvPr/>
        </p:nvSpPr>
        <p:spPr bwMode="auto">
          <a:xfrm flipH="1">
            <a:off x="7559675" y="3396636"/>
            <a:ext cx="14398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4" name="Line 43"/>
          <p:cNvSpPr>
            <a:spLocks noChangeShapeType="1"/>
          </p:cNvSpPr>
          <p:nvPr/>
        </p:nvSpPr>
        <p:spPr bwMode="auto">
          <a:xfrm flipH="1">
            <a:off x="5327650" y="3396636"/>
            <a:ext cx="151288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5" name="Line 44"/>
          <p:cNvSpPr>
            <a:spLocks noChangeShapeType="1"/>
          </p:cNvSpPr>
          <p:nvPr/>
        </p:nvSpPr>
        <p:spPr bwMode="auto">
          <a:xfrm flipV="1">
            <a:off x="5327650" y="2891811"/>
            <a:ext cx="0" cy="5048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6" name="Text Box 45"/>
          <p:cNvSpPr txBox="1">
            <a:spLocks noChangeArrowheads="1"/>
          </p:cNvSpPr>
          <p:nvPr/>
        </p:nvSpPr>
        <p:spPr bwMode="auto">
          <a:xfrm>
            <a:off x="5327650" y="2747349"/>
            <a:ext cx="2873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a:latin typeface="+mn-ea"/>
                <a:ea typeface="+mn-ea"/>
              </a:rPr>
              <a:t>-</a:t>
            </a:r>
          </a:p>
        </p:txBody>
      </p:sp>
      <p:sp>
        <p:nvSpPr>
          <p:cNvPr id="17" name="Text Box 46"/>
          <p:cNvSpPr txBox="1">
            <a:spLocks noChangeArrowheads="1"/>
          </p:cNvSpPr>
          <p:nvPr/>
        </p:nvSpPr>
        <p:spPr bwMode="auto">
          <a:xfrm>
            <a:off x="4464050" y="2386986"/>
            <a:ext cx="5762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u(s)</a:t>
            </a:r>
          </a:p>
        </p:txBody>
      </p:sp>
      <p:sp>
        <p:nvSpPr>
          <p:cNvPr id="18" name="Text Box 47"/>
          <p:cNvSpPr txBox="1">
            <a:spLocks noChangeArrowheads="1"/>
          </p:cNvSpPr>
          <p:nvPr/>
        </p:nvSpPr>
        <p:spPr bwMode="auto">
          <a:xfrm>
            <a:off x="8928100" y="2386986"/>
            <a:ext cx="5762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y(s)</a:t>
            </a:r>
          </a:p>
        </p:txBody>
      </p:sp>
      <p:sp>
        <p:nvSpPr>
          <p:cNvPr id="19" name="Text Box 48"/>
          <p:cNvSpPr txBox="1">
            <a:spLocks noChangeArrowheads="1"/>
          </p:cNvSpPr>
          <p:nvPr/>
        </p:nvSpPr>
        <p:spPr bwMode="auto">
          <a:xfrm>
            <a:off x="2230438" y="2777511"/>
            <a:ext cx="12969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C00000"/>
                </a:solidFill>
                <a:latin typeface="+mj-ea"/>
                <a:ea typeface="+mj-ea"/>
              </a:rPr>
              <a:t>串联校正</a:t>
            </a:r>
          </a:p>
        </p:txBody>
      </p:sp>
      <p:graphicFrame>
        <p:nvGraphicFramePr>
          <p:cNvPr id="20" name="Object 49"/>
          <p:cNvGraphicFramePr>
            <a:graphicFrameLocks noChangeAspect="1"/>
          </p:cNvGraphicFramePr>
          <p:nvPr>
            <p:extLst>
              <p:ext uri="{D42A27DB-BD31-4B8C-83A1-F6EECF244321}">
                <p14:modId xmlns:p14="http://schemas.microsoft.com/office/powerpoint/2010/main" val="1306543134"/>
              </p:ext>
            </p:extLst>
          </p:nvPr>
        </p:nvGraphicFramePr>
        <p:xfrm>
          <a:off x="6251575" y="2602886"/>
          <a:ext cx="576263" cy="339725"/>
        </p:xfrm>
        <a:graphic>
          <a:graphicData uri="http://schemas.openxmlformats.org/presentationml/2006/ole">
            <mc:AlternateContent xmlns:mc="http://schemas.openxmlformats.org/markup-compatibility/2006">
              <mc:Choice xmlns:v="urn:schemas-microsoft-com:vml" Requires="v">
                <p:oleObj spid="_x0000_s7472" r:id="rId7" imgW="343068" imgH="203429" progId="Equations">
                  <p:embed/>
                </p:oleObj>
              </mc:Choice>
              <mc:Fallback>
                <p:oleObj r:id="rId7" imgW="343068" imgH="203429" progId="Equations">
                  <p:embed/>
                  <p:pic>
                    <p:nvPicPr>
                      <p:cNvPr id="6148" name="Object 4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51575" y="2602886"/>
                        <a:ext cx="57626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1" name="Rectangle 50"/>
          <p:cNvSpPr>
            <a:spLocks noChangeArrowheads="1"/>
          </p:cNvSpPr>
          <p:nvPr/>
        </p:nvSpPr>
        <p:spPr bwMode="auto">
          <a:xfrm>
            <a:off x="6191250" y="2531449"/>
            <a:ext cx="719138" cy="431800"/>
          </a:xfrm>
          <a:prstGeom prst="rect">
            <a:avLst/>
          </a:prstGeom>
          <a:noFill/>
          <a:ln w="9525">
            <a:solidFill>
              <a:srgbClr val="CD191D"/>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
        <p:nvSpPr>
          <p:cNvPr id="22" name="Line 51"/>
          <p:cNvSpPr>
            <a:spLocks noChangeShapeType="1"/>
          </p:cNvSpPr>
          <p:nvPr/>
        </p:nvSpPr>
        <p:spPr bwMode="auto">
          <a:xfrm>
            <a:off x="5472113" y="2747349"/>
            <a:ext cx="71913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graphicFrame>
        <p:nvGraphicFramePr>
          <p:cNvPr id="23" name="Object 52"/>
          <p:cNvGraphicFramePr>
            <a:graphicFrameLocks noChangeAspect="1"/>
          </p:cNvGraphicFramePr>
          <p:nvPr>
            <p:extLst>
              <p:ext uri="{D42A27DB-BD31-4B8C-83A1-F6EECF244321}">
                <p14:modId xmlns:p14="http://schemas.microsoft.com/office/powerpoint/2010/main" val="2324457447"/>
              </p:ext>
            </p:extLst>
          </p:nvPr>
        </p:nvGraphicFramePr>
        <p:xfrm>
          <a:off x="7413625" y="4509474"/>
          <a:ext cx="552450" cy="339725"/>
        </p:xfrm>
        <a:graphic>
          <a:graphicData uri="http://schemas.openxmlformats.org/presentationml/2006/ole">
            <mc:AlternateContent xmlns:mc="http://schemas.openxmlformats.org/markup-compatibility/2006">
              <mc:Choice xmlns:v="urn:schemas-microsoft-com:vml" Requires="v">
                <p:oleObj spid="_x0000_s7473" r:id="rId9" imgW="330374" imgH="203429" progId="Equation.3">
                  <p:embed/>
                </p:oleObj>
              </mc:Choice>
              <mc:Fallback>
                <p:oleObj r:id="rId9" imgW="330374" imgH="203429" progId="Equation.3">
                  <p:embed/>
                  <p:pic>
                    <p:nvPicPr>
                      <p:cNvPr id="6149" name="Object 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13625" y="4509474"/>
                        <a:ext cx="5524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4" name="Rectangle 53"/>
          <p:cNvSpPr>
            <a:spLocks noChangeArrowheads="1"/>
          </p:cNvSpPr>
          <p:nvPr/>
        </p:nvSpPr>
        <p:spPr bwMode="auto">
          <a:xfrm>
            <a:off x="7342188" y="4438036"/>
            <a:ext cx="719137" cy="431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graphicFrame>
        <p:nvGraphicFramePr>
          <p:cNvPr id="25" name="Object 54"/>
          <p:cNvGraphicFramePr>
            <a:graphicFrameLocks noChangeAspect="1"/>
          </p:cNvGraphicFramePr>
          <p:nvPr>
            <p:extLst>
              <p:ext uri="{D42A27DB-BD31-4B8C-83A1-F6EECF244321}">
                <p14:modId xmlns:p14="http://schemas.microsoft.com/office/powerpoint/2010/main" val="202507857"/>
              </p:ext>
            </p:extLst>
          </p:nvPr>
        </p:nvGraphicFramePr>
        <p:xfrm>
          <a:off x="6673850" y="5660411"/>
          <a:ext cx="595313" cy="339725"/>
        </p:xfrm>
        <a:graphic>
          <a:graphicData uri="http://schemas.openxmlformats.org/presentationml/2006/ole">
            <mc:AlternateContent xmlns:mc="http://schemas.openxmlformats.org/markup-compatibility/2006">
              <mc:Choice xmlns:v="urn:schemas-microsoft-com:vml" Requires="v">
                <p:oleObj spid="_x0000_s7474" r:id="rId10" imgW="355609" imgH="203341" progId="Equation.3">
                  <p:embed/>
                </p:oleObj>
              </mc:Choice>
              <mc:Fallback>
                <p:oleObj r:id="rId10" imgW="355609" imgH="203341" progId="Equation.3">
                  <p:embed/>
                  <p:pic>
                    <p:nvPicPr>
                      <p:cNvPr id="6150" name="Object 5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73850" y="5660411"/>
                        <a:ext cx="5953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6" name="Rectangle 55"/>
          <p:cNvSpPr>
            <a:spLocks noChangeArrowheads="1"/>
          </p:cNvSpPr>
          <p:nvPr/>
        </p:nvSpPr>
        <p:spPr bwMode="auto">
          <a:xfrm>
            <a:off x="6623050" y="5588974"/>
            <a:ext cx="719138" cy="431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
        <p:nvSpPr>
          <p:cNvPr id="27" name="Oval 56"/>
          <p:cNvSpPr>
            <a:spLocks noChangeArrowheads="1"/>
          </p:cNvSpPr>
          <p:nvPr/>
        </p:nvSpPr>
        <p:spPr bwMode="auto">
          <a:xfrm>
            <a:off x="5326063" y="4507886"/>
            <a:ext cx="288925" cy="288925"/>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
        <p:nvSpPr>
          <p:cNvPr id="28" name="Line 57"/>
          <p:cNvSpPr>
            <a:spLocks noChangeShapeType="1"/>
          </p:cNvSpPr>
          <p:nvPr/>
        </p:nvSpPr>
        <p:spPr bwMode="auto">
          <a:xfrm>
            <a:off x="6623050" y="4653936"/>
            <a:ext cx="71913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9" name="Line 58"/>
          <p:cNvSpPr>
            <a:spLocks noChangeShapeType="1"/>
          </p:cNvSpPr>
          <p:nvPr/>
        </p:nvSpPr>
        <p:spPr bwMode="auto">
          <a:xfrm>
            <a:off x="4605338" y="4652349"/>
            <a:ext cx="7207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0" name="Line 59"/>
          <p:cNvSpPr>
            <a:spLocks noChangeShapeType="1"/>
          </p:cNvSpPr>
          <p:nvPr/>
        </p:nvSpPr>
        <p:spPr bwMode="auto">
          <a:xfrm>
            <a:off x="8061325" y="4653936"/>
            <a:ext cx="129698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1" name="Line 60"/>
          <p:cNvSpPr>
            <a:spLocks noChangeShapeType="1"/>
          </p:cNvSpPr>
          <p:nvPr/>
        </p:nvSpPr>
        <p:spPr bwMode="auto">
          <a:xfrm>
            <a:off x="8782050" y="4653936"/>
            <a:ext cx="0" cy="11509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2" name="Line 61"/>
          <p:cNvSpPr>
            <a:spLocks noChangeShapeType="1"/>
          </p:cNvSpPr>
          <p:nvPr/>
        </p:nvSpPr>
        <p:spPr bwMode="auto">
          <a:xfrm flipH="1">
            <a:off x="7342188" y="5804874"/>
            <a:ext cx="14398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3" name="Line 62"/>
          <p:cNvSpPr>
            <a:spLocks noChangeShapeType="1"/>
          </p:cNvSpPr>
          <p:nvPr/>
        </p:nvSpPr>
        <p:spPr bwMode="auto">
          <a:xfrm flipH="1">
            <a:off x="5470525" y="5804874"/>
            <a:ext cx="11525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4" name="Line 63"/>
          <p:cNvSpPr>
            <a:spLocks noChangeShapeType="1"/>
          </p:cNvSpPr>
          <p:nvPr/>
        </p:nvSpPr>
        <p:spPr bwMode="auto">
          <a:xfrm flipV="1">
            <a:off x="5470525" y="4796811"/>
            <a:ext cx="0" cy="10080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5" name="Text Box 64"/>
          <p:cNvSpPr txBox="1">
            <a:spLocks noChangeArrowheads="1"/>
          </p:cNvSpPr>
          <p:nvPr/>
        </p:nvSpPr>
        <p:spPr bwMode="auto">
          <a:xfrm>
            <a:off x="5470525" y="4652349"/>
            <a:ext cx="2873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a:latin typeface="+mn-ea"/>
                <a:ea typeface="+mn-ea"/>
              </a:rPr>
              <a:t>-</a:t>
            </a:r>
          </a:p>
        </p:txBody>
      </p:sp>
      <p:sp>
        <p:nvSpPr>
          <p:cNvPr id="36" name="Text Box 65"/>
          <p:cNvSpPr txBox="1">
            <a:spLocks noChangeArrowheads="1"/>
          </p:cNvSpPr>
          <p:nvPr/>
        </p:nvSpPr>
        <p:spPr bwMode="auto">
          <a:xfrm>
            <a:off x="4606925" y="4291986"/>
            <a:ext cx="5762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u(s)</a:t>
            </a:r>
          </a:p>
        </p:txBody>
      </p:sp>
      <p:sp>
        <p:nvSpPr>
          <p:cNvPr id="37" name="Text Box 66"/>
          <p:cNvSpPr txBox="1">
            <a:spLocks noChangeArrowheads="1"/>
          </p:cNvSpPr>
          <p:nvPr/>
        </p:nvSpPr>
        <p:spPr bwMode="auto">
          <a:xfrm>
            <a:off x="8710613" y="4293574"/>
            <a:ext cx="5762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y(s)</a:t>
            </a:r>
          </a:p>
        </p:txBody>
      </p:sp>
      <p:sp>
        <p:nvSpPr>
          <p:cNvPr id="38" name="Text Box 67"/>
          <p:cNvSpPr txBox="1">
            <a:spLocks noChangeArrowheads="1"/>
          </p:cNvSpPr>
          <p:nvPr/>
        </p:nvSpPr>
        <p:spPr bwMode="auto">
          <a:xfrm>
            <a:off x="2230438" y="4913006"/>
            <a:ext cx="12969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C00000"/>
                </a:solidFill>
                <a:latin typeface="+mj-ea"/>
                <a:ea typeface="+mj-ea"/>
              </a:rPr>
              <a:t>反馈校正</a:t>
            </a:r>
          </a:p>
        </p:txBody>
      </p:sp>
      <p:graphicFrame>
        <p:nvGraphicFramePr>
          <p:cNvPr id="39" name="Object 68"/>
          <p:cNvGraphicFramePr>
            <a:graphicFrameLocks noChangeAspect="1"/>
          </p:cNvGraphicFramePr>
          <p:nvPr>
            <p:extLst>
              <p:ext uri="{D42A27DB-BD31-4B8C-83A1-F6EECF244321}">
                <p14:modId xmlns:p14="http://schemas.microsoft.com/office/powerpoint/2010/main" val="2159479047"/>
              </p:ext>
            </p:extLst>
          </p:nvPr>
        </p:nvGraphicFramePr>
        <p:xfrm>
          <a:off x="7404100" y="5084149"/>
          <a:ext cx="574675" cy="339725"/>
        </p:xfrm>
        <a:graphic>
          <a:graphicData uri="http://schemas.openxmlformats.org/presentationml/2006/ole">
            <mc:AlternateContent xmlns:mc="http://schemas.openxmlformats.org/markup-compatibility/2006">
              <mc:Choice xmlns:v="urn:schemas-microsoft-com:vml" Requires="v">
                <p:oleObj spid="_x0000_s7475" r:id="rId11" imgW="343068" imgH="203429" progId="Equations">
                  <p:embed/>
                </p:oleObj>
              </mc:Choice>
              <mc:Fallback>
                <p:oleObj r:id="rId11" imgW="343068" imgH="203429" progId="Equations">
                  <p:embed/>
                  <p:pic>
                    <p:nvPicPr>
                      <p:cNvPr id="6151" name="Object 6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404100" y="5084149"/>
                        <a:ext cx="5746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0" name="Rectangle 69"/>
          <p:cNvSpPr>
            <a:spLocks noChangeArrowheads="1"/>
          </p:cNvSpPr>
          <p:nvPr/>
        </p:nvSpPr>
        <p:spPr bwMode="auto">
          <a:xfrm>
            <a:off x="7342188" y="5012711"/>
            <a:ext cx="719137" cy="431800"/>
          </a:xfrm>
          <a:prstGeom prst="rect">
            <a:avLst/>
          </a:prstGeom>
          <a:noFill/>
          <a:ln w="9525">
            <a:solidFill>
              <a:srgbClr val="CD191D"/>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
        <p:nvSpPr>
          <p:cNvPr id="41" name="Line 70"/>
          <p:cNvSpPr>
            <a:spLocks noChangeShapeType="1"/>
          </p:cNvSpPr>
          <p:nvPr/>
        </p:nvSpPr>
        <p:spPr bwMode="auto">
          <a:xfrm>
            <a:off x="5614988" y="4652349"/>
            <a:ext cx="71913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2" name="Oval 71"/>
          <p:cNvSpPr>
            <a:spLocks noChangeArrowheads="1"/>
          </p:cNvSpPr>
          <p:nvPr/>
        </p:nvSpPr>
        <p:spPr bwMode="auto">
          <a:xfrm>
            <a:off x="6334125" y="4507886"/>
            <a:ext cx="288925" cy="288925"/>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
        <p:nvSpPr>
          <p:cNvPr id="43" name="Line 72"/>
          <p:cNvSpPr>
            <a:spLocks noChangeShapeType="1"/>
          </p:cNvSpPr>
          <p:nvPr/>
        </p:nvSpPr>
        <p:spPr bwMode="auto">
          <a:xfrm flipV="1">
            <a:off x="6478588" y="4796811"/>
            <a:ext cx="0" cy="431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4" name="Text Box 73"/>
          <p:cNvSpPr txBox="1">
            <a:spLocks noChangeArrowheads="1"/>
          </p:cNvSpPr>
          <p:nvPr/>
        </p:nvSpPr>
        <p:spPr bwMode="auto">
          <a:xfrm>
            <a:off x="6478588" y="4652349"/>
            <a:ext cx="2873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a:latin typeface="+mn-ea"/>
                <a:ea typeface="+mn-ea"/>
              </a:rPr>
              <a:t>-</a:t>
            </a:r>
          </a:p>
        </p:txBody>
      </p:sp>
      <p:sp>
        <p:nvSpPr>
          <p:cNvPr id="45" name="Line 74"/>
          <p:cNvSpPr>
            <a:spLocks noChangeShapeType="1"/>
          </p:cNvSpPr>
          <p:nvPr/>
        </p:nvSpPr>
        <p:spPr bwMode="auto">
          <a:xfrm>
            <a:off x="6478588" y="5228611"/>
            <a:ext cx="863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6" name="Line 75"/>
          <p:cNvSpPr>
            <a:spLocks noChangeShapeType="1"/>
          </p:cNvSpPr>
          <p:nvPr/>
        </p:nvSpPr>
        <p:spPr bwMode="auto">
          <a:xfrm flipH="1">
            <a:off x="8062913" y="5228611"/>
            <a:ext cx="71913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7" name="AutoShape 77"/>
          <p:cNvSpPr>
            <a:spLocks noChangeArrowheads="1"/>
          </p:cNvSpPr>
          <p:nvPr/>
        </p:nvSpPr>
        <p:spPr bwMode="auto">
          <a:xfrm>
            <a:off x="3600450" y="2891811"/>
            <a:ext cx="574675" cy="215900"/>
          </a:xfrm>
          <a:prstGeom prst="rightArrow">
            <a:avLst>
              <a:gd name="adj1" fmla="val 50000"/>
              <a:gd name="adj2" fmla="val 66532"/>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
        <p:nvSpPr>
          <p:cNvPr id="48" name="AutoShape 78"/>
          <p:cNvSpPr>
            <a:spLocks noChangeArrowheads="1"/>
          </p:cNvSpPr>
          <p:nvPr/>
        </p:nvSpPr>
        <p:spPr bwMode="auto">
          <a:xfrm>
            <a:off x="3598863" y="5012711"/>
            <a:ext cx="574675" cy="215900"/>
          </a:xfrm>
          <a:prstGeom prst="rightArrow">
            <a:avLst>
              <a:gd name="adj1" fmla="val 50000"/>
              <a:gd name="adj2" fmla="val 66532"/>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
        <p:nvSpPr>
          <p:cNvPr id="49" name="Text Box 79"/>
          <p:cNvSpPr txBox="1">
            <a:spLocks noChangeArrowheads="1"/>
          </p:cNvSpPr>
          <p:nvPr/>
        </p:nvSpPr>
        <p:spPr bwMode="auto">
          <a:xfrm>
            <a:off x="1301750" y="3813354"/>
            <a:ext cx="82026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串联校正装置的结构较简单，易于调整。这是应用较多的校正方法</a:t>
            </a:r>
          </a:p>
        </p:txBody>
      </p:sp>
      <p:sp>
        <p:nvSpPr>
          <p:cNvPr id="50" name="Text Box 80"/>
          <p:cNvSpPr txBox="1">
            <a:spLocks noChangeArrowheads="1"/>
          </p:cNvSpPr>
          <p:nvPr/>
        </p:nvSpPr>
        <p:spPr bwMode="auto">
          <a:xfrm>
            <a:off x="1301750" y="6147773"/>
            <a:ext cx="90551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反馈校正的鲁棒性较好，可减小系统参数变化和非线性因素对系统性能的影响</a:t>
            </a:r>
          </a:p>
        </p:txBody>
      </p:sp>
      <p:sp>
        <p:nvSpPr>
          <p:cNvPr id="52" name="TextBox 52"/>
          <p:cNvSpPr txBox="1">
            <a:spLocks noChangeArrowheads="1"/>
          </p:cNvSpPr>
          <p:nvPr/>
        </p:nvSpPr>
        <p:spPr bwMode="auto">
          <a:xfrm>
            <a:off x="515937" y="1079173"/>
            <a:ext cx="32115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C00000"/>
                </a:solidFill>
                <a:latin typeface="+mj-ea"/>
                <a:ea typeface="+mj-ea"/>
              </a:rPr>
              <a:t>（</a:t>
            </a:r>
            <a:r>
              <a:rPr lang="en-US" altLang="zh-CN" sz="2400" b="1" dirty="0">
                <a:solidFill>
                  <a:srgbClr val="C00000"/>
                </a:solidFill>
                <a:latin typeface="+mj-ea"/>
                <a:ea typeface="+mj-ea"/>
              </a:rPr>
              <a:t>2</a:t>
            </a:r>
            <a:r>
              <a:rPr lang="zh-CN" altLang="en-US" sz="2400" b="1" dirty="0">
                <a:solidFill>
                  <a:srgbClr val="C00000"/>
                </a:solidFill>
                <a:latin typeface="+mj-ea"/>
                <a:ea typeface="+mj-ea"/>
              </a:rPr>
              <a:t>）控制方案</a:t>
            </a:r>
          </a:p>
        </p:txBody>
      </p:sp>
    </p:spTree>
    <p:extLst>
      <p:ext uri="{BB962C8B-B14F-4D97-AF65-F5344CB8AC3E}">
        <p14:creationId xmlns:p14="http://schemas.microsoft.com/office/powerpoint/2010/main" val="10358179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zh-CN" altLang="en-US" dirty="0"/>
              <a:t>一、设计（校正）</a:t>
            </a:r>
            <a:r>
              <a:rPr lang="zh-CN" altLang="en-US" dirty="0" smtClean="0"/>
              <a:t>思路</a:t>
            </a:r>
            <a:endParaRPr lang="zh-CN" altLang="en-US" dirty="0"/>
          </a:p>
        </p:txBody>
      </p:sp>
      <p:graphicFrame>
        <p:nvGraphicFramePr>
          <p:cNvPr id="3" name="Object 7"/>
          <p:cNvGraphicFramePr>
            <a:graphicFrameLocks noChangeAspect="1"/>
          </p:cNvGraphicFramePr>
          <p:nvPr>
            <p:extLst>
              <p:ext uri="{D42A27DB-BD31-4B8C-83A1-F6EECF244321}">
                <p14:modId xmlns:p14="http://schemas.microsoft.com/office/powerpoint/2010/main" val="2567308398"/>
              </p:ext>
            </p:extLst>
          </p:nvPr>
        </p:nvGraphicFramePr>
        <p:xfrm>
          <a:off x="7616825" y="1614518"/>
          <a:ext cx="552450" cy="339725"/>
        </p:xfrm>
        <a:graphic>
          <a:graphicData uri="http://schemas.openxmlformats.org/presentationml/2006/ole">
            <mc:AlternateContent xmlns:mc="http://schemas.openxmlformats.org/markup-compatibility/2006">
              <mc:Choice xmlns:v="urn:schemas-microsoft-com:vml" Requires="v">
                <p:oleObj spid="_x0000_s8537" r:id="rId3" imgW="330374" imgH="203429" progId="Equation.3">
                  <p:embed/>
                </p:oleObj>
              </mc:Choice>
              <mc:Fallback>
                <p:oleObj r:id="rId3" imgW="330374" imgH="203429" progId="Equation.3">
                  <p:embed/>
                  <p:pic>
                    <p:nvPicPr>
                      <p:cNvPr id="717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16825" y="1614518"/>
                        <a:ext cx="5524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 name="Rectangle 8"/>
          <p:cNvSpPr>
            <a:spLocks noChangeArrowheads="1"/>
          </p:cNvSpPr>
          <p:nvPr/>
        </p:nvSpPr>
        <p:spPr bwMode="auto">
          <a:xfrm>
            <a:off x="7545388" y="1543081"/>
            <a:ext cx="719137" cy="431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5" name="Object 9"/>
          <p:cNvGraphicFramePr>
            <a:graphicFrameLocks noChangeAspect="1"/>
          </p:cNvGraphicFramePr>
          <p:nvPr>
            <p:extLst>
              <p:ext uri="{D42A27DB-BD31-4B8C-83A1-F6EECF244321}">
                <p14:modId xmlns:p14="http://schemas.microsoft.com/office/powerpoint/2010/main" val="3023368332"/>
              </p:ext>
            </p:extLst>
          </p:nvPr>
        </p:nvGraphicFramePr>
        <p:xfrm>
          <a:off x="7596188" y="2406681"/>
          <a:ext cx="595312" cy="339725"/>
        </p:xfrm>
        <a:graphic>
          <a:graphicData uri="http://schemas.openxmlformats.org/presentationml/2006/ole">
            <mc:AlternateContent xmlns:mc="http://schemas.openxmlformats.org/markup-compatibility/2006">
              <mc:Choice xmlns:v="urn:schemas-microsoft-com:vml" Requires="v">
                <p:oleObj spid="_x0000_s8538" r:id="rId5" imgW="355609" imgH="203341" progId="Equation.3">
                  <p:embed/>
                </p:oleObj>
              </mc:Choice>
              <mc:Fallback>
                <p:oleObj r:id="rId5" imgW="355609" imgH="203341" progId="Equation.3">
                  <p:embed/>
                  <p:pic>
                    <p:nvPicPr>
                      <p:cNvPr id="7171"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96188" y="2406681"/>
                        <a:ext cx="59531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Rectangle 10"/>
          <p:cNvSpPr>
            <a:spLocks noChangeArrowheads="1"/>
          </p:cNvSpPr>
          <p:nvPr/>
        </p:nvSpPr>
        <p:spPr bwMode="auto">
          <a:xfrm>
            <a:off x="7545388" y="2335243"/>
            <a:ext cx="719137" cy="431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Oval 11"/>
          <p:cNvSpPr>
            <a:spLocks noChangeArrowheads="1"/>
          </p:cNvSpPr>
          <p:nvPr/>
        </p:nvSpPr>
        <p:spPr bwMode="auto">
          <a:xfrm>
            <a:off x="6608763" y="1614518"/>
            <a:ext cx="288925" cy="288925"/>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 name="Line 12"/>
          <p:cNvSpPr>
            <a:spLocks noChangeShapeType="1"/>
          </p:cNvSpPr>
          <p:nvPr/>
        </p:nvSpPr>
        <p:spPr bwMode="auto">
          <a:xfrm>
            <a:off x="6896100" y="1758981"/>
            <a:ext cx="64928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 name="Line 13"/>
          <p:cNvSpPr>
            <a:spLocks noChangeShapeType="1"/>
          </p:cNvSpPr>
          <p:nvPr/>
        </p:nvSpPr>
        <p:spPr bwMode="auto">
          <a:xfrm>
            <a:off x="4448175" y="1758981"/>
            <a:ext cx="7207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 name="Line 14"/>
          <p:cNvSpPr>
            <a:spLocks noChangeShapeType="1"/>
          </p:cNvSpPr>
          <p:nvPr/>
        </p:nvSpPr>
        <p:spPr bwMode="auto">
          <a:xfrm>
            <a:off x="8264525" y="1758981"/>
            <a:ext cx="129698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 name="Line 15"/>
          <p:cNvSpPr>
            <a:spLocks noChangeShapeType="1"/>
          </p:cNvSpPr>
          <p:nvPr/>
        </p:nvSpPr>
        <p:spPr bwMode="auto">
          <a:xfrm>
            <a:off x="8985250" y="1758981"/>
            <a:ext cx="0" cy="7921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Line 16"/>
          <p:cNvSpPr>
            <a:spLocks noChangeShapeType="1"/>
          </p:cNvSpPr>
          <p:nvPr/>
        </p:nvSpPr>
        <p:spPr bwMode="auto">
          <a:xfrm flipH="1">
            <a:off x="8266113" y="2551143"/>
            <a:ext cx="71913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 name="Line 17"/>
          <p:cNvSpPr>
            <a:spLocks noChangeShapeType="1"/>
          </p:cNvSpPr>
          <p:nvPr/>
        </p:nvSpPr>
        <p:spPr bwMode="auto">
          <a:xfrm flipH="1">
            <a:off x="6753225" y="2551143"/>
            <a:ext cx="79375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Line 18"/>
          <p:cNvSpPr>
            <a:spLocks noChangeShapeType="1"/>
          </p:cNvSpPr>
          <p:nvPr/>
        </p:nvSpPr>
        <p:spPr bwMode="auto">
          <a:xfrm flipV="1">
            <a:off x="6753225" y="1903443"/>
            <a:ext cx="0" cy="6477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5" name="Text Box 19"/>
          <p:cNvSpPr txBox="1">
            <a:spLocks noChangeArrowheads="1"/>
          </p:cNvSpPr>
          <p:nvPr/>
        </p:nvSpPr>
        <p:spPr bwMode="auto">
          <a:xfrm>
            <a:off x="6753225" y="1758981"/>
            <a:ext cx="2873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a:t>-</a:t>
            </a:r>
          </a:p>
        </p:txBody>
      </p:sp>
      <p:sp>
        <p:nvSpPr>
          <p:cNvPr id="16" name="Text Box 20"/>
          <p:cNvSpPr txBox="1">
            <a:spLocks noChangeArrowheads="1"/>
          </p:cNvSpPr>
          <p:nvPr/>
        </p:nvSpPr>
        <p:spPr bwMode="auto">
          <a:xfrm>
            <a:off x="4449763" y="1398618"/>
            <a:ext cx="5762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u(s)</a:t>
            </a:r>
          </a:p>
        </p:txBody>
      </p:sp>
      <p:sp>
        <p:nvSpPr>
          <p:cNvPr id="17" name="Text Box 21"/>
          <p:cNvSpPr txBox="1">
            <a:spLocks noChangeArrowheads="1"/>
          </p:cNvSpPr>
          <p:nvPr/>
        </p:nvSpPr>
        <p:spPr bwMode="auto">
          <a:xfrm>
            <a:off x="8913813" y="1398618"/>
            <a:ext cx="5762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y(s)</a:t>
            </a:r>
          </a:p>
        </p:txBody>
      </p:sp>
      <p:sp>
        <p:nvSpPr>
          <p:cNvPr id="18" name="Text Box 22"/>
          <p:cNvSpPr txBox="1">
            <a:spLocks noChangeArrowheads="1"/>
          </p:cNvSpPr>
          <p:nvPr/>
        </p:nvSpPr>
        <p:spPr bwMode="auto">
          <a:xfrm>
            <a:off x="2217738" y="1758981"/>
            <a:ext cx="12969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dirty="0">
                <a:solidFill>
                  <a:srgbClr val="C00000"/>
                </a:solidFill>
                <a:latin typeface="+mj-ea"/>
                <a:ea typeface="+mj-ea"/>
              </a:rPr>
              <a:t>前馈校正</a:t>
            </a:r>
          </a:p>
        </p:txBody>
      </p:sp>
      <p:graphicFrame>
        <p:nvGraphicFramePr>
          <p:cNvPr id="19" name="Object 23"/>
          <p:cNvGraphicFramePr>
            <a:graphicFrameLocks noChangeAspect="1"/>
          </p:cNvGraphicFramePr>
          <p:nvPr>
            <p:extLst>
              <p:ext uri="{D42A27DB-BD31-4B8C-83A1-F6EECF244321}">
                <p14:modId xmlns:p14="http://schemas.microsoft.com/office/powerpoint/2010/main" val="1389498921"/>
              </p:ext>
            </p:extLst>
          </p:nvPr>
        </p:nvGraphicFramePr>
        <p:xfrm>
          <a:off x="5229225" y="1614518"/>
          <a:ext cx="576263" cy="341313"/>
        </p:xfrm>
        <a:graphic>
          <a:graphicData uri="http://schemas.openxmlformats.org/presentationml/2006/ole">
            <mc:AlternateContent xmlns:mc="http://schemas.openxmlformats.org/markup-compatibility/2006">
              <mc:Choice xmlns:v="urn:schemas-microsoft-com:vml" Requires="v">
                <p:oleObj spid="_x0000_s8539" r:id="rId7" imgW="343068" imgH="203429" progId="Equations">
                  <p:embed/>
                </p:oleObj>
              </mc:Choice>
              <mc:Fallback>
                <p:oleObj r:id="rId7" imgW="343068" imgH="203429" progId="Equations">
                  <p:embed/>
                  <p:pic>
                    <p:nvPicPr>
                      <p:cNvPr id="7172" name="Object 2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29225" y="1614518"/>
                        <a:ext cx="576263" cy="34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0" name="Rectangle 24"/>
          <p:cNvSpPr>
            <a:spLocks noChangeArrowheads="1"/>
          </p:cNvSpPr>
          <p:nvPr/>
        </p:nvSpPr>
        <p:spPr bwMode="auto">
          <a:xfrm>
            <a:off x="5168900" y="1543081"/>
            <a:ext cx="719138" cy="431800"/>
          </a:xfrm>
          <a:prstGeom prst="rect">
            <a:avLst/>
          </a:prstGeom>
          <a:noFill/>
          <a:ln w="9525">
            <a:solidFill>
              <a:srgbClr val="CD191D"/>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1" name="Line 25"/>
          <p:cNvSpPr>
            <a:spLocks noChangeShapeType="1"/>
          </p:cNvSpPr>
          <p:nvPr/>
        </p:nvSpPr>
        <p:spPr bwMode="auto">
          <a:xfrm>
            <a:off x="5888038" y="1758981"/>
            <a:ext cx="71913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22" name="Object 26"/>
          <p:cNvGraphicFramePr>
            <a:graphicFrameLocks noChangeAspect="1"/>
          </p:cNvGraphicFramePr>
          <p:nvPr>
            <p:extLst>
              <p:ext uri="{D42A27DB-BD31-4B8C-83A1-F6EECF244321}">
                <p14:modId xmlns:p14="http://schemas.microsoft.com/office/powerpoint/2010/main" val="3947747018"/>
              </p:ext>
            </p:extLst>
          </p:nvPr>
        </p:nvGraphicFramePr>
        <p:xfrm>
          <a:off x="7902575" y="4118657"/>
          <a:ext cx="552450" cy="339725"/>
        </p:xfrm>
        <a:graphic>
          <a:graphicData uri="http://schemas.openxmlformats.org/presentationml/2006/ole">
            <mc:AlternateContent xmlns:mc="http://schemas.openxmlformats.org/markup-compatibility/2006">
              <mc:Choice xmlns:v="urn:schemas-microsoft-com:vml" Requires="v">
                <p:oleObj spid="_x0000_s8540" r:id="rId9" imgW="330374" imgH="203429" progId="Equation.3">
                  <p:embed/>
                </p:oleObj>
              </mc:Choice>
              <mc:Fallback>
                <p:oleObj r:id="rId9" imgW="330374" imgH="203429" progId="Equation.3">
                  <p:embed/>
                  <p:pic>
                    <p:nvPicPr>
                      <p:cNvPr id="7173" name="Object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02575" y="4118657"/>
                        <a:ext cx="5524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3" name="Rectangle 27"/>
          <p:cNvSpPr>
            <a:spLocks noChangeArrowheads="1"/>
          </p:cNvSpPr>
          <p:nvPr/>
        </p:nvSpPr>
        <p:spPr bwMode="auto">
          <a:xfrm>
            <a:off x="7831138" y="4047219"/>
            <a:ext cx="719137" cy="431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24" name="Object 28"/>
          <p:cNvGraphicFramePr>
            <a:graphicFrameLocks noChangeAspect="1"/>
          </p:cNvGraphicFramePr>
          <p:nvPr>
            <p:extLst>
              <p:ext uri="{D42A27DB-BD31-4B8C-83A1-F6EECF244321}">
                <p14:modId xmlns:p14="http://schemas.microsoft.com/office/powerpoint/2010/main" val="2365087125"/>
              </p:ext>
            </p:extLst>
          </p:nvPr>
        </p:nvGraphicFramePr>
        <p:xfrm>
          <a:off x="6946900" y="5269594"/>
          <a:ext cx="595313" cy="339725"/>
        </p:xfrm>
        <a:graphic>
          <a:graphicData uri="http://schemas.openxmlformats.org/presentationml/2006/ole">
            <mc:AlternateContent xmlns:mc="http://schemas.openxmlformats.org/markup-compatibility/2006">
              <mc:Choice xmlns:v="urn:schemas-microsoft-com:vml" Requires="v">
                <p:oleObj spid="_x0000_s8541" r:id="rId10" imgW="355609" imgH="203341" progId="Equation.3">
                  <p:embed/>
                </p:oleObj>
              </mc:Choice>
              <mc:Fallback>
                <p:oleObj r:id="rId10" imgW="355609" imgH="203341" progId="Equation.3">
                  <p:embed/>
                  <p:pic>
                    <p:nvPicPr>
                      <p:cNvPr id="7174" name="Object 2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46900" y="5269594"/>
                        <a:ext cx="5953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5" name="Rectangle 29"/>
          <p:cNvSpPr>
            <a:spLocks noChangeArrowheads="1"/>
          </p:cNvSpPr>
          <p:nvPr/>
        </p:nvSpPr>
        <p:spPr bwMode="auto">
          <a:xfrm>
            <a:off x="6896100" y="5198157"/>
            <a:ext cx="719138" cy="431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6" name="Oval 30"/>
          <p:cNvSpPr>
            <a:spLocks noChangeArrowheads="1"/>
          </p:cNvSpPr>
          <p:nvPr/>
        </p:nvSpPr>
        <p:spPr bwMode="auto">
          <a:xfrm>
            <a:off x="5167313" y="4117069"/>
            <a:ext cx="288925" cy="288925"/>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 name="Line 32"/>
          <p:cNvSpPr>
            <a:spLocks noChangeShapeType="1"/>
          </p:cNvSpPr>
          <p:nvPr/>
        </p:nvSpPr>
        <p:spPr bwMode="auto">
          <a:xfrm>
            <a:off x="4446588" y="4261532"/>
            <a:ext cx="7207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8" name="Line 34"/>
          <p:cNvSpPr>
            <a:spLocks noChangeShapeType="1"/>
          </p:cNvSpPr>
          <p:nvPr/>
        </p:nvSpPr>
        <p:spPr bwMode="auto">
          <a:xfrm>
            <a:off x="9055100" y="4263119"/>
            <a:ext cx="0" cy="11509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 name="Line 35"/>
          <p:cNvSpPr>
            <a:spLocks noChangeShapeType="1"/>
          </p:cNvSpPr>
          <p:nvPr/>
        </p:nvSpPr>
        <p:spPr bwMode="auto">
          <a:xfrm flipH="1">
            <a:off x="7615238" y="5414057"/>
            <a:ext cx="14398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0" name="Line 36"/>
          <p:cNvSpPr>
            <a:spLocks noChangeShapeType="1"/>
          </p:cNvSpPr>
          <p:nvPr/>
        </p:nvSpPr>
        <p:spPr bwMode="auto">
          <a:xfrm flipH="1">
            <a:off x="5311775" y="5414057"/>
            <a:ext cx="15843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 name="Line 37"/>
          <p:cNvSpPr>
            <a:spLocks noChangeShapeType="1"/>
          </p:cNvSpPr>
          <p:nvPr/>
        </p:nvSpPr>
        <p:spPr bwMode="auto">
          <a:xfrm flipV="1">
            <a:off x="5311775" y="4405994"/>
            <a:ext cx="0" cy="10080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2" name="Text Box 38"/>
          <p:cNvSpPr txBox="1">
            <a:spLocks noChangeArrowheads="1"/>
          </p:cNvSpPr>
          <p:nvPr/>
        </p:nvSpPr>
        <p:spPr bwMode="auto">
          <a:xfrm>
            <a:off x="5311775" y="4261532"/>
            <a:ext cx="2873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a:t>-</a:t>
            </a:r>
          </a:p>
        </p:txBody>
      </p:sp>
      <p:sp>
        <p:nvSpPr>
          <p:cNvPr id="33" name="Text Box 39"/>
          <p:cNvSpPr txBox="1">
            <a:spLocks noChangeArrowheads="1"/>
          </p:cNvSpPr>
          <p:nvPr/>
        </p:nvSpPr>
        <p:spPr bwMode="auto">
          <a:xfrm>
            <a:off x="4448175" y="3901169"/>
            <a:ext cx="5762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u(s)</a:t>
            </a:r>
          </a:p>
        </p:txBody>
      </p:sp>
      <p:sp>
        <p:nvSpPr>
          <p:cNvPr id="34" name="Text Box 40"/>
          <p:cNvSpPr txBox="1">
            <a:spLocks noChangeArrowheads="1"/>
          </p:cNvSpPr>
          <p:nvPr/>
        </p:nvSpPr>
        <p:spPr bwMode="auto">
          <a:xfrm>
            <a:off x="8983663" y="3902757"/>
            <a:ext cx="5762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y(s)</a:t>
            </a:r>
          </a:p>
        </p:txBody>
      </p:sp>
      <p:sp>
        <p:nvSpPr>
          <p:cNvPr id="35" name="Text Box 41"/>
          <p:cNvSpPr txBox="1">
            <a:spLocks noChangeArrowheads="1"/>
          </p:cNvSpPr>
          <p:nvPr/>
        </p:nvSpPr>
        <p:spPr bwMode="auto">
          <a:xfrm>
            <a:off x="2216150" y="4550457"/>
            <a:ext cx="12969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C00000"/>
                </a:solidFill>
                <a:latin typeface="+mj-ea"/>
                <a:ea typeface="+mj-ea"/>
              </a:rPr>
              <a:t>混合校正</a:t>
            </a:r>
          </a:p>
        </p:txBody>
      </p:sp>
      <p:graphicFrame>
        <p:nvGraphicFramePr>
          <p:cNvPr id="36" name="Object 42"/>
          <p:cNvGraphicFramePr>
            <a:graphicFrameLocks noChangeAspect="1"/>
          </p:cNvGraphicFramePr>
          <p:nvPr>
            <p:extLst>
              <p:ext uri="{D42A27DB-BD31-4B8C-83A1-F6EECF244321}">
                <p14:modId xmlns:p14="http://schemas.microsoft.com/office/powerpoint/2010/main" val="3975965842"/>
              </p:ext>
            </p:extLst>
          </p:nvPr>
        </p:nvGraphicFramePr>
        <p:xfrm>
          <a:off x="7850188" y="4682219"/>
          <a:ext cx="660400" cy="361950"/>
        </p:xfrm>
        <a:graphic>
          <a:graphicData uri="http://schemas.openxmlformats.org/presentationml/2006/ole">
            <mc:AlternateContent xmlns:mc="http://schemas.openxmlformats.org/markup-compatibility/2006">
              <mc:Choice xmlns:v="urn:schemas-microsoft-com:vml" Requires="v">
                <p:oleObj spid="_x0000_s8542" r:id="rId11" imgW="393676" imgH="216030" progId="Equations">
                  <p:embed/>
                </p:oleObj>
              </mc:Choice>
              <mc:Fallback>
                <p:oleObj r:id="rId11" imgW="393676" imgH="216030" progId="Equations">
                  <p:embed/>
                  <p:pic>
                    <p:nvPicPr>
                      <p:cNvPr id="7175" name="Object 4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850188" y="4682219"/>
                        <a:ext cx="6604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37" name="Rectangle 43"/>
          <p:cNvSpPr>
            <a:spLocks noChangeArrowheads="1"/>
          </p:cNvSpPr>
          <p:nvPr/>
        </p:nvSpPr>
        <p:spPr bwMode="auto">
          <a:xfrm>
            <a:off x="7831138" y="4621894"/>
            <a:ext cx="719137" cy="431800"/>
          </a:xfrm>
          <a:prstGeom prst="rect">
            <a:avLst/>
          </a:prstGeom>
          <a:noFill/>
          <a:ln w="9525">
            <a:solidFill>
              <a:srgbClr val="CD191D"/>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8" name="Line 44"/>
          <p:cNvSpPr>
            <a:spLocks noChangeShapeType="1"/>
          </p:cNvSpPr>
          <p:nvPr/>
        </p:nvSpPr>
        <p:spPr bwMode="auto">
          <a:xfrm>
            <a:off x="5454650" y="4261532"/>
            <a:ext cx="50323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9" name="Oval 45"/>
          <p:cNvSpPr>
            <a:spLocks noChangeArrowheads="1"/>
          </p:cNvSpPr>
          <p:nvPr/>
        </p:nvSpPr>
        <p:spPr bwMode="auto">
          <a:xfrm>
            <a:off x="7110413" y="4117069"/>
            <a:ext cx="288925" cy="288925"/>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0" name="Line 46"/>
          <p:cNvSpPr>
            <a:spLocks noChangeShapeType="1"/>
          </p:cNvSpPr>
          <p:nvPr/>
        </p:nvSpPr>
        <p:spPr bwMode="auto">
          <a:xfrm flipV="1">
            <a:off x="7254875" y="4405994"/>
            <a:ext cx="0" cy="431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1" name="Text Box 47"/>
          <p:cNvSpPr txBox="1">
            <a:spLocks noChangeArrowheads="1"/>
          </p:cNvSpPr>
          <p:nvPr/>
        </p:nvSpPr>
        <p:spPr bwMode="auto">
          <a:xfrm>
            <a:off x="7254875" y="4261532"/>
            <a:ext cx="2873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a:t>-</a:t>
            </a:r>
          </a:p>
        </p:txBody>
      </p:sp>
      <p:sp>
        <p:nvSpPr>
          <p:cNvPr id="42" name="Line 48"/>
          <p:cNvSpPr>
            <a:spLocks noChangeShapeType="1"/>
          </p:cNvSpPr>
          <p:nvPr/>
        </p:nvSpPr>
        <p:spPr bwMode="auto">
          <a:xfrm>
            <a:off x="7254875" y="4837794"/>
            <a:ext cx="5762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 name="Line 49"/>
          <p:cNvSpPr>
            <a:spLocks noChangeShapeType="1"/>
          </p:cNvSpPr>
          <p:nvPr/>
        </p:nvSpPr>
        <p:spPr bwMode="auto">
          <a:xfrm flipH="1">
            <a:off x="8551863" y="4837794"/>
            <a:ext cx="50323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4" name="AutoShape 50"/>
          <p:cNvSpPr>
            <a:spLocks noChangeArrowheads="1"/>
          </p:cNvSpPr>
          <p:nvPr/>
        </p:nvSpPr>
        <p:spPr bwMode="auto">
          <a:xfrm>
            <a:off x="3586163" y="1903443"/>
            <a:ext cx="574675" cy="215900"/>
          </a:xfrm>
          <a:prstGeom prst="rightArrow">
            <a:avLst>
              <a:gd name="adj1" fmla="val 50000"/>
              <a:gd name="adj2" fmla="val 66532"/>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5" name="AutoShape 51"/>
          <p:cNvSpPr>
            <a:spLocks noChangeArrowheads="1"/>
          </p:cNvSpPr>
          <p:nvPr/>
        </p:nvSpPr>
        <p:spPr bwMode="auto">
          <a:xfrm>
            <a:off x="3584575" y="4621894"/>
            <a:ext cx="574675" cy="215900"/>
          </a:xfrm>
          <a:prstGeom prst="rightArrow">
            <a:avLst>
              <a:gd name="adj1" fmla="val 50000"/>
              <a:gd name="adj2" fmla="val 66532"/>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46" name="Object 52"/>
          <p:cNvGraphicFramePr>
            <a:graphicFrameLocks noChangeAspect="1"/>
          </p:cNvGraphicFramePr>
          <p:nvPr>
            <p:extLst>
              <p:ext uri="{D42A27DB-BD31-4B8C-83A1-F6EECF244321}">
                <p14:modId xmlns:p14="http://schemas.microsoft.com/office/powerpoint/2010/main" val="3043006992"/>
              </p:ext>
            </p:extLst>
          </p:nvPr>
        </p:nvGraphicFramePr>
        <p:xfrm>
          <a:off x="5989638" y="4105957"/>
          <a:ext cx="638175" cy="361950"/>
        </p:xfrm>
        <a:graphic>
          <a:graphicData uri="http://schemas.openxmlformats.org/presentationml/2006/ole">
            <mc:AlternateContent xmlns:mc="http://schemas.openxmlformats.org/markup-compatibility/2006">
              <mc:Choice xmlns:v="urn:schemas-microsoft-com:vml" Requires="v">
                <p:oleObj spid="_x0000_s8543" r:id="rId13" imgW="381152" imgH="216123" progId="Equations">
                  <p:embed/>
                </p:oleObj>
              </mc:Choice>
              <mc:Fallback>
                <p:oleObj r:id="rId13" imgW="381152" imgH="216123" progId="Equations">
                  <p:embed/>
                  <p:pic>
                    <p:nvPicPr>
                      <p:cNvPr id="7176" name="Object 5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989638" y="4105957"/>
                        <a:ext cx="638175"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7" name="Rectangle 53"/>
          <p:cNvSpPr>
            <a:spLocks noChangeArrowheads="1"/>
          </p:cNvSpPr>
          <p:nvPr/>
        </p:nvSpPr>
        <p:spPr bwMode="auto">
          <a:xfrm>
            <a:off x="5959475" y="4045632"/>
            <a:ext cx="719138" cy="431800"/>
          </a:xfrm>
          <a:prstGeom prst="rect">
            <a:avLst/>
          </a:prstGeom>
          <a:noFill/>
          <a:ln w="9525">
            <a:solidFill>
              <a:srgbClr val="CD191D"/>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8" name="Line 54"/>
          <p:cNvSpPr>
            <a:spLocks noChangeShapeType="1"/>
          </p:cNvSpPr>
          <p:nvPr/>
        </p:nvSpPr>
        <p:spPr bwMode="auto">
          <a:xfrm>
            <a:off x="7399338" y="4261532"/>
            <a:ext cx="431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9" name="Line 55"/>
          <p:cNvSpPr>
            <a:spLocks noChangeShapeType="1"/>
          </p:cNvSpPr>
          <p:nvPr/>
        </p:nvSpPr>
        <p:spPr bwMode="auto">
          <a:xfrm>
            <a:off x="6678613" y="4261532"/>
            <a:ext cx="431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0" name="Line 56"/>
          <p:cNvSpPr>
            <a:spLocks noChangeShapeType="1"/>
          </p:cNvSpPr>
          <p:nvPr/>
        </p:nvSpPr>
        <p:spPr bwMode="auto">
          <a:xfrm>
            <a:off x="8551863" y="4261532"/>
            <a:ext cx="93503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1" name="Text Box 57"/>
          <p:cNvSpPr txBox="1">
            <a:spLocks noChangeArrowheads="1"/>
          </p:cNvSpPr>
          <p:nvPr/>
        </p:nvSpPr>
        <p:spPr bwMode="auto">
          <a:xfrm>
            <a:off x="2217738" y="3066932"/>
            <a:ext cx="7343775" cy="442674"/>
          </a:xfrm>
          <a:prstGeom prst="roundRect">
            <a:avLst/>
          </a:prstGeom>
          <a:solidFill>
            <a:schemeClr val="accent1">
              <a:lumMod val="10000"/>
              <a:lumOff val="90000"/>
            </a:schemeClr>
          </a:solid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2000" dirty="0">
                <a:latin typeface="+mn-ea"/>
                <a:ea typeface="+mn-ea"/>
              </a:rPr>
              <a:t>前馈校正对已知干扰输入的抑制作用较好</a:t>
            </a:r>
          </a:p>
        </p:txBody>
      </p:sp>
      <p:sp>
        <p:nvSpPr>
          <p:cNvPr id="53" name="Text Box 59"/>
          <p:cNvSpPr txBox="1">
            <a:spLocks noChangeArrowheads="1"/>
          </p:cNvSpPr>
          <p:nvPr/>
        </p:nvSpPr>
        <p:spPr bwMode="auto">
          <a:xfrm>
            <a:off x="2222500" y="5868987"/>
            <a:ext cx="7339013" cy="442674"/>
          </a:xfrm>
          <a:prstGeom prst="roundRect">
            <a:avLst/>
          </a:prstGeom>
          <a:solidFill>
            <a:schemeClr val="accent1">
              <a:lumMod val="10000"/>
              <a:lumOff val="90000"/>
            </a:schemeClr>
          </a:solid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2000">
                <a:latin typeface="+mn-ea"/>
                <a:ea typeface="+mn-ea"/>
              </a:rPr>
              <a:t>混合校正主要用于控制性能要求较高的场合</a:t>
            </a:r>
          </a:p>
        </p:txBody>
      </p:sp>
    </p:spTree>
    <p:extLst>
      <p:ext uri="{BB962C8B-B14F-4D97-AF65-F5344CB8AC3E}">
        <p14:creationId xmlns:p14="http://schemas.microsoft.com/office/powerpoint/2010/main" val="6185571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zh-CN" altLang="en-US" dirty="0"/>
              <a:t>一、设计（校正）</a:t>
            </a:r>
            <a:r>
              <a:rPr lang="zh-CN" altLang="en-US" dirty="0" smtClean="0"/>
              <a:t>思路</a:t>
            </a:r>
            <a:endParaRPr lang="zh-CN" altLang="en-US" dirty="0"/>
          </a:p>
        </p:txBody>
      </p:sp>
      <p:graphicFrame>
        <p:nvGraphicFramePr>
          <p:cNvPr id="5" name="图示 4"/>
          <p:cNvGraphicFramePr/>
          <p:nvPr>
            <p:extLst>
              <p:ext uri="{D42A27DB-BD31-4B8C-83A1-F6EECF244321}">
                <p14:modId xmlns:p14="http://schemas.microsoft.com/office/powerpoint/2010/main" val="3590348887"/>
              </p:ext>
            </p:extLst>
          </p:nvPr>
        </p:nvGraphicFramePr>
        <p:xfrm>
          <a:off x="563633" y="1543995"/>
          <a:ext cx="11128328" cy="26328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图示 5"/>
          <p:cNvGraphicFramePr/>
          <p:nvPr>
            <p:extLst>
              <p:ext uri="{D42A27DB-BD31-4B8C-83A1-F6EECF244321}">
                <p14:modId xmlns:p14="http://schemas.microsoft.com/office/powerpoint/2010/main" val="2968622208"/>
              </p:ext>
            </p:extLst>
          </p:nvPr>
        </p:nvGraphicFramePr>
        <p:xfrm>
          <a:off x="531837" y="4745774"/>
          <a:ext cx="11160124" cy="127419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1171529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zh-CN" altLang="en-US" dirty="0"/>
              <a:t>二、设计控制器（校正装置）的</a:t>
            </a:r>
            <a:r>
              <a:rPr lang="zh-CN" altLang="en-US" dirty="0" smtClean="0"/>
              <a:t>方法</a:t>
            </a:r>
            <a:endParaRPr lang="zh-CN" altLang="en-US" dirty="0"/>
          </a:p>
        </p:txBody>
      </p:sp>
      <p:sp>
        <p:nvSpPr>
          <p:cNvPr id="3" name="TextBox 7"/>
          <p:cNvSpPr txBox="1">
            <a:spLocks noChangeArrowheads="1"/>
          </p:cNvSpPr>
          <p:nvPr/>
        </p:nvSpPr>
        <p:spPr bwMode="auto">
          <a:xfrm>
            <a:off x="515939" y="1115145"/>
            <a:ext cx="11160124" cy="646331"/>
          </a:xfrm>
          <a:prstGeom prst="rect">
            <a:avLst/>
          </a:prstGeom>
          <a:noFill/>
          <a:ln>
            <a:noFill/>
          </a:ln>
        </p:spPr>
        <p:txBody>
          <a:bodyPr wrap="squar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150000"/>
              </a:lnSpc>
              <a:buFontTx/>
              <a:buNone/>
              <a:defRPr/>
            </a:pPr>
            <a:r>
              <a:rPr lang="zh-CN" altLang="en-US" sz="2400" dirty="0">
                <a:latin typeface="+mn-ea"/>
                <a:ea typeface="+mn-ea"/>
              </a:rPr>
              <a:t>设计控制器（</a:t>
            </a:r>
            <a:r>
              <a:rPr lang="zh-CN" altLang="en-US" sz="2400" b="1" dirty="0">
                <a:solidFill>
                  <a:srgbClr val="C00000"/>
                </a:solidFill>
                <a:latin typeface="+mj-ea"/>
                <a:ea typeface="+mj-ea"/>
              </a:rPr>
              <a:t>校正装置</a:t>
            </a:r>
            <a:r>
              <a:rPr lang="en-US" altLang="zh-CN" sz="2400" b="1" dirty="0">
                <a:solidFill>
                  <a:srgbClr val="C00000"/>
                </a:solidFill>
                <a:latin typeface="+mj-ea"/>
                <a:ea typeface="+mj-ea"/>
                <a:cs typeface="Times New Roman" pitchFamily="18" charset="0"/>
              </a:rPr>
              <a:t>D(s)</a:t>
            </a:r>
            <a:r>
              <a:rPr lang="zh-CN" altLang="en-US" sz="2400" dirty="0">
                <a:latin typeface="+mn-ea"/>
                <a:ea typeface="+mn-ea"/>
              </a:rPr>
              <a:t>）的方法主要有</a:t>
            </a:r>
            <a:r>
              <a:rPr lang="zh-CN" altLang="en-US" sz="2400" dirty="0" smtClean="0">
                <a:latin typeface="+mn-ea"/>
                <a:ea typeface="+mn-ea"/>
              </a:rPr>
              <a:t>：</a:t>
            </a:r>
            <a:endParaRPr lang="en-US" altLang="zh-CN" sz="2400" dirty="0">
              <a:latin typeface="+mn-ea"/>
              <a:ea typeface="+mn-ea"/>
            </a:endParaRPr>
          </a:p>
        </p:txBody>
      </p:sp>
      <p:pic>
        <p:nvPicPr>
          <p:cNvPr id="4"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07558" y="5035891"/>
            <a:ext cx="5989238" cy="1453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图示 5"/>
          <p:cNvGraphicFramePr/>
          <p:nvPr>
            <p:extLst>
              <p:ext uri="{D42A27DB-BD31-4B8C-83A1-F6EECF244321}">
                <p14:modId xmlns:p14="http://schemas.microsoft.com/office/powerpoint/2010/main" val="2383343891"/>
              </p:ext>
            </p:extLst>
          </p:nvPr>
        </p:nvGraphicFramePr>
        <p:xfrm>
          <a:off x="515938" y="1994839"/>
          <a:ext cx="11160123" cy="26724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2354319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zh-CN" altLang="en-US" dirty="0"/>
              <a:t>三、控制系统的期望</a:t>
            </a:r>
            <a:r>
              <a:rPr lang="zh-CN" altLang="en-US" dirty="0" smtClean="0"/>
              <a:t>性能</a:t>
            </a:r>
            <a:endParaRPr lang="zh-CN" altLang="en-US" dirty="0"/>
          </a:p>
        </p:txBody>
      </p:sp>
      <p:graphicFrame>
        <p:nvGraphicFramePr>
          <p:cNvPr id="5" name="图示 4"/>
          <p:cNvGraphicFramePr/>
          <p:nvPr>
            <p:extLst>
              <p:ext uri="{D42A27DB-BD31-4B8C-83A1-F6EECF244321}">
                <p14:modId xmlns:p14="http://schemas.microsoft.com/office/powerpoint/2010/main" val="2567818145"/>
              </p:ext>
            </p:extLst>
          </p:nvPr>
        </p:nvGraphicFramePr>
        <p:xfrm>
          <a:off x="515938" y="1089025"/>
          <a:ext cx="11160125" cy="1817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93913" y="3123966"/>
            <a:ext cx="8015287" cy="3365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87995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zh-CN" altLang="en-US" dirty="0"/>
              <a:t>四、控制器（校正装置）</a:t>
            </a:r>
            <a:r>
              <a:rPr lang="zh-CN" altLang="en-US" dirty="0" smtClean="0"/>
              <a:t>结构</a:t>
            </a:r>
            <a:endParaRPr lang="zh-CN" altLang="en-US" dirty="0"/>
          </a:p>
        </p:txBody>
      </p:sp>
      <p:sp>
        <p:nvSpPr>
          <p:cNvPr id="3" name="Text Box 52"/>
          <p:cNvSpPr txBox="1">
            <a:spLocks noChangeArrowheads="1"/>
          </p:cNvSpPr>
          <p:nvPr/>
        </p:nvSpPr>
        <p:spPr bwMode="auto">
          <a:xfrm>
            <a:off x="515938" y="1548919"/>
            <a:ext cx="11160125" cy="3554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900" indent="-342900" eaLnBrk="1" hangingPunct="1">
              <a:lnSpc>
                <a:spcPct val="150000"/>
              </a:lnSpc>
              <a:spcBef>
                <a:spcPts val="1800"/>
              </a:spcBef>
              <a:buFont typeface="Arial" panose="020B0604020202020204" pitchFamily="34" charset="0"/>
              <a:buChar char="•"/>
            </a:pPr>
            <a:r>
              <a:rPr lang="zh-CN" altLang="en-US" sz="2400" dirty="0" smtClean="0">
                <a:latin typeface="+mn-ea"/>
                <a:ea typeface="+mn-ea"/>
              </a:rPr>
              <a:t>获得</a:t>
            </a:r>
            <a:r>
              <a:rPr lang="zh-CN" altLang="en-US" sz="2400" dirty="0">
                <a:latin typeface="+mn-ea"/>
                <a:ea typeface="+mn-ea"/>
              </a:rPr>
              <a:t>校正装置的数学模型</a:t>
            </a:r>
            <a:r>
              <a:rPr lang="en-US" altLang="zh-CN" sz="2400" b="1" dirty="0">
                <a:latin typeface="+mj-ea"/>
                <a:ea typeface="+mj-ea"/>
              </a:rPr>
              <a:t>D(s)</a:t>
            </a:r>
            <a:r>
              <a:rPr lang="zh-CN" altLang="en-US" sz="2400" dirty="0">
                <a:latin typeface="+mn-ea"/>
                <a:ea typeface="+mn-ea"/>
              </a:rPr>
              <a:t>后，需将数学模型转化为实际的物理结构。</a:t>
            </a:r>
            <a:endParaRPr lang="en-US" altLang="zh-CN" sz="2400" dirty="0">
              <a:latin typeface="+mn-ea"/>
              <a:ea typeface="+mn-ea"/>
            </a:endParaRPr>
          </a:p>
          <a:p>
            <a:pPr marL="342900" indent="-342900" eaLnBrk="1" hangingPunct="1">
              <a:lnSpc>
                <a:spcPct val="150000"/>
              </a:lnSpc>
              <a:spcBef>
                <a:spcPts val="1800"/>
              </a:spcBef>
              <a:buFont typeface="Arial" panose="020B0604020202020204" pitchFamily="34" charset="0"/>
              <a:buChar char="•"/>
            </a:pPr>
            <a:r>
              <a:rPr lang="zh-CN" altLang="en-US" sz="2400" dirty="0" smtClean="0">
                <a:latin typeface="+mn-ea"/>
                <a:ea typeface="+mn-ea"/>
              </a:rPr>
              <a:t>校正</a:t>
            </a:r>
            <a:r>
              <a:rPr lang="zh-CN" altLang="en-US" sz="2400" dirty="0">
                <a:latin typeface="+mn-ea"/>
                <a:ea typeface="+mn-ea"/>
              </a:rPr>
              <a:t>装置结构可以是</a:t>
            </a:r>
            <a:r>
              <a:rPr lang="zh-CN" altLang="en-US" sz="2400" b="1" dirty="0">
                <a:solidFill>
                  <a:srgbClr val="0070C0"/>
                </a:solidFill>
                <a:latin typeface="+mj-ea"/>
                <a:ea typeface="+mj-ea"/>
              </a:rPr>
              <a:t>电气结构</a:t>
            </a:r>
            <a:r>
              <a:rPr lang="zh-CN" altLang="en-US" sz="2400" dirty="0">
                <a:latin typeface="+mn-ea"/>
                <a:ea typeface="+mn-ea"/>
              </a:rPr>
              <a:t>（电器和电子结构）或</a:t>
            </a:r>
            <a:r>
              <a:rPr lang="zh-CN" altLang="en-US" sz="2400" b="1" dirty="0">
                <a:solidFill>
                  <a:srgbClr val="0070C0"/>
                </a:solidFill>
                <a:latin typeface="+mj-ea"/>
                <a:ea typeface="+mj-ea"/>
              </a:rPr>
              <a:t>机械结构</a:t>
            </a:r>
            <a:r>
              <a:rPr lang="zh-CN" altLang="en-US" sz="2400" dirty="0">
                <a:latin typeface="+mn-ea"/>
                <a:ea typeface="+mn-ea"/>
              </a:rPr>
              <a:t>（液压、气压和机构）。</a:t>
            </a:r>
          </a:p>
          <a:p>
            <a:pPr marL="342900" indent="-342900" eaLnBrk="1" hangingPunct="1">
              <a:lnSpc>
                <a:spcPct val="150000"/>
              </a:lnSpc>
              <a:spcBef>
                <a:spcPts val="1800"/>
              </a:spcBef>
              <a:buFont typeface="Arial" panose="020B0604020202020204" pitchFamily="34" charset="0"/>
              <a:buChar char="•"/>
            </a:pPr>
            <a:r>
              <a:rPr lang="zh-CN" altLang="en-US" sz="2400" dirty="0" smtClean="0">
                <a:latin typeface="+mn-ea"/>
                <a:ea typeface="+mn-ea"/>
              </a:rPr>
              <a:t>校正</a:t>
            </a:r>
            <a:r>
              <a:rPr lang="zh-CN" altLang="en-US" sz="2400" dirty="0">
                <a:latin typeface="+mn-ea"/>
                <a:ea typeface="+mn-ea"/>
              </a:rPr>
              <a:t>装置一般置于控制系统的</a:t>
            </a:r>
            <a:r>
              <a:rPr lang="zh-CN" altLang="en-US" sz="2400" b="1" dirty="0">
                <a:solidFill>
                  <a:srgbClr val="0070C0"/>
                </a:solidFill>
                <a:latin typeface="+mj-ea"/>
                <a:ea typeface="+mj-ea"/>
              </a:rPr>
              <a:t>低能量端（亦即输入侧），</a:t>
            </a:r>
            <a:r>
              <a:rPr lang="zh-CN" altLang="en-US" sz="2400" dirty="0">
                <a:latin typeface="+mn-ea"/>
                <a:ea typeface="+mn-ea"/>
              </a:rPr>
              <a:t>以减少功率损耗。</a:t>
            </a:r>
          </a:p>
          <a:p>
            <a:pPr marL="342900" indent="-342900" eaLnBrk="1" hangingPunct="1">
              <a:lnSpc>
                <a:spcPct val="150000"/>
              </a:lnSpc>
              <a:spcBef>
                <a:spcPts val="1800"/>
              </a:spcBef>
              <a:buFont typeface="Arial" panose="020B0604020202020204" pitchFamily="34" charset="0"/>
              <a:buChar char="•"/>
            </a:pPr>
            <a:r>
              <a:rPr lang="zh-CN" altLang="en-US" sz="2400" b="1" dirty="0" smtClean="0">
                <a:solidFill>
                  <a:srgbClr val="C00000"/>
                </a:solidFill>
                <a:latin typeface="+mj-ea"/>
                <a:ea typeface="+mj-ea"/>
              </a:rPr>
              <a:t>随着</a:t>
            </a:r>
            <a:r>
              <a:rPr lang="zh-CN" altLang="en-US" sz="2400" b="1" dirty="0">
                <a:solidFill>
                  <a:srgbClr val="C00000"/>
                </a:solidFill>
                <a:latin typeface="+mj-ea"/>
                <a:ea typeface="+mj-ea"/>
              </a:rPr>
              <a:t>计算机技术的发展，校正装置及其功能多由计算机承担，形成计算机控制</a:t>
            </a:r>
            <a:r>
              <a:rPr lang="zh-CN" altLang="en-US" sz="2400" dirty="0">
                <a:latin typeface="+mn-ea"/>
                <a:ea typeface="+mn-ea"/>
              </a:rPr>
              <a:t>。    </a:t>
            </a:r>
          </a:p>
        </p:txBody>
      </p:sp>
      <p:grpSp>
        <p:nvGrpSpPr>
          <p:cNvPr id="5" name="组合 4"/>
          <p:cNvGrpSpPr/>
          <p:nvPr/>
        </p:nvGrpSpPr>
        <p:grpSpPr>
          <a:xfrm>
            <a:off x="6517215" y="5202013"/>
            <a:ext cx="2230377" cy="1655987"/>
            <a:chOff x="3987801" y="2463800"/>
            <a:chExt cx="4216399" cy="3130550"/>
          </a:xfrm>
        </p:grpSpPr>
        <p:sp>
          <p:nvSpPr>
            <p:cNvPr id="6" name="îṩ1ïḍe">
              <a:extLst>
                <a:ext uri="{FF2B5EF4-FFF2-40B4-BE49-F238E27FC236}">
                  <a16:creationId xmlns:a16="http://schemas.microsoft.com/office/drawing/2014/main" id="{C0029D8B-F539-4D40-B422-AA0589DDEAB1}"/>
                </a:ext>
              </a:extLst>
            </p:cNvPr>
            <p:cNvSpPr/>
            <p:nvPr/>
          </p:nvSpPr>
          <p:spPr bwMode="auto">
            <a:xfrm>
              <a:off x="6499226" y="3552825"/>
              <a:ext cx="442912" cy="620713"/>
            </a:xfrm>
            <a:custGeom>
              <a:avLst/>
              <a:gdLst>
                <a:gd name="T0" fmla="*/ 73 w 279"/>
                <a:gd name="T1" fmla="*/ 0 h 391"/>
                <a:gd name="T2" fmla="*/ 279 w 279"/>
                <a:gd name="T3" fmla="*/ 391 h 391"/>
                <a:gd name="T4" fmla="*/ 0 w 279"/>
                <a:gd name="T5" fmla="*/ 369 h 391"/>
                <a:gd name="T6" fmla="*/ 73 w 279"/>
                <a:gd name="T7" fmla="*/ 0 h 391"/>
                <a:gd name="T8" fmla="*/ 73 w 279"/>
                <a:gd name="T9" fmla="*/ 0 h 391"/>
              </a:gdLst>
              <a:ahLst/>
              <a:cxnLst>
                <a:cxn ang="0">
                  <a:pos x="T0" y="T1"/>
                </a:cxn>
                <a:cxn ang="0">
                  <a:pos x="T2" y="T3"/>
                </a:cxn>
                <a:cxn ang="0">
                  <a:pos x="T4" y="T5"/>
                </a:cxn>
                <a:cxn ang="0">
                  <a:pos x="T6" y="T7"/>
                </a:cxn>
                <a:cxn ang="0">
                  <a:pos x="T8" y="T9"/>
                </a:cxn>
              </a:cxnLst>
              <a:rect l="0" t="0" r="r" b="b"/>
              <a:pathLst>
                <a:path w="279" h="391">
                  <a:moveTo>
                    <a:pt x="73" y="0"/>
                  </a:moveTo>
                  <a:lnTo>
                    <a:pt x="279" y="391"/>
                  </a:lnTo>
                  <a:lnTo>
                    <a:pt x="0" y="369"/>
                  </a:lnTo>
                  <a:lnTo>
                    <a:pt x="73" y="0"/>
                  </a:lnTo>
                  <a:lnTo>
                    <a:pt x="73" y="0"/>
                  </a:lnTo>
                  <a:close/>
                </a:path>
              </a:pathLst>
            </a:custGeom>
            <a:solidFill>
              <a:srgbClr val="6F5D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íSḻiḓè">
              <a:extLst>
                <a:ext uri="{FF2B5EF4-FFF2-40B4-BE49-F238E27FC236}">
                  <a16:creationId xmlns:a16="http://schemas.microsoft.com/office/drawing/2014/main" id="{AFBC4F9D-7FCA-46BF-878D-A09A4BFAB461}"/>
                </a:ext>
              </a:extLst>
            </p:cNvPr>
            <p:cNvSpPr/>
            <p:nvPr/>
          </p:nvSpPr>
          <p:spPr bwMode="auto">
            <a:xfrm>
              <a:off x="5062538" y="2463800"/>
              <a:ext cx="1835150" cy="1592263"/>
            </a:xfrm>
            <a:custGeom>
              <a:avLst/>
              <a:gdLst>
                <a:gd name="T0" fmla="*/ 568 w 1188"/>
                <a:gd name="T1" fmla="*/ 19 h 1031"/>
                <a:gd name="T2" fmla="*/ 561 w 1188"/>
                <a:gd name="T3" fmla="*/ 19 h 1031"/>
                <a:gd name="T4" fmla="*/ 542 w 1188"/>
                <a:gd name="T5" fmla="*/ 21 h 1031"/>
                <a:gd name="T6" fmla="*/ 515 w 1188"/>
                <a:gd name="T7" fmla="*/ 27 h 1031"/>
                <a:gd name="T8" fmla="*/ 483 w 1188"/>
                <a:gd name="T9" fmla="*/ 40 h 1031"/>
                <a:gd name="T10" fmla="*/ 449 w 1188"/>
                <a:gd name="T11" fmla="*/ 61 h 1031"/>
                <a:gd name="T12" fmla="*/ 416 w 1188"/>
                <a:gd name="T13" fmla="*/ 94 h 1031"/>
                <a:gd name="T14" fmla="*/ 388 w 1188"/>
                <a:gd name="T15" fmla="*/ 140 h 1031"/>
                <a:gd name="T16" fmla="*/ 368 w 1188"/>
                <a:gd name="T17" fmla="*/ 203 h 1031"/>
                <a:gd name="T18" fmla="*/ 360 w 1188"/>
                <a:gd name="T19" fmla="*/ 283 h 1031"/>
                <a:gd name="T20" fmla="*/ 360 w 1188"/>
                <a:gd name="T21" fmla="*/ 313 h 1031"/>
                <a:gd name="T22" fmla="*/ 359 w 1188"/>
                <a:gd name="T23" fmla="*/ 330 h 1031"/>
                <a:gd name="T24" fmla="*/ 346 w 1188"/>
                <a:gd name="T25" fmla="*/ 353 h 1031"/>
                <a:gd name="T26" fmla="*/ 316 w 1188"/>
                <a:gd name="T27" fmla="*/ 377 h 1031"/>
                <a:gd name="T28" fmla="*/ 141 w 1188"/>
                <a:gd name="T29" fmla="*/ 595 h 1031"/>
                <a:gd name="T30" fmla="*/ 61 w 1188"/>
                <a:gd name="T31" fmla="*/ 833 h 1031"/>
                <a:gd name="T32" fmla="*/ 79 w 1188"/>
                <a:gd name="T33" fmla="*/ 991 h 1031"/>
                <a:gd name="T34" fmla="*/ 1091 w 1188"/>
                <a:gd name="T35" fmla="*/ 970 h 1031"/>
                <a:gd name="T36" fmla="*/ 1055 w 1188"/>
                <a:gd name="T37" fmla="*/ 680 h 1031"/>
                <a:gd name="T38" fmla="*/ 974 w 1188"/>
                <a:gd name="T39" fmla="*/ 421 h 1031"/>
                <a:gd name="T40" fmla="*/ 860 w 1188"/>
                <a:gd name="T41" fmla="*/ 264 h 1031"/>
                <a:gd name="T42" fmla="*/ 568 w 1188"/>
                <a:gd name="T43" fmla="*/ 19 h 1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88" h="1031">
                  <a:moveTo>
                    <a:pt x="568" y="19"/>
                  </a:moveTo>
                  <a:cubicBezTo>
                    <a:pt x="566" y="19"/>
                    <a:pt x="563" y="19"/>
                    <a:pt x="561" y="19"/>
                  </a:cubicBezTo>
                  <a:cubicBezTo>
                    <a:pt x="555" y="19"/>
                    <a:pt x="549" y="20"/>
                    <a:pt x="542" y="21"/>
                  </a:cubicBezTo>
                  <a:cubicBezTo>
                    <a:pt x="533" y="22"/>
                    <a:pt x="524" y="24"/>
                    <a:pt x="515" y="27"/>
                  </a:cubicBezTo>
                  <a:cubicBezTo>
                    <a:pt x="504" y="30"/>
                    <a:pt x="494" y="34"/>
                    <a:pt x="483" y="40"/>
                  </a:cubicBezTo>
                  <a:cubicBezTo>
                    <a:pt x="471" y="46"/>
                    <a:pt x="460" y="53"/>
                    <a:pt x="449" y="61"/>
                  </a:cubicBezTo>
                  <a:cubicBezTo>
                    <a:pt x="437" y="71"/>
                    <a:pt x="426" y="82"/>
                    <a:pt x="416" y="94"/>
                  </a:cubicBezTo>
                  <a:cubicBezTo>
                    <a:pt x="405" y="108"/>
                    <a:pt x="396" y="124"/>
                    <a:pt x="388" y="140"/>
                  </a:cubicBezTo>
                  <a:cubicBezTo>
                    <a:pt x="379" y="160"/>
                    <a:pt x="373" y="181"/>
                    <a:pt x="368" y="203"/>
                  </a:cubicBezTo>
                  <a:cubicBezTo>
                    <a:pt x="363" y="229"/>
                    <a:pt x="360" y="256"/>
                    <a:pt x="360" y="283"/>
                  </a:cubicBezTo>
                  <a:cubicBezTo>
                    <a:pt x="359" y="293"/>
                    <a:pt x="360" y="303"/>
                    <a:pt x="360" y="313"/>
                  </a:cubicBezTo>
                  <a:cubicBezTo>
                    <a:pt x="360" y="319"/>
                    <a:pt x="360" y="324"/>
                    <a:pt x="359" y="330"/>
                  </a:cubicBezTo>
                  <a:cubicBezTo>
                    <a:pt x="356" y="338"/>
                    <a:pt x="351" y="346"/>
                    <a:pt x="346" y="353"/>
                  </a:cubicBezTo>
                  <a:cubicBezTo>
                    <a:pt x="338" y="364"/>
                    <a:pt x="328" y="371"/>
                    <a:pt x="316" y="377"/>
                  </a:cubicBezTo>
                  <a:cubicBezTo>
                    <a:pt x="277" y="395"/>
                    <a:pt x="151" y="430"/>
                    <a:pt x="141" y="595"/>
                  </a:cubicBezTo>
                  <a:cubicBezTo>
                    <a:pt x="130" y="761"/>
                    <a:pt x="123" y="801"/>
                    <a:pt x="61" y="833"/>
                  </a:cubicBezTo>
                  <a:cubicBezTo>
                    <a:pt x="0" y="865"/>
                    <a:pt x="18" y="952"/>
                    <a:pt x="79" y="991"/>
                  </a:cubicBezTo>
                  <a:cubicBezTo>
                    <a:pt x="141" y="1031"/>
                    <a:pt x="1091" y="970"/>
                    <a:pt x="1091" y="970"/>
                  </a:cubicBezTo>
                  <a:cubicBezTo>
                    <a:pt x="1091" y="970"/>
                    <a:pt x="1188" y="806"/>
                    <a:pt x="1055" y="680"/>
                  </a:cubicBezTo>
                  <a:cubicBezTo>
                    <a:pt x="921" y="554"/>
                    <a:pt x="997" y="522"/>
                    <a:pt x="974" y="421"/>
                  </a:cubicBezTo>
                  <a:cubicBezTo>
                    <a:pt x="950" y="320"/>
                    <a:pt x="862" y="313"/>
                    <a:pt x="860" y="264"/>
                  </a:cubicBezTo>
                  <a:cubicBezTo>
                    <a:pt x="858" y="216"/>
                    <a:pt x="853" y="0"/>
                    <a:pt x="568" y="19"/>
                  </a:cubicBezTo>
                  <a:close/>
                </a:path>
              </a:pathLst>
            </a:custGeom>
            <a:solidFill>
              <a:srgbClr val="3D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îŝľïḍé">
              <a:extLst>
                <a:ext uri="{FF2B5EF4-FFF2-40B4-BE49-F238E27FC236}">
                  <a16:creationId xmlns:a16="http://schemas.microsoft.com/office/drawing/2014/main" id="{522F6495-ABE5-4347-B6BC-3583C9376613}"/>
                </a:ext>
              </a:extLst>
            </p:cNvPr>
            <p:cNvSpPr/>
            <p:nvPr/>
          </p:nvSpPr>
          <p:spPr bwMode="auto">
            <a:xfrm>
              <a:off x="5759451" y="2632075"/>
              <a:ext cx="617537" cy="700088"/>
            </a:xfrm>
            <a:custGeom>
              <a:avLst/>
              <a:gdLst>
                <a:gd name="T0" fmla="*/ 370 w 400"/>
                <a:gd name="T1" fmla="*/ 349 h 453"/>
                <a:gd name="T2" fmla="*/ 157 w 400"/>
                <a:gd name="T3" fmla="*/ 407 h 453"/>
                <a:gd name="T4" fmla="*/ 29 w 400"/>
                <a:gd name="T5" fmla="*/ 163 h 453"/>
                <a:gd name="T6" fmla="*/ 264 w 400"/>
                <a:gd name="T7" fmla="*/ 31 h 453"/>
                <a:gd name="T8" fmla="*/ 370 w 400"/>
                <a:gd name="T9" fmla="*/ 349 h 453"/>
              </a:gdLst>
              <a:ahLst/>
              <a:cxnLst>
                <a:cxn ang="0">
                  <a:pos x="T0" y="T1"/>
                </a:cxn>
                <a:cxn ang="0">
                  <a:pos x="T2" y="T3"/>
                </a:cxn>
                <a:cxn ang="0">
                  <a:pos x="T4" y="T5"/>
                </a:cxn>
                <a:cxn ang="0">
                  <a:pos x="T6" y="T7"/>
                </a:cxn>
                <a:cxn ang="0">
                  <a:pos x="T8" y="T9"/>
                </a:cxn>
              </a:cxnLst>
              <a:rect l="0" t="0" r="r" b="b"/>
              <a:pathLst>
                <a:path w="400" h="453">
                  <a:moveTo>
                    <a:pt x="370" y="349"/>
                  </a:moveTo>
                  <a:cubicBezTo>
                    <a:pt x="341" y="453"/>
                    <a:pt x="257" y="437"/>
                    <a:pt x="157" y="407"/>
                  </a:cubicBezTo>
                  <a:cubicBezTo>
                    <a:pt x="57" y="376"/>
                    <a:pt x="0" y="267"/>
                    <a:pt x="29" y="163"/>
                  </a:cubicBezTo>
                  <a:cubicBezTo>
                    <a:pt x="59" y="60"/>
                    <a:pt x="164" y="0"/>
                    <a:pt x="264" y="31"/>
                  </a:cubicBezTo>
                  <a:cubicBezTo>
                    <a:pt x="364" y="62"/>
                    <a:pt x="400" y="246"/>
                    <a:pt x="370" y="349"/>
                  </a:cubicBezTo>
                  <a:close/>
                </a:path>
              </a:pathLst>
            </a:custGeom>
            <a:solidFill>
              <a:srgbClr val="EEA8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íṧľídé">
              <a:extLst>
                <a:ext uri="{FF2B5EF4-FFF2-40B4-BE49-F238E27FC236}">
                  <a16:creationId xmlns:a16="http://schemas.microsoft.com/office/drawing/2014/main" id="{48E27F10-B6E0-423B-ABAA-FFEC4E4C8501}"/>
                </a:ext>
              </a:extLst>
            </p:cNvPr>
            <p:cNvSpPr/>
            <p:nvPr/>
          </p:nvSpPr>
          <p:spPr bwMode="auto">
            <a:xfrm>
              <a:off x="5680076" y="2601912"/>
              <a:ext cx="474662" cy="582613"/>
            </a:xfrm>
            <a:custGeom>
              <a:avLst/>
              <a:gdLst>
                <a:gd name="T0" fmla="*/ 233 w 308"/>
                <a:gd name="T1" fmla="*/ 6 h 378"/>
                <a:gd name="T2" fmla="*/ 176 w 308"/>
                <a:gd name="T3" fmla="*/ 201 h 378"/>
                <a:gd name="T4" fmla="*/ 80 w 308"/>
                <a:gd name="T5" fmla="*/ 378 h 378"/>
                <a:gd name="T6" fmla="*/ 23 w 308"/>
                <a:gd name="T7" fmla="*/ 225 h 378"/>
                <a:gd name="T8" fmla="*/ 92 w 308"/>
                <a:gd name="T9" fmla="*/ 34 h 378"/>
                <a:gd name="T10" fmla="*/ 233 w 308"/>
                <a:gd name="T11" fmla="*/ 6 h 378"/>
              </a:gdLst>
              <a:ahLst/>
              <a:cxnLst>
                <a:cxn ang="0">
                  <a:pos x="T0" y="T1"/>
                </a:cxn>
                <a:cxn ang="0">
                  <a:pos x="T2" y="T3"/>
                </a:cxn>
                <a:cxn ang="0">
                  <a:pos x="T4" y="T5"/>
                </a:cxn>
                <a:cxn ang="0">
                  <a:pos x="T6" y="T7"/>
                </a:cxn>
                <a:cxn ang="0">
                  <a:pos x="T8" y="T9"/>
                </a:cxn>
                <a:cxn ang="0">
                  <a:pos x="T10" y="T11"/>
                </a:cxn>
              </a:cxnLst>
              <a:rect l="0" t="0" r="r" b="b"/>
              <a:pathLst>
                <a:path w="308" h="378">
                  <a:moveTo>
                    <a:pt x="233" y="6"/>
                  </a:moveTo>
                  <a:cubicBezTo>
                    <a:pt x="233" y="6"/>
                    <a:pt x="308" y="133"/>
                    <a:pt x="176" y="201"/>
                  </a:cubicBezTo>
                  <a:cubicBezTo>
                    <a:pt x="43" y="269"/>
                    <a:pt x="80" y="378"/>
                    <a:pt x="80" y="378"/>
                  </a:cubicBezTo>
                  <a:cubicBezTo>
                    <a:pt x="80" y="378"/>
                    <a:pt x="8" y="347"/>
                    <a:pt x="23" y="225"/>
                  </a:cubicBezTo>
                  <a:cubicBezTo>
                    <a:pt x="38" y="103"/>
                    <a:pt x="0" y="69"/>
                    <a:pt x="92" y="34"/>
                  </a:cubicBezTo>
                  <a:cubicBezTo>
                    <a:pt x="183" y="0"/>
                    <a:pt x="233" y="6"/>
                    <a:pt x="233" y="6"/>
                  </a:cubicBezTo>
                  <a:close/>
                </a:path>
              </a:pathLst>
            </a:custGeom>
            <a:solidFill>
              <a:srgbClr val="3D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iṡḻîḍè">
              <a:extLst>
                <a:ext uri="{FF2B5EF4-FFF2-40B4-BE49-F238E27FC236}">
                  <a16:creationId xmlns:a16="http://schemas.microsoft.com/office/drawing/2014/main" id="{0FB9925B-D44D-4D79-B22C-A5FC2F287AB3}"/>
                </a:ext>
              </a:extLst>
            </p:cNvPr>
            <p:cNvSpPr/>
            <p:nvPr/>
          </p:nvSpPr>
          <p:spPr bwMode="auto">
            <a:xfrm>
              <a:off x="5932488" y="3130550"/>
              <a:ext cx="306387" cy="300038"/>
            </a:xfrm>
            <a:custGeom>
              <a:avLst/>
              <a:gdLst>
                <a:gd name="T0" fmla="*/ 156 w 198"/>
                <a:gd name="T1" fmla="*/ 66 h 194"/>
                <a:gd name="T2" fmla="*/ 165 w 198"/>
                <a:gd name="T3" fmla="*/ 171 h 194"/>
                <a:gd name="T4" fmla="*/ 14 w 198"/>
                <a:gd name="T5" fmla="*/ 190 h 194"/>
                <a:gd name="T6" fmla="*/ 30 w 198"/>
                <a:gd name="T7" fmla="*/ 46 h 194"/>
                <a:gd name="T8" fmla="*/ 156 w 198"/>
                <a:gd name="T9" fmla="*/ 66 h 194"/>
              </a:gdLst>
              <a:ahLst/>
              <a:cxnLst>
                <a:cxn ang="0">
                  <a:pos x="T0" y="T1"/>
                </a:cxn>
                <a:cxn ang="0">
                  <a:pos x="T2" y="T3"/>
                </a:cxn>
                <a:cxn ang="0">
                  <a:pos x="T4" y="T5"/>
                </a:cxn>
                <a:cxn ang="0">
                  <a:pos x="T6" y="T7"/>
                </a:cxn>
                <a:cxn ang="0">
                  <a:pos x="T8" y="T9"/>
                </a:cxn>
              </a:cxnLst>
              <a:rect l="0" t="0" r="r" b="b"/>
              <a:pathLst>
                <a:path w="198" h="194">
                  <a:moveTo>
                    <a:pt x="156" y="66"/>
                  </a:moveTo>
                  <a:cubicBezTo>
                    <a:pt x="156" y="66"/>
                    <a:pt x="131" y="149"/>
                    <a:pt x="165" y="171"/>
                  </a:cubicBezTo>
                  <a:cubicBezTo>
                    <a:pt x="198" y="194"/>
                    <a:pt x="14" y="190"/>
                    <a:pt x="14" y="190"/>
                  </a:cubicBezTo>
                  <a:cubicBezTo>
                    <a:pt x="14" y="190"/>
                    <a:pt x="0" y="91"/>
                    <a:pt x="30" y="46"/>
                  </a:cubicBezTo>
                  <a:cubicBezTo>
                    <a:pt x="61" y="0"/>
                    <a:pt x="156" y="66"/>
                    <a:pt x="156" y="66"/>
                  </a:cubicBezTo>
                  <a:close/>
                </a:path>
              </a:pathLst>
            </a:custGeom>
            <a:solidFill>
              <a:srgbClr val="EEA8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ïśḷiḑê">
              <a:extLst>
                <a:ext uri="{FF2B5EF4-FFF2-40B4-BE49-F238E27FC236}">
                  <a16:creationId xmlns:a16="http://schemas.microsoft.com/office/drawing/2014/main" id="{E5A5194B-EDF6-44B7-8E50-F0D24D516FF6}"/>
                </a:ext>
              </a:extLst>
            </p:cNvPr>
            <p:cNvSpPr/>
            <p:nvPr/>
          </p:nvSpPr>
          <p:spPr bwMode="auto">
            <a:xfrm>
              <a:off x="5781676" y="3060700"/>
              <a:ext cx="85725" cy="88900"/>
            </a:xfrm>
            <a:prstGeom prst="ellipse">
              <a:avLst/>
            </a:prstGeom>
            <a:solidFill>
              <a:srgbClr val="EEA8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ïṣ1íḋê">
              <a:extLst>
                <a:ext uri="{FF2B5EF4-FFF2-40B4-BE49-F238E27FC236}">
                  <a16:creationId xmlns:a16="http://schemas.microsoft.com/office/drawing/2014/main" id="{05880C3D-B95C-4429-B4FF-A2B980BC3B53}"/>
                </a:ext>
              </a:extLst>
            </p:cNvPr>
            <p:cNvSpPr/>
            <p:nvPr/>
          </p:nvSpPr>
          <p:spPr bwMode="auto">
            <a:xfrm>
              <a:off x="5986463" y="2971800"/>
              <a:ext cx="49212" cy="49213"/>
            </a:xfrm>
            <a:prstGeom prst="ellipse">
              <a:avLst/>
            </a:prstGeom>
            <a:solidFill>
              <a:srgbClr val="3D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ïŝlidé">
              <a:extLst>
                <a:ext uri="{FF2B5EF4-FFF2-40B4-BE49-F238E27FC236}">
                  <a16:creationId xmlns:a16="http://schemas.microsoft.com/office/drawing/2014/main" id="{42D70170-DD46-41DB-8AAE-B9868E39FDAB}"/>
                </a:ext>
              </a:extLst>
            </p:cNvPr>
            <p:cNvSpPr/>
            <p:nvPr/>
          </p:nvSpPr>
          <p:spPr bwMode="auto">
            <a:xfrm>
              <a:off x="6219826" y="2847975"/>
              <a:ext cx="47625" cy="47625"/>
            </a:xfrm>
            <a:prstGeom prst="ellipse">
              <a:avLst/>
            </a:prstGeom>
            <a:solidFill>
              <a:srgbClr val="3D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íṩliḑe">
              <a:extLst>
                <a:ext uri="{FF2B5EF4-FFF2-40B4-BE49-F238E27FC236}">
                  <a16:creationId xmlns:a16="http://schemas.microsoft.com/office/drawing/2014/main" id="{1A9C620C-C818-451F-9F8F-CA15DE58D7F8}"/>
                </a:ext>
              </a:extLst>
            </p:cNvPr>
            <p:cNvSpPr/>
            <p:nvPr/>
          </p:nvSpPr>
          <p:spPr bwMode="auto">
            <a:xfrm>
              <a:off x="5915026" y="2897187"/>
              <a:ext cx="111125" cy="119063"/>
            </a:xfrm>
            <a:custGeom>
              <a:avLst/>
              <a:gdLst>
                <a:gd name="T0" fmla="*/ 72 w 72"/>
                <a:gd name="T1" fmla="*/ 21 h 77"/>
                <a:gd name="T2" fmla="*/ 49 w 72"/>
                <a:gd name="T3" fmla="*/ 28 h 77"/>
                <a:gd name="T4" fmla="*/ 16 w 72"/>
                <a:gd name="T5" fmla="*/ 47 h 77"/>
                <a:gd name="T6" fmla="*/ 7 w 72"/>
                <a:gd name="T7" fmla="*/ 62 h 77"/>
                <a:gd name="T8" fmla="*/ 0 w 72"/>
                <a:gd name="T9" fmla="*/ 77 h 77"/>
                <a:gd name="T10" fmla="*/ 0 w 72"/>
                <a:gd name="T11" fmla="*/ 72 h 77"/>
                <a:gd name="T12" fmla="*/ 4 w 72"/>
                <a:gd name="T13" fmla="*/ 44 h 77"/>
                <a:gd name="T14" fmla="*/ 32 w 72"/>
                <a:gd name="T15" fmla="*/ 14 h 77"/>
                <a:gd name="T16" fmla="*/ 72 w 72"/>
                <a:gd name="T17" fmla="*/ 2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77">
                  <a:moveTo>
                    <a:pt x="72" y="21"/>
                  </a:moveTo>
                  <a:cubicBezTo>
                    <a:pt x="72" y="22"/>
                    <a:pt x="51" y="28"/>
                    <a:pt x="49" y="28"/>
                  </a:cubicBezTo>
                  <a:cubicBezTo>
                    <a:pt x="37" y="33"/>
                    <a:pt x="25" y="37"/>
                    <a:pt x="16" y="47"/>
                  </a:cubicBezTo>
                  <a:cubicBezTo>
                    <a:pt x="12" y="51"/>
                    <a:pt x="10" y="56"/>
                    <a:pt x="7" y="62"/>
                  </a:cubicBezTo>
                  <a:cubicBezTo>
                    <a:pt x="5" y="67"/>
                    <a:pt x="4" y="73"/>
                    <a:pt x="0" y="77"/>
                  </a:cubicBezTo>
                  <a:cubicBezTo>
                    <a:pt x="0" y="76"/>
                    <a:pt x="0" y="74"/>
                    <a:pt x="0" y="72"/>
                  </a:cubicBezTo>
                  <a:cubicBezTo>
                    <a:pt x="1" y="62"/>
                    <a:pt x="1" y="53"/>
                    <a:pt x="4" y="44"/>
                  </a:cubicBezTo>
                  <a:cubicBezTo>
                    <a:pt x="8" y="31"/>
                    <a:pt x="21" y="21"/>
                    <a:pt x="32" y="14"/>
                  </a:cubicBezTo>
                  <a:cubicBezTo>
                    <a:pt x="43" y="8"/>
                    <a:pt x="70" y="0"/>
                    <a:pt x="72" y="21"/>
                  </a:cubicBezTo>
                  <a:close/>
                </a:path>
              </a:pathLst>
            </a:custGeom>
            <a:solidFill>
              <a:srgbClr val="3D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ï$ľîḑê">
              <a:extLst>
                <a:ext uri="{FF2B5EF4-FFF2-40B4-BE49-F238E27FC236}">
                  <a16:creationId xmlns:a16="http://schemas.microsoft.com/office/drawing/2014/main" id="{FA8C1882-8154-4D48-9FB4-18662D7381E7}"/>
                </a:ext>
              </a:extLst>
            </p:cNvPr>
            <p:cNvSpPr/>
            <p:nvPr/>
          </p:nvSpPr>
          <p:spPr bwMode="auto">
            <a:xfrm>
              <a:off x="6143626" y="2784475"/>
              <a:ext cx="157162" cy="77788"/>
            </a:xfrm>
            <a:custGeom>
              <a:avLst/>
              <a:gdLst>
                <a:gd name="T0" fmla="*/ 17 w 101"/>
                <a:gd name="T1" fmla="*/ 50 h 50"/>
                <a:gd name="T2" fmla="*/ 34 w 101"/>
                <a:gd name="T3" fmla="*/ 34 h 50"/>
                <a:gd name="T4" fmla="*/ 67 w 101"/>
                <a:gd name="T5" fmla="*/ 14 h 50"/>
                <a:gd name="T6" fmla="*/ 84 w 101"/>
                <a:gd name="T7" fmla="*/ 14 h 50"/>
                <a:gd name="T8" fmla="*/ 101 w 101"/>
                <a:gd name="T9" fmla="*/ 15 h 50"/>
                <a:gd name="T10" fmla="*/ 97 w 101"/>
                <a:gd name="T11" fmla="*/ 13 h 50"/>
                <a:gd name="T12" fmla="*/ 70 w 101"/>
                <a:gd name="T13" fmla="*/ 2 h 50"/>
                <a:gd name="T14" fmla="*/ 31 w 101"/>
                <a:gd name="T15" fmla="*/ 12 h 50"/>
                <a:gd name="T16" fmla="*/ 17 w 101"/>
                <a:gd name="T1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50">
                  <a:moveTo>
                    <a:pt x="17" y="50"/>
                  </a:moveTo>
                  <a:cubicBezTo>
                    <a:pt x="17" y="50"/>
                    <a:pt x="33" y="35"/>
                    <a:pt x="34" y="34"/>
                  </a:cubicBezTo>
                  <a:cubicBezTo>
                    <a:pt x="44" y="25"/>
                    <a:pt x="54" y="17"/>
                    <a:pt x="67" y="14"/>
                  </a:cubicBezTo>
                  <a:cubicBezTo>
                    <a:pt x="73" y="13"/>
                    <a:pt x="78" y="13"/>
                    <a:pt x="84" y="14"/>
                  </a:cubicBezTo>
                  <a:cubicBezTo>
                    <a:pt x="89" y="15"/>
                    <a:pt x="96" y="17"/>
                    <a:pt x="101" y="15"/>
                  </a:cubicBezTo>
                  <a:cubicBezTo>
                    <a:pt x="100" y="14"/>
                    <a:pt x="98" y="13"/>
                    <a:pt x="97" y="13"/>
                  </a:cubicBezTo>
                  <a:cubicBezTo>
                    <a:pt x="88" y="9"/>
                    <a:pt x="79" y="4"/>
                    <a:pt x="70" y="2"/>
                  </a:cubicBezTo>
                  <a:cubicBezTo>
                    <a:pt x="57" y="0"/>
                    <a:pt x="42" y="5"/>
                    <a:pt x="31" y="12"/>
                  </a:cubicBezTo>
                  <a:cubicBezTo>
                    <a:pt x="20" y="18"/>
                    <a:pt x="0" y="38"/>
                    <a:pt x="17" y="50"/>
                  </a:cubicBezTo>
                  <a:close/>
                </a:path>
              </a:pathLst>
            </a:custGeom>
            <a:solidFill>
              <a:srgbClr val="3D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iŝļîḍé">
              <a:extLst>
                <a:ext uri="{FF2B5EF4-FFF2-40B4-BE49-F238E27FC236}">
                  <a16:creationId xmlns:a16="http://schemas.microsoft.com/office/drawing/2014/main" id="{389707C5-F285-49F2-B32B-3370178F3DEE}"/>
                </a:ext>
              </a:extLst>
            </p:cNvPr>
            <p:cNvSpPr/>
            <p:nvPr/>
          </p:nvSpPr>
          <p:spPr bwMode="auto">
            <a:xfrm>
              <a:off x="5349876" y="2746375"/>
              <a:ext cx="306387" cy="395288"/>
            </a:xfrm>
            <a:custGeom>
              <a:avLst/>
              <a:gdLst>
                <a:gd name="T0" fmla="*/ 197 w 198"/>
                <a:gd name="T1" fmla="*/ 5 h 256"/>
                <a:gd name="T2" fmla="*/ 174 w 198"/>
                <a:gd name="T3" fmla="*/ 87 h 256"/>
                <a:gd name="T4" fmla="*/ 166 w 198"/>
                <a:gd name="T5" fmla="*/ 129 h 256"/>
                <a:gd name="T6" fmla="*/ 164 w 198"/>
                <a:gd name="T7" fmla="*/ 139 h 256"/>
                <a:gd name="T8" fmla="*/ 163 w 198"/>
                <a:gd name="T9" fmla="*/ 144 h 256"/>
                <a:gd name="T10" fmla="*/ 162 w 198"/>
                <a:gd name="T11" fmla="*/ 150 h 256"/>
                <a:gd name="T12" fmla="*/ 148 w 198"/>
                <a:gd name="T13" fmla="*/ 169 h 256"/>
                <a:gd name="T14" fmla="*/ 129 w 198"/>
                <a:gd name="T15" fmla="*/ 180 h 256"/>
                <a:gd name="T16" fmla="*/ 109 w 198"/>
                <a:gd name="T17" fmla="*/ 189 h 256"/>
                <a:gd name="T18" fmla="*/ 89 w 198"/>
                <a:gd name="T19" fmla="*/ 196 h 256"/>
                <a:gd name="T20" fmla="*/ 79 w 198"/>
                <a:gd name="T21" fmla="*/ 199 h 256"/>
                <a:gd name="T22" fmla="*/ 69 w 198"/>
                <a:gd name="T23" fmla="*/ 203 h 256"/>
                <a:gd name="T24" fmla="*/ 33 w 198"/>
                <a:gd name="T25" fmla="*/ 226 h 256"/>
                <a:gd name="T26" fmla="*/ 2 w 198"/>
                <a:gd name="T27" fmla="*/ 255 h 256"/>
                <a:gd name="T28" fmla="*/ 2 w 198"/>
                <a:gd name="T29" fmla="*/ 255 h 256"/>
                <a:gd name="T30" fmla="*/ 0 w 198"/>
                <a:gd name="T31" fmla="*/ 255 h 256"/>
                <a:gd name="T32" fmla="*/ 0 w 198"/>
                <a:gd name="T33" fmla="*/ 253 h 256"/>
                <a:gd name="T34" fmla="*/ 31 w 198"/>
                <a:gd name="T35" fmla="*/ 222 h 256"/>
                <a:gd name="T36" fmla="*/ 67 w 198"/>
                <a:gd name="T37" fmla="*/ 199 h 256"/>
                <a:gd name="T38" fmla="*/ 77 w 198"/>
                <a:gd name="T39" fmla="*/ 194 h 256"/>
                <a:gd name="T40" fmla="*/ 87 w 198"/>
                <a:gd name="T41" fmla="*/ 191 h 256"/>
                <a:gd name="T42" fmla="*/ 107 w 198"/>
                <a:gd name="T43" fmla="*/ 183 h 256"/>
                <a:gd name="T44" fmla="*/ 126 w 198"/>
                <a:gd name="T45" fmla="*/ 174 h 256"/>
                <a:gd name="T46" fmla="*/ 144 w 198"/>
                <a:gd name="T47" fmla="*/ 164 h 256"/>
                <a:gd name="T48" fmla="*/ 155 w 198"/>
                <a:gd name="T49" fmla="*/ 148 h 256"/>
                <a:gd name="T50" fmla="*/ 156 w 198"/>
                <a:gd name="T51" fmla="*/ 143 h 256"/>
                <a:gd name="T52" fmla="*/ 157 w 198"/>
                <a:gd name="T53" fmla="*/ 138 h 256"/>
                <a:gd name="T54" fmla="*/ 159 w 198"/>
                <a:gd name="T55" fmla="*/ 127 h 256"/>
                <a:gd name="T56" fmla="*/ 167 w 198"/>
                <a:gd name="T57" fmla="*/ 85 h 256"/>
                <a:gd name="T58" fmla="*/ 178 w 198"/>
                <a:gd name="T59" fmla="*/ 43 h 256"/>
                <a:gd name="T60" fmla="*/ 191 w 198"/>
                <a:gd name="T61" fmla="*/ 2 h 256"/>
                <a:gd name="T62" fmla="*/ 195 w 198"/>
                <a:gd name="T63" fmla="*/ 0 h 256"/>
                <a:gd name="T64" fmla="*/ 197 w 198"/>
                <a:gd name="T65" fmla="*/ 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8" h="256">
                  <a:moveTo>
                    <a:pt x="197" y="5"/>
                  </a:moveTo>
                  <a:cubicBezTo>
                    <a:pt x="189" y="32"/>
                    <a:pt x="181" y="59"/>
                    <a:pt x="174" y="87"/>
                  </a:cubicBezTo>
                  <a:cubicBezTo>
                    <a:pt x="171" y="101"/>
                    <a:pt x="168" y="115"/>
                    <a:pt x="166" y="129"/>
                  </a:cubicBezTo>
                  <a:cubicBezTo>
                    <a:pt x="164" y="139"/>
                    <a:pt x="164" y="139"/>
                    <a:pt x="164" y="139"/>
                  </a:cubicBezTo>
                  <a:cubicBezTo>
                    <a:pt x="163" y="144"/>
                    <a:pt x="163" y="144"/>
                    <a:pt x="163" y="144"/>
                  </a:cubicBezTo>
                  <a:cubicBezTo>
                    <a:pt x="163" y="146"/>
                    <a:pt x="162" y="148"/>
                    <a:pt x="162" y="150"/>
                  </a:cubicBezTo>
                  <a:cubicBezTo>
                    <a:pt x="159" y="158"/>
                    <a:pt x="154" y="164"/>
                    <a:pt x="148" y="169"/>
                  </a:cubicBezTo>
                  <a:cubicBezTo>
                    <a:pt x="142" y="173"/>
                    <a:pt x="136" y="177"/>
                    <a:pt x="129" y="180"/>
                  </a:cubicBezTo>
                  <a:cubicBezTo>
                    <a:pt x="123" y="183"/>
                    <a:pt x="116" y="186"/>
                    <a:pt x="109" y="189"/>
                  </a:cubicBezTo>
                  <a:cubicBezTo>
                    <a:pt x="102" y="191"/>
                    <a:pt x="96" y="193"/>
                    <a:pt x="89" y="196"/>
                  </a:cubicBezTo>
                  <a:cubicBezTo>
                    <a:pt x="79" y="199"/>
                    <a:pt x="79" y="199"/>
                    <a:pt x="79" y="199"/>
                  </a:cubicBezTo>
                  <a:cubicBezTo>
                    <a:pt x="75" y="201"/>
                    <a:pt x="72" y="202"/>
                    <a:pt x="69" y="203"/>
                  </a:cubicBezTo>
                  <a:cubicBezTo>
                    <a:pt x="56" y="209"/>
                    <a:pt x="44" y="217"/>
                    <a:pt x="33" y="226"/>
                  </a:cubicBezTo>
                  <a:cubicBezTo>
                    <a:pt x="22" y="235"/>
                    <a:pt x="12" y="244"/>
                    <a:pt x="2" y="255"/>
                  </a:cubicBezTo>
                  <a:cubicBezTo>
                    <a:pt x="2" y="255"/>
                    <a:pt x="2" y="255"/>
                    <a:pt x="2" y="255"/>
                  </a:cubicBezTo>
                  <a:cubicBezTo>
                    <a:pt x="2" y="256"/>
                    <a:pt x="1" y="256"/>
                    <a:pt x="0" y="255"/>
                  </a:cubicBezTo>
                  <a:cubicBezTo>
                    <a:pt x="0" y="255"/>
                    <a:pt x="0" y="254"/>
                    <a:pt x="0" y="253"/>
                  </a:cubicBezTo>
                  <a:cubicBezTo>
                    <a:pt x="9" y="242"/>
                    <a:pt x="20" y="232"/>
                    <a:pt x="31" y="222"/>
                  </a:cubicBezTo>
                  <a:cubicBezTo>
                    <a:pt x="42" y="213"/>
                    <a:pt x="54" y="205"/>
                    <a:pt x="67" y="199"/>
                  </a:cubicBezTo>
                  <a:cubicBezTo>
                    <a:pt x="70" y="197"/>
                    <a:pt x="74" y="196"/>
                    <a:pt x="77" y="194"/>
                  </a:cubicBezTo>
                  <a:cubicBezTo>
                    <a:pt x="87" y="191"/>
                    <a:pt x="87" y="191"/>
                    <a:pt x="87" y="191"/>
                  </a:cubicBezTo>
                  <a:cubicBezTo>
                    <a:pt x="94" y="188"/>
                    <a:pt x="100" y="186"/>
                    <a:pt x="107" y="183"/>
                  </a:cubicBezTo>
                  <a:cubicBezTo>
                    <a:pt x="114" y="180"/>
                    <a:pt x="120" y="178"/>
                    <a:pt x="126" y="174"/>
                  </a:cubicBezTo>
                  <a:cubicBezTo>
                    <a:pt x="133" y="171"/>
                    <a:pt x="139" y="168"/>
                    <a:pt x="144" y="164"/>
                  </a:cubicBezTo>
                  <a:cubicBezTo>
                    <a:pt x="149" y="159"/>
                    <a:pt x="153" y="154"/>
                    <a:pt x="155" y="148"/>
                  </a:cubicBezTo>
                  <a:cubicBezTo>
                    <a:pt x="156" y="146"/>
                    <a:pt x="156" y="145"/>
                    <a:pt x="156" y="143"/>
                  </a:cubicBezTo>
                  <a:cubicBezTo>
                    <a:pt x="157" y="138"/>
                    <a:pt x="157" y="138"/>
                    <a:pt x="157" y="138"/>
                  </a:cubicBezTo>
                  <a:cubicBezTo>
                    <a:pt x="159" y="127"/>
                    <a:pt x="159" y="127"/>
                    <a:pt x="159" y="127"/>
                  </a:cubicBezTo>
                  <a:cubicBezTo>
                    <a:pt x="161" y="113"/>
                    <a:pt x="164" y="99"/>
                    <a:pt x="167" y="85"/>
                  </a:cubicBezTo>
                  <a:cubicBezTo>
                    <a:pt x="170" y="71"/>
                    <a:pt x="174" y="57"/>
                    <a:pt x="178" y="43"/>
                  </a:cubicBezTo>
                  <a:cubicBezTo>
                    <a:pt x="182" y="30"/>
                    <a:pt x="186" y="16"/>
                    <a:pt x="191" y="2"/>
                  </a:cubicBezTo>
                  <a:cubicBezTo>
                    <a:pt x="191" y="1"/>
                    <a:pt x="193" y="0"/>
                    <a:pt x="195" y="0"/>
                  </a:cubicBezTo>
                  <a:cubicBezTo>
                    <a:pt x="197" y="1"/>
                    <a:pt x="198" y="3"/>
                    <a:pt x="197" y="5"/>
                  </a:cubicBezTo>
                  <a:close/>
                </a:path>
              </a:pathLst>
            </a:custGeom>
            <a:solidFill>
              <a:srgbClr val="3D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îṥ1îdé">
              <a:extLst>
                <a:ext uri="{FF2B5EF4-FFF2-40B4-BE49-F238E27FC236}">
                  <a16:creationId xmlns:a16="http://schemas.microsoft.com/office/drawing/2014/main" id="{4790DB45-6715-47E2-8AC4-D663A520E2B4}"/>
                </a:ext>
              </a:extLst>
            </p:cNvPr>
            <p:cNvSpPr/>
            <p:nvPr/>
          </p:nvSpPr>
          <p:spPr bwMode="auto">
            <a:xfrm>
              <a:off x="5497513" y="3338512"/>
              <a:ext cx="1198562" cy="1395413"/>
            </a:xfrm>
            <a:custGeom>
              <a:avLst/>
              <a:gdLst>
                <a:gd name="T0" fmla="*/ 287 w 776"/>
                <a:gd name="T1" fmla="*/ 4 h 904"/>
                <a:gd name="T2" fmla="*/ 452 w 776"/>
                <a:gd name="T3" fmla="*/ 34 h 904"/>
                <a:gd name="T4" fmla="*/ 474 w 776"/>
                <a:gd name="T5" fmla="*/ 59 h 904"/>
                <a:gd name="T6" fmla="*/ 474 w 776"/>
                <a:gd name="T7" fmla="*/ 74 h 904"/>
                <a:gd name="T8" fmla="*/ 724 w 776"/>
                <a:gd name="T9" fmla="*/ 139 h 904"/>
                <a:gd name="T10" fmla="*/ 776 w 776"/>
                <a:gd name="T11" fmla="*/ 904 h 904"/>
                <a:gd name="T12" fmla="*/ 0 w 776"/>
                <a:gd name="T13" fmla="*/ 904 h 904"/>
                <a:gd name="T14" fmla="*/ 54 w 776"/>
                <a:gd name="T15" fmla="*/ 139 h 904"/>
                <a:gd name="T16" fmla="*/ 258 w 776"/>
                <a:gd name="T17" fmla="*/ 94 h 904"/>
                <a:gd name="T18" fmla="*/ 262 w 776"/>
                <a:gd name="T19" fmla="*/ 23 h 904"/>
                <a:gd name="T20" fmla="*/ 287 w 776"/>
                <a:gd name="T21" fmla="*/ 4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6" h="904">
                  <a:moveTo>
                    <a:pt x="287" y="4"/>
                  </a:moveTo>
                  <a:cubicBezTo>
                    <a:pt x="327" y="13"/>
                    <a:pt x="406" y="31"/>
                    <a:pt x="452" y="34"/>
                  </a:cubicBezTo>
                  <a:cubicBezTo>
                    <a:pt x="465" y="35"/>
                    <a:pt x="474" y="46"/>
                    <a:pt x="474" y="59"/>
                  </a:cubicBezTo>
                  <a:cubicBezTo>
                    <a:pt x="474" y="74"/>
                    <a:pt x="474" y="74"/>
                    <a:pt x="474" y="74"/>
                  </a:cubicBezTo>
                  <a:cubicBezTo>
                    <a:pt x="474" y="74"/>
                    <a:pt x="701" y="95"/>
                    <a:pt x="724" y="139"/>
                  </a:cubicBezTo>
                  <a:cubicBezTo>
                    <a:pt x="747" y="183"/>
                    <a:pt x="776" y="904"/>
                    <a:pt x="776" y="904"/>
                  </a:cubicBezTo>
                  <a:cubicBezTo>
                    <a:pt x="0" y="904"/>
                    <a:pt x="0" y="904"/>
                    <a:pt x="0" y="904"/>
                  </a:cubicBezTo>
                  <a:cubicBezTo>
                    <a:pt x="54" y="139"/>
                    <a:pt x="54" y="139"/>
                    <a:pt x="54" y="139"/>
                  </a:cubicBezTo>
                  <a:cubicBezTo>
                    <a:pt x="54" y="139"/>
                    <a:pt x="145" y="105"/>
                    <a:pt x="258" y="94"/>
                  </a:cubicBezTo>
                  <a:cubicBezTo>
                    <a:pt x="262" y="23"/>
                    <a:pt x="262" y="23"/>
                    <a:pt x="262" y="23"/>
                  </a:cubicBezTo>
                  <a:cubicBezTo>
                    <a:pt x="262" y="10"/>
                    <a:pt x="274" y="0"/>
                    <a:pt x="287" y="4"/>
                  </a:cubicBezTo>
                  <a:close/>
                </a:path>
              </a:pathLst>
            </a:custGeom>
            <a:solidFill>
              <a:srgbClr val="755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îšļíḍè">
              <a:extLst>
                <a:ext uri="{FF2B5EF4-FFF2-40B4-BE49-F238E27FC236}">
                  <a16:creationId xmlns:a16="http://schemas.microsoft.com/office/drawing/2014/main" id="{0E92CF49-0EE8-49E3-BDD2-73CB9DA1B729}"/>
                </a:ext>
              </a:extLst>
            </p:cNvPr>
            <p:cNvSpPr/>
            <p:nvPr/>
          </p:nvSpPr>
          <p:spPr bwMode="auto">
            <a:xfrm>
              <a:off x="4960938" y="3552825"/>
              <a:ext cx="1069975" cy="1150938"/>
            </a:xfrm>
            <a:custGeom>
              <a:avLst/>
              <a:gdLst>
                <a:gd name="T0" fmla="*/ 693 w 693"/>
                <a:gd name="T1" fmla="*/ 609 h 745"/>
                <a:gd name="T2" fmla="*/ 618 w 693"/>
                <a:gd name="T3" fmla="*/ 734 h 745"/>
                <a:gd name="T4" fmla="*/ 353 w 693"/>
                <a:gd name="T5" fmla="*/ 677 h 745"/>
                <a:gd name="T6" fmla="*/ 308 w 693"/>
                <a:gd name="T7" fmla="*/ 666 h 745"/>
                <a:gd name="T8" fmla="*/ 154 w 693"/>
                <a:gd name="T9" fmla="*/ 632 h 745"/>
                <a:gd name="T10" fmla="*/ 34 w 693"/>
                <a:gd name="T11" fmla="*/ 594 h 745"/>
                <a:gd name="T12" fmla="*/ 1 w 693"/>
                <a:gd name="T13" fmla="*/ 531 h 745"/>
                <a:gd name="T14" fmla="*/ 27 w 693"/>
                <a:gd name="T15" fmla="*/ 474 h 745"/>
                <a:gd name="T16" fmla="*/ 401 w 693"/>
                <a:gd name="T17" fmla="*/ 0 h 745"/>
                <a:gd name="T18" fmla="*/ 375 w 693"/>
                <a:gd name="T19" fmla="*/ 371 h 745"/>
                <a:gd name="T20" fmla="*/ 293 w 693"/>
                <a:gd name="T21" fmla="*/ 464 h 745"/>
                <a:gd name="T22" fmla="*/ 366 w 693"/>
                <a:gd name="T23" fmla="*/ 491 h 745"/>
                <a:gd name="T24" fmla="*/ 693 w 693"/>
                <a:gd name="T25" fmla="*/ 609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3" h="745">
                  <a:moveTo>
                    <a:pt x="693" y="609"/>
                  </a:moveTo>
                  <a:cubicBezTo>
                    <a:pt x="668" y="651"/>
                    <a:pt x="643" y="692"/>
                    <a:pt x="618" y="734"/>
                  </a:cubicBezTo>
                  <a:cubicBezTo>
                    <a:pt x="611" y="745"/>
                    <a:pt x="439" y="700"/>
                    <a:pt x="353" y="677"/>
                  </a:cubicBezTo>
                  <a:cubicBezTo>
                    <a:pt x="331" y="672"/>
                    <a:pt x="314" y="667"/>
                    <a:pt x="308" y="666"/>
                  </a:cubicBezTo>
                  <a:cubicBezTo>
                    <a:pt x="257" y="655"/>
                    <a:pt x="205" y="643"/>
                    <a:pt x="154" y="632"/>
                  </a:cubicBezTo>
                  <a:cubicBezTo>
                    <a:pt x="114" y="623"/>
                    <a:pt x="67" y="619"/>
                    <a:pt x="34" y="594"/>
                  </a:cubicBezTo>
                  <a:cubicBezTo>
                    <a:pt x="14" y="579"/>
                    <a:pt x="0" y="555"/>
                    <a:pt x="1" y="531"/>
                  </a:cubicBezTo>
                  <a:cubicBezTo>
                    <a:pt x="3" y="510"/>
                    <a:pt x="15" y="491"/>
                    <a:pt x="27" y="474"/>
                  </a:cubicBezTo>
                  <a:cubicBezTo>
                    <a:pt x="142" y="304"/>
                    <a:pt x="281" y="167"/>
                    <a:pt x="401" y="0"/>
                  </a:cubicBezTo>
                  <a:cubicBezTo>
                    <a:pt x="375" y="371"/>
                    <a:pt x="375" y="371"/>
                    <a:pt x="375" y="371"/>
                  </a:cubicBezTo>
                  <a:cubicBezTo>
                    <a:pt x="355" y="395"/>
                    <a:pt x="297" y="464"/>
                    <a:pt x="293" y="464"/>
                  </a:cubicBezTo>
                  <a:cubicBezTo>
                    <a:pt x="317" y="473"/>
                    <a:pt x="342" y="482"/>
                    <a:pt x="366" y="491"/>
                  </a:cubicBezTo>
                  <a:cubicBezTo>
                    <a:pt x="475" y="531"/>
                    <a:pt x="584" y="570"/>
                    <a:pt x="693" y="609"/>
                  </a:cubicBezTo>
                  <a:close/>
                </a:path>
              </a:pathLst>
            </a:custGeom>
            <a:solidFill>
              <a:srgbClr val="6F5D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íSliḋe">
              <a:extLst>
                <a:ext uri="{FF2B5EF4-FFF2-40B4-BE49-F238E27FC236}">
                  <a16:creationId xmlns:a16="http://schemas.microsoft.com/office/drawing/2014/main" id="{CEE48FCA-5F5D-4B43-88FC-C878889B0273}"/>
                </a:ext>
              </a:extLst>
            </p:cNvPr>
            <p:cNvSpPr/>
            <p:nvPr/>
          </p:nvSpPr>
          <p:spPr bwMode="auto">
            <a:xfrm>
              <a:off x="5924551" y="4513262"/>
              <a:ext cx="257175" cy="161925"/>
            </a:xfrm>
            <a:custGeom>
              <a:avLst/>
              <a:gdLst>
                <a:gd name="T0" fmla="*/ 166 w 166"/>
                <a:gd name="T1" fmla="*/ 105 h 105"/>
                <a:gd name="T2" fmla="*/ 0 w 166"/>
                <a:gd name="T3" fmla="*/ 105 h 105"/>
                <a:gd name="T4" fmla="*/ 0 w 166"/>
                <a:gd name="T5" fmla="*/ 102 h 105"/>
                <a:gd name="T6" fmla="*/ 61 w 166"/>
                <a:gd name="T7" fmla="*/ 0 h 105"/>
                <a:gd name="T8" fmla="*/ 62 w 166"/>
                <a:gd name="T9" fmla="*/ 0 h 105"/>
                <a:gd name="T10" fmla="*/ 156 w 166"/>
                <a:gd name="T11" fmla="*/ 60 h 105"/>
                <a:gd name="T12" fmla="*/ 166 w 166"/>
                <a:gd name="T13" fmla="*/ 105 h 105"/>
              </a:gdLst>
              <a:ahLst/>
              <a:cxnLst>
                <a:cxn ang="0">
                  <a:pos x="T0" y="T1"/>
                </a:cxn>
                <a:cxn ang="0">
                  <a:pos x="T2" y="T3"/>
                </a:cxn>
                <a:cxn ang="0">
                  <a:pos x="T4" y="T5"/>
                </a:cxn>
                <a:cxn ang="0">
                  <a:pos x="T6" y="T7"/>
                </a:cxn>
                <a:cxn ang="0">
                  <a:pos x="T8" y="T9"/>
                </a:cxn>
                <a:cxn ang="0">
                  <a:pos x="T10" y="T11"/>
                </a:cxn>
                <a:cxn ang="0">
                  <a:pos x="T12" y="T13"/>
                </a:cxn>
              </a:cxnLst>
              <a:rect l="0" t="0" r="r" b="b"/>
              <a:pathLst>
                <a:path w="166" h="105">
                  <a:moveTo>
                    <a:pt x="166" y="105"/>
                  </a:moveTo>
                  <a:cubicBezTo>
                    <a:pt x="0" y="105"/>
                    <a:pt x="0" y="105"/>
                    <a:pt x="0" y="105"/>
                  </a:cubicBezTo>
                  <a:cubicBezTo>
                    <a:pt x="0" y="102"/>
                    <a:pt x="0" y="102"/>
                    <a:pt x="0" y="102"/>
                  </a:cubicBezTo>
                  <a:cubicBezTo>
                    <a:pt x="20" y="68"/>
                    <a:pt x="40" y="34"/>
                    <a:pt x="61" y="0"/>
                  </a:cubicBezTo>
                  <a:cubicBezTo>
                    <a:pt x="62" y="0"/>
                    <a:pt x="62" y="0"/>
                    <a:pt x="62" y="0"/>
                  </a:cubicBezTo>
                  <a:cubicBezTo>
                    <a:pt x="106" y="10"/>
                    <a:pt x="149" y="28"/>
                    <a:pt x="156" y="60"/>
                  </a:cubicBezTo>
                  <a:lnTo>
                    <a:pt x="166" y="105"/>
                  </a:lnTo>
                  <a:close/>
                </a:path>
              </a:pathLst>
            </a:custGeom>
            <a:solidFill>
              <a:srgbClr val="EEA88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20" name="iŝļîdè">
              <a:extLst>
                <a:ext uri="{FF2B5EF4-FFF2-40B4-BE49-F238E27FC236}">
                  <a16:creationId xmlns:a16="http://schemas.microsoft.com/office/drawing/2014/main" id="{252427A1-F152-4116-93B7-F3AA0AAB710F}"/>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6121401" y="3886200"/>
              <a:ext cx="1449387" cy="85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îś1iḍé">
              <a:extLst>
                <a:ext uri="{FF2B5EF4-FFF2-40B4-BE49-F238E27FC236}">
                  <a16:creationId xmlns:a16="http://schemas.microsoft.com/office/drawing/2014/main" id="{17E7259D-4459-4DA4-AC25-D60A57BF8EEA}"/>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5711826" y="4632325"/>
              <a:ext cx="615950" cy="10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íśľîḑé">
              <a:extLst>
                <a:ext uri="{FF2B5EF4-FFF2-40B4-BE49-F238E27FC236}">
                  <a16:creationId xmlns:a16="http://schemas.microsoft.com/office/drawing/2014/main" id="{80AF441E-FBCC-4CFA-8A8D-9185E8E36FC3}"/>
                </a:ext>
              </a:extLst>
            </p:cNvPr>
            <p:cNvSpPr/>
            <p:nvPr/>
          </p:nvSpPr>
          <p:spPr bwMode="auto">
            <a:xfrm>
              <a:off x="6189663" y="3894137"/>
              <a:ext cx="1404937" cy="839788"/>
            </a:xfrm>
            <a:custGeom>
              <a:avLst/>
              <a:gdLst>
                <a:gd name="T0" fmla="*/ 736 w 910"/>
                <a:gd name="T1" fmla="*/ 544 h 544"/>
                <a:gd name="T2" fmla="*/ 34 w 910"/>
                <a:gd name="T3" fmla="*/ 544 h 544"/>
                <a:gd name="T4" fmla="*/ 6 w 910"/>
                <a:gd name="T5" fmla="*/ 506 h 544"/>
                <a:gd name="T6" fmla="*/ 128 w 910"/>
                <a:gd name="T7" fmla="*/ 38 h 544"/>
                <a:gd name="T8" fmla="*/ 175 w 910"/>
                <a:gd name="T9" fmla="*/ 0 h 544"/>
                <a:gd name="T10" fmla="*/ 877 w 910"/>
                <a:gd name="T11" fmla="*/ 0 h 544"/>
                <a:gd name="T12" fmla="*/ 905 w 910"/>
                <a:gd name="T13" fmla="*/ 38 h 544"/>
                <a:gd name="T14" fmla="*/ 783 w 910"/>
                <a:gd name="T15" fmla="*/ 506 h 544"/>
                <a:gd name="T16" fmla="*/ 736 w 910"/>
                <a:gd name="T17" fmla="*/ 544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0" h="544">
                  <a:moveTo>
                    <a:pt x="736" y="544"/>
                  </a:moveTo>
                  <a:cubicBezTo>
                    <a:pt x="34" y="544"/>
                    <a:pt x="34" y="544"/>
                    <a:pt x="34" y="544"/>
                  </a:cubicBezTo>
                  <a:cubicBezTo>
                    <a:pt x="13" y="544"/>
                    <a:pt x="0" y="527"/>
                    <a:pt x="6" y="506"/>
                  </a:cubicBezTo>
                  <a:cubicBezTo>
                    <a:pt x="128" y="38"/>
                    <a:pt x="128" y="38"/>
                    <a:pt x="128" y="38"/>
                  </a:cubicBezTo>
                  <a:cubicBezTo>
                    <a:pt x="133" y="17"/>
                    <a:pt x="154" y="0"/>
                    <a:pt x="175" y="0"/>
                  </a:cubicBezTo>
                  <a:cubicBezTo>
                    <a:pt x="877" y="0"/>
                    <a:pt x="877" y="0"/>
                    <a:pt x="877" y="0"/>
                  </a:cubicBezTo>
                  <a:cubicBezTo>
                    <a:pt x="898" y="0"/>
                    <a:pt x="910" y="17"/>
                    <a:pt x="905" y="38"/>
                  </a:cubicBezTo>
                  <a:cubicBezTo>
                    <a:pt x="783" y="506"/>
                    <a:pt x="783" y="506"/>
                    <a:pt x="783" y="506"/>
                  </a:cubicBezTo>
                  <a:cubicBezTo>
                    <a:pt x="778" y="527"/>
                    <a:pt x="756" y="544"/>
                    <a:pt x="736" y="544"/>
                  </a:cubicBezTo>
                  <a:close/>
                </a:path>
              </a:pathLst>
            </a:custGeom>
            <a:solidFill>
              <a:srgbClr val="3D3D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îŝľîḑê">
              <a:extLst>
                <a:ext uri="{FF2B5EF4-FFF2-40B4-BE49-F238E27FC236}">
                  <a16:creationId xmlns:a16="http://schemas.microsoft.com/office/drawing/2014/main" id="{33415605-B0DF-4017-B896-578723E96DEC}"/>
                </a:ext>
              </a:extLst>
            </p:cNvPr>
            <p:cNvSpPr/>
            <p:nvPr/>
          </p:nvSpPr>
          <p:spPr bwMode="auto">
            <a:xfrm>
              <a:off x="6135688" y="2962275"/>
              <a:ext cx="58737" cy="95250"/>
            </a:xfrm>
            <a:custGeom>
              <a:avLst/>
              <a:gdLst>
                <a:gd name="T0" fmla="*/ 22 w 39"/>
                <a:gd name="T1" fmla="*/ 61 h 61"/>
                <a:gd name="T2" fmla="*/ 20 w 39"/>
                <a:gd name="T3" fmla="*/ 60 h 61"/>
                <a:gd name="T4" fmla="*/ 21 w 39"/>
                <a:gd name="T5" fmla="*/ 56 h 61"/>
                <a:gd name="T6" fmla="*/ 25 w 39"/>
                <a:gd name="T7" fmla="*/ 53 h 61"/>
                <a:gd name="T8" fmla="*/ 30 w 39"/>
                <a:gd name="T9" fmla="*/ 49 h 61"/>
                <a:gd name="T10" fmla="*/ 30 w 39"/>
                <a:gd name="T11" fmla="*/ 39 h 61"/>
                <a:gd name="T12" fmla="*/ 24 w 39"/>
                <a:gd name="T13" fmla="*/ 34 h 61"/>
                <a:gd name="T14" fmla="*/ 1 w 39"/>
                <a:gd name="T15" fmla="*/ 5 h 61"/>
                <a:gd name="T16" fmla="*/ 2 w 39"/>
                <a:gd name="T17" fmla="*/ 1 h 61"/>
                <a:gd name="T18" fmla="*/ 5 w 39"/>
                <a:gd name="T19" fmla="*/ 2 h 61"/>
                <a:gd name="T20" fmla="*/ 28 w 39"/>
                <a:gd name="T21" fmla="*/ 30 h 61"/>
                <a:gd name="T22" fmla="*/ 33 w 39"/>
                <a:gd name="T23" fmla="*/ 35 h 61"/>
                <a:gd name="T24" fmla="*/ 34 w 39"/>
                <a:gd name="T25" fmla="*/ 53 h 61"/>
                <a:gd name="T26" fmla="*/ 28 w 39"/>
                <a:gd name="T27" fmla="*/ 57 h 61"/>
                <a:gd name="T28" fmla="*/ 24 w 39"/>
                <a:gd name="T29" fmla="*/ 60 h 61"/>
                <a:gd name="T30" fmla="*/ 22 w 39"/>
                <a:gd name="T31"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 h="61">
                  <a:moveTo>
                    <a:pt x="22" y="61"/>
                  </a:moveTo>
                  <a:cubicBezTo>
                    <a:pt x="22" y="61"/>
                    <a:pt x="21" y="60"/>
                    <a:pt x="20" y="60"/>
                  </a:cubicBezTo>
                  <a:cubicBezTo>
                    <a:pt x="19" y="59"/>
                    <a:pt x="20" y="57"/>
                    <a:pt x="21" y="56"/>
                  </a:cubicBezTo>
                  <a:cubicBezTo>
                    <a:pt x="22" y="55"/>
                    <a:pt x="24" y="54"/>
                    <a:pt x="25" y="53"/>
                  </a:cubicBezTo>
                  <a:cubicBezTo>
                    <a:pt x="27" y="52"/>
                    <a:pt x="28" y="51"/>
                    <a:pt x="30" y="49"/>
                  </a:cubicBezTo>
                  <a:cubicBezTo>
                    <a:pt x="33" y="46"/>
                    <a:pt x="33" y="43"/>
                    <a:pt x="30" y="39"/>
                  </a:cubicBezTo>
                  <a:cubicBezTo>
                    <a:pt x="27" y="37"/>
                    <a:pt x="26" y="35"/>
                    <a:pt x="24" y="34"/>
                  </a:cubicBezTo>
                  <a:cubicBezTo>
                    <a:pt x="18" y="28"/>
                    <a:pt x="15" y="25"/>
                    <a:pt x="1" y="5"/>
                  </a:cubicBezTo>
                  <a:cubicBezTo>
                    <a:pt x="0" y="4"/>
                    <a:pt x="1" y="2"/>
                    <a:pt x="2" y="1"/>
                  </a:cubicBezTo>
                  <a:cubicBezTo>
                    <a:pt x="3" y="0"/>
                    <a:pt x="5" y="1"/>
                    <a:pt x="5" y="2"/>
                  </a:cubicBezTo>
                  <a:cubicBezTo>
                    <a:pt x="19" y="22"/>
                    <a:pt x="22" y="24"/>
                    <a:pt x="28" y="30"/>
                  </a:cubicBezTo>
                  <a:cubicBezTo>
                    <a:pt x="29" y="31"/>
                    <a:pt x="31" y="33"/>
                    <a:pt x="33" y="35"/>
                  </a:cubicBezTo>
                  <a:cubicBezTo>
                    <a:pt x="39" y="41"/>
                    <a:pt x="39" y="48"/>
                    <a:pt x="34" y="53"/>
                  </a:cubicBezTo>
                  <a:cubicBezTo>
                    <a:pt x="32" y="55"/>
                    <a:pt x="30" y="56"/>
                    <a:pt x="28" y="57"/>
                  </a:cubicBezTo>
                  <a:cubicBezTo>
                    <a:pt x="27" y="58"/>
                    <a:pt x="25" y="59"/>
                    <a:pt x="24" y="60"/>
                  </a:cubicBezTo>
                  <a:cubicBezTo>
                    <a:pt x="24" y="60"/>
                    <a:pt x="23" y="61"/>
                    <a:pt x="22" y="61"/>
                  </a:cubicBezTo>
                  <a:close/>
                </a:path>
              </a:pathLst>
            </a:custGeom>
            <a:solidFill>
              <a:srgbClr val="3D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îṩḷïḋé">
              <a:extLst>
                <a:ext uri="{FF2B5EF4-FFF2-40B4-BE49-F238E27FC236}">
                  <a16:creationId xmlns:a16="http://schemas.microsoft.com/office/drawing/2014/main" id="{B4A3E605-292B-4DCF-8616-C4E407BFEA84}"/>
                </a:ext>
              </a:extLst>
            </p:cNvPr>
            <p:cNvSpPr/>
            <p:nvPr/>
          </p:nvSpPr>
          <p:spPr bwMode="auto">
            <a:xfrm>
              <a:off x="6126163" y="3135312"/>
              <a:ext cx="130175" cy="52388"/>
            </a:xfrm>
            <a:custGeom>
              <a:avLst/>
              <a:gdLst>
                <a:gd name="T0" fmla="*/ 33 w 85"/>
                <a:gd name="T1" fmla="*/ 27 h 34"/>
                <a:gd name="T2" fmla="*/ 2 w 85"/>
                <a:gd name="T3" fmla="*/ 22 h 34"/>
                <a:gd name="T4" fmla="*/ 0 w 85"/>
                <a:gd name="T5" fmla="*/ 18 h 34"/>
                <a:gd name="T6" fmla="*/ 4 w 85"/>
                <a:gd name="T7" fmla="*/ 17 h 34"/>
                <a:gd name="T8" fmla="*/ 80 w 85"/>
                <a:gd name="T9" fmla="*/ 2 h 34"/>
                <a:gd name="T10" fmla="*/ 84 w 85"/>
                <a:gd name="T11" fmla="*/ 1 h 34"/>
                <a:gd name="T12" fmla="*/ 84 w 85"/>
                <a:gd name="T13" fmla="*/ 6 h 34"/>
                <a:gd name="T14" fmla="*/ 33 w 85"/>
                <a:gd name="T15" fmla="*/ 27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34">
                  <a:moveTo>
                    <a:pt x="33" y="27"/>
                  </a:moveTo>
                  <a:cubicBezTo>
                    <a:pt x="15" y="27"/>
                    <a:pt x="2" y="22"/>
                    <a:pt x="2" y="22"/>
                  </a:cubicBezTo>
                  <a:cubicBezTo>
                    <a:pt x="1" y="22"/>
                    <a:pt x="0" y="20"/>
                    <a:pt x="0" y="18"/>
                  </a:cubicBezTo>
                  <a:cubicBezTo>
                    <a:pt x="1" y="17"/>
                    <a:pt x="3" y="16"/>
                    <a:pt x="4" y="17"/>
                  </a:cubicBezTo>
                  <a:cubicBezTo>
                    <a:pt x="5" y="17"/>
                    <a:pt x="50" y="34"/>
                    <a:pt x="80" y="2"/>
                  </a:cubicBezTo>
                  <a:cubicBezTo>
                    <a:pt x="81" y="0"/>
                    <a:pt x="83" y="0"/>
                    <a:pt x="84" y="1"/>
                  </a:cubicBezTo>
                  <a:cubicBezTo>
                    <a:pt x="85" y="3"/>
                    <a:pt x="85" y="4"/>
                    <a:pt x="84" y="6"/>
                  </a:cubicBezTo>
                  <a:cubicBezTo>
                    <a:pt x="68" y="23"/>
                    <a:pt x="49" y="27"/>
                    <a:pt x="33" y="27"/>
                  </a:cubicBezTo>
                  <a:close/>
                </a:path>
              </a:pathLst>
            </a:custGeom>
            <a:solidFill>
              <a:srgbClr val="3D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îšľîḑé">
              <a:extLst>
                <a:ext uri="{FF2B5EF4-FFF2-40B4-BE49-F238E27FC236}">
                  <a16:creationId xmlns:a16="http://schemas.microsoft.com/office/drawing/2014/main" id="{E10D313B-073E-4C5A-85D1-052BB03135BA}"/>
                </a:ext>
              </a:extLst>
            </p:cNvPr>
            <p:cNvSpPr/>
            <p:nvPr/>
          </p:nvSpPr>
          <p:spPr bwMode="auto">
            <a:xfrm>
              <a:off x="6550026" y="3219450"/>
              <a:ext cx="187325" cy="246063"/>
            </a:xfrm>
            <a:custGeom>
              <a:avLst/>
              <a:gdLst>
                <a:gd name="T0" fmla="*/ 12 w 121"/>
                <a:gd name="T1" fmla="*/ 6 h 160"/>
                <a:gd name="T2" fmla="*/ 22 w 121"/>
                <a:gd name="T3" fmla="*/ 51 h 160"/>
                <a:gd name="T4" fmla="*/ 45 w 121"/>
                <a:gd name="T5" fmla="*/ 92 h 160"/>
                <a:gd name="T6" fmla="*/ 119 w 121"/>
                <a:gd name="T7" fmla="*/ 152 h 160"/>
                <a:gd name="T8" fmla="*/ 120 w 121"/>
                <a:gd name="T9" fmla="*/ 158 h 160"/>
                <a:gd name="T10" fmla="*/ 115 w 121"/>
                <a:gd name="T11" fmla="*/ 159 h 160"/>
                <a:gd name="T12" fmla="*/ 37 w 121"/>
                <a:gd name="T13" fmla="*/ 99 h 160"/>
                <a:gd name="T14" fmla="*/ 12 w 121"/>
                <a:gd name="T15" fmla="*/ 55 h 160"/>
                <a:gd name="T16" fmla="*/ 0 w 121"/>
                <a:gd name="T17" fmla="*/ 7 h 160"/>
                <a:gd name="T18" fmla="*/ 6 w 121"/>
                <a:gd name="T19" fmla="*/ 0 h 160"/>
                <a:gd name="T20" fmla="*/ 12 w 121"/>
                <a:gd name="T21" fmla="*/ 5 h 160"/>
                <a:gd name="T22" fmla="*/ 12 w 121"/>
                <a:gd name="T23" fmla="*/ 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 h="160">
                  <a:moveTo>
                    <a:pt x="12" y="6"/>
                  </a:moveTo>
                  <a:cubicBezTo>
                    <a:pt x="13" y="21"/>
                    <a:pt x="17" y="37"/>
                    <a:pt x="22" y="51"/>
                  </a:cubicBezTo>
                  <a:cubicBezTo>
                    <a:pt x="28" y="66"/>
                    <a:pt x="36" y="80"/>
                    <a:pt x="45" y="92"/>
                  </a:cubicBezTo>
                  <a:cubicBezTo>
                    <a:pt x="64" y="118"/>
                    <a:pt x="90" y="137"/>
                    <a:pt x="119" y="152"/>
                  </a:cubicBezTo>
                  <a:cubicBezTo>
                    <a:pt x="121" y="153"/>
                    <a:pt x="121" y="156"/>
                    <a:pt x="120" y="158"/>
                  </a:cubicBezTo>
                  <a:cubicBezTo>
                    <a:pt x="119" y="160"/>
                    <a:pt x="117" y="160"/>
                    <a:pt x="115" y="159"/>
                  </a:cubicBezTo>
                  <a:cubicBezTo>
                    <a:pt x="85" y="145"/>
                    <a:pt x="58" y="125"/>
                    <a:pt x="37" y="99"/>
                  </a:cubicBezTo>
                  <a:cubicBezTo>
                    <a:pt x="27" y="86"/>
                    <a:pt x="18" y="71"/>
                    <a:pt x="12" y="55"/>
                  </a:cubicBezTo>
                  <a:cubicBezTo>
                    <a:pt x="6" y="40"/>
                    <a:pt x="2" y="23"/>
                    <a:pt x="0" y="7"/>
                  </a:cubicBezTo>
                  <a:cubicBezTo>
                    <a:pt x="0" y="3"/>
                    <a:pt x="2" y="0"/>
                    <a:pt x="6" y="0"/>
                  </a:cubicBezTo>
                  <a:cubicBezTo>
                    <a:pt x="9" y="0"/>
                    <a:pt x="12" y="2"/>
                    <a:pt x="12" y="5"/>
                  </a:cubicBezTo>
                  <a:cubicBezTo>
                    <a:pt x="12" y="5"/>
                    <a:pt x="12" y="6"/>
                    <a:pt x="12" y="6"/>
                  </a:cubicBezTo>
                  <a:close/>
                </a:path>
              </a:pathLst>
            </a:custGeom>
            <a:solidFill>
              <a:srgbClr val="3D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ïšľîdê">
              <a:extLst>
                <a:ext uri="{FF2B5EF4-FFF2-40B4-BE49-F238E27FC236}">
                  <a16:creationId xmlns:a16="http://schemas.microsoft.com/office/drawing/2014/main" id="{F96E57D2-4EA4-4CAD-B0AC-46BC3A6CCFB7}"/>
                </a:ext>
              </a:extLst>
            </p:cNvPr>
            <p:cNvSpPr/>
            <p:nvPr/>
          </p:nvSpPr>
          <p:spPr bwMode="auto">
            <a:xfrm>
              <a:off x="6011863" y="2586037"/>
              <a:ext cx="373062" cy="415925"/>
            </a:xfrm>
            <a:custGeom>
              <a:avLst/>
              <a:gdLst>
                <a:gd name="T0" fmla="*/ 0 w 242"/>
                <a:gd name="T1" fmla="*/ 59 h 270"/>
                <a:gd name="T2" fmla="*/ 222 w 242"/>
                <a:gd name="T3" fmla="*/ 270 h 270"/>
                <a:gd name="T4" fmla="*/ 0 w 242"/>
                <a:gd name="T5" fmla="*/ 59 h 270"/>
              </a:gdLst>
              <a:ahLst/>
              <a:cxnLst>
                <a:cxn ang="0">
                  <a:pos x="T0" y="T1"/>
                </a:cxn>
                <a:cxn ang="0">
                  <a:pos x="T2" y="T3"/>
                </a:cxn>
                <a:cxn ang="0">
                  <a:pos x="T4" y="T5"/>
                </a:cxn>
              </a:cxnLst>
              <a:rect l="0" t="0" r="r" b="b"/>
              <a:pathLst>
                <a:path w="242" h="270">
                  <a:moveTo>
                    <a:pt x="0" y="59"/>
                  </a:moveTo>
                  <a:cubicBezTo>
                    <a:pt x="0" y="59"/>
                    <a:pt x="204" y="106"/>
                    <a:pt x="222" y="270"/>
                  </a:cubicBezTo>
                  <a:cubicBezTo>
                    <a:pt x="222" y="270"/>
                    <a:pt x="242" y="0"/>
                    <a:pt x="0" y="59"/>
                  </a:cubicBezTo>
                  <a:close/>
                </a:path>
              </a:pathLst>
            </a:custGeom>
            <a:solidFill>
              <a:srgbClr val="3D3C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îṡľide">
              <a:extLst>
                <a:ext uri="{FF2B5EF4-FFF2-40B4-BE49-F238E27FC236}">
                  <a16:creationId xmlns:a16="http://schemas.microsoft.com/office/drawing/2014/main" id="{5A8FD593-5534-4F4E-9047-5A3BDC5B28B1}"/>
                </a:ext>
              </a:extLst>
            </p:cNvPr>
            <p:cNvSpPr/>
            <p:nvPr/>
          </p:nvSpPr>
          <p:spPr bwMode="auto">
            <a:xfrm>
              <a:off x="3987801" y="4657725"/>
              <a:ext cx="3794125" cy="936625"/>
            </a:xfrm>
            <a:custGeom>
              <a:avLst/>
              <a:gdLst>
                <a:gd name="T0" fmla="*/ 2456 w 2456"/>
                <a:gd name="T1" fmla="*/ 606 h 606"/>
                <a:gd name="T2" fmla="*/ 168 w 2456"/>
                <a:gd name="T3" fmla="*/ 606 h 606"/>
                <a:gd name="T4" fmla="*/ 168 w 2456"/>
                <a:gd name="T5" fmla="*/ 0 h 606"/>
                <a:gd name="T6" fmla="*/ 2456 w 2456"/>
                <a:gd name="T7" fmla="*/ 0 h 606"/>
                <a:gd name="T8" fmla="*/ 2456 w 2456"/>
                <a:gd name="T9" fmla="*/ 73 h 606"/>
                <a:gd name="T10" fmla="*/ 2383 w 2456"/>
                <a:gd name="T11" fmla="*/ 73 h 606"/>
                <a:gd name="T12" fmla="*/ 2383 w 2456"/>
                <a:gd name="T13" fmla="*/ 525 h 606"/>
                <a:gd name="T14" fmla="*/ 2456 w 2456"/>
                <a:gd name="T15" fmla="*/ 525 h 606"/>
                <a:gd name="T16" fmla="*/ 2456 w 2456"/>
                <a:gd name="T17" fmla="*/ 60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6" h="606">
                  <a:moveTo>
                    <a:pt x="2456" y="606"/>
                  </a:moveTo>
                  <a:cubicBezTo>
                    <a:pt x="2456" y="606"/>
                    <a:pt x="324" y="606"/>
                    <a:pt x="168" y="606"/>
                  </a:cubicBezTo>
                  <a:cubicBezTo>
                    <a:pt x="16" y="406"/>
                    <a:pt x="0" y="151"/>
                    <a:pt x="168" y="0"/>
                  </a:cubicBezTo>
                  <a:cubicBezTo>
                    <a:pt x="328" y="0"/>
                    <a:pt x="2456" y="0"/>
                    <a:pt x="2456" y="0"/>
                  </a:cubicBezTo>
                  <a:cubicBezTo>
                    <a:pt x="2456" y="73"/>
                    <a:pt x="2456" y="73"/>
                    <a:pt x="2456" y="73"/>
                  </a:cubicBezTo>
                  <a:cubicBezTo>
                    <a:pt x="2383" y="73"/>
                    <a:pt x="2383" y="73"/>
                    <a:pt x="2383" y="73"/>
                  </a:cubicBezTo>
                  <a:cubicBezTo>
                    <a:pt x="2383" y="525"/>
                    <a:pt x="2383" y="525"/>
                    <a:pt x="2383" y="525"/>
                  </a:cubicBezTo>
                  <a:cubicBezTo>
                    <a:pt x="2456" y="525"/>
                    <a:pt x="2456" y="525"/>
                    <a:pt x="2456" y="525"/>
                  </a:cubicBezTo>
                  <a:cubicBezTo>
                    <a:pt x="2456" y="606"/>
                    <a:pt x="2456" y="606"/>
                    <a:pt x="2456" y="606"/>
                  </a:cubicBezTo>
                  <a:close/>
                </a:path>
              </a:pathLst>
            </a:custGeom>
            <a:solidFill>
              <a:srgbClr val="4D4D8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iŝľîḑé">
              <a:extLst>
                <a:ext uri="{FF2B5EF4-FFF2-40B4-BE49-F238E27FC236}">
                  <a16:creationId xmlns:a16="http://schemas.microsoft.com/office/drawing/2014/main" id="{DAD7FADD-EC73-4EA0-99C5-003AEE246DEF}"/>
                </a:ext>
              </a:extLst>
            </p:cNvPr>
            <p:cNvSpPr/>
            <p:nvPr/>
          </p:nvSpPr>
          <p:spPr bwMode="auto">
            <a:xfrm>
              <a:off x="4411663" y="4657725"/>
              <a:ext cx="3792537" cy="936625"/>
            </a:xfrm>
            <a:custGeom>
              <a:avLst/>
              <a:gdLst>
                <a:gd name="T0" fmla="*/ 2456 w 2456"/>
                <a:gd name="T1" fmla="*/ 606 h 606"/>
                <a:gd name="T2" fmla="*/ 167 w 2456"/>
                <a:gd name="T3" fmla="*/ 606 h 606"/>
                <a:gd name="T4" fmla="*/ 167 w 2456"/>
                <a:gd name="T5" fmla="*/ 0 h 606"/>
                <a:gd name="T6" fmla="*/ 2456 w 2456"/>
                <a:gd name="T7" fmla="*/ 0 h 606"/>
                <a:gd name="T8" fmla="*/ 2456 w 2456"/>
                <a:gd name="T9" fmla="*/ 73 h 606"/>
                <a:gd name="T10" fmla="*/ 2383 w 2456"/>
                <a:gd name="T11" fmla="*/ 73 h 606"/>
                <a:gd name="T12" fmla="*/ 2383 w 2456"/>
                <a:gd name="T13" fmla="*/ 525 h 606"/>
                <a:gd name="T14" fmla="*/ 2456 w 2456"/>
                <a:gd name="T15" fmla="*/ 525 h 606"/>
                <a:gd name="T16" fmla="*/ 2456 w 2456"/>
                <a:gd name="T17" fmla="*/ 60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56" h="606">
                  <a:moveTo>
                    <a:pt x="2456" y="606"/>
                  </a:moveTo>
                  <a:cubicBezTo>
                    <a:pt x="2456" y="606"/>
                    <a:pt x="324" y="606"/>
                    <a:pt x="167" y="606"/>
                  </a:cubicBezTo>
                  <a:cubicBezTo>
                    <a:pt x="16" y="406"/>
                    <a:pt x="0" y="151"/>
                    <a:pt x="167" y="0"/>
                  </a:cubicBezTo>
                  <a:cubicBezTo>
                    <a:pt x="328" y="0"/>
                    <a:pt x="2456" y="0"/>
                    <a:pt x="2456" y="0"/>
                  </a:cubicBezTo>
                  <a:cubicBezTo>
                    <a:pt x="2456" y="73"/>
                    <a:pt x="2456" y="73"/>
                    <a:pt x="2456" y="73"/>
                  </a:cubicBezTo>
                  <a:cubicBezTo>
                    <a:pt x="2383" y="73"/>
                    <a:pt x="2383" y="73"/>
                    <a:pt x="2383" y="73"/>
                  </a:cubicBezTo>
                  <a:cubicBezTo>
                    <a:pt x="2383" y="525"/>
                    <a:pt x="2383" y="525"/>
                    <a:pt x="2383" y="525"/>
                  </a:cubicBezTo>
                  <a:cubicBezTo>
                    <a:pt x="2456" y="525"/>
                    <a:pt x="2456" y="525"/>
                    <a:pt x="2456" y="525"/>
                  </a:cubicBezTo>
                  <a:cubicBezTo>
                    <a:pt x="2456" y="606"/>
                    <a:pt x="2456" y="606"/>
                    <a:pt x="2456" y="606"/>
                  </a:cubicBezTo>
                  <a:close/>
                </a:path>
              </a:pathLst>
            </a:custGeom>
            <a:solidFill>
              <a:srgbClr val="5C5C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îṥ1ïdé">
              <a:extLst>
                <a:ext uri="{FF2B5EF4-FFF2-40B4-BE49-F238E27FC236}">
                  <a16:creationId xmlns:a16="http://schemas.microsoft.com/office/drawing/2014/main" id="{FC6F7793-9BD7-4146-B680-78799C3D2A21}"/>
                </a:ext>
              </a:extLst>
            </p:cNvPr>
            <p:cNvSpPr/>
            <p:nvPr/>
          </p:nvSpPr>
          <p:spPr bwMode="auto">
            <a:xfrm>
              <a:off x="4568826" y="4770437"/>
              <a:ext cx="3522662" cy="698500"/>
            </a:xfrm>
            <a:custGeom>
              <a:avLst/>
              <a:gdLst>
                <a:gd name="T0" fmla="*/ 2281 w 2281"/>
                <a:gd name="T1" fmla="*/ 452 h 452"/>
                <a:gd name="T2" fmla="*/ 108 w 2281"/>
                <a:gd name="T3" fmla="*/ 452 h 452"/>
                <a:gd name="T4" fmla="*/ 108 w 2281"/>
                <a:gd name="T5" fmla="*/ 0 h 452"/>
                <a:gd name="T6" fmla="*/ 2281 w 2281"/>
                <a:gd name="T7" fmla="*/ 0 h 452"/>
                <a:gd name="T8" fmla="*/ 2281 w 2281"/>
                <a:gd name="T9" fmla="*/ 452 h 452"/>
              </a:gdLst>
              <a:ahLst/>
              <a:cxnLst>
                <a:cxn ang="0">
                  <a:pos x="T0" y="T1"/>
                </a:cxn>
                <a:cxn ang="0">
                  <a:pos x="T2" y="T3"/>
                </a:cxn>
                <a:cxn ang="0">
                  <a:pos x="T4" y="T5"/>
                </a:cxn>
                <a:cxn ang="0">
                  <a:pos x="T6" y="T7"/>
                </a:cxn>
                <a:cxn ang="0">
                  <a:pos x="T8" y="T9"/>
                </a:cxn>
              </a:cxnLst>
              <a:rect l="0" t="0" r="r" b="b"/>
              <a:pathLst>
                <a:path w="2281" h="452">
                  <a:moveTo>
                    <a:pt x="2281" y="452"/>
                  </a:moveTo>
                  <a:cubicBezTo>
                    <a:pt x="2281" y="452"/>
                    <a:pt x="255" y="452"/>
                    <a:pt x="108" y="452"/>
                  </a:cubicBezTo>
                  <a:cubicBezTo>
                    <a:pt x="3" y="352"/>
                    <a:pt x="0" y="91"/>
                    <a:pt x="108" y="0"/>
                  </a:cubicBezTo>
                  <a:cubicBezTo>
                    <a:pt x="259" y="0"/>
                    <a:pt x="2281" y="0"/>
                    <a:pt x="2281" y="0"/>
                  </a:cubicBezTo>
                  <a:cubicBezTo>
                    <a:pt x="2281" y="452"/>
                    <a:pt x="2281" y="452"/>
                    <a:pt x="2281" y="4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îṥ1íḍè">
              <a:extLst>
                <a:ext uri="{FF2B5EF4-FFF2-40B4-BE49-F238E27FC236}">
                  <a16:creationId xmlns:a16="http://schemas.microsoft.com/office/drawing/2014/main" id="{E6DFDB85-60CF-4E3C-8E89-5E25C1446874}"/>
                </a:ext>
              </a:extLst>
            </p:cNvPr>
            <p:cNvSpPr/>
            <p:nvPr/>
          </p:nvSpPr>
          <p:spPr bwMode="auto">
            <a:xfrm>
              <a:off x="4611688" y="4770437"/>
              <a:ext cx="3479800" cy="698500"/>
            </a:xfrm>
            <a:custGeom>
              <a:avLst/>
              <a:gdLst>
                <a:gd name="T0" fmla="*/ 82 w 2253"/>
                <a:gd name="T1" fmla="*/ 452 h 452"/>
                <a:gd name="T2" fmla="*/ 80 w 2253"/>
                <a:gd name="T3" fmla="*/ 452 h 452"/>
                <a:gd name="T4" fmla="*/ 0 w 2253"/>
                <a:gd name="T5" fmla="*/ 221 h 452"/>
                <a:gd name="T6" fmla="*/ 80 w 2253"/>
                <a:gd name="T7" fmla="*/ 0 h 452"/>
                <a:gd name="T8" fmla="*/ 2253 w 2253"/>
                <a:gd name="T9" fmla="*/ 0 h 452"/>
                <a:gd name="T10" fmla="*/ 2253 w 2253"/>
                <a:gd name="T11" fmla="*/ 21 h 452"/>
                <a:gd name="T12" fmla="*/ 2253 w 2253"/>
                <a:gd name="T13" fmla="*/ 84 h 452"/>
                <a:gd name="T14" fmla="*/ 135 w 2253"/>
                <a:gd name="T15" fmla="*/ 84 h 452"/>
                <a:gd name="T16" fmla="*/ 82 w 2253"/>
                <a:gd name="T17" fmla="*/ 45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53" h="452">
                  <a:moveTo>
                    <a:pt x="82" y="452"/>
                  </a:moveTo>
                  <a:cubicBezTo>
                    <a:pt x="81" y="452"/>
                    <a:pt x="81" y="452"/>
                    <a:pt x="80" y="452"/>
                  </a:cubicBezTo>
                  <a:cubicBezTo>
                    <a:pt x="27" y="402"/>
                    <a:pt x="0" y="310"/>
                    <a:pt x="0" y="221"/>
                  </a:cubicBezTo>
                  <a:cubicBezTo>
                    <a:pt x="0" y="132"/>
                    <a:pt x="27" y="45"/>
                    <a:pt x="80" y="0"/>
                  </a:cubicBezTo>
                  <a:cubicBezTo>
                    <a:pt x="231" y="0"/>
                    <a:pt x="2253" y="0"/>
                    <a:pt x="2253" y="0"/>
                  </a:cubicBezTo>
                  <a:cubicBezTo>
                    <a:pt x="2253" y="21"/>
                    <a:pt x="2253" y="21"/>
                    <a:pt x="2253" y="21"/>
                  </a:cubicBezTo>
                  <a:cubicBezTo>
                    <a:pt x="2253" y="84"/>
                    <a:pt x="2253" y="84"/>
                    <a:pt x="2253" y="84"/>
                  </a:cubicBezTo>
                  <a:cubicBezTo>
                    <a:pt x="1928" y="84"/>
                    <a:pt x="271" y="84"/>
                    <a:pt x="135" y="84"/>
                  </a:cubicBezTo>
                  <a:cubicBezTo>
                    <a:pt x="51" y="156"/>
                    <a:pt x="34" y="331"/>
                    <a:pt x="82" y="452"/>
                  </a:cubicBezTo>
                  <a:close/>
                </a:path>
              </a:pathLst>
            </a:custGeom>
            <a:solidFill>
              <a:srgbClr val="D6D2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išļîḓé">
              <a:extLst>
                <a:ext uri="{FF2B5EF4-FFF2-40B4-BE49-F238E27FC236}">
                  <a16:creationId xmlns:a16="http://schemas.microsoft.com/office/drawing/2014/main" id="{E567CA5C-B17C-4B22-A4A0-E0C862E54A8A}"/>
                </a:ext>
              </a:extLst>
            </p:cNvPr>
            <p:cNvSpPr/>
            <p:nvPr/>
          </p:nvSpPr>
          <p:spPr bwMode="auto">
            <a:xfrm>
              <a:off x="5291138" y="5080000"/>
              <a:ext cx="2392362" cy="71438"/>
            </a:xfrm>
            <a:custGeom>
              <a:avLst/>
              <a:gdLst>
                <a:gd name="T0" fmla="*/ 1530 w 1549"/>
                <a:gd name="T1" fmla="*/ 46 h 46"/>
                <a:gd name="T2" fmla="*/ 19 w 1549"/>
                <a:gd name="T3" fmla="*/ 46 h 46"/>
                <a:gd name="T4" fmla="*/ 0 w 1549"/>
                <a:gd name="T5" fmla="*/ 27 h 46"/>
                <a:gd name="T6" fmla="*/ 0 w 1549"/>
                <a:gd name="T7" fmla="*/ 19 h 46"/>
                <a:gd name="T8" fmla="*/ 19 w 1549"/>
                <a:gd name="T9" fmla="*/ 0 h 46"/>
                <a:gd name="T10" fmla="*/ 1530 w 1549"/>
                <a:gd name="T11" fmla="*/ 0 h 46"/>
                <a:gd name="T12" fmla="*/ 1549 w 1549"/>
                <a:gd name="T13" fmla="*/ 19 h 46"/>
                <a:gd name="T14" fmla="*/ 1549 w 1549"/>
                <a:gd name="T15" fmla="*/ 27 h 46"/>
                <a:gd name="T16" fmla="*/ 1530 w 1549"/>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9" h="46">
                  <a:moveTo>
                    <a:pt x="1530" y="46"/>
                  </a:moveTo>
                  <a:cubicBezTo>
                    <a:pt x="19" y="46"/>
                    <a:pt x="19" y="46"/>
                    <a:pt x="19" y="46"/>
                  </a:cubicBezTo>
                  <a:cubicBezTo>
                    <a:pt x="8" y="46"/>
                    <a:pt x="0" y="37"/>
                    <a:pt x="0" y="27"/>
                  </a:cubicBezTo>
                  <a:cubicBezTo>
                    <a:pt x="0" y="19"/>
                    <a:pt x="0" y="19"/>
                    <a:pt x="0" y="19"/>
                  </a:cubicBezTo>
                  <a:cubicBezTo>
                    <a:pt x="0" y="9"/>
                    <a:pt x="8" y="0"/>
                    <a:pt x="19" y="0"/>
                  </a:cubicBezTo>
                  <a:cubicBezTo>
                    <a:pt x="1530" y="0"/>
                    <a:pt x="1530" y="0"/>
                    <a:pt x="1530" y="0"/>
                  </a:cubicBezTo>
                  <a:cubicBezTo>
                    <a:pt x="1540" y="0"/>
                    <a:pt x="1549" y="9"/>
                    <a:pt x="1549" y="19"/>
                  </a:cubicBezTo>
                  <a:cubicBezTo>
                    <a:pt x="1549" y="27"/>
                    <a:pt x="1549" y="27"/>
                    <a:pt x="1549" y="27"/>
                  </a:cubicBezTo>
                  <a:cubicBezTo>
                    <a:pt x="1549" y="37"/>
                    <a:pt x="1540" y="46"/>
                    <a:pt x="1530" y="46"/>
                  </a:cubicBezTo>
                  <a:close/>
                </a:path>
              </a:pathLst>
            </a:custGeom>
            <a:solidFill>
              <a:srgbClr val="E3DC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işḷîḓe">
              <a:extLst>
                <a:ext uri="{FF2B5EF4-FFF2-40B4-BE49-F238E27FC236}">
                  <a16:creationId xmlns:a16="http://schemas.microsoft.com/office/drawing/2014/main" id="{9E57F667-9B5D-438C-AF6A-4E1B91765AED}"/>
                </a:ext>
              </a:extLst>
            </p:cNvPr>
            <p:cNvSpPr/>
            <p:nvPr/>
          </p:nvSpPr>
          <p:spPr bwMode="auto">
            <a:xfrm>
              <a:off x="4940301" y="5305425"/>
              <a:ext cx="2390775" cy="71438"/>
            </a:xfrm>
            <a:custGeom>
              <a:avLst/>
              <a:gdLst>
                <a:gd name="T0" fmla="*/ 1530 w 1549"/>
                <a:gd name="T1" fmla="*/ 46 h 46"/>
                <a:gd name="T2" fmla="*/ 19 w 1549"/>
                <a:gd name="T3" fmla="*/ 46 h 46"/>
                <a:gd name="T4" fmla="*/ 0 w 1549"/>
                <a:gd name="T5" fmla="*/ 27 h 46"/>
                <a:gd name="T6" fmla="*/ 0 w 1549"/>
                <a:gd name="T7" fmla="*/ 19 h 46"/>
                <a:gd name="T8" fmla="*/ 19 w 1549"/>
                <a:gd name="T9" fmla="*/ 0 h 46"/>
                <a:gd name="T10" fmla="*/ 1530 w 1549"/>
                <a:gd name="T11" fmla="*/ 0 h 46"/>
                <a:gd name="T12" fmla="*/ 1549 w 1549"/>
                <a:gd name="T13" fmla="*/ 19 h 46"/>
                <a:gd name="T14" fmla="*/ 1549 w 1549"/>
                <a:gd name="T15" fmla="*/ 27 h 46"/>
                <a:gd name="T16" fmla="*/ 1530 w 1549"/>
                <a:gd name="T17"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9" h="46">
                  <a:moveTo>
                    <a:pt x="1530" y="46"/>
                  </a:moveTo>
                  <a:cubicBezTo>
                    <a:pt x="19" y="46"/>
                    <a:pt x="19" y="46"/>
                    <a:pt x="19" y="46"/>
                  </a:cubicBezTo>
                  <a:cubicBezTo>
                    <a:pt x="9" y="46"/>
                    <a:pt x="0" y="37"/>
                    <a:pt x="0" y="27"/>
                  </a:cubicBezTo>
                  <a:cubicBezTo>
                    <a:pt x="0" y="19"/>
                    <a:pt x="0" y="19"/>
                    <a:pt x="0" y="19"/>
                  </a:cubicBezTo>
                  <a:cubicBezTo>
                    <a:pt x="0" y="8"/>
                    <a:pt x="9" y="0"/>
                    <a:pt x="19" y="0"/>
                  </a:cubicBezTo>
                  <a:cubicBezTo>
                    <a:pt x="1530" y="0"/>
                    <a:pt x="1530" y="0"/>
                    <a:pt x="1530" y="0"/>
                  </a:cubicBezTo>
                  <a:cubicBezTo>
                    <a:pt x="1541" y="0"/>
                    <a:pt x="1549" y="8"/>
                    <a:pt x="1549" y="19"/>
                  </a:cubicBezTo>
                  <a:cubicBezTo>
                    <a:pt x="1549" y="27"/>
                    <a:pt x="1549" y="27"/>
                    <a:pt x="1549" y="27"/>
                  </a:cubicBezTo>
                  <a:cubicBezTo>
                    <a:pt x="1549" y="37"/>
                    <a:pt x="1541" y="46"/>
                    <a:pt x="1530" y="46"/>
                  </a:cubicBezTo>
                  <a:close/>
                </a:path>
              </a:pathLst>
            </a:custGeom>
            <a:solidFill>
              <a:srgbClr val="E3DC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custDataLst>
      <p:tags r:id="rId1"/>
    </p:custDataLst>
    <p:extLst>
      <p:ext uri="{BB962C8B-B14F-4D97-AF65-F5344CB8AC3E}">
        <p14:creationId xmlns:p14="http://schemas.microsoft.com/office/powerpoint/2010/main" val="8434277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zh-CN" altLang="en-US" dirty="0"/>
              <a:t>四、控制器（校正装置）</a:t>
            </a:r>
            <a:r>
              <a:rPr lang="zh-CN" altLang="en-US" dirty="0" smtClean="0"/>
              <a:t>结构</a:t>
            </a:r>
            <a:endParaRPr lang="zh-CN" altLang="en-US" dirty="0"/>
          </a:p>
        </p:txBody>
      </p:sp>
      <p:sp>
        <p:nvSpPr>
          <p:cNvPr id="3" name="Text Box 100"/>
          <p:cNvSpPr txBox="1">
            <a:spLocks noChangeArrowheads="1"/>
          </p:cNvSpPr>
          <p:nvPr/>
        </p:nvSpPr>
        <p:spPr bwMode="auto">
          <a:xfrm>
            <a:off x="515938" y="1226710"/>
            <a:ext cx="11160125" cy="142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ts val="600"/>
              </a:spcBef>
            </a:pPr>
            <a:r>
              <a:rPr lang="zh-CN" altLang="en-US" sz="2000" dirty="0">
                <a:latin typeface="+mn-ea"/>
                <a:ea typeface="+mn-ea"/>
              </a:rPr>
              <a:t>校正装置的电气结构，有</a:t>
            </a:r>
            <a:r>
              <a:rPr lang="zh-CN" altLang="en-US" sz="2000" b="1" dirty="0">
                <a:solidFill>
                  <a:srgbClr val="0070C0"/>
                </a:solidFill>
                <a:latin typeface="+mj-ea"/>
                <a:ea typeface="+mj-ea"/>
              </a:rPr>
              <a:t>无源结构</a:t>
            </a:r>
            <a:r>
              <a:rPr lang="zh-CN" altLang="en-US" sz="2000" dirty="0">
                <a:latin typeface="+mn-ea"/>
                <a:ea typeface="+mn-ea"/>
              </a:rPr>
              <a:t>和</a:t>
            </a:r>
            <a:r>
              <a:rPr lang="zh-CN" altLang="en-US" sz="2000" b="1" dirty="0">
                <a:solidFill>
                  <a:srgbClr val="0070C0"/>
                </a:solidFill>
                <a:latin typeface="+mj-ea"/>
                <a:ea typeface="+mj-ea"/>
              </a:rPr>
              <a:t>有源结构</a:t>
            </a:r>
            <a:r>
              <a:rPr lang="zh-CN" altLang="en-US" sz="2000" dirty="0">
                <a:latin typeface="+mn-ea"/>
                <a:ea typeface="+mn-ea"/>
              </a:rPr>
              <a:t>：</a:t>
            </a:r>
          </a:p>
          <a:p>
            <a:pPr marL="1085850" lvl="1" indent="-342900" eaLnBrk="1" hangingPunct="1">
              <a:lnSpc>
                <a:spcPct val="150000"/>
              </a:lnSpc>
              <a:spcBef>
                <a:spcPts val="600"/>
              </a:spcBef>
              <a:buFont typeface="Arial" panose="020B0604020202020204" pitchFamily="34" charset="0"/>
              <a:buChar char="•"/>
            </a:pPr>
            <a:r>
              <a:rPr lang="zh-CN" altLang="en-US" sz="2000" dirty="0">
                <a:latin typeface="+mn-ea"/>
                <a:ea typeface="+mn-ea"/>
              </a:rPr>
              <a:t>无源结构常用的是</a:t>
            </a:r>
            <a:r>
              <a:rPr lang="en-US" altLang="zh-CN" sz="2000" b="1" dirty="0">
                <a:latin typeface="+mj-ea"/>
                <a:ea typeface="+mj-ea"/>
              </a:rPr>
              <a:t>R-C</a:t>
            </a:r>
            <a:r>
              <a:rPr lang="zh-CN" altLang="en-US" sz="2000" dirty="0">
                <a:latin typeface="+mn-ea"/>
                <a:ea typeface="+mn-ea"/>
              </a:rPr>
              <a:t>电路网络。使用中须注意前后级部件的</a:t>
            </a:r>
            <a:r>
              <a:rPr lang="zh-CN" altLang="en-US" sz="2000" dirty="0" smtClean="0">
                <a:latin typeface="+mn-ea"/>
                <a:ea typeface="+mn-ea"/>
              </a:rPr>
              <a:t>阻抗匹配</a:t>
            </a:r>
            <a:r>
              <a:rPr lang="zh-CN" altLang="en-US" sz="2000" dirty="0">
                <a:latin typeface="+mn-ea"/>
                <a:ea typeface="+mn-ea"/>
              </a:rPr>
              <a:t>问题</a:t>
            </a:r>
          </a:p>
          <a:p>
            <a:pPr marL="1085850" lvl="1" indent="-342900" eaLnBrk="1" hangingPunct="1">
              <a:lnSpc>
                <a:spcPct val="150000"/>
              </a:lnSpc>
              <a:spcBef>
                <a:spcPts val="600"/>
              </a:spcBef>
              <a:buFont typeface="Arial" panose="020B0604020202020204" pitchFamily="34" charset="0"/>
              <a:buChar char="•"/>
            </a:pPr>
            <a:r>
              <a:rPr lang="zh-CN" altLang="en-US" sz="2000" dirty="0">
                <a:latin typeface="+mn-ea"/>
                <a:ea typeface="+mn-ea"/>
              </a:rPr>
              <a:t>有源结构一般以运算放大器为主要器件组成。</a:t>
            </a:r>
          </a:p>
        </p:txBody>
      </p:sp>
      <p:graphicFrame>
        <p:nvGraphicFramePr>
          <p:cNvPr id="4" name="Group 126"/>
          <p:cNvGraphicFramePr>
            <a:graphicFrameLocks noGrp="1"/>
          </p:cNvGraphicFramePr>
          <p:nvPr>
            <p:extLst>
              <p:ext uri="{D42A27DB-BD31-4B8C-83A1-F6EECF244321}">
                <p14:modId xmlns:p14="http://schemas.microsoft.com/office/powerpoint/2010/main" val="2077772726"/>
              </p:ext>
            </p:extLst>
          </p:nvPr>
        </p:nvGraphicFramePr>
        <p:xfrm>
          <a:off x="1562100" y="2889249"/>
          <a:ext cx="8915400" cy="3600451"/>
        </p:xfrm>
        <a:graphic>
          <a:graphicData uri="http://schemas.openxmlformats.org/drawingml/2006/table">
            <a:tbl>
              <a:tblPr firstRow="1" bandRow="1">
                <a:tableStyleId>{00A15C55-8517-42AA-B614-E9B94910E393}</a:tableStyleId>
              </a:tblPr>
              <a:tblGrid>
                <a:gridCol w="4297996">
                  <a:extLst>
                    <a:ext uri="{9D8B030D-6E8A-4147-A177-3AD203B41FA5}">
                      <a16:colId xmlns:a16="http://schemas.microsoft.com/office/drawing/2014/main" val="20000"/>
                    </a:ext>
                  </a:extLst>
                </a:gridCol>
                <a:gridCol w="4617404">
                  <a:extLst>
                    <a:ext uri="{9D8B030D-6E8A-4147-A177-3AD203B41FA5}">
                      <a16:colId xmlns:a16="http://schemas.microsoft.com/office/drawing/2014/main" val="20001"/>
                    </a:ext>
                  </a:extLst>
                </a:gridCol>
              </a:tblGrid>
              <a:tr h="5048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u="none" strike="noStrike" cap="none" normalizeH="0" baseline="0" dirty="0">
                          <a:ln>
                            <a:noFill/>
                          </a:ln>
                          <a:effectLst/>
                        </a:rPr>
                        <a:t>无源校正装置</a:t>
                      </a:r>
                      <a:endParaRPr kumimoji="0" lang="zh-CN" altLang="en-US" sz="2000" b="0" i="0" u="none" strike="noStrike" cap="none" normalizeH="0" baseline="0" dirty="0">
                        <a:ln>
                          <a:noFill/>
                        </a:ln>
                        <a:solidFill>
                          <a:schemeClr val="tx1"/>
                        </a:solidFill>
                        <a:effectLst/>
                        <a:latin typeface="+mn-ea"/>
                        <a:ea typeface="+mn-ea"/>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u="none" strike="noStrike" cap="none" normalizeH="0" baseline="0" dirty="0">
                          <a:ln>
                            <a:noFill/>
                          </a:ln>
                          <a:effectLst/>
                        </a:rPr>
                        <a:t>有源校正装置</a:t>
                      </a:r>
                      <a:endParaRPr kumimoji="0" lang="zh-CN" altLang="en-US" sz="2000" b="0" i="0" u="none" strike="noStrike" cap="none" normalizeH="0" baseline="0" dirty="0">
                        <a:ln>
                          <a:noFill/>
                        </a:ln>
                        <a:solidFill>
                          <a:schemeClr val="tx1"/>
                        </a:solidFill>
                        <a:effectLst/>
                        <a:latin typeface="+mn-ea"/>
                        <a:ea typeface="+mn-ea"/>
                      </a:endParaRPr>
                    </a:p>
                  </a:txBody>
                  <a:tcPr anchor="ctr" horzOverflow="overflow"/>
                </a:tc>
                <a:extLst>
                  <a:ext uri="{0D108BD9-81ED-4DB2-BD59-A6C34878D82A}">
                    <a16:rowId xmlns:a16="http://schemas.microsoft.com/office/drawing/2014/main" val="10000"/>
                  </a:ext>
                </a:extLst>
              </a:tr>
              <a:tr h="1427163">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a:ln>
                          <a:noFill/>
                        </a:ln>
                        <a:solidFill>
                          <a:schemeClr val="tx1"/>
                        </a:solidFill>
                        <a:effectLst/>
                        <a:latin typeface="Arial" charset="0"/>
                        <a:ea typeface="宋体" pitchFamily="2" charset="-122"/>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dirty="0">
                        <a:ln>
                          <a:noFill/>
                        </a:ln>
                        <a:solidFill>
                          <a:schemeClr val="tx1"/>
                        </a:solidFill>
                        <a:effectLst/>
                        <a:latin typeface="Arial" charset="0"/>
                        <a:ea typeface="宋体" pitchFamily="2" charset="-122"/>
                      </a:endParaRPr>
                    </a:p>
                  </a:txBody>
                  <a:tcPr anchor="ctr" horzOverflow="overflow"/>
                </a:tc>
                <a:extLst>
                  <a:ext uri="{0D108BD9-81ED-4DB2-BD59-A6C34878D82A}">
                    <a16:rowId xmlns:a16="http://schemas.microsoft.com/office/drawing/2014/main" val="10001"/>
                  </a:ext>
                </a:extLst>
              </a:tr>
              <a:tr h="1668463">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a:ln>
                          <a:noFill/>
                        </a:ln>
                        <a:solidFill>
                          <a:schemeClr val="tx1"/>
                        </a:solidFill>
                        <a:effectLst/>
                        <a:latin typeface="Arial" charset="0"/>
                        <a:ea typeface="宋体" pitchFamily="2" charset="-122"/>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dirty="0">
                        <a:ln>
                          <a:noFill/>
                        </a:ln>
                        <a:solidFill>
                          <a:schemeClr val="tx1"/>
                        </a:solidFill>
                        <a:effectLst/>
                        <a:latin typeface="Arial" charset="0"/>
                        <a:ea typeface="宋体" pitchFamily="2" charset="-122"/>
                      </a:endParaRPr>
                    </a:p>
                  </a:txBody>
                  <a:tcPr anchor="ctr" horzOverflow="overflow"/>
                </a:tc>
                <a:extLst>
                  <a:ext uri="{0D108BD9-81ED-4DB2-BD59-A6C34878D82A}">
                    <a16:rowId xmlns:a16="http://schemas.microsoft.com/office/drawing/2014/main" val="10002"/>
                  </a:ext>
                </a:extLst>
              </a:tr>
            </a:tbl>
          </a:graphicData>
        </a:graphic>
      </p:graphicFrame>
      <p:pic>
        <p:nvPicPr>
          <p:cNvPr id="5" name="Picture 1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4051" y="3530599"/>
            <a:ext cx="1727200"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Object 125"/>
          <p:cNvGraphicFramePr>
            <a:graphicFrameLocks noChangeAspect="1"/>
          </p:cNvGraphicFramePr>
          <p:nvPr>
            <p:extLst>
              <p:ext uri="{D42A27DB-BD31-4B8C-83A1-F6EECF244321}">
                <p14:modId xmlns:p14="http://schemas.microsoft.com/office/powerpoint/2010/main" val="287472574"/>
              </p:ext>
            </p:extLst>
          </p:nvPr>
        </p:nvGraphicFramePr>
        <p:xfrm>
          <a:off x="3973513" y="3656011"/>
          <a:ext cx="1511300" cy="889000"/>
        </p:xfrm>
        <a:graphic>
          <a:graphicData uri="http://schemas.openxmlformats.org/presentationml/2006/ole">
            <mc:AlternateContent xmlns:mc="http://schemas.openxmlformats.org/markup-compatibility/2006">
              <mc:Choice xmlns:v="urn:schemas-microsoft-com:vml" Requires="v">
                <p:oleObj spid="_x0000_s9394" r:id="rId4" imgW="1511617" imgH="889317" progId="Equation.3">
                  <p:embed/>
                </p:oleObj>
              </mc:Choice>
              <mc:Fallback>
                <p:oleObj r:id="rId4" imgW="1511617" imgH="889317" progId="Equation.3">
                  <p:embed/>
                  <p:pic>
                    <p:nvPicPr>
                      <p:cNvPr id="8194" name="Object 12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3513" y="3656011"/>
                        <a:ext cx="1511300" cy="889000"/>
                      </a:xfrm>
                      <a:prstGeom prst="rect">
                        <a:avLst/>
                      </a:prstGeom>
                      <a:ln>
                        <a:noFill/>
                      </a:ln>
                    </p:spPr>
                  </p:pic>
                </p:oleObj>
              </mc:Fallback>
            </mc:AlternateContent>
          </a:graphicData>
        </a:graphic>
      </p:graphicFrame>
      <p:graphicFrame>
        <p:nvGraphicFramePr>
          <p:cNvPr id="7" name="Object 128"/>
          <p:cNvGraphicFramePr>
            <a:graphicFrameLocks noChangeAspect="1"/>
          </p:cNvGraphicFramePr>
          <p:nvPr>
            <p:extLst>
              <p:ext uri="{D42A27DB-BD31-4B8C-83A1-F6EECF244321}">
                <p14:modId xmlns:p14="http://schemas.microsoft.com/office/powerpoint/2010/main" val="678322211"/>
              </p:ext>
            </p:extLst>
          </p:nvPr>
        </p:nvGraphicFramePr>
        <p:xfrm>
          <a:off x="3973513" y="5200649"/>
          <a:ext cx="1524000" cy="889000"/>
        </p:xfrm>
        <a:graphic>
          <a:graphicData uri="http://schemas.openxmlformats.org/presentationml/2006/ole">
            <mc:AlternateContent xmlns:mc="http://schemas.openxmlformats.org/markup-compatibility/2006">
              <mc:Choice xmlns:v="urn:schemas-microsoft-com:vml" Requires="v">
                <p:oleObj spid="_x0000_s9395" r:id="rId6" imgW="1524317" imgH="889317" progId="Equation.3">
                  <p:embed/>
                </p:oleObj>
              </mc:Choice>
              <mc:Fallback>
                <p:oleObj r:id="rId6" imgW="1524317" imgH="889317" progId="Equation.3">
                  <p:embed/>
                  <p:pic>
                    <p:nvPicPr>
                      <p:cNvPr id="8195" name="Object 12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73513" y="5200649"/>
                        <a:ext cx="1524000" cy="889000"/>
                      </a:xfrm>
                      <a:prstGeom prst="rect">
                        <a:avLst/>
                      </a:prstGeom>
                      <a:ln>
                        <a:noFill/>
                      </a:ln>
                    </p:spPr>
                  </p:pic>
                </p:oleObj>
              </mc:Fallback>
            </mc:AlternateContent>
          </a:graphicData>
        </a:graphic>
      </p:graphicFrame>
      <p:graphicFrame>
        <p:nvGraphicFramePr>
          <p:cNvPr id="8" name="Object 132"/>
          <p:cNvGraphicFramePr>
            <a:graphicFrameLocks noChangeAspect="1"/>
          </p:cNvGraphicFramePr>
          <p:nvPr>
            <p:extLst>
              <p:ext uri="{D42A27DB-BD31-4B8C-83A1-F6EECF244321}">
                <p14:modId xmlns:p14="http://schemas.microsoft.com/office/powerpoint/2010/main" val="3290436074"/>
              </p:ext>
            </p:extLst>
          </p:nvPr>
        </p:nvGraphicFramePr>
        <p:xfrm>
          <a:off x="8524875" y="3738561"/>
          <a:ext cx="1219200" cy="863600"/>
        </p:xfrm>
        <a:graphic>
          <a:graphicData uri="http://schemas.openxmlformats.org/presentationml/2006/ole">
            <mc:AlternateContent xmlns:mc="http://schemas.openxmlformats.org/markup-compatibility/2006">
              <mc:Choice xmlns:v="urn:schemas-microsoft-com:vml" Requires="v">
                <p:oleObj spid="_x0000_s9396" r:id="rId8" imgW="1218988" imgH="863542" progId="Equation.3">
                  <p:embed/>
                </p:oleObj>
              </mc:Choice>
              <mc:Fallback>
                <p:oleObj r:id="rId8" imgW="1218988" imgH="863542" progId="Equation.3">
                  <p:embed/>
                  <p:pic>
                    <p:nvPicPr>
                      <p:cNvPr id="8196" name="Object 13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524875" y="3738561"/>
                        <a:ext cx="1219200" cy="863600"/>
                      </a:xfrm>
                      <a:prstGeom prst="rect">
                        <a:avLst/>
                      </a:prstGeom>
                      <a:ln>
                        <a:noFill/>
                      </a:ln>
                    </p:spPr>
                  </p:pic>
                </p:oleObj>
              </mc:Fallback>
            </mc:AlternateContent>
          </a:graphicData>
        </a:graphic>
      </p:graphicFrame>
      <p:pic>
        <p:nvPicPr>
          <p:cNvPr id="9" name="Picture 12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24051" y="5162549"/>
            <a:ext cx="1833562"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3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92850" y="3594099"/>
            <a:ext cx="2016125"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3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221413" y="5073649"/>
            <a:ext cx="2303462" cy="1176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2" name="Object 136"/>
          <p:cNvGraphicFramePr>
            <a:graphicFrameLocks noChangeAspect="1"/>
          </p:cNvGraphicFramePr>
          <p:nvPr>
            <p:extLst>
              <p:ext uri="{D42A27DB-BD31-4B8C-83A1-F6EECF244321}">
                <p14:modId xmlns:p14="http://schemas.microsoft.com/office/powerpoint/2010/main" val="2780397011"/>
              </p:ext>
            </p:extLst>
          </p:nvPr>
        </p:nvGraphicFramePr>
        <p:xfrm>
          <a:off x="8669338" y="5289549"/>
          <a:ext cx="1511300" cy="755650"/>
        </p:xfrm>
        <a:graphic>
          <a:graphicData uri="http://schemas.openxmlformats.org/presentationml/2006/ole">
            <mc:AlternateContent xmlns:mc="http://schemas.openxmlformats.org/markup-compatibility/2006">
              <mc:Choice xmlns:v="urn:schemas-microsoft-com:vml" Requires="v">
                <p:oleObj spid="_x0000_s9397" r:id="rId13" imgW="1320544" imgH="660430" progId="Equation.3">
                  <p:embed/>
                </p:oleObj>
              </mc:Choice>
              <mc:Fallback>
                <p:oleObj r:id="rId13" imgW="1320544" imgH="660430" progId="Equation.3">
                  <p:embed/>
                  <p:pic>
                    <p:nvPicPr>
                      <p:cNvPr id="8197" name="Object 13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669338" y="5289549"/>
                        <a:ext cx="1511300" cy="755650"/>
                      </a:xfrm>
                      <a:prstGeom prst="rect">
                        <a:avLst/>
                      </a:prstGeom>
                      <a:ln>
                        <a:noFill/>
                      </a:ln>
                    </p:spPr>
                  </p:pic>
                </p:oleObj>
              </mc:Fallback>
            </mc:AlternateContent>
          </a:graphicData>
        </a:graphic>
      </p:graphicFrame>
    </p:spTree>
    <p:extLst>
      <p:ext uri="{BB962C8B-B14F-4D97-AF65-F5344CB8AC3E}">
        <p14:creationId xmlns:p14="http://schemas.microsoft.com/office/powerpoint/2010/main" val="25831226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4968875" y="1786073"/>
            <a:ext cx="6727825" cy="136842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13" name="矩形 12"/>
          <p:cNvSpPr/>
          <p:nvPr/>
        </p:nvSpPr>
        <p:spPr>
          <a:xfrm>
            <a:off x="515938" y="1786073"/>
            <a:ext cx="4392612" cy="136842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2" name="文本占位符 1"/>
          <p:cNvSpPr>
            <a:spLocks noGrp="1"/>
          </p:cNvSpPr>
          <p:nvPr>
            <p:ph type="body" sz="quarter" idx="10"/>
          </p:nvPr>
        </p:nvSpPr>
        <p:spPr>
          <a:xfrm>
            <a:off x="1168399" y="345168"/>
            <a:ext cx="8729133" cy="523220"/>
          </a:xfrm>
        </p:spPr>
        <p:txBody>
          <a:bodyPr/>
          <a:lstStyle/>
          <a:p>
            <a:r>
              <a:rPr lang="zh-CN" altLang="en-US" dirty="0"/>
              <a:t>四、控制器（校正装置）</a:t>
            </a:r>
            <a:r>
              <a:rPr lang="zh-CN" altLang="en-US" dirty="0" smtClean="0"/>
              <a:t>结构</a:t>
            </a:r>
            <a:endParaRPr lang="zh-CN" altLang="en-US" dirty="0"/>
          </a:p>
        </p:txBody>
      </p:sp>
      <p:sp>
        <p:nvSpPr>
          <p:cNvPr id="4" name="TextBox 8"/>
          <p:cNvSpPr txBox="1">
            <a:spLocks noChangeArrowheads="1"/>
          </p:cNvSpPr>
          <p:nvPr/>
        </p:nvSpPr>
        <p:spPr bwMode="auto">
          <a:xfrm>
            <a:off x="515938" y="1089819"/>
            <a:ext cx="7416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latin typeface="+mn-ea"/>
                <a:ea typeface="+mn-ea"/>
              </a:rPr>
              <a:t>实际中，校正装置的数学模型</a:t>
            </a:r>
            <a:r>
              <a:rPr lang="en-US" altLang="zh-CN" sz="2400" b="1" dirty="0">
                <a:latin typeface="+mj-ea"/>
                <a:ea typeface="+mj-ea"/>
              </a:rPr>
              <a:t>D(s)</a:t>
            </a:r>
            <a:r>
              <a:rPr lang="zh-CN" altLang="en-US" sz="2400" dirty="0">
                <a:latin typeface="+mn-ea"/>
                <a:ea typeface="+mn-ea"/>
              </a:rPr>
              <a:t>一般表示为</a:t>
            </a:r>
          </a:p>
        </p:txBody>
      </p:sp>
      <p:graphicFrame>
        <p:nvGraphicFramePr>
          <p:cNvPr id="5" name="Object 6"/>
          <p:cNvGraphicFramePr>
            <a:graphicFrameLocks noChangeAspect="1"/>
          </p:cNvGraphicFramePr>
          <p:nvPr>
            <p:extLst>
              <p:ext uri="{D42A27DB-BD31-4B8C-83A1-F6EECF244321}">
                <p14:modId xmlns:p14="http://schemas.microsoft.com/office/powerpoint/2010/main" val="144721400"/>
              </p:ext>
            </p:extLst>
          </p:nvPr>
        </p:nvGraphicFramePr>
        <p:xfrm>
          <a:off x="671513" y="2146436"/>
          <a:ext cx="1468437" cy="735012"/>
        </p:xfrm>
        <a:graphic>
          <a:graphicData uri="http://schemas.openxmlformats.org/presentationml/2006/ole">
            <mc:AlternateContent xmlns:mc="http://schemas.openxmlformats.org/markup-compatibility/2006">
              <mc:Choice xmlns:v="urn:schemas-microsoft-com:vml" Requires="v">
                <p:oleObj spid="_x0000_s10418" r:id="rId3" imgW="634766" imgH="317542" progId="Equations">
                  <p:embed/>
                </p:oleObj>
              </mc:Choice>
              <mc:Fallback>
                <p:oleObj r:id="rId3" imgW="634766" imgH="317542" progId="Equations">
                  <p:embed/>
                  <p:pic>
                    <p:nvPicPr>
                      <p:cNvPr id="9218"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1513" y="2146436"/>
                        <a:ext cx="1468437" cy="73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Text Box 22"/>
          <p:cNvSpPr txBox="1">
            <a:spLocks noChangeArrowheads="1"/>
          </p:cNvSpPr>
          <p:nvPr/>
        </p:nvSpPr>
        <p:spPr bwMode="auto">
          <a:xfrm>
            <a:off x="515938" y="3544248"/>
            <a:ext cx="3192461"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400" b="1" dirty="0">
                <a:solidFill>
                  <a:srgbClr val="C00000"/>
                </a:solidFill>
                <a:latin typeface="+mj-ea"/>
                <a:ea typeface="+mj-ea"/>
              </a:rPr>
              <a:t>设计控制系统的问题</a:t>
            </a:r>
            <a:r>
              <a:rPr lang="zh-CN" altLang="en-US" sz="2400" b="1" dirty="0" smtClean="0">
                <a:solidFill>
                  <a:srgbClr val="C00000"/>
                </a:solidFill>
                <a:latin typeface="+mj-ea"/>
                <a:ea typeface="+mj-ea"/>
              </a:rPr>
              <a:t>：</a:t>
            </a:r>
            <a:endParaRPr lang="en-US" altLang="zh-CN" sz="2400" b="1" dirty="0">
              <a:solidFill>
                <a:srgbClr val="C00000"/>
              </a:solidFill>
              <a:latin typeface="+mj-ea"/>
              <a:ea typeface="+mj-ea"/>
            </a:endParaRPr>
          </a:p>
        </p:txBody>
      </p:sp>
      <p:pic>
        <p:nvPicPr>
          <p:cNvPr id="7"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07006" y="4399756"/>
            <a:ext cx="5289694" cy="1283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8" name="Object 10"/>
          <p:cNvGraphicFramePr>
            <a:graphicFrameLocks noChangeAspect="1"/>
          </p:cNvGraphicFramePr>
          <p:nvPr>
            <p:extLst>
              <p:ext uri="{D42A27DB-BD31-4B8C-83A1-F6EECF244321}">
                <p14:modId xmlns:p14="http://schemas.microsoft.com/office/powerpoint/2010/main" val="2018074602"/>
              </p:ext>
            </p:extLst>
          </p:nvPr>
        </p:nvGraphicFramePr>
        <p:xfrm>
          <a:off x="2544763" y="1786073"/>
          <a:ext cx="2147887" cy="1368425"/>
        </p:xfrm>
        <a:graphic>
          <a:graphicData uri="http://schemas.openxmlformats.org/presentationml/2006/ole">
            <mc:AlternateContent xmlns:mc="http://schemas.openxmlformats.org/markup-compatibility/2006">
              <mc:Choice xmlns:v="urn:schemas-microsoft-com:vml" Requires="v">
                <p:oleObj spid="_x0000_s10419" r:id="rId6" imgW="1156017" imgH="736917" progId="Equations">
                  <p:embed/>
                </p:oleObj>
              </mc:Choice>
              <mc:Fallback>
                <p:oleObj r:id="rId6" imgW="1156017" imgH="736917" progId="Equations">
                  <p:embed/>
                  <p:pic>
                    <p:nvPicPr>
                      <p:cNvPr id="9219" name="Object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44763" y="1786073"/>
                        <a:ext cx="2147887"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左大括号 8"/>
          <p:cNvSpPr/>
          <p:nvPr/>
        </p:nvSpPr>
        <p:spPr>
          <a:xfrm>
            <a:off x="2254250" y="2001973"/>
            <a:ext cx="290513" cy="1008063"/>
          </a:xfrm>
          <a:prstGeom prst="leftBrace">
            <a:avLst>
              <a:gd name="adj1" fmla="val 42823"/>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a:p>
        </p:txBody>
      </p:sp>
      <p:graphicFrame>
        <p:nvGraphicFramePr>
          <p:cNvPr id="10" name="Object 11"/>
          <p:cNvGraphicFramePr>
            <a:graphicFrameLocks noChangeAspect="1"/>
          </p:cNvGraphicFramePr>
          <p:nvPr>
            <p:extLst>
              <p:ext uri="{D42A27DB-BD31-4B8C-83A1-F6EECF244321}">
                <p14:modId xmlns:p14="http://schemas.microsoft.com/office/powerpoint/2010/main" val="2746708891"/>
              </p:ext>
            </p:extLst>
          </p:nvPr>
        </p:nvGraphicFramePr>
        <p:xfrm>
          <a:off x="5060950" y="2146435"/>
          <a:ext cx="2170112" cy="736600"/>
        </p:xfrm>
        <a:graphic>
          <a:graphicData uri="http://schemas.openxmlformats.org/presentationml/2006/ole">
            <mc:AlternateContent xmlns:mc="http://schemas.openxmlformats.org/markup-compatibility/2006">
              <mc:Choice xmlns:v="urn:schemas-microsoft-com:vml" Requires="v">
                <p:oleObj spid="_x0000_s10420" r:id="rId8" imgW="939709" imgH="317679" progId="Equations">
                  <p:embed/>
                </p:oleObj>
              </mc:Choice>
              <mc:Fallback>
                <p:oleObj r:id="rId8" imgW="939709" imgH="317679" progId="Equations">
                  <p:embed/>
                  <p:pic>
                    <p:nvPicPr>
                      <p:cNvPr id="9220" name="Object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60950" y="2146435"/>
                        <a:ext cx="2170112"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 name="Object 12"/>
          <p:cNvGraphicFramePr>
            <a:graphicFrameLocks noChangeAspect="1"/>
          </p:cNvGraphicFramePr>
          <p:nvPr>
            <p:extLst>
              <p:ext uri="{D42A27DB-BD31-4B8C-83A1-F6EECF244321}">
                <p14:modId xmlns:p14="http://schemas.microsoft.com/office/powerpoint/2010/main" val="2381970911"/>
              </p:ext>
            </p:extLst>
          </p:nvPr>
        </p:nvGraphicFramePr>
        <p:xfrm>
          <a:off x="7777162" y="1786073"/>
          <a:ext cx="3846513" cy="1368425"/>
        </p:xfrm>
        <a:graphic>
          <a:graphicData uri="http://schemas.openxmlformats.org/presentationml/2006/ole">
            <mc:AlternateContent xmlns:mc="http://schemas.openxmlformats.org/markup-compatibility/2006">
              <mc:Choice xmlns:v="urn:schemas-microsoft-com:vml" Requires="v">
                <p:oleObj spid="_x0000_s10421" r:id="rId10" imgW="2070417" imgH="736917" progId="Equations">
                  <p:embed/>
                </p:oleObj>
              </mc:Choice>
              <mc:Fallback>
                <p:oleObj r:id="rId10" imgW="2070417" imgH="736917" progId="Equations">
                  <p:embed/>
                  <p:pic>
                    <p:nvPicPr>
                      <p:cNvPr id="9221" name="Object 1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777162" y="1786073"/>
                        <a:ext cx="3846513"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2" name="左大括号 11"/>
          <p:cNvSpPr/>
          <p:nvPr/>
        </p:nvSpPr>
        <p:spPr>
          <a:xfrm>
            <a:off x="7416800" y="2001973"/>
            <a:ext cx="287337" cy="1008062"/>
          </a:xfrm>
          <a:prstGeom prst="leftBrace">
            <a:avLst>
              <a:gd name="adj1" fmla="val 42823"/>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a:p>
        </p:txBody>
      </p:sp>
      <p:cxnSp>
        <p:nvCxnSpPr>
          <p:cNvPr id="15" name="直接连接符 14"/>
          <p:cNvCxnSpPr/>
          <p:nvPr/>
        </p:nvCxnSpPr>
        <p:spPr>
          <a:xfrm>
            <a:off x="5143500" y="2938598"/>
            <a:ext cx="2087562" cy="0"/>
          </a:xfrm>
          <a:prstGeom prst="line">
            <a:avLst/>
          </a:prstGeom>
          <a:ln/>
        </p:spPr>
        <p:style>
          <a:lnRef idx="3">
            <a:schemeClr val="accent4"/>
          </a:lnRef>
          <a:fillRef idx="0">
            <a:schemeClr val="accent4"/>
          </a:fillRef>
          <a:effectRef idx="2">
            <a:schemeClr val="accent4"/>
          </a:effectRef>
          <a:fontRef idx="minor">
            <a:schemeClr val="tx1"/>
          </a:fontRef>
        </p:style>
      </p:cxnSp>
      <p:cxnSp>
        <p:nvCxnSpPr>
          <p:cNvPr id="16" name="直接连接符 15"/>
          <p:cNvCxnSpPr/>
          <p:nvPr/>
        </p:nvCxnSpPr>
        <p:spPr>
          <a:xfrm>
            <a:off x="731838" y="2865573"/>
            <a:ext cx="1439862" cy="0"/>
          </a:xfrm>
          <a:prstGeom prst="line">
            <a:avLst/>
          </a:prstGeom>
          <a:ln/>
        </p:spPr>
        <p:style>
          <a:lnRef idx="3">
            <a:schemeClr val="accent4"/>
          </a:lnRef>
          <a:fillRef idx="0">
            <a:schemeClr val="accent4"/>
          </a:fillRef>
          <a:effectRef idx="2">
            <a:schemeClr val="accent4"/>
          </a:effectRef>
          <a:fontRef idx="minor">
            <a:schemeClr val="tx1"/>
          </a:fontRef>
        </p:style>
      </p:cxnSp>
      <p:graphicFrame>
        <p:nvGraphicFramePr>
          <p:cNvPr id="18" name="图示 17"/>
          <p:cNvGraphicFramePr/>
          <p:nvPr>
            <p:extLst>
              <p:ext uri="{D42A27DB-BD31-4B8C-83A1-F6EECF244321}">
                <p14:modId xmlns:p14="http://schemas.microsoft.com/office/powerpoint/2010/main" val="3507079195"/>
              </p:ext>
            </p:extLst>
          </p:nvPr>
        </p:nvGraphicFramePr>
        <p:xfrm>
          <a:off x="557225" y="4287965"/>
          <a:ext cx="5630056" cy="2092467"/>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2483994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2000" fill="hold"/>
                                        <p:tgtEl>
                                          <p:spTgt spid="16"/>
                                        </p:tgtEl>
                                        <p:attrNameLst>
                                          <p:attrName>ppt_x</p:attrName>
                                        </p:attrNameLst>
                                      </p:cBhvr>
                                      <p:tavLst>
                                        <p:tav tm="0">
                                          <p:val>
                                            <p:strVal val="0-#ppt_w/2"/>
                                          </p:val>
                                        </p:tav>
                                        <p:tav tm="100000">
                                          <p:val>
                                            <p:strVal val="#ppt_x"/>
                                          </p:val>
                                        </p:tav>
                                      </p:tavLst>
                                    </p:anim>
                                    <p:anim calcmode="lin" valueType="num">
                                      <p:cBhvr additive="base">
                                        <p:cTn id="8" dur="20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2000" fill="hold"/>
                                        <p:tgtEl>
                                          <p:spTgt spid="15"/>
                                        </p:tgtEl>
                                        <p:attrNameLst>
                                          <p:attrName>ppt_x</p:attrName>
                                        </p:attrNameLst>
                                      </p:cBhvr>
                                      <p:tavLst>
                                        <p:tav tm="0">
                                          <p:val>
                                            <p:strVal val="0-#ppt_w/2"/>
                                          </p:val>
                                        </p:tav>
                                        <p:tav tm="100000">
                                          <p:val>
                                            <p:strVal val="#ppt_x"/>
                                          </p:val>
                                        </p:tav>
                                      </p:tavLst>
                                    </p:anim>
                                    <p:anim calcmode="lin" valueType="num">
                                      <p:cBhvr additive="base">
                                        <p:cTn id="13" dur="2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zh-CN" altLang="en-US" dirty="0"/>
              <a:t>五、控制器（校正装置）的基本</a:t>
            </a:r>
            <a:r>
              <a:rPr lang="zh-CN" altLang="en-US" dirty="0" smtClean="0"/>
              <a:t>特性</a:t>
            </a:r>
            <a:endParaRPr lang="zh-CN" altLang="en-US" dirty="0"/>
          </a:p>
        </p:txBody>
      </p:sp>
      <p:graphicFrame>
        <p:nvGraphicFramePr>
          <p:cNvPr id="3" name="Object 2"/>
          <p:cNvGraphicFramePr>
            <a:graphicFrameLocks noChangeAspect="1"/>
          </p:cNvGraphicFramePr>
          <p:nvPr>
            <p:extLst>
              <p:ext uri="{D42A27DB-BD31-4B8C-83A1-F6EECF244321}">
                <p14:modId xmlns:p14="http://schemas.microsoft.com/office/powerpoint/2010/main" val="1290256652"/>
              </p:ext>
            </p:extLst>
          </p:nvPr>
        </p:nvGraphicFramePr>
        <p:xfrm>
          <a:off x="2467610" y="1372503"/>
          <a:ext cx="1468438" cy="735012"/>
        </p:xfrm>
        <a:graphic>
          <a:graphicData uri="http://schemas.openxmlformats.org/presentationml/2006/ole">
            <mc:AlternateContent xmlns:mc="http://schemas.openxmlformats.org/markup-compatibility/2006">
              <mc:Choice xmlns:v="urn:schemas-microsoft-com:vml" Requires="v">
                <p:oleObj spid="_x0000_s11524" r:id="rId3" imgW="634766" imgH="317542" progId="Equations">
                  <p:embed/>
                </p:oleObj>
              </mc:Choice>
              <mc:Fallback>
                <p:oleObj r:id="rId3" imgW="634766" imgH="317542" progId="Equations">
                  <p:embed/>
                  <p:pic>
                    <p:nvPicPr>
                      <p:cNvPr id="10242"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7610" y="1372503"/>
                        <a:ext cx="1468438" cy="73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 name="Object 8"/>
          <p:cNvGraphicFramePr>
            <a:graphicFrameLocks noChangeAspect="1"/>
          </p:cNvGraphicFramePr>
          <p:nvPr>
            <p:extLst>
              <p:ext uri="{D42A27DB-BD31-4B8C-83A1-F6EECF244321}">
                <p14:modId xmlns:p14="http://schemas.microsoft.com/office/powerpoint/2010/main" val="2423689744"/>
              </p:ext>
            </p:extLst>
          </p:nvPr>
        </p:nvGraphicFramePr>
        <p:xfrm>
          <a:off x="5420360" y="1299478"/>
          <a:ext cx="4295775" cy="849312"/>
        </p:xfrm>
        <a:graphic>
          <a:graphicData uri="http://schemas.openxmlformats.org/presentationml/2006/ole">
            <mc:AlternateContent xmlns:mc="http://schemas.openxmlformats.org/markup-compatibility/2006">
              <mc:Choice xmlns:v="urn:schemas-microsoft-com:vml" Requires="v">
                <p:oleObj spid="_x0000_s11525" r:id="rId5" imgW="2311717" imgH="457517" progId="Equations">
                  <p:embed/>
                </p:oleObj>
              </mc:Choice>
              <mc:Fallback>
                <p:oleObj r:id="rId5" imgW="2311717" imgH="457517" progId="Equations">
                  <p:embed/>
                  <p:pic>
                    <p:nvPicPr>
                      <p:cNvPr id="10243"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20360" y="1299478"/>
                        <a:ext cx="4295775"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Box 11"/>
          <p:cNvSpPr txBox="1">
            <a:spLocks noChangeArrowheads="1"/>
          </p:cNvSpPr>
          <p:nvPr/>
        </p:nvSpPr>
        <p:spPr bwMode="auto">
          <a:xfrm>
            <a:off x="1007587" y="2350929"/>
            <a:ext cx="86074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cs typeface="Times New Roman" panose="02020603050405020304" pitchFamily="18" charset="0"/>
              </a:rPr>
              <a:t>显然</a:t>
            </a:r>
          </a:p>
        </p:txBody>
      </p:sp>
      <p:sp>
        <p:nvSpPr>
          <p:cNvPr id="6" name="TextBox 12"/>
          <p:cNvSpPr txBox="1">
            <a:spLocks noChangeArrowheads="1"/>
          </p:cNvSpPr>
          <p:nvPr/>
        </p:nvSpPr>
        <p:spPr bwMode="auto">
          <a:xfrm>
            <a:off x="2002790" y="2750979"/>
            <a:ext cx="2232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dirty="0">
                <a:latin typeface="+mj-ea"/>
                <a:ea typeface="+mj-ea"/>
                <a:cs typeface="Times New Roman" panose="02020603050405020304" pitchFamily="18" charset="0"/>
              </a:rPr>
              <a:t>T</a:t>
            </a:r>
            <a:r>
              <a:rPr lang="en-US" altLang="zh-CN" sz="2000" b="1" baseline="-25000" dirty="0">
                <a:latin typeface="+mj-ea"/>
                <a:ea typeface="+mj-ea"/>
                <a:cs typeface="Times New Roman" panose="02020603050405020304" pitchFamily="18" charset="0"/>
              </a:rPr>
              <a:t>1</a:t>
            </a:r>
            <a:r>
              <a:rPr lang="en-US" altLang="zh-CN" sz="2000" b="1" dirty="0">
                <a:latin typeface="+mj-ea"/>
                <a:ea typeface="+mj-ea"/>
                <a:cs typeface="Times New Roman" panose="02020603050405020304" pitchFamily="18" charset="0"/>
              </a:rPr>
              <a:t>&gt;T</a:t>
            </a:r>
            <a:r>
              <a:rPr lang="en-US" altLang="zh-CN" sz="2000" b="1" baseline="-25000" dirty="0">
                <a:latin typeface="+mj-ea"/>
                <a:ea typeface="+mj-ea"/>
                <a:cs typeface="Times New Roman" panose="02020603050405020304" pitchFamily="18" charset="0"/>
              </a:rPr>
              <a:t>2</a:t>
            </a:r>
            <a:r>
              <a:rPr lang="zh-CN" altLang="en-US" sz="2000" dirty="0">
                <a:latin typeface="+mn-ea"/>
                <a:ea typeface="+mn-ea"/>
                <a:cs typeface="Times New Roman" panose="02020603050405020304" pitchFamily="18" charset="0"/>
              </a:rPr>
              <a:t>时，有</a:t>
            </a:r>
          </a:p>
        </p:txBody>
      </p:sp>
      <p:graphicFrame>
        <p:nvGraphicFramePr>
          <p:cNvPr id="7" name="Object 9"/>
          <p:cNvGraphicFramePr>
            <a:graphicFrameLocks noChangeAspect="1"/>
          </p:cNvGraphicFramePr>
          <p:nvPr>
            <p:extLst>
              <p:ext uri="{D42A27DB-BD31-4B8C-83A1-F6EECF244321}">
                <p14:modId xmlns:p14="http://schemas.microsoft.com/office/powerpoint/2010/main" val="2698281251"/>
              </p:ext>
            </p:extLst>
          </p:nvPr>
        </p:nvGraphicFramePr>
        <p:xfrm>
          <a:off x="3904615" y="2677954"/>
          <a:ext cx="2454275" cy="542925"/>
        </p:xfrm>
        <a:graphic>
          <a:graphicData uri="http://schemas.openxmlformats.org/presentationml/2006/ole">
            <mc:AlternateContent xmlns:mc="http://schemas.openxmlformats.org/markup-compatibility/2006">
              <mc:Choice xmlns:v="urn:schemas-microsoft-com:vml" Requires="v">
                <p:oleObj spid="_x0000_s11526" r:id="rId7" imgW="1320544" imgH="292290" progId="Equations">
                  <p:embed/>
                </p:oleObj>
              </mc:Choice>
              <mc:Fallback>
                <p:oleObj r:id="rId7" imgW="1320544" imgH="292290" progId="Equations">
                  <p:embed/>
                  <p:pic>
                    <p:nvPicPr>
                      <p:cNvPr id="10244"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04615" y="2677954"/>
                        <a:ext cx="2454275"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 name="TextBox 14"/>
          <p:cNvSpPr txBox="1">
            <a:spLocks noChangeArrowheads="1"/>
          </p:cNvSpPr>
          <p:nvPr/>
        </p:nvSpPr>
        <p:spPr bwMode="auto">
          <a:xfrm>
            <a:off x="6451599" y="2750979"/>
            <a:ext cx="36004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cs typeface="Times New Roman" panose="02020603050405020304" pitchFamily="18" charset="0"/>
              </a:rPr>
              <a:t>，此时</a:t>
            </a:r>
            <a:r>
              <a:rPr lang="en-US" altLang="zh-CN" sz="2000" b="1" dirty="0">
                <a:latin typeface="+mj-ea"/>
                <a:ea typeface="+mj-ea"/>
                <a:cs typeface="Times New Roman" panose="02020603050405020304" pitchFamily="18" charset="0"/>
              </a:rPr>
              <a:t>D(s)</a:t>
            </a:r>
            <a:r>
              <a:rPr lang="zh-CN" altLang="en-US" sz="2000" dirty="0">
                <a:latin typeface="+mn-ea"/>
                <a:ea typeface="+mn-ea"/>
                <a:cs typeface="Times New Roman" panose="02020603050405020304" pitchFamily="18" charset="0"/>
              </a:rPr>
              <a:t>称为</a:t>
            </a:r>
            <a:r>
              <a:rPr lang="zh-CN" altLang="en-US" sz="2000" b="1" dirty="0">
                <a:solidFill>
                  <a:srgbClr val="C00000"/>
                </a:solidFill>
                <a:latin typeface="+mj-ea"/>
                <a:ea typeface="+mj-ea"/>
                <a:cs typeface="Times New Roman" panose="02020603050405020304" pitchFamily="18" charset="0"/>
              </a:rPr>
              <a:t>超前</a:t>
            </a:r>
            <a:r>
              <a:rPr lang="zh-CN" altLang="en-US" sz="2000" dirty="0">
                <a:latin typeface="+mn-ea"/>
                <a:ea typeface="+mn-ea"/>
                <a:cs typeface="Times New Roman" panose="02020603050405020304" pitchFamily="18" charset="0"/>
              </a:rPr>
              <a:t>校正装置</a:t>
            </a:r>
          </a:p>
        </p:txBody>
      </p:sp>
      <p:sp>
        <p:nvSpPr>
          <p:cNvPr id="9" name="TextBox 15"/>
          <p:cNvSpPr txBox="1">
            <a:spLocks noChangeArrowheads="1"/>
          </p:cNvSpPr>
          <p:nvPr/>
        </p:nvSpPr>
        <p:spPr bwMode="auto">
          <a:xfrm>
            <a:off x="2002789" y="3464402"/>
            <a:ext cx="2232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dirty="0">
                <a:latin typeface="+mj-ea"/>
                <a:ea typeface="+mj-ea"/>
                <a:cs typeface="Times New Roman" panose="02020603050405020304" pitchFamily="18" charset="0"/>
              </a:rPr>
              <a:t>T</a:t>
            </a:r>
            <a:r>
              <a:rPr lang="en-US" altLang="zh-CN" sz="2000" b="1" baseline="-25000" dirty="0">
                <a:latin typeface="+mj-ea"/>
                <a:ea typeface="+mj-ea"/>
                <a:cs typeface="Times New Roman" panose="02020603050405020304" pitchFamily="18" charset="0"/>
              </a:rPr>
              <a:t>1</a:t>
            </a:r>
            <a:r>
              <a:rPr lang="en-US" altLang="zh-CN" sz="2000" b="1" dirty="0">
                <a:latin typeface="+mj-ea"/>
                <a:ea typeface="+mj-ea"/>
                <a:cs typeface="Times New Roman" panose="02020603050405020304" pitchFamily="18" charset="0"/>
              </a:rPr>
              <a:t>&lt;T</a:t>
            </a:r>
            <a:r>
              <a:rPr lang="en-US" altLang="zh-CN" sz="2000" b="1" baseline="-25000" dirty="0">
                <a:latin typeface="+mj-ea"/>
                <a:ea typeface="+mj-ea"/>
                <a:cs typeface="Times New Roman" panose="02020603050405020304" pitchFamily="18" charset="0"/>
              </a:rPr>
              <a:t>2</a:t>
            </a:r>
            <a:r>
              <a:rPr lang="zh-CN" altLang="en-US" sz="2000" dirty="0">
                <a:latin typeface="+mn-ea"/>
                <a:ea typeface="+mn-ea"/>
                <a:cs typeface="Times New Roman" panose="02020603050405020304" pitchFamily="18" charset="0"/>
              </a:rPr>
              <a:t>时，有</a:t>
            </a:r>
          </a:p>
        </p:txBody>
      </p:sp>
      <p:graphicFrame>
        <p:nvGraphicFramePr>
          <p:cNvPr id="10" name="Object 12"/>
          <p:cNvGraphicFramePr>
            <a:graphicFrameLocks noChangeAspect="1"/>
          </p:cNvGraphicFramePr>
          <p:nvPr>
            <p:extLst>
              <p:ext uri="{D42A27DB-BD31-4B8C-83A1-F6EECF244321}">
                <p14:modId xmlns:p14="http://schemas.microsoft.com/office/powerpoint/2010/main" val="3384981779"/>
              </p:ext>
            </p:extLst>
          </p:nvPr>
        </p:nvGraphicFramePr>
        <p:xfrm>
          <a:off x="3904615" y="3398679"/>
          <a:ext cx="2454275" cy="542925"/>
        </p:xfrm>
        <a:graphic>
          <a:graphicData uri="http://schemas.openxmlformats.org/presentationml/2006/ole">
            <mc:AlternateContent xmlns:mc="http://schemas.openxmlformats.org/markup-compatibility/2006">
              <mc:Choice xmlns:v="urn:schemas-microsoft-com:vml" Requires="v">
                <p:oleObj spid="_x0000_s11527" r:id="rId9" imgW="1320544" imgH="292290" progId="Equations">
                  <p:embed/>
                </p:oleObj>
              </mc:Choice>
              <mc:Fallback>
                <p:oleObj r:id="rId9" imgW="1320544" imgH="292290" progId="Equations">
                  <p:embed/>
                  <p:pic>
                    <p:nvPicPr>
                      <p:cNvPr id="10245" name="Object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04615" y="3398679"/>
                        <a:ext cx="2454275"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 name="TextBox 17"/>
          <p:cNvSpPr txBox="1">
            <a:spLocks noChangeArrowheads="1"/>
          </p:cNvSpPr>
          <p:nvPr/>
        </p:nvSpPr>
        <p:spPr bwMode="auto">
          <a:xfrm>
            <a:off x="6451599" y="3461704"/>
            <a:ext cx="36004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cs typeface="Times New Roman" panose="02020603050405020304" pitchFamily="18" charset="0"/>
              </a:rPr>
              <a:t>，此时</a:t>
            </a:r>
            <a:r>
              <a:rPr lang="en-US" altLang="zh-CN" sz="2000" b="1" dirty="0">
                <a:latin typeface="+mj-ea"/>
                <a:ea typeface="+mj-ea"/>
                <a:cs typeface="Times New Roman" panose="02020603050405020304" pitchFamily="18" charset="0"/>
              </a:rPr>
              <a:t>D(s)</a:t>
            </a:r>
            <a:r>
              <a:rPr lang="zh-CN" altLang="en-US" sz="2000" dirty="0">
                <a:latin typeface="+mn-ea"/>
                <a:ea typeface="+mn-ea"/>
                <a:cs typeface="Times New Roman" panose="02020603050405020304" pitchFamily="18" charset="0"/>
              </a:rPr>
              <a:t>称为</a:t>
            </a:r>
            <a:r>
              <a:rPr lang="zh-CN" altLang="en-US" sz="2000" b="1" dirty="0">
                <a:solidFill>
                  <a:srgbClr val="C00000"/>
                </a:solidFill>
                <a:latin typeface="+mj-ea"/>
                <a:ea typeface="+mj-ea"/>
                <a:cs typeface="Times New Roman" panose="02020603050405020304" pitchFamily="18" charset="0"/>
              </a:rPr>
              <a:t>滞后</a:t>
            </a:r>
            <a:r>
              <a:rPr lang="zh-CN" altLang="en-US" sz="2000" dirty="0">
                <a:latin typeface="+mn-ea"/>
                <a:ea typeface="+mn-ea"/>
                <a:cs typeface="Times New Roman" panose="02020603050405020304" pitchFamily="18" charset="0"/>
              </a:rPr>
              <a:t>校正装置</a:t>
            </a:r>
          </a:p>
        </p:txBody>
      </p:sp>
      <p:graphicFrame>
        <p:nvGraphicFramePr>
          <p:cNvPr id="12" name="Object 6"/>
          <p:cNvGraphicFramePr>
            <a:graphicFrameLocks noChangeAspect="1"/>
          </p:cNvGraphicFramePr>
          <p:nvPr>
            <p:extLst>
              <p:ext uri="{D42A27DB-BD31-4B8C-83A1-F6EECF244321}">
                <p14:modId xmlns:p14="http://schemas.microsoft.com/office/powerpoint/2010/main" val="1067092949"/>
              </p:ext>
            </p:extLst>
          </p:nvPr>
        </p:nvGraphicFramePr>
        <p:xfrm>
          <a:off x="2394585" y="4562348"/>
          <a:ext cx="1944688" cy="660400"/>
        </p:xfrm>
        <a:graphic>
          <a:graphicData uri="http://schemas.openxmlformats.org/presentationml/2006/ole">
            <mc:AlternateContent xmlns:mc="http://schemas.openxmlformats.org/markup-compatibility/2006">
              <mc:Choice xmlns:v="urn:schemas-microsoft-com:vml" Requires="v">
                <p:oleObj spid="_x0000_s11528" r:id="rId11" imgW="939709" imgH="317679" progId="Equations">
                  <p:embed/>
                </p:oleObj>
              </mc:Choice>
              <mc:Fallback>
                <p:oleObj r:id="rId11" imgW="939709" imgH="317679" progId="Equations">
                  <p:embed/>
                  <p:pic>
                    <p:nvPicPr>
                      <p:cNvPr id="10246"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94585" y="4562348"/>
                        <a:ext cx="1944688"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3" name="Object 7"/>
          <p:cNvGraphicFramePr>
            <a:graphicFrameLocks noChangeAspect="1"/>
          </p:cNvGraphicFramePr>
          <p:nvPr>
            <p:extLst>
              <p:ext uri="{D42A27DB-BD31-4B8C-83A1-F6EECF244321}">
                <p14:modId xmlns:p14="http://schemas.microsoft.com/office/powerpoint/2010/main" val="3066745040"/>
              </p:ext>
            </p:extLst>
          </p:nvPr>
        </p:nvGraphicFramePr>
        <p:xfrm>
          <a:off x="6358890" y="4150854"/>
          <a:ext cx="3532188" cy="1252538"/>
        </p:xfrm>
        <a:graphic>
          <a:graphicData uri="http://schemas.openxmlformats.org/presentationml/2006/ole">
            <mc:AlternateContent xmlns:mc="http://schemas.openxmlformats.org/markup-compatibility/2006">
              <mc:Choice xmlns:v="urn:schemas-microsoft-com:vml" Requires="v">
                <p:oleObj spid="_x0000_s11529" name="公式" r:id="rId13" imgW="2006280" imgH="711000" progId="Equations">
                  <p:embed/>
                </p:oleObj>
              </mc:Choice>
              <mc:Fallback>
                <p:oleObj name="公式" r:id="rId13" imgW="2006280" imgH="711000" progId="Equations">
                  <p:embed/>
                  <p:pic>
                    <p:nvPicPr>
                      <p:cNvPr id="10247"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358890" y="4150854"/>
                        <a:ext cx="3532188" cy="1252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4" name="右箭头 13"/>
          <p:cNvSpPr/>
          <p:nvPr/>
        </p:nvSpPr>
        <p:spPr>
          <a:xfrm>
            <a:off x="4917282" y="4752517"/>
            <a:ext cx="719137" cy="254000"/>
          </a:xfrm>
          <a:prstGeom prst="right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algn="ctr">
              <a:buFontTx/>
              <a:buNone/>
              <a:defRPr/>
            </a:pPr>
            <a:endParaRPr lang="zh-CN" altLang="en-US"/>
          </a:p>
        </p:txBody>
      </p:sp>
      <p:sp>
        <p:nvSpPr>
          <p:cNvPr id="15" name="TextBox 24"/>
          <p:cNvSpPr txBox="1">
            <a:spLocks noChangeArrowheads="1"/>
          </p:cNvSpPr>
          <p:nvPr/>
        </p:nvSpPr>
        <p:spPr bwMode="auto">
          <a:xfrm>
            <a:off x="1007587" y="5483824"/>
            <a:ext cx="860647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latin typeface="+mn-ea"/>
                <a:ea typeface="+mn-ea"/>
                <a:cs typeface="Times New Roman" panose="02020603050405020304" pitchFamily="18" charset="0"/>
              </a:rPr>
              <a:t>显然</a:t>
            </a:r>
            <a:endParaRPr lang="en-US" altLang="zh-CN" sz="2000" dirty="0">
              <a:latin typeface="+mn-ea"/>
              <a:ea typeface="+mn-ea"/>
              <a:cs typeface="Times New Roman" panose="02020603050405020304" pitchFamily="18" charset="0"/>
            </a:endParaRPr>
          </a:p>
          <a:p>
            <a:pPr indent="996950" eaLnBrk="1" hangingPunct="1">
              <a:lnSpc>
                <a:spcPct val="150000"/>
              </a:lnSpc>
            </a:pPr>
            <a:r>
              <a:rPr lang="en-US" altLang="zh-CN" sz="2000" b="1" dirty="0" smtClean="0">
                <a:latin typeface="+mj-ea"/>
                <a:ea typeface="+mj-ea"/>
                <a:cs typeface="Times New Roman" panose="02020603050405020304" pitchFamily="18" charset="0"/>
              </a:rPr>
              <a:t>T</a:t>
            </a:r>
            <a:r>
              <a:rPr lang="en-US" altLang="zh-CN" sz="2000" b="1" baseline="-25000" dirty="0" smtClean="0">
                <a:latin typeface="+mj-ea"/>
                <a:ea typeface="+mj-ea"/>
                <a:cs typeface="Times New Roman" panose="02020603050405020304" pitchFamily="18" charset="0"/>
              </a:rPr>
              <a:t>1</a:t>
            </a:r>
            <a:r>
              <a:rPr lang="en-US" altLang="zh-CN" sz="2000" b="1" dirty="0" smtClean="0">
                <a:latin typeface="+mj-ea"/>
                <a:ea typeface="+mj-ea"/>
                <a:cs typeface="Times New Roman" panose="02020603050405020304" pitchFamily="18" charset="0"/>
              </a:rPr>
              <a:t>&gt;T</a:t>
            </a:r>
            <a:r>
              <a:rPr lang="en-US" altLang="zh-CN" sz="2000" b="1" baseline="-25000" dirty="0" smtClean="0">
                <a:latin typeface="+mj-ea"/>
                <a:ea typeface="+mj-ea"/>
                <a:cs typeface="Times New Roman" panose="02020603050405020304" pitchFamily="18" charset="0"/>
              </a:rPr>
              <a:t>2 </a:t>
            </a:r>
            <a:r>
              <a:rPr lang="zh-CN" altLang="en-US" sz="2000" dirty="0" smtClean="0">
                <a:latin typeface="+mn-ea"/>
                <a:ea typeface="+mn-ea"/>
                <a:cs typeface="Times New Roman" panose="02020603050405020304" pitchFamily="18" charset="0"/>
              </a:rPr>
              <a:t>和 </a:t>
            </a:r>
            <a:r>
              <a:rPr lang="en-US" altLang="zh-CN" sz="2000" b="1" dirty="0" smtClean="0">
                <a:latin typeface="+mj-ea"/>
                <a:ea typeface="+mj-ea"/>
                <a:cs typeface="Times New Roman" panose="02020603050405020304" pitchFamily="18" charset="0"/>
              </a:rPr>
              <a:t>T</a:t>
            </a:r>
            <a:r>
              <a:rPr lang="en-US" altLang="zh-CN" sz="2000" b="1" baseline="-25000" dirty="0" smtClean="0">
                <a:latin typeface="+mj-ea"/>
                <a:ea typeface="+mj-ea"/>
                <a:cs typeface="Times New Roman" panose="02020603050405020304" pitchFamily="18" charset="0"/>
              </a:rPr>
              <a:t>3</a:t>
            </a:r>
            <a:r>
              <a:rPr lang="en-US" altLang="zh-CN" sz="2000" b="1" dirty="0" smtClean="0">
                <a:latin typeface="+mj-ea"/>
                <a:ea typeface="+mj-ea"/>
                <a:cs typeface="Times New Roman" panose="02020603050405020304" pitchFamily="18" charset="0"/>
              </a:rPr>
              <a:t>&gt;T</a:t>
            </a:r>
            <a:r>
              <a:rPr lang="en-US" altLang="zh-CN" sz="2000" b="1" baseline="-25000" dirty="0" smtClean="0">
                <a:latin typeface="+mj-ea"/>
                <a:ea typeface="+mj-ea"/>
                <a:cs typeface="Times New Roman" panose="02020603050405020304" pitchFamily="18" charset="0"/>
              </a:rPr>
              <a:t>4 </a:t>
            </a:r>
            <a:r>
              <a:rPr lang="zh-CN" altLang="en-US" sz="2000" dirty="0" smtClean="0">
                <a:latin typeface="+mn-ea"/>
                <a:ea typeface="+mn-ea"/>
                <a:cs typeface="Times New Roman" panose="02020603050405020304" pitchFamily="18" charset="0"/>
              </a:rPr>
              <a:t>时</a:t>
            </a:r>
            <a:r>
              <a:rPr lang="zh-CN" altLang="en-US" sz="2000" dirty="0">
                <a:latin typeface="+mn-ea"/>
                <a:ea typeface="+mn-ea"/>
                <a:cs typeface="Times New Roman" panose="02020603050405020304" pitchFamily="18" charset="0"/>
              </a:rPr>
              <a:t>，</a:t>
            </a:r>
            <a:r>
              <a:rPr lang="en-US" altLang="zh-CN" sz="2000" b="1" dirty="0">
                <a:latin typeface="+mj-ea"/>
                <a:ea typeface="+mj-ea"/>
                <a:cs typeface="Times New Roman" panose="02020603050405020304" pitchFamily="18" charset="0"/>
              </a:rPr>
              <a:t>D(s</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称为</a:t>
            </a:r>
            <a:r>
              <a:rPr lang="zh-CN" altLang="en-US" sz="2000" b="1" dirty="0">
                <a:solidFill>
                  <a:srgbClr val="C00000"/>
                </a:solidFill>
                <a:latin typeface="+mj-ea"/>
                <a:ea typeface="+mj-ea"/>
                <a:cs typeface="Times New Roman" panose="02020603050405020304" pitchFamily="18" charset="0"/>
              </a:rPr>
              <a:t>超前</a:t>
            </a:r>
            <a:r>
              <a:rPr lang="en-US" altLang="zh-CN" sz="2000" b="1" dirty="0">
                <a:solidFill>
                  <a:srgbClr val="C00000"/>
                </a:solidFill>
                <a:latin typeface="+mj-ea"/>
                <a:ea typeface="+mj-ea"/>
                <a:cs typeface="Times New Roman" panose="02020603050405020304" pitchFamily="18" charset="0"/>
              </a:rPr>
              <a:t>-</a:t>
            </a:r>
            <a:r>
              <a:rPr lang="zh-CN" altLang="en-US" sz="2000" b="1" dirty="0">
                <a:solidFill>
                  <a:srgbClr val="C00000"/>
                </a:solidFill>
                <a:latin typeface="+mj-ea"/>
                <a:ea typeface="+mj-ea"/>
                <a:cs typeface="Times New Roman" panose="02020603050405020304" pitchFamily="18" charset="0"/>
              </a:rPr>
              <a:t>滞后</a:t>
            </a:r>
            <a:r>
              <a:rPr lang="zh-CN" altLang="en-US" sz="2000" dirty="0">
                <a:latin typeface="+mn-ea"/>
                <a:ea typeface="+mn-ea"/>
                <a:cs typeface="Times New Roman" panose="02020603050405020304" pitchFamily="18" charset="0"/>
              </a:rPr>
              <a:t>校正装置</a:t>
            </a:r>
          </a:p>
        </p:txBody>
      </p:sp>
      <p:sp>
        <p:nvSpPr>
          <p:cNvPr id="16" name="椭圆 15"/>
          <p:cNvSpPr/>
          <p:nvPr/>
        </p:nvSpPr>
        <p:spPr>
          <a:xfrm>
            <a:off x="2323148" y="1299478"/>
            <a:ext cx="1873250" cy="863600"/>
          </a:xfrm>
          <a:prstGeom prst="ellipse">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椭圆 16"/>
          <p:cNvSpPr/>
          <p:nvPr/>
        </p:nvSpPr>
        <p:spPr>
          <a:xfrm>
            <a:off x="2323148" y="4459160"/>
            <a:ext cx="2159000" cy="863600"/>
          </a:xfrm>
          <a:prstGeom prst="ellipse">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右箭头 17"/>
          <p:cNvSpPr/>
          <p:nvPr/>
        </p:nvSpPr>
        <p:spPr>
          <a:xfrm>
            <a:off x="4483735" y="1586815"/>
            <a:ext cx="720725" cy="255588"/>
          </a:xfrm>
          <a:prstGeom prst="right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algn="ctr">
              <a:buFontTx/>
              <a:buNone/>
              <a:defRPr/>
            </a:pPr>
            <a:endParaRPr lang="zh-CN" altLang="en-US"/>
          </a:p>
        </p:txBody>
      </p:sp>
      <p:sp>
        <p:nvSpPr>
          <p:cNvPr id="19" name="左大括号 18"/>
          <p:cNvSpPr/>
          <p:nvPr/>
        </p:nvSpPr>
        <p:spPr>
          <a:xfrm>
            <a:off x="6071553" y="4438192"/>
            <a:ext cx="215900" cy="863600"/>
          </a:xfrm>
          <a:prstGeom prst="leftBrace">
            <a:avLst>
              <a:gd name="adj1" fmla="val 51446"/>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Tree>
    <p:extLst>
      <p:ext uri="{BB962C8B-B14F-4D97-AF65-F5344CB8AC3E}">
        <p14:creationId xmlns:p14="http://schemas.microsoft.com/office/powerpoint/2010/main" val="40400050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7C9192C-20E4-2494-F8DF-735A4C10D936}"/>
              </a:ext>
            </a:extLst>
          </p:cNvPr>
          <p:cNvSpPr txBox="1"/>
          <p:nvPr/>
        </p:nvSpPr>
        <p:spPr>
          <a:xfrm>
            <a:off x="6976534" y="3293702"/>
            <a:ext cx="4995416" cy="2002215"/>
          </a:xfrm>
          <a:prstGeom prst="rect">
            <a:avLst/>
          </a:prstGeom>
          <a:noFill/>
        </p:spPr>
        <p:txBody>
          <a:bodyPr wrap="square">
            <a:spAutoFit/>
          </a:bodyPr>
          <a:lstStyle/>
          <a:p>
            <a:pPr marL="825500" indent="-825500">
              <a:lnSpc>
                <a:spcPct val="120000"/>
              </a:lnSpc>
            </a:pPr>
            <a:r>
              <a:rPr lang="en-US" altLang="zh-CN" sz="5400" b="1" dirty="0" smtClean="0">
                <a:solidFill>
                  <a:schemeClr val="accent1"/>
                </a:solidFill>
                <a:latin typeface="微软雅黑" panose="020B0503020204020204" pitchFamily="34" charset="-122"/>
                <a:ea typeface="微软雅黑" panose="020B0503020204020204" pitchFamily="34" charset="-122"/>
              </a:rPr>
              <a:t>6. </a:t>
            </a:r>
            <a:r>
              <a:rPr lang="zh-CN" altLang="en-US" sz="5400" b="1" dirty="0" smtClean="0">
                <a:solidFill>
                  <a:schemeClr val="accent1"/>
                </a:solidFill>
                <a:latin typeface="微软雅黑" panose="020B0503020204020204" pitchFamily="34" charset="-122"/>
                <a:ea typeface="微软雅黑" panose="020B0503020204020204" pitchFamily="34" charset="-122"/>
              </a:rPr>
              <a:t>控制系统</a:t>
            </a:r>
            <a:r>
              <a:rPr lang="zh-CN" altLang="en-US" sz="5400" b="1" dirty="0">
                <a:solidFill>
                  <a:schemeClr val="accent1"/>
                </a:solidFill>
                <a:latin typeface="微软雅黑" panose="020B0503020204020204" pitchFamily="34" charset="-122"/>
                <a:ea typeface="微软雅黑" panose="020B0503020204020204" pitchFamily="34" charset="-122"/>
              </a:rPr>
              <a:t>的校正</a:t>
            </a:r>
            <a:r>
              <a:rPr lang="en-US" altLang="zh-CN" sz="5400" b="1" dirty="0">
                <a:solidFill>
                  <a:schemeClr val="accent1"/>
                </a:solidFill>
                <a:latin typeface="微软雅黑" panose="020B0503020204020204" pitchFamily="34" charset="-122"/>
                <a:ea typeface="微软雅黑" panose="020B0503020204020204" pitchFamily="34" charset="-122"/>
              </a:rPr>
              <a:t>(/</a:t>
            </a:r>
            <a:r>
              <a:rPr lang="zh-CN" altLang="en-US" sz="5400" b="1" dirty="0">
                <a:solidFill>
                  <a:schemeClr val="accent1"/>
                </a:solidFill>
                <a:latin typeface="微软雅黑" panose="020B0503020204020204" pitchFamily="34" charset="-122"/>
                <a:ea typeface="微软雅黑" panose="020B0503020204020204" pitchFamily="34" charset="-122"/>
              </a:rPr>
              <a:t>设计</a:t>
            </a:r>
            <a:r>
              <a:rPr lang="en-US" altLang="zh-CN" sz="5400" b="1" dirty="0">
                <a:solidFill>
                  <a:schemeClr val="accent1"/>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25337786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6.2 </a:t>
            </a:r>
            <a:r>
              <a:rPr lang="zh-CN" altLang="en-US" dirty="0"/>
              <a:t>串联超前校正</a:t>
            </a:r>
            <a:r>
              <a:rPr lang="zh-CN" altLang="en-US" dirty="0" smtClean="0"/>
              <a:t>设计</a:t>
            </a:r>
            <a:endParaRPr lang="zh-CN" altLang="en-US" dirty="0"/>
          </a:p>
        </p:txBody>
      </p:sp>
      <p:graphicFrame>
        <p:nvGraphicFramePr>
          <p:cNvPr id="3" name="Object 87"/>
          <p:cNvGraphicFramePr>
            <a:graphicFrameLocks noChangeAspect="1"/>
          </p:cNvGraphicFramePr>
          <p:nvPr>
            <p:extLst>
              <p:ext uri="{D42A27DB-BD31-4B8C-83A1-F6EECF244321}">
                <p14:modId xmlns:p14="http://schemas.microsoft.com/office/powerpoint/2010/main" val="4160176440"/>
              </p:ext>
            </p:extLst>
          </p:nvPr>
        </p:nvGraphicFramePr>
        <p:xfrm>
          <a:off x="7118204" y="4602164"/>
          <a:ext cx="3472010" cy="667624"/>
        </p:xfrm>
        <a:graphic>
          <a:graphicData uri="http://schemas.openxmlformats.org/presentationml/2006/ole">
            <mc:AlternateContent xmlns:mc="http://schemas.openxmlformats.org/markup-compatibility/2006">
              <mc:Choice xmlns:v="urn:schemas-microsoft-com:vml" Requires="v">
                <p:oleObj spid="_x0000_s12458" name="公式" r:id="rId3" imgW="1650960" imgH="317160" progId="Equations">
                  <p:embed/>
                </p:oleObj>
              </mc:Choice>
              <mc:Fallback>
                <p:oleObj name="公式" r:id="rId3" imgW="1650960" imgH="317160" progId="Equations">
                  <p:embed/>
                  <p:pic>
                    <p:nvPicPr>
                      <p:cNvPr id="11266" name="Object 8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8204" y="4602164"/>
                        <a:ext cx="3472010" cy="667624"/>
                      </a:xfrm>
                      <a:prstGeom prst="rect">
                        <a:avLst/>
                      </a:prstGeom>
                      <a:ln>
                        <a:noFill/>
                      </a:ln>
                    </p:spPr>
                  </p:pic>
                </p:oleObj>
              </mc:Fallback>
            </mc:AlternateContent>
          </a:graphicData>
        </a:graphic>
      </p:graphicFrame>
      <p:sp>
        <p:nvSpPr>
          <p:cNvPr id="4" name="Text Box 92"/>
          <p:cNvSpPr txBox="1">
            <a:spLocks noChangeArrowheads="1"/>
          </p:cNvSpPr>
          <p:nvPr/>
        </p:nvSpPr>
        <p:spPr bwMode="auto">
          <a:xfrm>
            <a:off x="515938" y="2866233"/>
            <a:ext cx="4673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超前校正装置传递函数的典型形式</a:t>
            </a:r>
          </a:p>
        </p:txBody>
      </p:sp>
      <p:sp>
        <p:nvSpPr>
          <p:cNvPr id="5" name="Text Box 93"/>
          <p:cNvSpPr txBox="1">
            <a:spLocks noChangeArrowheads="1"/>
          </p:cNvSpPr>
          <p:nvPr/>
        </p:nvSpPr>
        <p:spPr bwMode="auto">
          <a:xfrm>
            <a:off x="515938" y="5691227"/>
            <a:ext cx="11160125" cy="553998"/>
          </a:xfrm>
          <a:prstGeom prst="rect">
            <a:avLst/>
          </a:prstGeom>
          <a:noFill/>
          <a:ln w="9525">
            <a:noFill/>
            <a:miter lim="800000"/>
          </a:ln>
        </p:spPr>
        <p:txBody>
          <a:bodyPr wrap="square">
            <a:spAutoFit/>
          </a:bodyPr>
          <a:lstStyle/>
          <a:p>
            <a:pPr>
              <a:lnSpc>
                <a:spcPct val="150000"/>
              </a:lnSpc>
              <a:spcBef>
                <a:spcPct val="50000"/>
              </a:spcBef>
              <a:buFontTx/>
              <a:buNone/>
              <a:defRPr/>
            </a:pPr>
            <a:r>
              <a:rPr lang="zh-CN" altLang="en-US" sz="2000" dirty="0" smtClean="0">
                <a:latin typeface="+mn-ea"/>
              </a:rPr>
              <a:t>可见</a:t>
            </a:r>
            <a:r>
              <a:rPr lang="zh-CN" altLang="en-US" sz="2000" dirty="0">
                <a:latin typeface="+mn-ea"/>
              </a:rPr>
              <a:t>，</a:t>
            </a:r>
            <a:r>
              <a:rPr lang="zh-CN" altLang="en-US" sz="2000" dirty="0">
                <a:latin typeface="+mn-ea"/>
                <a:cs typeface="Times New Roman" pitchFamily="18" charset="0"/>
              </a:rPr>
              <a:t>超前装置的零</a:t>
            </a:r>
            <a:r>
              <a:rPr lang="zh-CN" altLang="en-US" sz="2000" dirty="0" smtClean="0">
                <a:latin typeface="+mn-ea"/>
                <a:cs typeface="Times New Roman" pitchFamily="18" charset="0"/>
              </a:rPr>
              <a:t>点 </a:t>
            </a:r>
            <a:r>
              <a:rPr lang="en-US" altLang="zh-CN" sz="2000" b="1" dirty="0" smtClean="0">
                <a:latin typeface="+mj-ea"/>
                <a:ea typeface="+mj-ea"/>
                <a:cs typeface="Times New Roman" pitchFamily="18" charset="0"/>
              </a:rPr>
              <a:t>(-</a:t>
            </a:r>
            <a:r>
              <a:rPr lang="en-US" altLang="zh-CN" sz="2000" b="1" i="1" dirty="0">
                <a:latin typeface="+mj-ea"/>
                <a:ea typeface="+mj-ea"/>
                <a:cs typeface="Times New Roman" pitchFamily="18" charset="0"/>
              </a:rPr>
              <a:t>a</a:t>
            </a:r>
            <a:r>
              <a:rPr lang="en-US" altLang="zh-CN" sz="2000" b="1" dirty="0" smtClean="0">
                <a:latin typeface="+mj-ea"/>
                <a:ea typeface="+mj-ea"/>
                <a:cs typeface="Times New Roman" pitchFamily="18" charset="0"/>
              </a:rPr>
              <a:t>) </a:t>
            </a:r>
            <a:r>
              <a:rPr lang="zh-CN" altLang="en-US" sz="2000" dirty="0" smtClean="0">
                <a:latin typeface="+mn-ea"/>
                <a:cs typeface="Times New Roman" pitchFamily="18" charset="0"/>
              </a:rPr>
              <a:t>总</a:t>
            </a:r>
            <a:r>
              <a:rPr lang="zh-CN" altLang="en-US" sz="2000" dirty="0">
                <a:latin typeface="+mn-ea"/>
                <a:cs typeface="Times New Roman" pitchFamily="18" charset="0"/>
              </a:rPr>
              <a:t>位于</a:t>
            </a:r>
            <a:r>
              <a:rPr lang="zh-CN" altLang="en-US" sz="2000" dirty="0" smtClean="0">
                <a:latin typeface="+mn-ea"/>
                <a:cs typeface="Times New Roman" pitchFamily="18" charset="0"/>
              </a:rPr>
              <a:t>极点 </a:t>
            </a:r>
            <a:r>
              <a:rPr lang="en-US" altLang="zh-CN" sz="2000" b="1" dirty="0" smtClean="0">
                <a:latin typeface="+mj-ea"/>
                <a:ea typeface="+mj-ea"/>
                <a:cs typeface="Times New Roman" pitchFamily="18" charset="0"/>
              </a:rPr>
              <a:t>(-</a:t>
            </a:r>
            <a:r>
              <a:rPr lang="en-US" altLang="zh-CN" sz="2000" b="1" i="1" dirty="0">
                <a:latin typeface="+mj-ea"/>
                <a:ea typeface="+mj-ea"/>
                <a:cs typeface="Times New Roman" pitchFamily="18" charset="0"/>
              </a:rPr>
              <a:t>b</a:t>
            </a:r>
            <a:r>
              <a:rPr lang="en-US" altLang="zh-CN" sz="2000" b="1" dirty="0" smtClean="0">
                <a:latin typeface="+mj-ea"/>
                <a:ea typeface="+mj-ea"/>
                <a:cs typeface="Times New Roman" pitchFamily="18" charset="0"/>
              </a:rPr>
              <a:t>) </a:t>
            </a:r>
            <a:r>
              <a:rPr lang="zh-CN" altLang="en-US" sz="2000" dirty="0" smtClean="0">
                <a:latin typeface="+mn-ea"/>
                <a:cs typeface="Times New Roman" pitchFamily="18" charset="0"/>
              </a:rPr>
              <a:t>的</a:t>
            </a:r>
            <a:r>
              <a:rPr lang="zh-CN" altLang="en-US" sz="2000" dirty="0">
                <a:latin typeface="+mn-ea"/>
                <a:cs typeface="Times New Roman" pitchFamily="18" charset="0"/>
              </a:rPr>
              <a:t>右侧</a:t>
            </a:r>
            <a:r>
              <a:rPr lang="zh-CN" altLang="en-US" sz="2000" dirty="0" smtClean="0">
                <a:latin typeface="+mn-ea"/>
                <a:cs typeface="Times New Roman" pitchFamily="18" charset="0"/>
              </a:rPr>
              <a:t>。</a:t>
            </a:r>
            <a:r>
              <a:rPr lang="el-GR" altLang="zh-CN" sz="2000" b="1" i="1" dirty="0" smtClean="0">
                <a:latin typeface="+mj-ea"/>
                <a:ea typeface="+mj-ea"/>
                <a:cs typeface="Times New Roman" pitchFamily="18" charset="0"/>
              </a:rPr>
              <a:t>α</a:t>
            </a:r>
            <a:r>
              <a:rPr lang="en-US" altLang="zh-CN" sz="2000" b="1" i="1" dirty="0" smtClean="0">
                <a:latin typeface="+mj-ea"/>
                <a:ea typeface="+mj-ea"/>
                <a:cs typeface="Times New Roman" pitchFamily="18" charset="0"/>
              </a:rPr>
              <a:t> </a:t>
            </a:r>
            <a:r>
              <a:rPr lang="zh-CN" altLang="en-US" sz="2000" dirty="0" smtClean="0">
                <a:latin typeface="+mn-ea"/>
                <a:cs typeface="Times New Roman" pitchFamily="18" charset="0"/>
              </a:rPr>
              <a:t>值</a:t>
            </a:r>
            <a:r>
              <a:rPr lang="zh-CN" altLang="en-US" sz="2000" dirty="0">
                <a:latin typeface="+mn-ea"/>
                <a:cs typeface="Times New Roman" pitchFamily="18" charset="0"/>
              </a:rPr>
              <a:t>越大，超前装置的零点距离虚轴越近。</a:t>
            </a:r>
          </a:p>
        </p:txBody>
      </p:sp>
      <p:graphicFrame>
        <p:nvGraphicFramePr>
          <p:cNvPr id="6" name="Object 9"/>
          <p:cNvGraphicFramePr>
            <a:graphicFrameLocks noChangeAspect="1"/>
          </p:cNvGraphicFramePr>
          <p:nvPr>
            <p:extLst>
              <p:ext uri="{D42A27DB-BD31-4B8C-83A1-F6EECF244321}">
                <p14:modId xmlns:p14="http://schemas.microsoft.com/office/powerpoint/2010/main" val="1675043548"/>
              </p:ext>
            </p:extLst>
          </p:nvPr>
        </p:nvGraphicFramePr>
        <p:xfrm>
          <a:off x="1500950" y="4598632"/>
          <a:ext cx="3495533" cy="738187"/>
        </p:xfrm>
        <a:graphic>
          <a:graphicData uri="http://schemas.openxmlformats.org/presentationml/2006/ole">
            <mc:AlternateContent xmlns:mc="http://schemas.openxmlformats.org/markup-compatibility/2006">
              <mc:Choice xmlns:v="urn:schemas-microsoft-com:vml" Requires="v">
                <p:oleObj spid="_x0000_s12459" r:id="rId5" imgW="2045017" imgH="432117" progId="Equations">
                  <p:embed/>
                </p:oleObj>
              </mc:Choice>
              <mc:Fallback>
                <p:oleObj r:id="rId5" imgW="2045017" imgH="432117" progId="Equations">
                  <p:embed/>
                  <p:pic>
                    <p:nvPicPr>
                      <p:cNvPr id="11267"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00950" y="4598632"/>
                        <a:ext cx="3495533" cy="738187"/>
                      </a:xfrm>
                      <a:prstGeom prst="rect">
                        <a:avLst/>
                      </a:prstGeom>
                      <a:ln>
                        <a:noFill/>
                      </a:ln>
                    </p:spPr>
                  </p:pic>
                </p:oleObj>
              </mc:Fallback>
            </mc:AlternateContent>
          </a:graphicData>
        </a:graphic>
      </p:graphicFrame>
      <p:graphicFrame>
        <p:nvGraphicFramePr>
          <p:cNvPr id="7" name="Object 10"/>
          <p:cNvGraphicFramePr>
            <a:graphicFrameLocks noChangeAspect="1"/>
          </p:cNvGraphicFramePr>
          <p:nvPr>
            <p:extLst>
              <p:ext uri="{D42A27DB-BD31-4B8C-83A1-F6EECF244321}">
                <p14:modId xmlns:p14="http://schemas.microsoft.com/office/powerpoint/2010/main" val="3232253969"/>
              </p:ext>
            </p:extLst>
          </p:nvPr>
        </p:nvGraphicFramePr>
        <p:xfrm>
          <a:off x="1500950" y="3511627"/>
          <a:ext cx="3555238" cy="711047"/>
        </p:xfrm>
        <a:graphic>
          <a:graphicData uri="http://schemas.openxmlformats.org/presentationml/2006/ole">
            <mc:AlternateContent xmlns:mc="http://schemas.openxmlformats.org/markup-compatibility/2006">
              <mc:Choice xmlns:v="urn:schemas-microsoft-com:vml" Requires="v">
                <p:oleObj spid="_x0000_s12460" r:id="rId7" imgW="2095817" imgH="419417" progId="Equations">
                  <p:embed/>
                </p:oleObj>
              </mc:Choice>
              <mc:Fallback>
                <p:oleObj r:id="rId7" imgW="2095817" imgH="419417" progId="Equations">
                  <p:embed/>
                  <p:pic>
                    <p:nvPicPr>
                      <p:cNvPr id="11268"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00950" y="3511627"/>
                        <a:ext cx="3555238" cy="711047"/>
                      </a:xfrm>
                      <a:prstGeom prst="rect">
                        <a:avLst/>
                      </a:prstGeom>
                      <a:ln>
                        <a:noFill/>
                      </a:ln>
                    </p:spPr>
                  </p:pic>
                </p:oleObj>
              </mc:Fallback>
            </mc:AlternateContent>
          </a:graphicData>
        </a:graphic>
      </p:graphicFrame>
      <p:graphicFrame>
        <p:nvGraphicFramePr>
          <p:cNvPr id="8" name="Object 13"/>
          <p:cNvGraphicFramePr>
            <a:graphicFrameLocks noChangeAspect="1"/>
          </p:cNvGraphicFramePr>
          <p:nvPr>
            <p:extLst>
              <p:ext uri="{D42A27DB-BD31-4B8C-83A1-F6EECF244321}">
                <p14:modId xmlns:p14="http://schemas.microsoft.com/office/powerpoint/2010/main" val="2656519825"/>
              </p:ext>
            </p:extLst>
          </p:nvPr>
        </p:nvGraphicFramePr>
        <p:xfrm>
          <a:off x="7105608" y="3541714"/>
          <a:ext cx="3510005" cy="602490"/>
        </p:xfrm>
        <a:graphic>
          <a:graphicData uri="http://schemas.openxmlformats.org/presentationml/2006/ole">
            <mc:AlternateContent xmlns:mc="http://schemas.openxmlformats.org/markup-compatibility/2006">
              <mc:Choice xmlns:v="urn:schemas-microsoft-com:vml" Requires="v">
                <p:oleObj spid="_x0000_s12461" name="公式" r:id="rId9" imgW="1701720" imgH="291960" progId="Equations">
                  <p:embed/>
                </p:oleObj>
              </mc:Choice>
              <mc:Fallback>
                <p:oleObj name="公式" r:id="rId9" imgW="1701720" imgH="291960" progId="Equations">
                  <p:embed/>
                  <p:pic>
                    <p:nvPicPr>
                      <p:cNvPr id="11269" name="Object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05608" y="3541714"/>
                        <a:ext cx="3510005" cy="602490"/>
                      </a:xfrm>
                      <a:prstGeom prst="rect">
                        <a:avLst/>
                      </a:prstGeom>
                      <a:ln>
                        <a:noFill/>
                      </a:ln>
                    </p:spPr>
                  </p:pic>
                </p:oleObj>
              </mc:Fallback>
            </mc:AlternateContent>
          </a:graphicData>
        </a:graphic>
      </p:graphicFrame>
      <p:pic>
        <p:nvPicPr>
          <p:cNvPr id="9" name="Picture 4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34145" y="1262200"/>
            <a:ext cx="5123710" cy="1378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92"/>
          <p:cNvSpPr txBox="1">
            <a:spLocks noChangeArrowheads="1"/>
          </p:cNvSpPr>
          <p:nvPr/>
        </p:nvSpPr>
        <p:spPr bwMode="auto">
          <a:xfrm>
            <a:off x="3878263" y="4025901"/>
            <a:ext cx="122396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1600">
                <a:latin typeface="+mn-ea"/>
                <a:ea typeface="+mn-ea"/>
              </a:rPr>
              <a:t>零极点形式</a:t>
            </a:r>
          </a:p>
        </p:txBody>
      </p:sp>
      <p:sp>
        <p:nvSpPr>
          <p:cNvPr id="11" name="Text Box 92"/>
          <p:cNvSpPr txBox="1">
            <a:spLocks noChangeArrowheads="1"/>
          </p:cNvSpPr>
          <p:nvPr/>
        </p:nvSpPr>
        <p:spPr bwMode="auto">
          <a:xfrm>
            <a:off x="3821113" y="5110422"/>
            <a:ext cx="1441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1600">
                <a:latin typeface="+mn-ea"/>
                <a:ea typeface="+mn-ea"/>
              </a:rPr>
              <a:t>时间常数形式</a:t>
            </a:r>
          </a:p>
        </p:txBody>
      </p:sp>
      <p:cxnSp>
        <p:nvCxnSpPr>
          <p:cNvPr id="12" name="直接箭头连接符 11"/>
          <p:cNvCxnSpPr/>
          <p:nvPr/>
        </p:nvCxnSpPr>
        <p:spPr>
          <a:xfrm>
            <a:off x="5638800" y="3841751"/>
            <a:ext cx="1079500" cy="0"/>
          </a:xfrm>
          <a:prstGeom prst="straightConnector1">
            <a:avLst/>
          </a:prstGeom>
          <a:ln w="28575">
            <a:solidFill>
              <a:srgbClr val="0070C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5637213" y="4922839"/>
            <a:ext cx="1081087" cy="0"/>
          </a:xfrm>
          <a:prstGeom prst="straightConnector1">
            <a:avLst/>
          </a:prstGeom>
          <a:ln w="28575">
            <a:solidFill>
              <a:srgbClr val="0070C0"/>
            </a:solidFill>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639748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6.2 </a:t>
            </a:r>
            <a:r>
              <a:rPr lang="zh-CN" altLang="en-US" dirty="0"/>
              <a:t>串联超前校正</a:t>
            </a:r>
            <a:r>
              <a:rPr lang="zh-CN" altLang="en-US" dirty="0" smtClean="0"/>
              <a:t>设计</a:t>
            </a:r>
            <a:endParaRPr lang="zh-CN" altLang="en-US" dirty="0"/>
          </a:p>
        </p:txBody>
      </p:sp>
      <p:sp>
        <p:nvSpPr>
          <p:cNvPr id="3" name="Text Box 94"/>
          <p:cNvSpPr txBox="1">
            <a:spLocks noChangeArrowheads="1"/>
          </p:cNvSpPr>
          <p:nvPr/>
        </p:nvSpPr>
        <p:spPr bwMode="auto">
          <a:xfrm>
            <a:off x="515938" y="2555000"/>
            <a:ext cx="398832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smtClean="0">
                <a:latin typeface="+mn-ea"/>
                <a:ea typeface="+mn-ea"/>
              </a:rPr>
              <a:t>超前</a:t>
            </a:r>
            <a:r>
              <a:rPr lang="zh-CN" altLang="en-US" sz="2000" dirty="0">
                <a:latin typeface="+mn-ea"/>
                <a:ea typeface="+mn-ea"/>
              </a:rPr>
              <a:t>校正装置的频率特性函数为</a:t>
            </a:r>
          </a:p>
        </p:txBody>
      </p:sp>
      <p:graphicFrame>
        <p:nvGraphicFramePr>
          <p:cNvPr id="4" name="Object 95"/>
          <p:cNvGraphicFramePr>
            <a:graphicFrameLocks noChangeAspect="1"/>
          </p:cNvGraphicFramePr>
          <p:nvPr>
            <p:extLst>
              <p:ext uri="{D42A27DB-BD31-4B8C-83A1-F6EECF244321}">
                <p14:modId xmlns:p14="http://schemas.microsoft.com/office/powerpoint/2010/main" val="1022731750"/>
              </p:ext>
            </p:extLst>
          </p:nvPr>
        </p:nvGraphicFramePr>
        <p:xfrm>
          <a:off x="4582054" y="3054248"/>
          <a:ext cx="2994025" cy="1368425"/>
        </p:xfrm>
        <a:graphic>
          <a:graphicData uri="http://schemas.openxmlformats.org/presentationml/2006/ole">
            <mc:AlternateContent xmlns:mc="http://schemas.openxmlformats.org/markup-compatibility/2006">
              <mc:Choice xmlns:v="urn:schemas-microsoft-com:vml" Requires="v">
                <p:oleObj spid="_x0000_s13440" name="公式" r:id="rId3" imgW="1333440" imgH="609480" progId="Equations">
                  <p:embed/>
                </p:oleObj>
              </mc:Choice>
              <mc:Fallback>
                <p:oleObj name="公式" r:id="rId3" imgW="1333440" imgH="609480" progId="Equations">
                  <p:embed/>
                  <p:pic>
                    <p:nvPicPr>
                      <p:cNvPr id="12290" name="Object 9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2054" y="3054248"/>
                        <a:ext cx="2994025"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96"/>
          <p:cNvSpPr txBox="1">
            <a:spLocks noChangeArrowheads="1"/>
          </p:cNvSpPr>
          <p:nvPr/>
        </p:nvSpPr>
        <p:spPr bwMode="auto">
          <a:xfrm>
            <a:off x="515938" y="5313098"/>
            <a:ext cx="11126259" cy="109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ts val="600"/>
              </a:spcBef>
            </a:pPr>
            <a:r>
              <a:rPr lang="el-GR" altLang="zh-CN" sz="2000" b="1" i="1" dirty="0" smtClean="0">
                <a:solidFill>
                  <a:srgbClr val="C00000"/>
                </a:solidFill>
                <a:latin typeface="+mj-ea"/>
                <a:ea typeface="+mj-ea"/>
              </a:rPr>
              <a:t>φ</a:t>
            </a:r>
            <a:r>
              <a:rPr lang="en-US" altLang="zh-CN" sz="2000" b="1" i="1" dirty="0">
                <a:solidFill>
                  <a:srgbClr val="C00000"/>
                </a:solidFill>
                <a:latin typeface="+mj-ea"/>
                <a:ea typeface="+mj-ea"/>
              </a:rPr>
              <a:t>(</a:t>
            </a:r>
            <a:r>
              <a:rPr lang="el-GR" altLang="zh-CN" sz="2000" b="1" i="1" dirty="0">
                <a:solidFill>
                  <a:srgbClr val="C00000"/>
                </a:solidFill>
                <a:latin typeface="+mj-ea"/>
                <a:ea typeface="+mj-ea"/>
              </a:rPr>
              <a:t>ω</a:t>
            </a:r>
            <a:r>
              <a:rPr lang="en-US" altLang="zh-CN" sz="2000" b="1" i="1" dirty="0">
                <a:solidFill>
                  <a:srgbClr val="C00000"/>
                </a:solidFill>
                <a:latin typeface="+mj-ea"/>
                <a:ea typeface="+mj-ea"/>
              </a:rPr>
              <a:t>)=∠u(</a:t>
            </a:r>
            <a:r>
              <a:rPr lang="el-GR" altLang="zh-CN" sz="2000" b="1" i="1" dirty="0">
                <a:solidFill>
                  <a:srgbClr val="C00000"/>
                </a:solidFill>
                <a:latin typeface="+mj-ea"/>
                <a:ea typeface="+mj-ea"/>
              </a:rPr>
              <a:t>ω</a:t>
            </a:r>
            <a:r>
              <a:rPr lang="en-US" altLang="zh-CN" sz="2000" b="1" i="1" dirty="0">
                <a:solidFill>
                  <a:srgbClr val="C00000"/>
                </a:solidFill>
                <a:latin typeface="+mj-ea"/>
                <a:ea typeface="+mj-ea"/>
              </a:rPr>
              <a:t>)-∠e(</a:t>
            </a:r>
            <a:r>
              <a:rPr lang="el-GR" altLang="zh-CN" sz="2000" b="1" i="1" dirty="0">
                <a:solidFill>
                  <a:srgbClr val="C00000"/>
                </a:solidFill>
                <a:latin typeface="+mj-ea"/>
                <a:ea typeface="+mj-ea"/>
              </a:rPr>
              <a:t>ω</a:t>
            </a:r>
            <a:r>
              <a:rPr lang="en-US" altLang="zh-CN" sz="2000" b="1" i="1" dirty="0">
                <a:solidFill>
                  <a:srgbClr val="C00000"/>
                </a:solidFill>
                <a:latin typeface="+mj-ea"/>
                <a:ea typeface="+mj-ea"/>
              </a:rPr>
              <a:t>) &gt; 0 </a:t>
            </a:r>
            <a:r>
              <a:rPr lang="zh-CN" altLang="en-US" sz="2000" b="1" dirty="0">
                <a:solidFill>
                  <a:srgbClr val="0070C0"/>
                </a:solidFill>
                <a:latin typeface="+mj-ea"/>
                <a:ea typeface="+mj-ea"/>
              </a:rPr>
              <a:t>表明校正装置的输出相位超前于输入相位。因此，称为超前校正装置。</a:t>
            </a:r>
            <a:endParaRPr lang="en-US" altLang="zh-CN" sz="2000" b="1" dirty="0">
              <a:solidFill>
                <a:srgbClr val="0070C0"/>
              </a:solidFill>
              <a:latin typeface="+mj-ea"/>
              <a:ea typeface="+mj-ea"/>
            </a:endParaRPr>
          </a:p>
          <a:p>
            <a:pPr eaLnBrk="1" hangingPunct="1">
              <a:lnSpc>
                <a:spcPct val="150000"/>
              </a:lnSpc>
              <a:spcBef>
                <a:spcPts val="600"/>
              </a:spcBef>
            </a:pPr>
            <a:r>
              <a:rPr lang="zh-CN" altLang="en-US" sz="2000" dirty="0" smtClean="0">
                <a:latin typeface="+mn-ea"/>
                <a:ea typeface="+mn-ea"/>
              </a:rPr>
              <a:t>设计</a:t>
            </a:r>
            <a:r>
              <a:rPr lang="zh-CN" altLang="en-US" sz="2000" dirty="0">
                <a:latin typeface="+mn-ea"/>
                <a:ea typeface="+mn-ea"/>
              </a:rPr>
              <a:t>超前校正装置就是</a:t>
            </a:r>
            <a:r>
              <a:rPr lang="zh-CN" altLang="en-US" sz="2000" dirty="0" smtClean="0">
                <a:latin typeface="+mn-ea"/>
                <a:ea typeface="+mn-ea"/>
              </a:rPr>
              <a:t>确定 </a:t>
            </a:r>
            <a:r>
              <a:rPr lang="el-GR" altLang="zh-CN" sz="2000" b="1" i="1" dirty="0" smtClean="0">
                <a:latin typeface="+mj-ea"/>
                <a:ea typeface="+mj-ea"/>
                <a:cs typeface="Times New Roman" panose="02020603050405020304" pitchFamily="18" charset="0"/>
              </a:rPr>
              <a:t>α</a:t>
            </a:r>
            <a:r>
              <a:rPr lang="zh-CN" altLang="en-US" sz="2000" b="1" i="1" dirty="0">
                <a:latin typeface="+mj-ea"/>
                <a:ea typeface="+mj-ea"/>
                <a:cs typeface="Times New Roman" panose="02020603050405020304" pitchFamily="18" charset="0"/>
              </a:rPr>
              <a:t>、</a:t>
            </a:r>
            <a:r>
              <a:rPr lang="en-US" altLang="zh-CN" sz="2000" b="1" i="1" dirty="0" smtClean="0">
                <a:latin typeface="+mj-ea"/>
                <a:ea typeface="+mj-ea"/>
                <a:cs typeface="Times New Roman" panose="02020603050405020304" pitchFamily="18" charset="0"/>
              </a:rPr>
              <a:t>T </a:t>
            </a:r>
            <a:r>
              <a:rPr lang="zh-CN" altLang="en-US" sz="2000" dirty="0" smtClean="0">
                <a:latin typeface="+mn-ea"/>
                <a:ea typeface="+mn-ea"/>
              </a:rPr>
              <a:t>的</a:t>
            </a:r>
            <a:r>
              <a:rPr lang="zh-CN" altLang="en-US" sz="2000" dirty="0">
                <a:latin typeface="+mn-ea"/>
                <a:ea typeface="+mn-ea"/>
              </a:rPr>
              <a:t>过程。</a:t>
            </a:r>
            <a:endParaRPr lang="el-GR" altLang="zh-CN" sz="2000" dirty="0">
              <a:latin typeface="+mn-ea"/>
              <a:ea typeface="+mn-ea"/>
            </a:endParaRPr>
          </a:p>
        </p:txBody>
      </p:sp>
      <p:graphicFrame>
        <p:nvGraphicFramePr>
          <p:cNvPr id="6" name="对象 29"/>
          <p:cNvGraphicFramePr>
            <a:graphicFrameLocks noChangeAspect="1"/>
          </p:cNvGraphicFramePr>
          <p:nvPr>
            <p:extLst>
              <p:ext uri="{D42A27DB-BD31-4B8C-83A1-F6EECF244321}">
                <p14:modId xmlns:p14="http://schemas.microsoft.com/office/powerpoint/2010/main" val="2177071461"/>
              </p:ext>
            </p:extLst>
          </p:nvPr>
        </p:nvGraphicFramePr>
        <p:xfrm>
          <a:off x="1313922" y="1483255"/>
          <a:ext cx="4196267" cy="764645"/>
        </p:xfrm>
        <a:graphic>
          <a:graphicData uri="http://schemas.openxmlformats.org/presentationml/2006/ole">
            <mc:AlternateContent xmlns:mc="http://schemas.openxmlformats.org/markup-compatibility/2006">
              <mc:Choice xmlns:v="urn:schemas-microsoft-com:vml" Requires="v">
                <p:oleObj spid="_x0000_s13441" name="公式" r:id="rId5" imgW="1739880" imgH="317160" progId="Equations">
                  <p:embed/>
                </p:oleObj>
              </mc:Choice>
              <mc:Fallback>
                <p:oleObj name="公式" r:id="rId5" imgW="1739880" imgH="317160" progId="Equations">
                  <p:embed/>
                  <p:pic>
                    <p:nvPicPr>
                      <p:cNvPr id="12291" name="对象 2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13922" y="1483255"/>
                        <a:ext cx="4196267" cy="764645"/>
                      </a:xfrm>
                      <a:prstGeom prst="rect">
                        <a:avLst/>
                      </a:prstGeom>
                      <a:noFill/>
                      <a:ln>
                        <a:noFill/>
                      </a:ln>
                    </p:spPr>
                  </p:pic>
                </p:oleObj>
              </mc:Fallback>
            </mc:AlternateContent>
          </a:graphicData>
        </a:graphic>
      </p:graphicFrame>
      <p:graphicFrame>
        <p:nvGraphicFramePr>
          <p:cNvPr id="7" name="Object 8"/>
          <p:cNvGraphicFramePr>
            <a:graphicFrameLocks noChangeAspect="1"/>
          </p:cNvGraphicFramePr>
          <p:nvPr>
            <p:extLst>
              <p:ext uri="{D42A27DB-BD31-4B8C-83A1-F6EECF244321}">
                <p14:modId xmlns:p14="http://schemas.microsoft.com/office/powerpoint/2010/main" val="4134467943"/>
              </p:ext>
            </p:extLst>
          </p:nvPr>
        </p:nvGraphicFramePr>
        <p:xfrm>
          <a:off x="4384410" y="4656714"/>
          <a:ext cx="3389312" cy="430213"/>
        </p:xfrm>
        <a:graphic>
          <a:graphicData uri="http://schemas.openxmlformats.org/presentationml/2006/ole">
            <mc:AlternateContent xmlns:mc="http://schemas.openxmlformats.org/markup-compatibility/2006">
              <mc:Choice xmlns:v="urn:schemas-microsoft-com:vml" Requires="v">
                <p:oleObj spid="_x0000_s13442" name="公式" r:id="rId7" imgW="1498320" imgH="190440" progId="Equations">
                  <p:embed/>
                </p:oleObj>
              </mc:Choice>
              <mc:Fallback>
                <p:oleObj name="公式" r:id="rId7" imgW="1498320" imgH="190440" progId="Equations">
                  <p:embed/>
                  <p:pic>
                    <p:nvPicPr>
                      <p:cNvPr id="12292"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84410" y="4656714"/>
                        <a:ext cx="338931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 name="Text Box 96"/>
          <p:cNvSpPr txBox="1">
            <a:spLocks noChangeArrowheads="1"/>
          </p:cNvSpPr>
          <p:nvPr/>
        </p:nvSpPr>
        <p:spPr bwMode="auto">
          <a:xfrm>
            <a:off x="1030288" y="4625600"/>
            <a:ext cx="2904595"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rPr>
              <a:t>显然，由于</a:t>
            </a:r>
            <a:r>
              <a:rPr lang="el-GR" altLang="zh-CN" sz="2000" b="1" i="1" dirty="0">
                <a:latin typeface="+mj-ea"/>
                <a:ea typeface="+mj-ea"/>
                <a:cs typeface="Times New Roman" panose="02020603050405020304" pitchFamily="18" charset="0"/>
              </a:rPr>
              <a:t>α</a:t>
            </a:r>
            <a:r>
              <a:rPr lang="en-US" altLang="zh-CN" sz="2000" b="1" dirty="0">
                <a:latin typeface="+mj-ea"/>
                <a:ea typeface="+mj-ea"/>
                <a:cs typeface="Times New Roman" panose="02020603050405020304" pitchFamily="18" charset="0"/>
              </a:rPr>
              <a:t>&gt;1</a:t>
            </a:r>
            <a:r>
              <a:rPr lang="zh-CN" altLang="en-US" sz="2000" dirty="0">
                <a:latin typeface="+mn-ea"/>
                <a:ea typeface="+mn-ea"/>
              </a:rPr>
              <a:t>，则有</a:t>
            </a:r>
            <a:endParaRPr lang="en-US" altLang="zh-CN" sz="2000" dirty="0">
              <a:latin typeface="+mn-ea"/>
              <a:ea typeface="+mn-ea"/>
            </a:endParaRPr>
          </a:p>
        </p:txBody>
      </p:sp>
      <p:pic>
        <p:nvPicPr>
          <p:cNvPr id="9" name="Picture 4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79066" y="1242250"/>
            <a:ext cx="4764817" cy="1281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72649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74"/>
          <p:cNvSpPr>
            <a:spLocks noChangeArrowheads="1"/>
          </p:cNvSpPr>
          <p:nvPr/>
        </p:nvSpPr>
        <p:spPr bwMode="auto">
          <a:xfrm>
            <a:off x="7951917" y="5881057"/>
            <a:ext cx="1152525" cy="647700"/>
          </a:xfrm>
          <a:prstGeom prst="rect">
            <a:avLst/>
          </a:prstGeom>
          <a:solidFill>
            <a:schemeClr val="accent1">
              <a:lumMod val="10000"/>
              <a:lumOff val="90000"/>
            </a:schemeClr>
          </a:solidFill>
          <a:ln w="9525">
            <a:no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 name="Rectangle 77"/>
          <p:cNvSpPr>
            <a:spLocks noChangeArrowheads="1"/>
          </p:cNvSpPr>
          <p:nvPr/>
        </p:nvSpPr>
        <p:spPr bwMode="auto">
          <a:xfrm>
            <a:off x="6532692" y="4998409"/>
            <a:ext cx="1584325" cy="720725"/>
          </a:xfrm>
          <a:prstGeom prst="rect">
            <a:avLst/>
          </a:prstGeom>
          <a:solidFill>
            <a:schemeClr val="accent1">
              <a:lumMod val="10000"/>
              <a:lumOff val="90000"/>
            </a:schemeClr>
          </a:solidFill>
          <a:ln w="9525">
            <a:no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6.2 </a:t>
            </a:r>
            <a:r>
              <a:rPr lang="zh-CN" altLang="en-US" dirty="0"/>
              <a:t>串联超前校正</a:t>
            </a:r>
            <a:r>
              <a:rPr lang="zh-CN" altLang="en-US" dirty="0" smtClean="0"/>
              <a:t>设计</a:t>
            </a:r>
            <a:endParaRPr lang="zh-CN" altLang="en-US" dirty="0"/>
          </a:p>
        </p:txBody>
      </p:sp>
      <p:sp>
        <p:nvSpPr>
          <p:cNvPr id="3" name="矩形 2"/>
          <p:cNvSpPr/>
          <p:nvPr/>
        </p:nvSpPr>
        <p:spPr>
          <a:xfrm>
            <a:off x="7170736" y="1109364"/>
            <a:ext cx="3960812" cy="3600450"/>
          </a:xfrm>
          <a:prstGeom prst="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Text Box 48"/>
          <p:cNvSpPr txBox="1">
            <a:spLocks noChangeArrowheads="1"/>
          </p:cNvSpPr>
          <p:nvPr/>
        </p:nvSpPr>
        <p:spPr bwMode="auto">
          <a:xfrm>
            <a:off x="515939" y="1081991"/>
            <a:ext cx="30718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超前校正装置的极坐标图</a:t>
            </a:r>
          </a:p>
        </p:txBody>
      </p:sp>
      <p:graphicFrame>
        <p:nvGraphicFramePr>
          <p:cNvPr id="5" name="Object 49"/>
          <p:cNvGraphicFramePr>
            <a:graphicFrameLocks noChangeAspect="1"/>
          </p:cNvGraphicFramePr>
          <p:nvPr>
            <p:extLst>
              <p:ext uri="{D42A27DB-BD31-4B8C-83A1-F6EECF244321}">
                <p14:modId xmlns:p14="http://schemas.microsoft.com/office/powerpoint/2010/main" val="3992108464"/>
              </p:ext>
            </p:extLst>
          </p:nvPr>
        </p:nvGraphicFramePr>
        <p:xfrm>
          <a:off x="1236532" y="1725947"/>
          <a:ext cx="3119437" cy="628650"/>
        </p:xfrm>
        <a:graphic>
          <a:graphicData uri="http://schemas.openxmlformats.org/presentationml/2006/ole">
            <mc:AlternateContent xmlns:mc="http://schemas.openxmlformats.org/markup-compatibility/2006">
              <mc:Choice xmlns:v="urn:schemas-microsoft-com:vml" Requires="v">
                <p:oleObj spid="_x0000_s14674" name="公式" r:id="rId3" imgW="1447560" imgH="291960" progId="Equations">
                  <p:embed/>
                </p:oleObj>
              </mc:Choice>
              <mc:Fallback>
                <p:oleObj name="公式" r:id="rId3" imgW="1447560" imgH="291960" progId="Equations">
                  <p:embed/>
                  <p:pic>
                    <p:nvPicPr>
                      <p:cNvPr id="13314" name="Object 4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6532" y="1725947"/>
                        <a:ext cx="3119437" cy="628650"/>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Line 51"/>
          <p:cNvSpPr>
            <a:spLocks noChangeShapeType="1"/>
          </p:cNvSpPr>
          <p:nvPr/>
        </p:nvSpPr>
        <p:spPr bwMode="auto">
          <a:xfrm>
            <a:off x="7418388" y="2563182"/>
            <a:ext cx="259238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 name="Line 52"/>
          <p:cNvSpPr>
            <a:spLocks noChangeShapeType="1"/>
          </p:cNvSpPr>
          <p:nvPr/>
        </p:nvSpPr>
        <p:spPr bwMode="auto">
          <a:xfrm flipV="1">
            <a:off x="7418388" y="1412245"/>
            <a:ext cx="0" cy="15113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 name="Text Box 54"/>
          <p:cNvSpPr txBox="1">
            <a:spLocks noChangeArrowheads="1"/>
          </p:cNvSpPr>
          <p:nvPr/>
        </p:nvSpPr>
        <p:spPr bwMode="auto">
          <a:xfrm>
            <a:off x="9866313" y="2563182"/>
            <a:ext cx="5762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Re</a:t>
            </a:r>
          </a:p>
        </p:txBody>
      </p:sp>
      <p:sp>
        <p:nvSpPr>
          <p:cNvPr id="9" name="Text Box 55"/>
          <p:cNvSpPr txBox="1">
            <a:spLocks noChangeArrowheads="1"/>
          </p:cNvSpPr>
          <p:nvPr/>
        </p:nvSpPr>
        <p:spPr bwMode="auto">
          <a:xfrm>
            <a:off x="7418388" y="1339220"/>
            <a:ext cx="5762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Im</a:t>
            </a:r>
          </a:p>
        </p:txBody>
      </p:sp>
      <p:sp>
        <p:nvSpPr>
          <p:cNvPr id="10" name="Line 56"/>
          <p:cNvSpPr>
            <a:spLocks noChangeShapeType="1"/>
          </p:cNvSpPr>
          <p:nvPr/>
        </p:nvSpPr>
        <p:spPr bwMode="auto">
          <a:xfrm>
            <a:off x="8785225" y="2491745"/>
            <a:ext cx="0" cy="714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Text Box 57"/>
          <p:cNvSpPr txBox="1">
            <a:spLocks noChangeArrowheads="1"/>
          </p:cNvSpPr>
          <p:nvPr/>
        </p:nvSpPr>
        <p:spPr bwMode="auto">
          <a:xfrm>
            <a:off x="9434513" y="2513970"/>
            <a:ext cx="4318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600" i="1">
                <a:latin typeface="Times New Roman" panose="02020603050405020304" pitchFamily="18" charset="0"/>
                <a:cs typeface="Times New Roman" panose="02020603050405020304" pitchFamily="18" charset="0"/>
              </a:rPr>
              <a:t>α</a:t>
            </a:r>
            <a:endParaRPr lang="en-US" altLang="zh-CN" sz="1600" i="1">
              <a:latin typeface="Times New Roman" panose="02020603050405020304" pitchFamily="18" charset="0"/>
              <a:cs typeface="Times New Roman" panose="02020603050405020304" pitchFamily="18" charset="0"/>
            </a:endParaRPr>
          </a:p>
        </p:txBody>
      </p:sp>
      <p:sp>
        <p:nvSpPr>
          <p:cNvPr id="12" name="Text Box 58"/>
          <p:cNvSpPr txBox="1">
            <a:spLocks noChangeArrowheads="1"/>
          </p:cNvSpPr>
          <p:nvPr/>
        </p:nvSpPr>
        <p:spPr bwMode="auto">
          <a:xfrm>
            <a:off x="8281988" y="2563182"/>
            <a:ext cx="9350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latin typeface="Times New Roman" panose="02020603050405020304" pitchFamily="18" charset="0"/>
                <a:cs typeface="Times New Roman" panose="02020603050405020304" pitchFamily="18" charset="0"/>
              </a:rPr>
              <a:t>0.5(1</a:t>
            </a:r>
            <a:r>
              <a:rPr lang="en-US" altLang="zh-CN" sz="1400" i="1">
                <a:latin typeface="Times New Roman" panose="02020603050405020304" pitchFamily="18" charset="0"/>
                <a:cs typeface="Times New Roman" panose="02020603050405020304" pitchFamily="18" charset="0"/>
              </a:rPr>
              <a:t>+</a:t>
            </a:r>
            <a:r>
              <a:rPr lang="el-GR" altLang="zh-CN" sz="1600" i="1">
                <a:latin typeface="Times New Roman" panose="02020603050405020304" pitchFamily="18" charset="0"/>
                <a:cs typeface="Times New Roman" panose="02020603050405020304" pitchFamily="18" charset="0"/>
              </a:rPr>
              <a:t>α</a:t>
            </a:r>
            <a:r>
              <a:rPr lang="en-US" altLang="zh-CN" sz="1400"/>
              <a:t>)</a:t>
            </a:r>
          </a:p>
        </p:txBody>
      </p:sp>
      <p:sp>
        <p:nvSpPr>
          <p:cNvPr id="13" name="Text Box 59"/>
          <p:cNvSpPr txBox="1">
            <a:spLocks noChangeArrowheads="1"/>
          </p:cNvSpPr>
          <p:nvPr/>
        </p:nvSpPr>
        <p:spPr bwMode="auto">
          <a:xfrm>
            <a:off x="7850188" y="2563182"/>
            <a:ext cx="3587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1</a:t>
            </a:r>
          </a:p>
        </p:txBody>
      </p:sp>
      <p:sp>
        <p:nvSpPr>
          <p:cNvPr id="14" name="Line 60"/>
          <p:cNvSpPr>
            <a:spLocks noChangeShapeType="1"/>
          </p:cNvSpPr>
          <p:nvPr/>
        </p:nvSpPr>
        <p:spPr bwMode="auto">
          <a:xfrm flipV="1">
            <a:off x="7418388" y="1412245"/>
            <a:ext cx="1584325" cy="11509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 name="Text Box 61"/>
          <p:cNvSpPr txBox="1">
            <a:spLocks noChangeArrowheads="1"/>
          </p:cNvSpPr>
          <p:nvPr/>
        </p:nvSpPr>
        <p:spPr bwMode="auto">
          <a:xfrm>
            <a:off x="7993063" y="2275845"/>
            <a:ext cx="5762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cs typeface="Arial" panose="020B0604020202020204" pitchFamily="34" charset="0"/>
              </a:rPr>
              <a:t>ω</a:t>
            </a:r>
            <a:r>
              <a:rPr lang="en-US" altLang="zh-CN" sz="1400">
                <a:cs typeface="Arial" panose="020B0604020202020204" pitchFamily="34" charset="0"/>
              </a:rPr>
              <a:t>=0</a:t>
            </a:r>
            <a:endParaRPr lang="el-GR" altLang="zh-CN" sz="1400">
              <a:cs typeface="Arial" panose="020B0604020202020204" pitchFamily="34" charset="0"/>
            </a:endParaRPr>
          </a:p>
        </p:txBody>
      </p:sp>
      <p:sp>
        <p:nvSpPr>
          <p:cNvPr id="16" name="Text Box 62"/>
          <p:cNvSpPr txBox="1">
            <a:spLocks noChangeArrowheads="1"/>
          </p:cNvSpPr>
          <p:nvPr/>
        </p:nvSpPr>
        <p:spPr bwMode="auto">
          <a:xfrm>
            <a:off x="9577388" y="2275845"/>
            <a:ext cx="9366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cs typeface="Arial" panose="020B0604020202020204" pitchFamily="34" charset="0"/>
              </a:rPr>
              <a:t>ω</a:t>
            </a:r>
            <a:r>
              <a:rPr lang="en-US" altLang="zh-CN" sz="1400">
                <a:latin typeface="宋体" panose="02010600030101010101" pitchFamily="2" charset="-122"/>
                <a:cs typeface="Arial" panose="020B0604020202020204" pitchFamily="34" charset="0"/>
              </a:rPr>
              <a:t>→∞</a:t>
            </a:r>
          </a:p>
        </p:txBody>
      </p:sp>
      <p:sp>
        <p:nvSpPr>
          <p:cNvPr id="17" name="Freeform 63"/>
          <p:cNvSpPr>
            <a:spLocks noChangeArrowheads="1"/>
          </p:cNvSpPr>
          <p:nvPr/>
        </p:nvSpPr>
        <p:spPr bwMode="auto">
          <a:xfrm>
            <a:off x="7705725" y="2347282"/>
            <a:ext cx="71438" cy="215900"/>
          </a:xfrm>
          <a:custGeom>
            <a:avLst/>
            <a:gdLst>
              <a:gd name="T0" fmla="*/ 0 w 45"/>
              <a:gd name="T1" fmla="*/ 0 h 136"/>
              <a:gd name="T2" fmla="*/ 2147483647 w 45"/>
              <a:gd name="T3" fmla="*/ 2147483647 h 136"/>
              <a:gd name="T4" fmla="*/ 0 60000 65536"/>
              <a:gd name="T5" fmla="*/ 0 60000 65536"/>
              <a:gd name="T6" fmla="*/ 0 w 45"/>
              <a:gd name="T7" fmla="*/ 0 h 136"/>
              <a:gd name="T8" fmla="*/ 45 w 45"/>
              <a:gd name="T9" fmla="*/ 136 h 136"/>
            </a:gdLst>
            <a:ahLst/>
            <a:cxnLst>
              <a:cxn ang="T4">
                <a:pos x="T0" y="T1"/>
              </a:cxn>
              <a:cxn ang="T5">
                <a:pos x="T2" y="T3"/>
              </a:cxn>
            </a:cxnLst>
            <a:rect l="T6" t="T7" r="T8" b="T9"/>
            <a:pathLst>
              <a:path w="45" h="136">
                <a:moveTo>
                  <a:pt x="0" y="0"/>
                </a:moveTo>
                <a:cubicBezTo>
                  <a:pt x="22" y="56"/>
                  <a:pt x="45" y="113"/>
                  <a:pt x="45" y="136"/>
                </a:cubicBezTo>
              </a:path>
            </a:pathLst>
          </a:custGeom>
          <a:noFill/>
          <a:ln w="9525">
            <a:solidFill>
              <a:srgbClr val="CD191D"/>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18" name="Object 65"/>
          <p:cNvGraphicFramePr>
            <a:graphicFrameLocks noChangeAspect="1"/>
          </p:cNvGraphicFramePr>
          <p:nvPr>
            <p:extLst>
              <p:ext uri="{D42A27DB-BD31-4B8C-83A1-F6EECF244321}">
                <p14:modId xmlns:p14="http://schemas.microsoft.com/office/powerpoint/2010/main" val="4085735569"/>
              </p:ext>
            </p:extLst>
          </p:nvPr>
        </p:nvGraphicFramePr>
        <p:xfrm>
          <a:off x="7416800" y="2059945"/>
          <a:ext cx="501650" cy="279400"/>
        </p:xfrm>
        <a:graphic>
          <a:graphicData uri="http://schemas.openxmlformats.org/presentationml/2006/ole">
            <mc:AlternateContent xmlns:mc="http://schemas.openxmlformats.org/markup-compatibility/2006">
              <mc:Choice xmlns:v="urn:schemas-microsoft-com:vml" Requires="v">
                <p:oleObj spid="_x0000_s14675" r:id="rId5" imgW="292290" imgH="228818" progId="Equation.3">
                  <p:embed/>
                </p:oleObj>
              </mc:Choice>
              <mc:Fallback>
                <p:oleObj r:id="rId5" imgW="292290" imgH="228818" progId="Equation.3">
                  <p:embed/>
                  <p:pic>
                    <p:nvPicPr>
                      <p:cNvPr id="202817" name="Object 6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16800" y="2059945"/>
                        <a:ext cx="50165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9" name="Line 67"/>
          <p:cNvSpPr>
            <a:spLocks noChangeShapeType="1"/>
          </p:cNvSpPr>
          <p:nvPr/>
        </p:nvSpPr>
        <p:spPr bwMode="auto">
          <a:xfrm>
            <a:off x="8353425" y="1915482"/>
            <a:ext cx="431800" cy="6477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20" name="Object 68"/>
          <p:cNvGraphicFramePr>
            <a:graphicFrameLocks noChangeAspect="1"/>
          </p:cNvGraphicFramePr>
          <p:nvPr>
            <p:extLst>
              <p:ext uri="{D42A27DB-BD31-4B8C-83A1-F6EECF244321}">
                <p14:modId xmlns:p14="http://schemas.microsoft.com/office/powerpoint/2010/main" val="3796241894"/>
              </p:ext>
            </p:extLst>
          </p:nvPr>
        </p:nvGraphicFramePr>
        <p:xfrm>
          <a:off x="3003680" y="4998409"/>
          <a:ext cx="5119687" cy="711200"/>
        </p:xfrm>
        <a:graphic>
          <a:graphicData uri="http://schemas.openxmlformats.org/presentationml/2006/ole">
            <mc:AlternateContent xmlns:mc="http://schemas.openxmlformats.org/markup-compatibility/2006">
              <mc:Choice xmlns:v="urn:schemas-microsoft-com:vml" Requires="v">
                <p:oleObj spid="_x0000_s14676" name="公式" r:id="rId7" imgW="2286000" imgH="317160" progId="Equations">
                  <p:embed/>
                </p:oleObj>
              </mc:Choice>
              <mc:Fallback>
                <p:oleObj name="公式" r:id="rId7" imgW="2286000" imgH="317160" progId="Equations">
                  <p:embed/>
                  <p:pic>
                    <p:nvPicPr>
                      <p:cNvPr id="202820" name="Object 6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03680" y="4998409"/>
                        <a:ext cx="5119687"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1" name="Text Box 69"/>
          <p:cNvSpPr txBox="1">
            <a:spLocks noChangeArrowheads="1"/>
          </p:cNvSpPr>
          <p:nvPr/>
        </p:nvSpPr>
        <p:spPr bwMode="auto">
          <a:xfrm>
            <a:off x="1128582" y="5545775"/>
            <a:ext cx="735011"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或者</a:t>
            </a:r>
          </a:p>
        </p:txBody>
      </p:sp>
      <p:graphicFrame>
        <p:nvGraphicFramePr>
          <p:cNvPr id="22" name="Object 70"/>
          <p:cNvGraphicFramePr>
            <a:graphicFrameLocks noChangeAspect="1"/>
          </p:cNvGraphicFramePr>
          <p:nvPr>
            <p:extLst>
              <p:ext uri="{D42A27DB-BD31-4B8C-83A1-F6EECF244321}">
                <p14:modId xmlns:p14="http://schemas.microsoft.com/office/powerpoint/2010/main" val="3267346619"/>
              </p:ext>
            </p:extLst>
          </p:nvPr>
        </p:nvGraphicFramePr>
        <p:xfrm>
          <a:off x="3003680" y="5881057"/>
          <a:ext cx="5999162" cy="622300"/>
        </p:xfrm>
        <a:graphic>
          <a:graphicData uri="http://schemas.openxmlformats.org/presentationml/2006/ole">
            <mc:AlternateContent xmlns:mc="http://schemas.openxmlformats.org/markup-compatibility/2006">
              <mc:Choice xmlns:v="urn:schemas-microsoft-com:vml" Requires="v">
                <p:oleObj spid="_x0000_s14677" name="公式" r:id="rId9" imgW="3060360" imgH="317160" progId="Equations">
                  <p:embed/>
                </p:oleObj>
              </mc:Choice>
              <mc:Fallback>
                <p:oleObj name="公式" r:id="rId9" imgW="3060360" imgH="317160" progId="Equations">
                  <p:embed/>
                  <p:pic>
                    <p:nvPicPr>
                      <p:cNvPr id="202822" name="Object 7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03680" y="5881057"/>
                        <a:ext cx="5999162" cy="622300"/>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5" name="Object 95"/>
          <p:cNvGraphicFramePr>
            <a:graphicFrameLocks noChangeAspect="1"/>
          </p:cNvGraphicFramePr>
          <p:nvPr>
            <p:extLst>
              <p:ext uri="{D42A27DB-BD31-4B8C-83A1-F6EECF244321}">
                <p14:modId xmlns:p14="http://schemas.microsoft.com/office/powerpoint/2010/main" val="1701169010"/>
              </p:ext>
            </p:extLst>
          </p:nvPr>
        </p:nvGraphicFramePr>
        <p:xfrm>
          <a:off x="1236532" y="2563498"/>
          <a:ext cx="4012755" cy="770290"/>
        </p:xfrm>
        <a:graphic>
          <a:graphicData uri="http://schemas.openxmlformats.org/presentationml/2006/ole">
            <mc:AlternateContent xmlns:mc="http://schemas.openxmlformats.org/markup-compatibility/2006">
              <mc:Choice xmlns:v="urn:schemas-microsoft-com:vml" Requires="v">
                <p:oleObj spid="_x0000_s14678" name="公式" r:id="rId11" imgW="1854000" imgH="355320" progId="Equations">
                  <p:embed/>
                </p:oleObj>
              </mc:Choice>
              <mc:Fallback>
                <p:oleObj name="公式" r:id="rId11" imgW="1854000" imgH="355320" progId="Equations">
                  <p:embed/>
                  <p:pic>
                    <p:nvPicPr>
                      <p:cNvPr id="13318" name="Object 9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36532" y="2563498"/>
                        <a:ext cx="4012755" cy="770290"/>
                      </a:xfrm>
                      <a:prstGeom prst="rect">
                        <a:avLst/>
                      </a:prstGeom>
                      <a:noFill/>
                      <a:ln>
                        <a:noFill/>
                      </a:ln>
                    </p:spPr>
                  </p:pic>
                </p:oleObj>
              </mc:Fallback>
            </mc:AlternateContent>
          </a:graphicData>
        </a:graphic>
      </p:graphicFrame>
      <p:graphicFrame>
        <p:nvGraphicFramePr>
          <p:cNvPr id="26" name="Object 8"/>
          <p:cNvGraphicFramePr>
            <a:graphicFrameLocks noChangeAspect="1"/>
          </p:cNvGraphicFramePr>
          <p:nvPr>
            <p:extLst>
              <p:ext uri="{D42A27DB-BD31-4B8C-83A1-F6EECF244321}">
                <p14:modId xmlns:p14="http://schemas.microsoft.com/office/powerpoint/2010/main" val="2968754790"/>
              </p:ext>
            </p:extLst>
          </p:nvPr>
        </p:nvGraphicFramePr>
        <p:xfrm>
          <a:off x="9186863" y="1551945"/>
          <a:ext cx="1830387" cy="436562"/>
        </p:xfrm>
        <a:graphic>
          <a:graphicData uri="http://schemas.openxmlformats.org/presentationml/2006/ole">
            <mc:AlternateContent xmlns:mc="http://schemas.openxmlformats.org/markup-compatibility/2006">
              <mc:Choice xmlns:v="urn:schemas-microsoft-com:vml" Requires="v">
                <p:oleObj spid="_x0000_s14679" name="公式" r:id="rId13" imgW="1231560" imgH="291960" progId="Equations">
                  <p:embed/>
                </p:oleObj>
              </mc:Choice>
              <mc:Fallback>
                <p:oleObj name="公式" r:id="rId13" imgW="1231560" imgH="291960" progId="Equations">
                  <p:embed/>
                  <p:pic>
                    <p:nvPicPr>
                      <p:cNvPr id="13319" name="Object 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186863" y="1551945"/>
                        <a:ext cx="1830387" cy="43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7" name="Object 9"/>
          <p:cNvGraphicFramePr>
            <a:graphicFrameLocks noChangeAspect="1"/>
          </p:cNvGraphicFramePr>
          <p:nvPr>
            <p:extLst>
              <p:ext uri="{D42A27DB-BD31-4B8C-83A1-F6EECF244321}">
                <p14:modId xmlns:p14="http://schemas.microsoft.com/office/powerpoint/2010/main" val="2837770339"/>
              </p:ext>
            </p:extLst>
          </p:nvPr>
        </p:nvGraphicFramePr>
        <p:xfrm>
          <a:off x="1236532" y="3542689"/>
          <a:ext cx="5394616" cy="947398"/>
        </p:xfrm>
        <a:graphic>
          <a:graphicData uri="http://schemas.openxmlformats.org/presentationml/2006/ole">
            <mc:AlternateContent xmlns:mc="http://schemas.openxmlformats.org/markup-compatibility/2006">
              <mc:Choice xmlns:v="urn:schemas-microsoft-com:vml" Requires="v">
                <p:oleObj spid="_x0000_s14680" name="公式" r:id="rId15" imgW="2463480" imgH="431640" progId="Equations">
                  <p:embed/>
                </p:oleObj>
              </mc:Choice>
              <mc:Fallback>
                <p:oleObj name="公式" r:id="rId15" imgW="2463480" imgH="431640" progId="Equations">
                  <p:embed/>
                  <p:pic>
                    <p:nvPicPr>
                      <p:cNvPr id="13320" name="Object 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236532" y="3542689"/>
                        <a:ext cx="5394616" cy="947398"/>
                      </a:xfrm>
                      <a:prstGeom prst="rect">
                        <a:avLst/>
                      </a:prstGeom>
                      <a:noFill/>
                      <a:ln>
                        <a:noFill/>
                      </a:ln>
                    </p:spPr>
                  </p:pic>
                </p:oleObj>
              </mc:Fallback>
            </mc:AlternateContent>
          </a:graphicData>
        </a:graphic>
      </p:graphicFrame>
      <p:graphicFrame>
        <p:nvGraphicFramePr>
          <p:cNvPr id="28" name="Object 12"/>
          <p:cNvGraphicFramePr>
            <a:graphicFrameLocks noChangeAspect="1"/>
          </p:cNvGraphicFramePr>
          <p:nvPr>
            <p:extLst>
              <p:ext uri="{D42A27DB-BD31-4B8C-83A1-F6EECF244321}">
                <p14:modId xmlns:p14="http://schemas.microsoft.com/office/powerpoint/2010/main" val="2226517656"/>
              </p:ext>
            </p:extLst>
          </p:nvPr>
        </p:nvGraphicFramePr>
        <p:xfrm>
          <a:off x="8023225" y="1644020"/>
          <a:ext cx="371475" cy="279400"/>
        </p:xfrm>
        <a:graphic>
          <a:graphicData uri="http://schemas.openxmlformats.org/presentationml/2006/ole">
            <mc:AlternateContent xmlns:mc="http://schemas.openxmlformats.org/markup-compatibility/2006">
              <mc:Choice xmlns:v="urn:schemas-microsoft-com:vml" Requires="v">
                <p:oleObj spid="_x0000_s14681" r:id="rId17" imgW="216123" imgH="228818" progId="Equation.3">
                  <p:embed/>
                </p:oleObj>
              </mc:Choice>
              <mc:Fallback>
                <p:oleObj r:id="rId17" imgW="216123" imgH="228818" progId="Equation.3">
                  <p:embed/>
                  <p:pic>
                    <p:nvPicPr>
                      <p:cNvPr id="35" name="Object 1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023225" y="1644020"/>
                        <a:ext cx="371475"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cxnSp>
        <p:nvCxnSpPr>
          <p:cNvPr id="29" name="直接箭头连接符 28"/>
          <p:cNvCxnSpPr/>
          <p:nvPr/>
        </p:nvCxnSpPr>
        <p:spPr>
          <a:xfrm>
            <a:off x="7416800" y="4076070"/>
            <a:ext cx="2881313"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0" name="Line 52"/>
          <p:cNvSpPr>
            <a:spLocks noChangeShapeType="1"/>
          </p:cNvSpPr>
          <p:nvPr/>
        </p:nvSpPr>
        <p:spPr bwMode="auto">
          <a:xfrm flipV="1">
            <a:off x="7416800" y="3212470"/>
            <a:ext cx="0" cy="1295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cxnSp>
        <p:nvCxnSpPr>
          <p:cNvPr id="31" name="直接连接符 30"/>
          <p:cNvCxnSpPr/>
          <p:nvPr/>
        </p:nvCxnSpPr>
        <p:spPr>
          <a:xfrm flipV="1">
            <a:off x="8064500" y="3572832"/>
            <a:ext cx="1008063" cy="50323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7416800" y="4076070"/>
            <a:ext cx="6477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TextBox 47"/>
          <p:cNvSpPr txBox="1">
            <a:spLocks noChangeArrowheads="1"/>
          </p:cNvSpPr>
          <p:nvPr/>
        </p:nvSpPr>
        <p:spPr bwMode="auto">
          <a:xfrm>
            <a:off x="7416800" y="3068007"/>
            <a:ext cx="6477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L(</a:t>
            </a:r>
            <a:r>
              <a:rPr lang="el-GR" altLang="zh-CN" sz="1400"/>
              <a:t>ω</a:t>
            </a:r>
            <a:r>
              <a:rPr lang="en-US" altLang="zh-CN" sz="1400"/>
              <a:t>)</a:t>
            </a:r>
            <a:endParaRPr lang="zh-CN" altLang="en-US" sz="1400"/>
          </a:p>
        </p:txBody>
      </p:sp>
      <p:sp>
        <p:nvSpPr>
          <p:cNvPr id="34" name="TextBox 48"/>
          <p:cNvSpPr txBox="1">
            <a:spLocks noChangeArrowheads="1"/>
          </p:cNvSpPr>
          <p:nvPr/>
        </p:nvSpPr>
        <p:spPr bwMode="auto">
          <a:xfrm>
            <a:off x="7848600" y="4076070"/>
            <a:ext cx="6492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1/</a:t>
            </a:r>
            <a:r>
              <a:rPr lang="el-GR" altLang="zh-CN" sz="1400" i="1">
                <a:latin typeface="Times New Roman" panose="02020603050405020304" pitchFamily="18" charset="0"/>
                <a:cs typeface="Times New Roman" panose="02020603050405020304" pitchFamily="18" charset="0"/>
              </a:rPr>
              <a:t>α</a:t>
            </a:r>
            <a:r>
              <a:rPr lang="en-US" altLang="zh-CN" sz="1400"/>
              <a:t>T</a:t>
            </a:r>
            <a:endParaRPr lang="zh-CN" altLang="en-US" sz="1400"/>
          </a:p>
        </p:txBody>
      </p:sp>
      <p:sp>
        <p:nvSpPr>
          <p:cNvPr id="35" name="TextBox 50"/>
          <p:cNvSpPr txBox="1">
            <a:spLocks noChangeArrowheads="1"/>
          </p:cNvSpPr>
          <p:nvPr/>
        </p:nvSpPr>
        <p:spPr bwMode="auto">
          <a:xfrm rot="19951934">
            <a:off x="7935913" y="3499807"/>
            <a:ext cx="100806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20dB/dec</a:t>
            </a:r>
            <a:endParaRPr lang="zh-CN" altLang="en-US" sz="1400"/>
          </a:p>
        </p:txBody>
      </p:sp>
      <p:cxnSp>
        <p:nvCxnSpPr>
          <p:cNvPr id="36" name="直接连接符 35"/>
          <p:cNvCxnSpPr/>
          <p:nvPr/>
        </p:nvCxnSpPr>
        <p:spPr>
          <a:xfrm flipH="1">
            <a:off x="8569325" y="3788732"/>
            <a:ext cx="12700" cy="28575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7" name="TextBox 53"/>
          <p:cNvSpPr txBox="1">
            <a:spLocks noChangeArrowheads="1"/>
          </p:cNvSpPr>
          <p:nvPr/>
        </p:nvSpPr>
        <p:spPr bwMode="auto">
          <a:xfrm>
            <a:off x="8353425" y="4076070"/>
            <a:ext cx="6477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a:t>ω</a:t>
            </a:r>
            <a:r>
              <a:rPr lang="en-US" altLang="zh-CN" sz="1400" baseline="-25000"/>
              <a:t>m</a:t>
            </a:r>
            <a:endParaRPr lang="zh-CN" altLang="en-US" sz="1400" baseline="-25000"/>
          </a:p>
        </p:txBody>
      </p:sp>
      <p:cxnSp>
        <p:nvCxnSpPr>
          <p:cNvPr id="38" name="直接连接符 37"/>
          <p:cNvCxnSpPr/>
          <p:nvPr/>
        </p:nvCxnSpPr>
        <p:spPr>
          <a:xfrm>
            <a:off x="9072563" y="3572832"/>
            <a:ext cx="64928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9072563" y="3572832"/>
            <a:ext cx="0" cy="50323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0" name="TextBox 46"/>
          <p:cNvSpPr txBox="1">
            <a:spLocks noChangeArrowheads="1"/>
          </p:cNvSpPr>
          <p:nvPr/>
        </p:nvSpPr>
        <p:spPr bwMode="auto">
          <a:xfrm>
            <a:off x="10009188" y="4076070"/>
            <a:ext cx="6477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a:t>ω</a:t>
            </a:r>
            <a:endParaRPr lang="zh-CN" altLang="en-US" sz="1400"/>
          </a:p>
        </p:txBody>
      </p:sp>
      <p:sp>
        <p:nvSpPr>
          <p:cNvPr id="41" name="TextBox 49"/>
          <p:cNvSpPr txBox="1">
            <a:spLocks noChangeArrowheads="1"/>
          </p:cNvSpPr>
          <p:nvPr/>
        </p:nvSpPr>
        <p:spPr bwMode="auto">
          <a:xfrm>
            <a:off x="8856663" y="4076070"/>
            <a:ext cx="6492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latin typeface="Times New Roman" panose="02020603050405020304" pitchFamily="18" charset="0"/>
                <a:cs typeface="Times New Roman" panose="02020603050405020304" pitchFamily="18" charset="0"/>
              </a:rPr>
              <a:t>1/T</a:t>
            </a:r>
            <a:endParaRPr lang="zh-CN" altLang="en-US" sz="1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278156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3567112" y="5065712"/>
            <a:ext cx="5329238" cy="647700"/>
          </a:xfrm>
          <a:prstGeom prst="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6.2 </a:t>
            </a:r>
            <a:r>
              <a:rPr lang="zh-CN" altLang="en-US" dirty="0"/>
              <a:t>串联超前校正</a:t>
            </a:r>
            <a:r>
              <a:rPr lang="zh-CN" altLang="en-US" dirty="0" smtClean="0"/>
              <a:t>设计</a:t>
            </a:r>
            <a:endParaRPr lang="zh-CN" altLang="en-US" dirty="0"/>
          </a:p>
        </p:txBody>
      </p:sp>
      <p:sp>
        <p:nvSpPr>
          <p:cNvPr id="3" name="Text Box 69"/>
          <p:cNvSpPr txBox="1">
            <a:spLocks noChangeArrowheads="1"/>
          </p:cNvSpPr>
          <p:nvPr/>
        </p:nvSpPr>
        <p:spPr bwMode="auto">
          <a:xfrm>
            <a:off x="515939" y="2323376"/>
            <a:ext cx="11160124" cy="96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514350" eaLnBrk="1" hangingPunct="1">
              <a:lnSpc>
                <a:spcPct val="150000"/>
              </a:lnSpc>
              <a:spcBef>
                <a:spcPct val="50000"/>
              </a:spcBef>
            </a:pPr>
            <a:r>
              <a:rPr lang="zh-CN" altLang="en-US" sz="2000" dirty="0" smtClean="0">
                <a:latin typeface="+mn-ea"/>
                <a:ea typeface="+mn-ea"/>
              </a:rPr>
              <a:t>表明</a:t>
            </a:r>
            <a:r>
              <a:rPr lang="zh-CN" altLang="en-US" sz="2000" dirty="0">
                <a:latin typeface="+mn-ea"/>
                <a:ea typeface="+mn-ea"/>
              </a:rPr>
              <a:t>最大超前</a:t>
            </a:r>
            <a:r>
              <a:rPr lang="zh-CN" altLang="en-US" sz="2000" dirty="0" smtClean="0">
                <a:latin typeface="+mn-ea"/>
                <a:ea typeface="+mn-ea"/>
              </a:rPr>
              <a:t>角 </a:t>
            </a:r>
            <a:r>
              <a:rPr lang="el-GR" altLang="zh-CN" sz="2000" b="1" i="1" dirty="0" smtClean="0">
                <a:latin typeface="+mj-ea"/>
                <a:ea typeface="+mj-ea"/>
                <a:cs typeface="Times New Roman" panose="02020603050405020304" pitchFamily="18" charset="0"/>
              </a:rPr>
              <a:t>φ</a:t>
            </a:r>
            <a:r>
              <a:rPr lang="en-US" altLang="zh-CN" sz="2000" b="1" baseline="-25000" dirty="0" smtClean="0">
                <a:latin typeface="+mj-ea"/>
                <a:ea typeface="+mj-ea"/>
                <a:cs typeface="Times New Roman" panose="02020603050405020304" pitchFamily="18" charset="0"/>
              </a:rPr>
              <a:t>m </a:t>
            </a:r>
            <a:r>
              <a:rPr lang="zh-CN" altLang="en-US" sz="2000" dirty="0" smtClean="0">
                <a:latin typeface="+mn-ea"/>
                <a:ea typeface="+mn-ea"/>
                <a:cs typeface="Times New Roman" panose="02020603050405020304" pitchFamily="18" charset="0"/>
              </a:rPr>
              <a:t>对应</a:t>
            </a:r>
            <a:r>
              <a:rPr lang="zh-CN" altLang="en-US" sz="2000" dirty="0">
                <a:latin typeface="+mn-ea"/>
                <a:ea typeface="+mn-ea"/>
                <a:cs typeface="Times New Roman" panose="02020603050405020304" pitchFamily="18" charset="0"/>
              </a:rPr>
              <a:t>的频率</a:t>
            </a:r>
            <a:r>
              <a:rPr lang="el-GR" altLang="zh-CN" sz="2000" b="1" i="1" dirty="0">
                <a:latin typeface="+mj-ea"/>
                <a:ea typeface="+mj-ea"/>
                <a:cs typeface="Times New Roman" panose="02020603050405020304" pitchFamily="18" charset="0"/>
              </a:rPr>
              <a:t>ω</a:t>
            </a:r>
            <a:r>
              <a:rPr lang="en-US" altLang="zh-CN" sz="2000" b="1" baseline="-25000" dirty="0" smtClean="0">
                <a:latin typeface="+mj-ea"/>
                <a:ea typeface="+mj-ea"/>
                <a:cs typeface="Times New Roman" panose="02020603050405020304" pitchFamily="18" charset="0"/>
              </a:rPr>
              <a:t>m </a:t>
            </a:r>
            <a:r>
              <a:rPr lang="zh-CN" altLang="en-US" sz="2000" dirty="0" smtClean="0">
                <a:latin typeface="+mn-ea"/>
                <a:ea typeface="+mn-ea"/>
                <a:cs typeface="Times New Roman" panose="02020603050405020304" pitchFamily="18" charset="0"/>
              </a:rPr>
              <a:t>处于</a:t>
            </a:r>
            <a:r>
              <a:rPr lang="zh-CN" altLang="en-US" sz="2000" dirty="0">
                <a:latin typeface="+mn-ea"/>
                <a:ea typeface="+mn-ea"/>
                <a:cs typeface="Times New Roman" panose="02020603050405020304" pitchFamily="18" charset="0"/>
              </a:rPr>
              <a:t>校正装置对数幅频图上斜率</a:t>
            </a:r>
            <a:r>
              <a:rPr lang="zh-CN" altLang="en-US" sz="2000" dirty="0" smtClean="0">
                <a:latin typeface="+mn-ea"/>
                <a:ea typeface="+mn-ea"/>
                <a:cs typeface="Times New Roman" panose="02020603050405020304" pitchFamily="18" charset="0"/>
              </a:rPr>
              <a:t>为 </a:t>
            </a:r>
            <a:r>
              <a:rPr lang="en-US" altLang="zh-CN" sz="2000" b="1" dirty="0" smtClean="0">
                <a:latin typeface="+mj-ea"/>
                <a:ea typeface="+mj-ea"/>
                <a:cs typeface="Times New Roman" panose="02020603050405020304" pitchFamily="18" charset="0"/>
              </a:rPr>
              <a:t>20</a:t>
            </a:r>
            <a:r>
              <a:rPr lang="en-US" altLang="zh-CN" sz="2000" b="1" i="1" dirty="0" smtClean="0">
                <a:latin typeface="+mj-ea"/>
                <a:ea typeface="+mj-ea"/>
                <a:cs typeface="Times New Roman" panose="02020603050405020304" pitchFamily="18" charset="0"/>
              </a:rPr>
              <a:t>dB</a:t>
            </a:r>
            <a:r>
              <a:rPr lang="en-US" altLang="zh-CN" sz="2000" b="1" dirty="0" smtClean="0">
                <a:latin typeface="+mj-ea"/>
                <a:ea typeface="+mj-ea"/>
                <a:cs typeface="Times New Roman" panose="02020603050405020304" pitchFamily="18" charset="0"/>
              </a:rPr>
              <a:t>/</a:t>
            </a:r>
            <a:r>
              <a:rPr lang="en-US" altLang="zh-CN" sz="2000" b="1" dirty="0" err="1" smtClean="0">
                <a:latin typeface="+mj-ea"/>
                <a:ea typeface="+mj-ea"/>
                <a:cs typeface="Times New Roman" panose="02020603050405020304" pitchFamily="18" charset="0"/>
              </a:rPr>
              <a:t>dec</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线段</a:t>
            </a:r>
            <a:r>
              <a:rPr lang="zh-CN" altLang="en-US" sz="2000" dirty="0">
                <a:latin typeface="+mn-ea"/>
                <a:ea typeface="+mn-ea"/>
                <a:cs typeface="Times New Roman" panose="02020603050405020304" pitchFamily="18" charset="0"/>
              </a:rPr>
              <a:t>所在频率轴的</a:t>
            </a:r>
            <a:r>
              <a:rPr lang="zh-CN" altLang="en-US" sz="2000" dirty="0">
                <a:latin typeface="+mn-ea"/>
                <a:ea typeface="+mn-ea"/>
              </a:rPr>
              <a:t>几何平均值处。</a:t>
            </a:r>
          </a:p>
        </p:txBody>
      </p:sp>
      <p:graphicFrame>
        <p:nvGraphicFramePr>
          <p:cNvPr id="4" name="Object 70"/>
          <p:cNvGraphicFramePr>
            <a:graphicFrameLocks noChangeAspect="1"/>
          </p:cNvGraphicFramePr>
          <p:nvPr>
            <p:extLst>
              <p:ext uri="{D42A27DB-BD31-4B8C-83A1-F6EECF244321}">
                <p14:modId xmlns:p14="http://schemas.microsoft.com/office/powerpoint/2010/main" val="1832675174"/>
              </p:ext>
            </p:extLst>
          </p:nvPr>
        </p:nvGraphicFramePr>
        <p:xfrm>
          <a:off x="1030287" y="1132014"/>
          <a:ext cx="1098551" cy="669723"/>
        </p:xfrm>
        <a:graphic>
          <a:graphicData uri="http://schemas.openxmlformats.org/presentationml/2006/ole">
            <mc:AlternateContent xmlns:mc="http://schemas.openxmlformats.org/markup-compatibility/2006">
              <mc:Choice xmlns:v="urn:schemas-microsoft-com:vml" Requires="v">
                <p:oleObj spid="_x0000_s15656" name="公式" r:id="rId3" imgW="520560" imgH="317160" progId="Equations">
                  <p:embed/>
                </p:oleObj>
              </mc:Choice>
              <mc:Fallback>
                <p:oleObj name="公式" r:id="rId3" imgW="520560" imgH="317160" progId="Equations">
                  <p:embed/>
                  <p:pic>
                    <p:nvPicPr>
                      <p:cNvPr id="8" name="Object 7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0287" y="1132014"/>
                        <a:ext cx="1098551" cy="669723"/>
                      </a:xfrm>
                      <a:prstGeom prst="rect">
                        <a:avLst/>
                      </a:prstGeom>
                      <a:ln>
                        <a:noFill/>
                      </a:ln>
                    </p:spPr>
                  </p:pic>
                </p:oleObj>
              </mc:Fallback>
            </mc:AlternateContent>
          </a:graphicData>
        </a:graphic>
      </p:graphicFrame>
      <p:graphicFrame>
        <p:nvGraphicFramePr>
          <p:cNvPr id="5" name="Object 73"/>
          <p:cNvGraphicFramePr>
            <a:graphicFrameLocks noChangeAspect="1"/>
          </p:cNvGraphicFramePr>
          <p:nvPr>
            <p:extLst>
              <p:ext uri="{D42A27DB-BD31-4B8C-83A1-F6EECF244321}">
                <p14:modId xmlns:p14="http://schemas.microsoft.com/office/powerpoint/2010/main" val="3806331233"/>
              </p:ext>
            </p:extLst>
          </p:nvPr>
        </p:nvGraphicFramePr>
        <p:xfrm>
          <a:off x="3657600" y="5065712"/>
          <a:ext cx="5181600" cy="644525"/>
        </p:xfrm>
        <a:graphic>
          <a:graphicData uri="http://schemas.openxmlformats.org/presentationml/2006/ole">
            <mc:AlternateContent xmlns:mc="http://schemas.openxmlformats.org/markup-compatibility/2006">
              <mc:Choice xmlns:v="urn:schemas-microsoft-com:vml" Requires="v">
                <p:oleObj spid="_x0000_s15657" name="公式" r:id="rId5" imgW="2552400" imgH="317160" progId="Equations">
                  <p:embed/>
                </p:oleObj>
              </mc:Choice>
              <mc:Fallback>
                <p:oleObj name="公式" r:id="rId5" imgW="2552400" imgH="317160" progId="Equations">
                  <p:embed/>
                  <p:pic>
                    <p:nvPicPr>
                      <p:cNvPr id="9" name="Object 7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57600" y="5065712"/>
                        <a:ext cx="5181600"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Text Box 76"/>
          <p:cNvSpPr txBox="1">
            <a:spLocks noChangeArrowheads="1"/>
          </p:cNvSpPr>
          <p:nvPr/>
        </p:nvSpPr>
        <p:spPr bwMode="auto">
          <a:xfrm>
            <a:off x="554038" y="5948363"/>
            <a:ext cx="11160124" cy="501698"/>
          </a:xfrm>
          <a:prstGeom prst="roundRect">
            <a:avLst/>
          </a:prstGeom>
          <a:solidFill>
            <a:schemeClr val="accent1">
              <a:lumMod val="10000"/>
              <a:lumOff val="90000"/>
            </a:schemeClr>
          </a:solidFill>
          <a:ln w="9525">
            <a:noFill/>
            <a:miter lim="800000"/>
            <a:headEnd/>
            <a:tailE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eaLnBrk="1" hangingPunct="1">
              <a:lnSpc>
                <a:spcPct val="130000"/>
              </a:lnSpc>
              <a:spcBef>
                <a:spcPct val="50000"/>
              </a:spcBef>
            </a:pPr>
            <a:r>
              <a:rPr lang="zh-CN" altLang="en-US" sz="2000" dirty="0" smtClean="0">
                <a:latin typeface="+mn-ea"/>
                <a:ea typeface="+mn-ea"/>
              </a:rPr>
              <a:t>那么</a:t>
            </a:r>
            <a:r>
              <a:rPr lang="zh-CN" altLang="en-US" sz="2000" dirty="0">
                <a:latin typeface="+mn-ea"/>
                <a:ea typeface="+mn-ea"/>
              </a:rPr>
              <a:t>，由要求的最大超前角      及对应频率     ，就可计算获得超前校正装置</a:t>
            </a:r>
            <a:r>
              <a:rPr lang="zh-CN" altLang="en-US" sz="2000" dirty="0" smtClean="0">
                <a:latin typeface="+mn-ea"/>
                <a:ea typeface="+mn-ea"/>
                <a:cs typeface="Times New Roman" panose="02020603050405020304" pitchFamily="18" charset="0"/>
              </a:rPr>
              <a:t>的 </a:t>
            </a:r>
            <a:r>
              <a:rPr lang="el-GR" altLang="zh-CN" sz="2000" b="1" i="1" dirty="0" smtClean="0">
                <a:latin typeface="+mj-ea"/>
                <a:ea typeface="+mj-ea"/>
                <a:cs typeface="Times New Roman" panose="02020603050405020304" pitchFamily="18" charset="0"/>
              </a:rPr>
              <a:t>α</a:t>
            </a:r>
            <a:r>
              <a:rPr lang="en-US" altLang="zh-CN" sz="2000" b="1" i="1"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和 </a:t>
            </a:r>
            <a:r>
              <a:rPr lang="en-US" altLang="zh-CN" sz="2000" b="1" i="1" dirty="0" smtClean="0">
                <a:latin typeface="+mj-ea"/>
                <a:ea typeface="+mj-ea"/>
                <a:cs typeface="Times New Roman" panose="02020603050405020304" pitchFamily="18" charset="0"/>
              </a:rPr>
              <a:t>T </a:t>
            </a:r>
            <a:r>
              <a:rPr lang="zh-CN" altLang="en-US" sz="2000" dirty="0" smtClean="0">
                <a:latin typeface="+mn-ea"/>
                <a:ea typeface="+mn-ea"/>
              </a:rPr>
              <a:t>。</a:t>
            </a:r>
            <a:endParaRPr lang="zh-CN" altLang="en-US" sz="2000" dirty="0">
              <a:latin typeface="+mn-ea"/>
              <a:ea typeface="+mn-ea"/>
            </a:endParaRPr>
          </a:p>
        </p:txBody>
      </p:sp>
      <p:graphicFrame>
        <p:nvGraphicFramePr>
          <p:cNvPr id="7" name="Object 10"/>
          <p:cNvGraphicFramePr>
            <a:graphicFrameLocks noChangeAspect="1"/>
          </p:cNvGraphicFramePr>
          <p:nvPr>
            <p:extLst>
              <p:ext uri="{D42A27DB-BD31-4B8C-83A1-F6EECF244321}">
                <p14:modId xmlns:p14="http://schemas.microsoft.com/office/powerpoint/2010/main" val="1568185237"/>
              </p:ext>
            </p:extLst>
          </p:nvPr>
        </p:nvGraphicFramePr>
        <p:xfrm>
          <a:off x="4210050" y="6050914"/>
          <a:ext cx="433388" cy="339725"/>
        </p:xfrm>
        <a:graphic>
          <a:graphicData uri="http://schemas.openxmlformats.org/presentationml/2006/ole">
            <mc:AlternateContent xmlns:mc="http://schemas.openxmlformats.org/markup-compatibility/2006">
              <mc:Choice xmlns:v="urn:schemas-microsoft-com:vml" Requires="v">
                <p:oleObj spid="_x0000_s15658" r:id="rId7" imgW="292290" imgH="228818" progId="Equation.3">
                  <p:embed/>
                </p:oleObj>
              </mc:Choice>
              <mc:Fallback>
                <p:oleObj r:id="rId7" imgW="292290" imgH="228818" progId="Equation.3">
                  <p:embed/>
                  <p:pic>
                    <p:nvPicPr>
                      <p:cNvPr id="12"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10050" y="6050914"/>
                        <a:ext cx="4333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 name="Object 11"/>
          <p:cNvGraphicFramePr>
            <a:graphicFrameLocks noChangeAspect="1"/>
          </p:cNvGraphicFramePr>
          <p:nvPr>
            <p:extLst>
              <p:ext uri="{D42A27DB-BD31-4B8C-83A1-F6EECF244321}">
                <p14:modId xmlns:p14="http://schemas.microsoft.com/office/powerpoint/2010/main" val="1451902137"/>
              </p:ext>
            </p:extLst>
          </p:nvPr>
        </p:nvGraphicFramePr>
        <p:xfrm>
          <a:off x="5965824" y="6050915"/>
          <a:ext cx="320675" cy="339725"/>
        </p:xfrm>
        <a:graphic>
          <a:graphicData uri="http://schemas.openxmlformats.org/presentationml/2006/ole">
            <mc:AlternateContent xmlns:mc="http://schemas.openxmlformats.org/markup-compatibility/2006">
              <mc:Choice xmlns:v="urn:schemas-microsoft-com:vml" Requires="v">
                <p:oleObj spid="_x0000_s15659" r:id="rId9" imgW="216123" imgH="228818" progId="Equation.3">
                  <p:embed/>
                </p:oleObj>
              </mc:Choice>
              <mc:Fallback>
                <p:oleObj r:id="rId9" imgW="216123" imgH="228818" progId="Equation.3">
                  <p:embed/>
                  <p:pic>
                    <p:nvPicPr>
                      <p:cNvPr id="13" name="Object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65824" y="6050915"/>
                        <a:ext cx="3206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TextBox 14"/>
          <p:cNvSpPr txBox="1">
            <a:spLocks noChangeArrowheads="1"/>
          </p:cNvSpPr>
          <p:nvPr/>
        </p:nvSpPr>
        <p:spPr bwMode="auto">
          <a:xfrm>
            <a:off x="515938" y="1209653"/>
            <a:ext cx="5762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latin typeface="+mn-ea"/>
                <a:ea typeface="+mn-ea"/>
              </a:rPr>
              <a:t>由</a:t>
            </a:r>
          </a:p>
        </p:txBody>
      </p:sp>
      <p:sp>
        <p:nvSpPr>
          <p:cNvPr id="10" name="Text Box 69"/>
          <p:cNvSpPr txBox="1">
            <a:spLocks noChangeArrowheads="1"/>
          </p:cNvSpPr>
          <p:nvPr/>
        </p:nvSpPr>
        <p:spPr bwMode="auto">
          <a:xfrm>
            <a:off x="2139156" y="1214869"/>
            <a:ext cx="10810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，有</a:t>
            </a:r>
          </a:p>
        </p:txBody>
      </p:sp>
      <p:graphicFrame>
        <p:nvGraphicFramePr>
          <p:cNvPr id="11" name="Object 6"/>
          <p:cNvGraphicFramePr>
            <a:graphicFrameLocks noChangeAspect="1"/>
          </p:cNvGraphicFramePr>
          <p:nvPr>
            <p:extLst>
              <p:ext uri="{D42A27DB-BD31-4B8C-83A1-F6EECF244321}">
                <p14:modId xmlns:p14="http://schemas.microsoft.com/office/powerpoint/2010/main" val="3882560583"/>
              </p:ext>
            </p:extLst>
          </p:nvPr>
        </p:nvGraphicFramePr>
        <p:xfrm>
          <a:off x="3301814" y="1572279"/>
          <a:ext cx="5664571" cy="700468"/>
        </p:xfrm>
        <a:graphic>
          <a:graphicData uri="http://schemas.openxmlformats.org/presentationml/2006/ole">
            <mc:AlternateContent xmlns:mc="http://schemas.openxmlformats.org/markup-compatibility/2006">
              <mc:Choice xmlns:v="urn:schemas-microsoft-com:vml" Requires="v">
                <p:oleObj spid="_x0000_s15660" name="公式" r:id="rId11" imgW="2565360" imgH="317160" progId="Equations">
                  <p:embed/>
                </p:oleObj>
              </mc:Choice>
              <mc:Fallback>
                <p:oleObj name="公式" r:id="rId11" imgW="2565360" imgH="317160" progId="Equations">
                  <p:embed/>
                  <p:pic>
                    <p:nvPicPr>
                      <p:cNvPr id="17"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301814" y="1572279"/>
                        <a:ext cx="5664571" cy="700468"/>
                      </a:xfrm>
                      <a:prstGeom prst="rect">
                        <a:avLst/>
                      </a:prstGeom>
                      <a:ln>
                        <a:noFill/>
                      </a:ln>
                    </p:spPr>
                  </p:pic>
                </p:oleObj>
              </mc:Fallback>
            </mc:AlternateContent>
          </a:graphicData>
        </a:graphic>
      </p:graphicFrame>
      <p:graphicFrame>
        <p:nvGraphicFramePr>
          <p:cNvPr id="12" name="Object 7"/>
          <p:cNvGraphicFramePr>
            <a:graphicFrameLocks noChangeAspect="1"/>
          </p:cNvGraphicFramePr>
          <p:nvPr>
            <p:extLst>
              <p:ext uri="{D42A27DB-BD31-4B8C-83A1-F6EECF244321}">
                <p14:modId xmlns:p14="http://schemas.microsoft.com/office/powerpoint/2010/main" val="2963955384"/>
              </p:ext>
            </p:extLst>
          </p:nvPr>
        </p:nvGraphicFramePr>
        <p:xfrm>
          <a:off x="2565400" y="3626165"/>
          <a:ext cx="2895600" cy="939800"/>
        </p:xfrm>
        <a:graphic>
          <a:graphicData uri="http://schemas.openxmlformats.org/presentationml/2006/ole">
            <mc:AlternateContent xmlns:mc="http://schemas.openxmlformats.org/markup-compatibility/2006">
              <mc:Choice xmlns:v="urn:schemas-microsoft-com:vml" Requires="v">
                <p:oleObj spid="_x0000_s15661" name="公式" r:id="rId13" imgW="1333440" imgH="431640" progId="Equations">
                  <p:embed/>
                </p:oleObj>
              </mc:Choice>
              <mc:Fallback>
                <p:oleObj name="公式" r:id="rId13" imgW="1333440" imgH="431640" progId="Equations">
                  <p:embed/>
                  <p:pic>
                    <p:nvPicPr>
                      <p:cNvPr id="18"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565400" y="3626165"/>
                        <a:ext cx="2895600"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cxnSp>
        <p:nvCxnSpPr>
          <p:cNvPr id="13" name="直接箭头连接符 12"/>
          <p:cNvCxnSpPr/>
          <p:nvPr/>
        </p:nvCxnSpPr>
        <p:spPr>
          <a:xfrm>
            <a:off x="6591300" y="4345302"/>
            <a:ext cx="2881313"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Line 52"/>
          <p:cNvSpPr>
            <a:spLocks noChangeShapeType="1"/>
          </p:cNvSpPr>
          <p:nvPr/>
        </p:nvSpPr>
        <p:spPr bwMode="auto">
          <a:xfrm flipV="1">
            <a:off x="6591300" y="3481702"/>
            <a:ext cx="0" cy="1295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cxnSp>
        <p:nvCxnSpPr>
          <p:cNvPr id="15" name="直接连接符 14"/>
          <p:cNvCxnSpPr/>
          <p:nvPr/>
        </p:nvCxnSpPr>
        <p:spPr>
          <a:xfrm flipV="1">
            <a:off x="7239000" y="3842065"/>
            <a:ext cx="1008063" cy="50323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247063" y="3842065"/>
            <a:ext cx="64928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6591300" y="4345302"/>
            <a:ext cx="6477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8247063" y="3842065"/>
            <a:ext cx="0" cy="503237"/>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9" name="TextBox 24"/>
          <p:cNvSpPr txBox="1">
            <a:spLocks noChangeArrowheads="1"/>
          </p:cNvSpPr>
          <p:nvPr/>
        </p:nvSpPr>
        <p:spPr bwMode="auto">
          <a:xfrm>
            <a:off x="9183688" y="4345302"/>
            <a:ext cx="6477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a:t>ω</a:t>
            </a:r>
            <a:endParaRPr lang="zh-CN" altLang="en-US" sz="1400"/>
          </a:p>
        </p:txBody>
      </p:sp>
      <p:sp>
        <p:nvSpPr>
          <p:cNvPr id="20" name="TextBox 25"/>
          <p:cNvSpPr txBox="1">
            <a:spLocks noChangeArrowheads="1"/>
          </p:cNvSpPr>
          <p:nvPr/>
        </p:nvSpPr>
        <p:spPr bwMode="auto">
          <a:xfrm>
            <a:off x="6591300" y="3337240"/>
            <a:ext cx="6477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L(</a:t>
            </a:r>
            <a:r>
              <a:rPr lang="el-GR" altLang="zh-CN" sz="1400"/>
              <a:t>ω</a:t>
            </a:r>
            <a:r>
              <a:rPr lang="en-US" altLang="zh-CN" sz="1400"/>
              <a:t>)</a:t>
            </a:r>
            <a:endParaRPr lang="zh-CN" altLang="en-US" sz="1400"/>
          </a:p>
        </p:txBody>
      </p:sp>
      <p:sp>
        <p:nvSpPr>
          <p:cNvPr id="21" name="TextBox 26"/>
          <p:cNvSpPr txBox="1">
            <a:spLocks noChangeArrowheads="1"/>
          </p:cNvSpPr>
          <p:nvPr/>
        </p:nvSpPr>
        <p:spPr bwMode="auto">
          <a:xfrm>
            <a:off x="7023100" y="4345302"/>
            <a:ext cx="6492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1/</a:t>
            </a:r>
            <a:r>
              <a:rPr lang="el-GR" altLang="zh-CN" sz="1400"/>
              <a:t>α</a:t>
            </a:r>
            <a:r>
              <a:rPr lang="en-US" altLang="zh-CN" sz="1400"/>
              <a:t>T</a:t>
            </a:r>
            <a:endParaRPr lang="zh-CN" altLang="en-US" sz="1400"/>
          </a:p>
        </p:txBody>
      </p:sp>
      <p:sp>
        <p:nvSpPr>
          <p:cNvPr id="22" name="TextBox 27"/>
          <p:cNvSpPr txBox="1">
            <a:spLocks noChangeArrowheads="1"/>
          </p:cNvSpPr>
          <p:nvPr/>
        </p:nvSpPr>
        <p:spPr bwMode="auto">
          <a:xfrm>
            <a:off x="8031163" y="4345302"/>
            <a:ext cx="6492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1/T</a:t>
            </a:r>
            <a:endParaRPr lang="zh-CN" altLang="en-US" sz="1400"/>
          </a:p>
        </p:txBody>
      </p:sp>
      <p:sp>
        <p:nvSpPr>
          <p:cNvPr id="23" name="TextBox 28"/>
          <p:cNvSpPr txBox="1">
            <a:spLocks noChangeArrowheads="1"/>
          </p:cNvSpPr>
          <p:nvPr/>
        </p:nvSpPr>
        <p:spPr bwMode="auto">
          <a:xfrm rot="19951934">
            <a:off x="7110413" y="3769040"/>
            <a:ext cx="1008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20dB/dec</a:t>
            </a:r>
            <a:endParaRPr lang="zh-CN" altLang="en-US" sz="1400"/>
          </a:p>
        </p:txBody>
      </p:sp>
      <p:cxnSp>
        <p:nvCxnSpPr>
          <p:cNvPr id="24" name="直接连接符 23"/>
          <p:cNvCxnSpPr/>
          <p:nvPr/>
        </p:nvCxnSpPr>
        <p:spPr>
          <a:xfrm flipH="1">
            <a:off x="7743825" y="4057965"/>
            <a:ext cx="12700" cy="28575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5" name="TextBox 30"/>
          <p:cNvSpPr txBox="1">
            <a:spLocks noChangeArrowheads="1"/>
          </p:cNvSpPr>
          <p:nvPr/>
        </p:nvSpPr>
        <p:spPr bwMode="auto">
          <a:xfrm>
            <a:off x="7527925" y="4345302"/>
            <a:ext cx="6477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a:t>ω</a:t>
            </a:r>
            <a:r>
              <a:rPr lang="en-US" altLang="zh-CN" sz="1400" baseline="-25000"/>
              <a:t>m</a:t>
            </a:r>
            <a:endParaRPr lang="zh-CN" altLang="en-US" sz="1400" baseline="-25000"/>
          </a:p>
        </p:txBody>
      </p:sp>
      <p:graphicFrame>
        <p:nvGraphicFramePr>
          <p:cNvPr id="26" name="Object 49"/>
          <p:cNvGraphicFramePr>
            <a:graphicFrameLocks noChangeAspect="1"/>
          </p:cNvGraphicFramePr>
          <p:nvPr>
            <p:extLst>
              <p:ext uri="{D42A27DB-BD31-4B8C-83A1-F6EECF244321}">
                <p14:modId xmlns:p14="http://schemas.microsoft.com/office/powerpoint/2010/main" val="1065442380"/>
              </p:ext>
            </p:extLst>
          </p:nvPr>
        </p:nvGraphicFramePr>
        <p:xfrm>
          <a:off x="8597900" y="3337240"/>
          <a:ext cx="935038" cy="412750"/>
        </p:xfrm>
        <a:graphic>
          <a:graphicData uri="http://schemas.openxmlformats.org/presentationml/2006/ole">
            <mc:AlternateContent xmlns:mc="http://schemas.openxmlformats.org/markup-compatibility/2006">
              <mc:Choice xmlns:v="urn:schemas-microsoft-com:vml" Requires="v">
                <p:oleObj spid="_x0000_s15662" name="公式" r:id="rId15" imgW="660240" imgH="291960" progId="Equations">
                  <p:embed/>
                </p:oleObj>
              </mc:Choice>
              <mc:Fallback>
                <p:oleObj name="公式" r:id="rId15" imgW="660240" imgH="291960" progId="Equations">
                  <p:embed/>
                  <p:pic>
                    <p:nvPicPr>
                      <p:cNvPr id="14344" name="Object 4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597900" y="3337240"/>
                        <a:ext cx="935038"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7" name="Text Box 69"/>
          <p:cNvSpPr txBox="1">
            <a:spLocks noChangeArrowheads="1"/>
          </p:cNvSpPr>
          <p:nvPr/>
        </p:nvSpPr>
        <p:spPr bwMode="auto">
          <a:xfrm>
            <a:off x="2024856" y="5152705"/>
            <a:ext cx="10810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rPr>
              <a:t>因此有</a:t>
            </a:r>
          </a:p>
        </p:txBody>
      </p:sp>
    </p:spTree>
    <p:extLst>
      <p:ext uri="{BB962C8B-B14F-4D97-AF65-F5344CB8AC3E}">
        <p14:creationId xmlns:p14="http://schemas.microsoft.com/office/powerpoint/2010/main" val="13421476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6.2 </a:t>
            </a:r>
            <a:r>
              <a:rPr lang="zh-CN" altLang="en-US" dirty="0"/>
              <a:t>串联超前校正</a:t>
            </a:r>
            <a:r>
              <a:rPr lang="zh-CN" altLang="en-US" dirty="0" smtClean="0"/>
              <a:t>设计</a:t>
            </a:r>
            <a:endParaRPr lang="zh-CN" altLang="en-US" dirty="0"/>
          </a:p>
        </p:txBody>
      </p:sp>
      <p:sp>
        <p:nvSpPr>
          <p:cNvPr id="3" name="Text Box 27"/>
          <p:cNvSpPr txBox="1">
            <a:spLocks noChangeArrowheads="1"/>
          </p:cNvSpPr>
          <p:nvPr/>
        </p:nvSpPr>
        <p:spPr bwMode="auto">
          <a:xfrm>
            <a:off x="515938" y="1092994"/>
            <a:ext cx="72739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dirty="0">
                <a:solidFill>
                  <a:srgbClr val="C00000"/>
                </a:solidFill>
                <a:latin typeface="+mj-ea"/>
                <a:ea typeface="+mj-ea"/>
              </a:rPr>
              <a:t>(1</a:t>
            </a:r>
            <a:r>
              <a:rPr lang="en-US" altLang="zh-CN" sz="2000" b="1" dirty="0" smtClean="0">
                <a:solidFill>
                  <a:srgbClr val="C00000"/>
                </a:solidFill>
                <a:latin typeface="+mj-ea"/>
                <a:ea typeface="+mj-ea"/>
              </a:rPr>
              <a:t>) </a:t>
            </a:r>
            <a:r>
              <a:rPr lang="zh-CN" altLang="en-US" sz="2000" b="1" dirty="0" smtClean="0">
                <a:solidFill>
                  <a:srgbClr val="C00000"/>
                </a:solidFill>
                <a:latin typeface="+mj-ea"/>
                <a:ea typeface="+mj-ea"/>
              </a:rPr>
              <a:t>基于</a:t>
            </a:r>
            <a:r>
              <a:rPr lang="zh-CN" altLang="en-US" sz="2000" b="1" dirty="0">
                <a:solidFill>
                  <a:srgbClr val="C00000"/>
                </a:solidFill>
                <a:latin typeface="+mj-ea"/>
                <a:ea typeface="+mj-ea"/>
              </a:rPr>
              <a:t>根轨迹的超前校正</a:t>
            </a:r>
          </a:p>
        </p:txBody>
      </p:sp>
      <p:sp>
        <p:nvSpPr>
          <p:cNvPr id="4" name="Text Box 28"/>
          <p:cNvSpPr txBox="1">
            <a:spLocks noChangeArrowheads="1"/>
          </p:cNvSpPr>
          <p:nvPr/>
        </p:nvSpPr>
        <p:spPr bwMode="auto">
          <a:xfrm>
            <a:off x="925513" y="1557149"/>
            <a:ext cx="7416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例</a:t>
            </a:r>
            <a:r>
              <a:rPr lang="en-US" altLang="zh-CN" sz="2000" b="1" dirty="0">
                <a:latin typeface="+mj-ea"/>
                <a:ea typeface="+mj-ea"/>
              </a:rPr>
              <a:t>1</a:t>
            </a:r>
            <a:r>
              <a:rPr lang="zh-CN" altLang="en-US" sz="2000" dirty="0">
                <a:latin typeface="+mn-ea"/>
                <a:ea typeface="+mn-ea"/>
              </a:rPr>
              <a:t>：单位反馈控制系统的开环传递函数为</a:t>
            </a:r>
          </a:p>
        </p:txBody>
      </p:sp>
      <p:sp>
        <p:nvSpPr>
          <p:cNvPr id="5" name="Text Box 31"/>
          <p:cNvSpPr txBox="1">
            <a:spLocks noChangeArrowheads="1"/>
          </p:cNvSpPr>
          <p:nvPr/>
        </p:nvSpPr>
        <p:spPr bwMode="auto">
          <a:xfrm>
            <a:off x="515938" y="2259248"/>
            <a:ext cx="11160125" cy="853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95300" eaLnBrk="1" hangingPunct="1">
              <a:lnSpc>
                <a:spcPct val="130000"/>
              </a:lnSpc>
              <a:spcBef>
                <a:spcPct val="50000"/>
              </a:spcBef>
            </a:pPr>
            <a:r>
              <a:rPr lang="zh-CN" altLang="en-US" sz="2000" dirty="0">
                <a:latin typeface="+mn-ea"/>
                <a:ea typeface="+mn-ea"/>
              </a:rPr>
              <a:t>试设计一个串联超前校正装置，使校正后系统的</a:t>
            </a:r>
            <a:r>
              <a:rPr lang="zh-CN" altLang="en-US" sz="2000" dirty="0" smtClean="0">
                <a:latin typeface="+mn-ea"/>
                <a:ea typeface="+mn-ea"/>
              </a:rPr>
              <a:t>阻尼比 </a:t>
            </a:r>
            <a:r>
              <a:rPr lang="el-GR" altLang="zh-CN" sz="2000" b="1" i="1" dirty="0" smtClean="0">
                <a:latin typeface="+mn-lt"/>
                <a:ea typeface="+mj-ea"/>
                <a:cs typeface="Times New Roman" panose="02020603050405020304" pitchFamily="18" charset="0"/>
              </a:rPr>
              <a:t>ζ</a:t>
            </a:r>
            <a:r>
              <a:rPr lang="en-US" altLang="zh-CN" sz="2000" b="1" dirty="0">
                <a:latin typeface="+mj-ea"/>
                <a:ea typeface="+mj-ea"/>
              </a:rPr>
              <a:t>=0.456</a:t>
            </a:r>
            <a:r>
              <a:rPr lang="zh-CN" altLang="en-US" sz="2000" dirty="0">
                <a:latin typeface="+mn-ea"/>
                <a:ea typeface="+mn-ea"/>
              </a:rPr>
              <a:t>，无阻尼自由振动频率</a:t>
            </a:r>
            <a:r>
              <a:rPr lang="el-GR" altLang="zh-CN" sz="2000" b="1" i="1" dirty="0">
                <a:latin typeface="+mj-ea"/>
                <a:ea typeface="+mj-ea"/>
              </a:rPr>
              <a:t>ω</a:t>
            </a:r>
            <a:r>
              <a:rPr lang="en-US" altLang="zh-CN" sz="2000" b="1" baseline="-25000" dirty="0">
                <a:latin typeface="+mj-ea"/>
                <a:ea typeface="+mj-ea"/>
              </a:rPr>
              <a:t>n</a:t>
            </a:r>
            <a:r>
              <a:rPr lang="en-US" altLang="zh-CN" sz="2000" b="1" dirty="0">
                <a:latin typeface="+mj-ea"/>
                <a:ea typeface="+mj-ea"/>
              </a:rPr>
              <a:t>=9.75</a:t>
            </a:r>
            <a:r>
              <a:rPr lang="zh-CN" altLang="en-US" sz="2000" b="1" dirty="0">
                <a:latin typeface="+mj-ea"/>
                <a:ea typeface="+mj-ea"/>
              </a:rPr>
              <a:t>（</a:t>
            </a:r>
            <a:r>
              <a:rPr lang="en-US" altLang="zh-CN" sz="2000" b="1" dirty="0">
                <a:latin typeface="+mj-ea"/>
                <a:ea typeface="+mj-ea"/>
              </a:rPr>
              <a:t>s</a:t>
            </a:r>
            <a:r>
              <a:rPr lang="en-US" altLang="zh-CN" sz="2000" b="1" baseline="30000" dirty="0">
                <a:latin typeface="+mj-ea"/>
                <a:ea typeface="+mj-ea"/>
              </a:rPr>
              <a:t>-1</a:t>
            </a:r>
            <a:r>
              <a:rPr lang="zh-CN" altLang="en-US" sz="2000" b="1" dirty="0">
                <a:latin typeface="+mj-ea"/>
                <a:ea typeface="+mj-ea"/>
              </a:rPr>
              <a:t>）</a:t>
            </a:r>
            <a:r>
              <a:rPr lang="zh-CN" altLang="en-US" sz="2000" dirty="0">
                <a:latin typeface="+mn-ea"/>
                <a:ea typeface="+mn-ea"/>
              </a:rPr>
              <a:t>。</a:t>
            </a:r>
            <a:endParaRPr lang="zh-CN" altLang="el-GR" sz="2000" dirty="0">
              <a:latin typeface="+mn-ea"/>
              <a:ea typeface="+mn-ea"/>
            </a:endParaRPr>
          </a:p>
        </p:txBody>
      </p:sp>
      <p:sp>
        <p:nvSpPr>
          <p:cNvPr id="6" name="Text Box 32"/>
          <p:cNvSpPr txBox="1">
            <a:spLocks noChangeArrowheads="1"/>
          </p:cNvSpPr>
          <p:nvPr/>
        </p:nvSpPr>
        <p:spPr bwMode="auto">
          <a:xfrm>
            <a:off x="985838" y="3290325"/>
            <a:ext cx="67691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解：</a:t>
            </a:r>
            <a:r>
              <a:rPr lang="en-US" altLang="zh-CN" sz="2000" dirty="0">
                <a:latin typeface="+mn-ea"/>
                <a:ea typeface="+mn-ea"/>
              </a:rPr>
              <a:t>(a</a:t>
            </a:r>
            <a:r>
              <a:rPr lang="en-US" altLang="zh-CN" sz="2000" dirty="0" smtClean="0">
                <a:latin typeface="+mn-ea"/>
                <a:ea typeface="+mn-ea"/>
              </a:rPr>
              <a:t>) </a:t>
            </a:r>
            <a:r>
              <a:rPr lang="zh-CN" altLang="en-US" sz="2000" dirty="0" smtClean="0">
                <a:latin typeface="+mn-ea"/>
                <a:ea typeface="+mn-ea"/>
              </a:rPr>
              <a:t>根据</a:t>
            </a:r>
            <a:r>
              <a:rPr lang="zh-CN" altLang="en-US" sz="2000" dirty="0">
                <a:latin typeface="+mn-ea"/>
                <a:ea typeface="+mn-ea"/>
              </a:rPr>
              <a:t>已知条件，校正后系统的希望主导极点应是</a:t>
            </a:r>
          </a:p>
        </p:txBody>
      </p:sp>
      <p:sp>
        <p:nvSpPr>
          <p:cNvPr id="7" name="Text Box 34"/>
          <p:cNvSpPr txBox="1">
            <a:spLocks noChangeArrowheads="1"/>
          </p:cNvSpPr>
          <p:nvPr/>
        </p:nvSpPr>
        <p:spPr bwMode="auto">
          <a:xfrm>
            <a:off x="1506538" y="4231481"/>
            <a:ext cx="496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dirty="0">
                <a:latin typeface="+mn-ea"/>
                <a:ea typeface="+mn-ea"/>
              </a:rPr>
              <a:t>(b</a:t>
            </a:r>
            <a:r>
              <a:rPr lang="en-US" altLang="zh-CN" sz="2000" dirty="0" smtClean="0">
                <a:latin typeface="+mn-ea"/>
                <a:ea typeface="+mn-ea"/>
              </a:rPr>
              <a:t>) </a:t>
            </a:r>
            <a:r>
              <a:rPr lang="zh-CN" altLang="en-US" sz="2000" dirty="0" smtClean="0">
                <a:latin typeface="+mn-ea"/>
                <a:ea typeface="+mn-ea"/>
              </a:rPr>
              <a:t>设</a:t>
            </a:r>
            <a:r>
              <a:rPr lang="zh-CN" altLang="en-US" sz="2000" dirty="0">
                <a:latin typeface="+mn-ea"/>
                <a:ea typeface="+mn-ea"/>
              </a:rPr>
              <a:t>串联超前校正装置的传递函数为</a:t>
            </a:r>
          </a:p>
        </p:txBody>
      </p:sp>
      <p:graphicFrame>
        <p:nvGraphicFramePr>
          <p:cNvPr id="8" name="Object 35"/>
          <p:cNvGraphicFramePr>
            <a:graphicFrameLocks noChangeAspect="1"/>
          </p:cNvGraphicFramePr>
          <p:nvPr>
            <p:extLst>
              <p:ext uri="{D42A27DB-BD31-4B8C-83A1-F6EECF244321}">
                <p14:modId xmlns:p14="http://schemas.microsoft.com/office/powerpoint/2010/main" val="1456844238"/>
              </p:ext>
            </p:extLst>
          </p:nvPr>
        </p:nvGraphicFramePr>
        <p:xfrm>
          <a:off x="4364038" y="4649572"/>
          <a:ext cx="3106737" cy="625475"/>
        </p:xfrm>
        <a:graphic>
          <a:graphicData uri="http://schemas.openxmlformats.org/presentationml/2006/ole">
            <mc:AlternateContent xmlns:mc="http://schemas.openxmlformats.org/markup-compatibility/2006">
              <mc:Choice xmlns:v="urn:schemas-microsoft-com:vml" Requires="v">
                <p:oleObj spid="_x0000_s16546" name="公式" r:id="rId3" imgW="1447560" imgH="291960" progId="Equations">
                  <p:embed/>
                </p:oleObj>
              </mc:Choice>
              <mc:Fallback>
                <p:oleObj name="公式" r:id="rId3" imgW="1447560" imgH="291960" progId="Equations">
                  <p:embed/>
                  <p:pic>
                    <p:nvPicPr>
                      <p:cNvPr id="203811" name="Object 3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64038" y="4649572"/>
                        <a:ext cx="3106737"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 name="Object 40"/>
          <p:cNvGraphicFramePr>
            <a:graphicFrameLocks noChangeAspect="1"/>
          </p:cNvGraphicFramePr>
          <p:nvPr>
            <p:extLst>
              <p:ext uri="{D42A27DB-BD31-4B8C-83A1-F6EECF244321}">
                <p14:modId xmlns:p14="http://schemas.microsoft.com/office/powerpoint/2010/main" val="2334861446"/>
              </p:ext>
            </p:extLst>
          </p:nvPr>
        </p:nvGraphicFramePr>
        <p:xfrm>
          <a:off x="5832848" y="1454751"/>
          <a:ext cx="2968253" cy="731842"/>
        </p:xfrm>
        <a:graphic>
          <a:graphicData uri="http://schemas.openxmlformats.org/presentationml/2006/ole">
            <mc:AlternateContent xmlns:mc="http://schemas.openxmlformats.org/markup-compatibility/2006">
              <mc:Choice xmlns:v="urn:schemas-microsoft-com:vml" Requires="v">
                <p:oleObj spid="_x0000_s16547" name="公式" r:id="rId5" imgW="1231366" imgH="317362" progId="Equations">
                  <p:embed/>
                </p:oleObj>
              </mc:Choice>
              <mc:Fallback>
                <p:oleObj name="公式" r:id="rId5" imgW="1231366" imgH="317362" progId="Equations">
                  <p:embed/>
                  <p:pic>
                    <p:nvPicPr>
                      <p:cNvPr id="15363" name="Object 4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32848" y="1454751"/>
                        <a:ext cx="2968253" cy="731842"/>
                      </a:xfrm>
                      <a:prstGeom prst="rect">
                        <a:avLst/>
                      </a:prstGeom>
                      <a:noFill/>
                    </p:spPr>
                  </p:pic>
                </p:oleObj>
              </mc:Fallback>
            </mc:AlternateContent>
          </a:graphicData>
        </a:graphic>
      </p:graphicFrame>
      <p:graphicFrame>
        <p:nvGraphicFramePr>
          <p:cNvPr id="10" name="Object 42"/>
          <p:cNvGraphicFramePr>
            <a:graphicFrameLocks noChangeAspect="1"/>
          </p:cNvGraphicFramePr>
          <p:nvPr>
            <p:extLst>
              <p:ext uri="{D42A27DB-BD31-4B8C-83A1-F6EECF244321}">
                <p14:modId xmlns:p14="http://schemas.microsoft.com/office/powerpoint/2010/main" val="3224314145"/>
              </p:ext>
            </p:extLst>
          </p:nvPr>
        </p:nvGraphicFramePr>
        <p:xfrm>
          <a:off x="4364038" y="3726656"/>
          <a:ext cx="3363912" cy="473075"/>
        </p:xfrm>
        <a:graphic>
          <a:graphicData uri="http://schemas.openxmlformats.org/presentationml/2006/ole">
            <mc:AlternateContent xmlns:mc="http://schemas.openxmlformats.org/markup-compatibility/2006">
              <mc:Choice xmlns:v="urn:schemas-microsoft-com:vml" Requires="v">
                <p:oleObj spid="_x0000_s16548" name="公式" r:id="rId7" imgW="1828800" imgH="254000" progId="Equations">
                  <p:embed/>
                </p:oleObj>
              </mc:Choice>
              <mc:Fallback>
                <p:oleObj name="公式" r:id="rId7" imgW="1828800" imgH="254000" progId="Equations">
                  <p:embed/>
                  <p:pic>
                    <p:nvPicPr>
                      <p:cNvPr id="15364" name="Object 4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4038" y="3726656"/>
                        <a:ext cx="3363912" cy="473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Text Box 34"/>
          <p:cNvSpPr txBox="1">
            <a:spLocks noChangeArrowheads="1"/>
          </p:cNvSpPr>
          <p:nvPr/>
        </p:nvSpPr>
        <p:spPr bwMode="auto">
          <a:xfrm>
            <a:off x="1506537" y="5334686"/>
            <a:ext cx="4968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那么，校正后系统的开环传递函数为</a:t>
            </a:r>
          </a:p>
        </p:txBody>
      </p:sp>
      <p:graphicFrame>
        <p:nvGraphicFramePr>
          <p:cNvPr id="12" name="Object 5"/>
          <p:cNvGraphicFramePr>
            <a:graphicFrameLocks noChangeAspect="1"/>
          </p:cNvGraphicFramePr>
          <p:nvPr>
            <p:extLst>
              <p:ext uri="{D42A27DB-BD31-4B8C-83A1-F6EECF244321}">
                <p14:modId xmlns:p14="http://schemas.microsoft.com/office/powerpoint/2010/main" val="3499931826"/>
              </p:ext>
            </p:extLst>
          </p:nvPr>
        </p:nvGraphicFramePr>
        <p:xfrm>
          <a:off x="3290888" y="5641974"/>
          <a:ext cx="5510213" cy="954088"/>
        </p:xfrm>
        <a:graphic>
          <a:graphicData uri="http://schemas.openxmlformats.org/presentationml/2006/ole">
            <mc:AlternateContent xmlns:mc="http://schemas.openxmlformats.org/markup-compatibility/2006">
              <mc:Choice xmlns:v="urn:schemas-microsoft-com:vml" Requires="v">
                <p:oleObj spid="_x0000_s16549" name="公式" r:id="rId9" imgW="2946240" imgH="533160" progId="Equations">
                  <p:embed/>
                </p:oleObj>
              </mc:Choice>
              <mc:Fallback>
                <p:oleObj name="公式" r:id="rId9" imgW="2946240" imgH="533160" progId="Equations">
                  <p:embed/>
                  <p:pic>
                    <p:nvPicPr>
                      <p:cNvPr id="15365"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90888" y="5641974"/>
                        <a:ext cx="5510213" cy="9540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4899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linds(horizontal)">
                                      <p:cBhvr>
                                        <p:cTn id="25" dur="500"/>
                                        <p:tgtEl>
                                          <p:spTgt spid="11"/>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7" grpId="0" autoUpdateAnimBg="0"/>
      <p:bldP spid="11"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6.2 </a:t>
            </a:r>
            <a:r>
              <a:rPr lang="zh-CN" altLang="en-US" dirty="0"/>
              <a:t>串联超前校正</a:t>
            </a:r>
            <a:r>
              <a:rPr lang="zh-CN" altLang="en-US" dirty="0" smtClean="0"/>
              <a:t>设计</a:t>
            </a:r>
            <a:endParaRPr lang="zh-CN" altLang="en-US" dirty="0"/>
          </a:p>
        </p:txBody>
      </p:sp>
      <p:sp>
        <p:nvSpPr>
          <p:cNvPr id="3" name="Text Box 39"/>
          <p:cNvSpPr txBox="1">
            <a:spLocks noChangeArrowheads="1"/>
          </p:cNvSpPr>
          <p:nvPr/>
        </p:nvSpPr>
        <p:spPr bwMode="auto">
          <a:xfrm>
            <a:off x="515938" y="1201738"/>
            <a:ext cx="11160125" cy="1134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38150" indent="-438150" eaLnBrk="1" hangingPunct="1">
              <a:lnSpc>
                <a:spcPct val="150000"/>
              </a:lnSpc>
              <a:spcBef>
                <a:spcPct val="50000"/>
              </a:spcBef>
            </a:pPr>
            <a:r>
              <a:rPr lang="en-US" altLang="zh-CN" sz="2400" dirty="0">
                <a:latin typeface="+mn-ea"/>
                <a:ea typeface="+mn-ea"/>
              </a:rPr>
              <a:t>(c</a:t>
            </a:r>
            <a:r>
              <a:rPr lang="en-US" altLang="zh-CN" sz="2400" dirty="0" smtClean="0">
                <a:latin typeface="+mn-ea"/>
                <a:ea typeface="+mn-ea"/>
              </a:rPr>
              <a:t>) </a:t>
            </a:r>
            <a:r>
              <a:rPr lang="zh-CN" altLang="en-US" sz="2400" dirty="0" smtClean="0">
                <a:latin typeface="+mn-ea"/>
                <a:ea typeface="+mn-ea"/>
              </a:rPr>
              <a:t>校正</a:t>
            </a:r>
            <a:r>
              <a:rPr lang="zh-CN" altLang="en-US" sz="2400" dirty="0">
                <a:latin typeface="+mn-ea"/>
                <a:ea typeface="+mn-ea"/>
              </a:rPr>
              <a:t>后的系统根轨迹应该通过期望的极点                            ，按照根轨迹的条件，就应有</a:t>
            </a:r>
          </a:p>
        </p:txBody>
      </p:sp>
      <p:sp>
        <p:nvSpPr>
          <p:cNvPr id="4" name="Text Box 65"/>
          <p:cNvSpPr txBox="1">
            <a:spLocks noChangeArrowheads="1"/>
          </p:cNvSpPr>
          <p:nvPr/>
        </p:nvSpPr>
        <p:spPr bwMode="auto">
          <a:xfrm>
            <a:off x="989739" y="3806857"/>
            <a:ext cx="3429861"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400" dirty="0">
                <a:latin typeface="+mn-ea"/>
                <a:ea typeface="+mn-ea"/>
              </a:rPr>
              <a:t>即有</a:t>
            </a:r>
            <a:r>
              <a:rPr lang="zh-CN" altLang="en-US" sz="2400" dirty="0" smtClean="0">
                <a:latin typeface="+mn-ea"/>
                <a:ea typeface="+mn-ea"/>
              </a:rPr>
              <a:t>（                       </a:t>
            </a:r>
            <a:r>
              <a:rPr lang="zh-CN" altLang="en-US" sz="2400" dirty="0">
                <a:latin typeface="+mn-ea"/>
                <a:ea typeface="+mn-ea"/>
              </a:rPr>
              <a:t>）</a:t>
            </a:r>
            <a:endParaRPr lang="en-US" altLang="zh-CN" sz="2400" dirty="0">
              <a:latin typeface="+mn-ea"/>
              <a:ea typeface="+mn-ea"/>
            </a:endParaRPr>
          </a:p>
        </p:txBody>
      </p:sp>
      <p:sp>
        <p:nvSpPr>
          <p:cNvPr id="5" name="Text Box 39"/>
          <p:cNvSpPr txBox="1">
            <a:spLocks noChangeArrowheads="1"/>
          </p:cNvSpPr>
          <p:nvPr/>
        </p:nvSpPr>
        <p:spPr bwMode="auto">
          <a:xfrm>
            <a:off x="3661302" y="2475007"/>
            <a:ext cx="12239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rPr>
              <a:t>幅值条件：</a:t>
            </a:r>
          </a:p>
        </p:txBody>
      </p:sp>
      <p:sp>
        <p:nvSpPr>
          <p:cNvPr id="6" name="Text Box 39"/>
          <p:cNvSpPr txBox="1">
            <a:spLocks noChangeArrowheads="1"/>
          </p:cNvSpPr>
          <p:nvPr/>
        </p:nvSpPr>
        <p:spPr bwMode="auto">
          <a:xfrm>
            <a:off x="3661302" y="3129850"/>
            <a:ext cx="12239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相角条件：</a:t>
            </a:r>
          </a:p>
        </p:txBody>
      </p:sp>
      <p:graphicFrame>
        <p:nvGraphicFramePr>
          <p:cNvPr id="7" name="Object 31"/>
          <p:cNvGraphicFramePr>
            <a:graphicFrameLocks noChangeAspect="1"/>
          </p:cNvGraphicFramePr>
          <p:nvPr>
            <p:extLst>
              <p:ext uri="{D42A27DB-BD31-4B8C-83A1-F6EECF244321}">
                <p14:modId xmlns:p14="http://schemas.microsoft.com/office/powerpoint/2010/main" val="914407059"/>
              </p:ext>
            </p:extLst>
          </p:nvPr>
        </p:nvGraphicFramePr>
        <p:xfrm>
          <a:off x="6678613" y="1370038"/>
          <a:ext cx="2340701" cy="537275"/>
        </p:xfrm>
        <a:graphic>
          <a:graphicData uri="http://schemas.openxmlformats.org/presentationml/2006/ole">
            <mc:AlternateContent xmlns:mc="http://schemas.openxmlformats.org/markup-compatibility/2006">
              <mc:Choice xmlns:v="urn:schemas-microsoft-com:vml" Requires="v">
                <p:oleObj spid="_x0000_s17656" name="公式" r:id="rId3" imgW="838080" imgH="190440" progId="Equations">
                  <p:embed/>
                </p:oleObj>
              </mc:Choice>
              <mc:Fallback>
                <p:oleObj name="公式" r:id="rId3" imgW="838080" imgH="190440" progId="Equations">
                  <p:embed/>
                  <p:pic>
                    <p:nvPicPr>
                      <p:cNvPr id="16386" name="Object 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78613" y="1370038"/>
                        <a:ext cx="2340701" cy="537275"/>
                      </a:xfrm>
                      <a:prstGeom prst="rect">
                        <a:avLst/>
                      </a:prstGeom>
                      <a:noFill/>
                    </p:spPr>
                  </p:pic>
                </p:oleObj>
              </mc:Fallback>
            </mc:AlternateContent>
          </a:graphicData>
        </a:graphic>
      </p:graphicFrame>
      <p:graphicFrame>
        <p:nvGraphicFramePr>
          <p:cNvPr id="8" name="Object 40"/>
          <p:cNvGraphicFramePr>
            <a:graphicFrameLocks noChangeAspect="1"/>
          </p:cNvGraphicFramePr>
          <p:nvPr>
            <p:extLst>
              <p:ext uri="{D42A27DB-BD31-4B8C-83A1-F6EECF244321}">
                <p14:modId xmlns:p14="http://schemas.microsoft.com/office/powerpoint/2010/main" val="3252177741"/>
              </p:ext>
            </p:extLst>
          </p:nvPr>
        </p:nvGraphicFramePr>
        <p:xfrm>
          <a:off x="5532965" y="2475007"/>
          <a:ext cx="2219325" cy="515938"/>
        </p:xfrm>
        <a:graphic>
          <a:graphicData uri="http://schemas.openxmlformats.org/presentationml/2006/ole">
            <mc:AlternateContent xmlns:mc="http://schemas.openxmlformats.org/markup-compatibility/2006">
              <mc:Choice xmlns:v="urn:schemas-microsoft-com:vml" Requires="v">
                <p:oleObj spid="_x0000_s17657" name="公式" r:id="rId5" imgW="838080" imgH="203040" progId="Equations">
                  <p:embed/>
                </p:oleObj>
              </mc:Choice>
              <mc:Fallback>
                <p:oleObj name="公式" r:id="rId5" imgW="838080" imgH="203040" progId="Equations">
                  <p:embed/>
                  <p:pic>
                    <p:nvPicPr>
                      <p:cNvPr id="16387" name="Object 4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32965" y="2475007"/>
                        <a:ext cx="2219325" cy="5159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Object 33"/>
          <p:cNvGraphicFramePr>
            <a:graphicFrameLocks noChangeAspect="1"/>
          </p:cNvGraphicFramePr>
          <p:nvPr>
            <p:extLst>
              <p:ext uri="{D42A27DB-BD31-4B8C-83A1-F6EECF244321}">
                <p14:modId xmlns:p14="http://schemas.microsoft.com/office/powerpoint/2010/main" val="620465901"/>
              </p:ext>
            </p:extLst>
          </p:nvPr>
        </p:nvGraphicFramePr>
        <p:xfrm>
          <a:off x="5532965" y="3053649"/>
          <a:ext cx="2849562" cy="577850"/>
        </p:xfrm>
        <a:graphic>
          <a:graphicData uri="http://schemas.openxmlformats.org/presentationml/2006/ole">
            <mc:AlternateContent xmlns:mc="http://schemas.openxmlformats.org/markup-compatibility/2006">
              <mc:Choice xmlns:v="urn:schemas-microsoft-com:vml" Requires="v">
                <p:oleObj spid="_x0000_s17658" name="公式" r:id="rId7" imgW="1079280" imgH="228600" progId="Equations">
                  <p:embed/>
                </p:oleObj>
              </mc:Choice>
              <mc:Fallback>
                <p:oleObj name="公式" r:id="rId7" imgW="1079280" imgH="228600" progId="Equations">
                  <p:embed/>
                  <p:pic>
                    <p:nvPicPr>
                      <p:cNvPr id="16388" name="Object 3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32965" y="3053649"/>
                        <a:ext cx="2849562" cy="577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35"/>
          <p:cNvGraphicFramePr>
            <a:graphicFrameLocks noChangeAspect="1"/>
          </p:cNvGraphicFramePr>
          <p:nvPr>
            <p:extLst>
              <p:ext uri="{D42A27DB-BD31-4B8C-83A1-F6EECF244321}">
                <p14:modId xmlns:p14="http://schemas.microsoft.com/office/powerpoint/2010/main" val="2981644019"/>
              </p:ext>
            </p:extLst>
          </p:nvPr>
        </p:nvGraphicFramePr>
        <p:xfrm>
          <a:off x="2780869" y="4348485"/>
          <a:ext cx="6481762" cy="1147763"/>
        </p:xfrm>
        <a:graphic>
          <a:graphicData uri="http://schemas.openxmlformats.org/presentationml/2006/ole">
            <mc:AlternateContent xmlns:mc="http://schemas.openxmlformats.org/markup-compatibility/2006">
              <mc:Choice xmlns:v="urn:schemas-microsoft-com:vml" Requires="v">
                <p:oleObj spid="_x0000_s17659" name="公式" r:id="rId9" imgW="3022560" imgH="558720" progId="Equations">
                  <p:embed/>
                </p:oleObj>
              </mc:Choice>
              <mc:Fallback>
                <p:oleObj name="公式" r:id="rId9" imgW="3022560" imgH="558720" progId="Equations">
                  <p:embed/>
                  <p:pic>
                    <p:nvPicPr>
                      <p:cNvPr id="16389" name="Object 3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80869" y="4348485"/>
                        <a:ext cx="6481762" cy="11477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Object 37"/>
          <p:cNvGraphicFramePr>
            <a:graphicFrameLocks noChangeAspect="1"/>
          </p:cNvGraphicFramePr>
          <p:nvPr>
            <p:extLst>
              <p:ext uri="{D42A27DB-BD31-4B8C-83A1-F6EECF244321}">
                <p14:modId xmlns:p14="http://schemas.microsoft.com/office/powerpoint/2010/main" val="119771108"/>
              </p:ext>
            </p:extLst>
          </p:nvPr>
        </p:nvGraphicFramePr>
        <p:xfrm>
          <a:off x="2780869" y="5496248"/>
          <a:ext cx="6332537" cy="985837"/>
        </p:xfrm>
        <a:graphic>
          <a:graphicData uri="http://schemas.openxmlformats.org/presentationml/2006/ole">
            <mc:AlternateContent xmlns:mc="http://schemas.openxmlformats.org/markup-compatibility/2006">
              <mc:Choice xmlns:v="urn:schemas-microsoft-com:vml" Requires="v">
                <p:oleObj spid="_x0000_s17660" name="公式" r:id="rId11" imgW="3276360" imgH="533160" progId="Equations">
                  <p:embed/>
                </p:oleObj>
              </mc:Choice>
              <mc:Fallback>
                <p:oleObj name="公式" r:id="rId11" imgW="3276360" imgH="533160" progId="Equations">
                  <p:embed/>
                  <p:pic>
                    <p:nvPicPr>
                      <p:cNvPr id="16390" name="Object 3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80869" y="5496248"/>
                        <a:ext cx="6332537" cy="9858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Object 7"/>
          <p:cNvGraphicFramePr>
            <a:graphicFrameLocks noChangeAspect="1"/>
          </p:cNvGraphicFramePr>
          <p:nvPr>
            <p:extLst>
              <p:ext uri="{D42A27DB-BD31-4B8C-83A1-F6EECF244321}">
                <p14:modId xmlns:p14="http://schemas.microsoft.com/office/powerpoint/2010/main" val="3394402877"/>
              </p:ext>
            </p:extLst>
          </p:nvPr>
        </p:nvGraphicFramePr>
        <p:xfrm>
          <a:off x="2116864" y="3919257"/>
          <a:ext cx="1988547" cy="429228"/>
        </p:xfrm>
        <a:graphic>
          <a:graphicData uri="http://schemas.openxmlformats.org/presentationml/2006/ole">
            <mc:AlternateContent xmlns:mc="http://schemas.openxmlformats.org/markup-compatibility/2006">
              <mc:Choice xmlns:v="urn:schemas-microsoft-com:vml" Requires="v">
                <p:oleObj spid="_x0000_s17661" name="公式" r:id="rId13" imgW="774360" imgH="164880" progId="Equations">
                  <p:embed/>
                </p:oleObj>
              </mc:Choice>
              <mc:Fallback>
                <p:oleObj name="公式" r:id="rId13" imgW="774360" imgH="164880" progId="Equations">
                  <p:embed/>
                  <p:pic>
                    <p:nvPicPr>
                      <p:cNvPr id="16391"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116864" y="3919257"/>
                        <a:ext cx="1988547" cy="429228"/>
                      </a:xfrm>
                      <a:prstGeom prst="rect">
                        <a:avLst/>
                      </a:prstGeom>
                      <a:noFill/>
                    </p:spPr>
                  </p:pic>
                </p:oleObj>
              </mc:Fallback>
            </mc:AlternateContent>
          </a:graphicData>
        </a:graphic>
      </p:graphicFrame>
    </p:spTree>
    <p:extLst>
      <p:ext uri="{BB962C8B-B14F-4D97-AF65-F5344CB8AC3E}">
        <p14:creationId xmlns:p14="http://schemas.microsoft.com/office/powerpoint/2010/main" val="2919615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6.2 </a:t>
            </a:r>
            <a:r>
              <a:rPr lang="zh-CN" altLang="en-US" dirty="0"/>
              <a:t>串联超前校正</a:t>
            </a:r>
            <a:r>
              <a:rPr lang="zh-CN" altLang="en-US" dirty="0" smtClean="0"/>
              <a:t>设计</a:t>
            </a:r>
            <a:endParaRPr lang="zh-CN" altLang="en-US" dirty="0"/>
          </a:p>
        </p:txBody>
      </p:sp>
      <p:sp>
        <p:nvSpPr>
          <p:cNvPr id="3" name="Text Box 65"/>
          <p:cNvSpPr txBox="1">
            <a:spLocks noChangeArrowheads="1"/>
          </p:cNvSpPr>
          <p:nvPr/>
        </p:nvSpPr>
        <p:spPr bwMode="auto">
          <a:xfrm>
            <a:off x="1241424" y="1164776"/>
            <a:ext cx="1150937" cy="525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400" dirty="0">
                <a:latin typeface="+mn-ea"/>
                <a:ea typeface="+mn-ea"/>
              </a:rPr>
              <a:t>计算有</a:t>
            </a:r>
            <a:endParaRPr lang="en-US" altLang="zh-CN" sz="2400" dirty="0">
              <a:latin typeface="+mn-ea"/>
              <a:ea typeface="+mn-ea"/>
            </a:endParaRPr>
          </a:p>
        </p:txBody>
      </p:sp>
      <p:graphicFrame>
        <p:nvGraphicFramePr>
          <p:cNvPr id="4" name="Object 2"/>
          <p:cNvGraphicFramePr>
            <a:graphicFrameLocks noChangeAspect="1"/>
          </p:cNvGraphicFramePr>
          <p:nvPr>
            <p:extLst>
              <p:ext uri="{D42A27DB-BD31-4B8C-83A1-F6EECF244321}">
                <p14:modId xmlns:p14="http://schemas.microsoft.com/office/powerpoint/2010/main" val="731492690"/>
              </p:ext>
            </p:extLst>
          </p:nvPr>
        </p:nvGraphicFramePr>
        <p:xfrm>
          <a:off x="4838699" y="1286956"/>
          <a:ext cx="2514600" cy="1084263"/>
        </p:xfrm>
        <a:graphic>
          <a:graphicData uri="http://schemas.openxmlformats.org/presentationml/2006/ole">
            <mc:AlternateContent xmlns:mc="http://schemas.openxmlformats.org/markup-compatibility/2006">
              <mc:Choice xmlns:v="urn:schemas-microsoft-com:vml" Requires="v">
                <p:oleObj spid="_x0000_s18639" name="公式" r:id="rId3" imgW="1384200" imgH="622080" progId="Equations">
                  <p:embed/>
                </p:oleObj>
              </mc:Choice>
              <mc:Fallback>
                <p:oleObj name="公式" r:id="rId3" imgW="1384200" imgH="622080" progId="Equations">
                  <p:embed/>
                  <p:pic>
                    <p:nvPicPr>
                      <p:cNvPr id="1741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38699" y="1286956"/>
                        <a:ext cx="2514600" cy="10842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3"/>
          <p:cNvGraphicFramePr>
            <a:graphicFrameLocks noChangeAspect="1"/>
          </p:cNvGraphicFramePr>
          <p:nvPr>
            <p:extLst>
              <p:ext uri="{D42A27DB-BD31-4B8C-83A1-F6EECF244321}">
                <p14:modId xmlns:p14="http://schemas.microsoft.com/office/powerpoint/2010/main" val="3619665524"/>
              </p:ext>
            </p:extLst>
          </p:nvPr>
        </p:nvGraphicFramePr>
        <p:xfrm>
          <a:off x="4306093" y="2486821"/>
          <a:ext cx="3579812" cy="806450"/>
        </p:xfrm>
        <a:graphic>
          <a:graphicData uri="http://schemas.openxmlformats.org/presentationml/2006/ole">
            <mc:AlternateContent xmlns:mc="http://schemas.openxmlformats.org/markup-compatibility/2006">
              <mc:Choice xmlns:v="urn:schemas-microsoft-com:vml" Requires="v">
                <p:oleObj spid="_x0000_s18640" name="公式" r:id="rId5" imgW="1790640" imgH="419040" progId="Equations">
                  <p:embed/>
                </p:oleObj>
              </mc:Choice>
              <mc:Fallback>
                <p:oleObj name="公式" r:id="rId5" imgW="1790640" imgH="419040" progId="Equations">
                  <p:embed/>
                  <p:pic>
                    <p:nvPicPr>
                      <p:cNvPr id="17411"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06093" y="2486821"/>
                        <a:ext cx="3579812" cy="806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Text Box 65"/>
          <p:cNvSpPr txBox="1">
            <a:spLocks noChangeArrowheads="1"/>
          </p:cNvSpPr>
          <p:nvPr/>
        </p:nvSpPr>
        <p:spPr bwMode="auto">
          <a:xfrm>
            <a:off x="1240629" y="3334295"/>
            <a:ext cx="10372726"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400" dirty="0">
                <a:latin typeface="+mn-ea"/>
                <a:ea typeface="+mn-ea"/>
              </a:rPr>
              <a:t>联立求解得               和               ，由此得校正装置的传递函数为</a:t>
            </a:r>
            <a:endParaRPr lang="en-US" altLang="zh-CN" sz="2400" dirty="0">
              <a:latin typeface="+mn-ea"/>
              <a:ea typeface="+mn-ea"/>
            </a:endParaRPr>
          </a:p>
        </p:txBody>
      </p:sp>
      <p:graphicFrame>
        <p:nvGraphicFramePr>
          <p:cNvPr id="7" name="Object 5"/>
          <p:cNvGraphicFramePr>
            <a:graphicFrameLocks noChangeAspect="1"/>
          </p:cNvGraphicFramePr>
          <p:nvPr>
            <p:extLst>
              <p:ext uri="{D42A27DB-BD31-4B8C-83A1-F6EECF244321}">
                <p14:modId xmlns:p14="http://schemas.microsoft.com/office/powerpoint/2010/main" val="2822364823"/>
              </p:ext>
            </p:extLst>
          </p:nvPr>
        </p:nvGraphicFramePr>
        <p:xfrm>
          <a:off x="3021011" y="3460251"/>
          <a:ext cx="1152954" cy="401265"/>
        </p:xfrm>
        <a:graphic>
          <a:graphicData uri="http://schemas.openxmlformats.org/presentationml/2006/ole">
            <mc:AlternateContent xmlns:mc="http://schemas.openxmlformats.org/markup-compatibility/2006">
              <mc:Choice xmlns:v="urn:schemas-microsoft-com:vml" Requires="v">
                <p:oleObj spid="_x0000_s18641" name="公式" r:id="rId7" imgW="406224" imgH="139639" progId="Equations">
                  <p:embed/>
                </p:oleObj>
              </mc:Choice>
              <mc:Fallback>
                <p:oleObj name="公式" r:id="rId7" imgW="406224" imgH="139639" progId="Equations">
                  <p:embed/>
                  <p:pic>
                    <p:nvPicPr>
                      <p:cNvPr id="17412"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21011" y="3460251"/>
                        <a:ext cx="1152954" cy="401265"/>
                      </a:xfrm>
                      <a:prstGeom prst="rect">
                        <a:avLst/>
                      </a:prstGeom>
                      <a:noFill/>
                    </p:spPr>
                  </p:pic>
                </p:oleObj>
              </mc:Fallback>
            </mc:AlternateContent>
          </a:graphicData>
        </a:graphic>
      </p:graphicFrame>
      <p:graphicFrame>
        <p:nvGraphicFramePr>
          <p:cNvPr id="8" name="Object 4"/>
          <p:cNvGraphicFramePr>
            <a:graphicFrameLocks noChangeAspect="1"/>
          </p:cNvGraphicFramePr>
          <p:nvPr>
            <p:extLst>
              <p:ext uri="{D42A27DB-BD31-4B8C-83A1-F6EECF244321}">
                <p14:modId xmlns:p14="http://schemas.microsoft.com/office/powerpoint/2010/main" val="155175943"/>
              </p:ext>
            </p:extLst>
          </p:nvPr>
        </p:nvGraphicFramePr>
        <p:xfrm>
          <a:off x="4737099" y="3478409"/>
          <a:ext cx="1187451" cy="364951"/>
        </p:xfrm>
        <a:graphic>
          <a:graphicData uri="http://schemas.openxmlformats.org/presentationml/2006/ole">
            <mc:AlternateContent xmlns:mc="http://schemas.openxmlformats.org/markup-compatibility/2006">
              <mc:Choice xmlns:v="urn:schemas-microsoft-com:vml" Requires="v">
                <p:oleObj spid="_x0000_s18642" name="公式" r:id="rId9" imgW="444240" imgH="139680" progId="Equations">
                  <p:embed/>
                </p:oleObj>
              </mc:Choice>
              <mc:Fallback>
                <p:oleObj name="公式" r:id="rId9" imgW="444240" imgH="139680" progId="Equations">
                  <p:embed/>
                  <p:pic>
                    <p:nvPicPr>
                      <p:cNvPr id="17413" name="Object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37099" y="3478409"/>
                        <a:ext cx="1187451" cy="364951"/>
                      </a:xfrm>
                      <a:prstGeom prst="rect">
                        <a:avLst/>
                      </a:prstGeom>
                      <a:noFill/>
                    </p:spPr>
                  </p:pic>
                </p:oleObj>
              </mc:Fallback>
            </mc:AlternateContent>
          </a:graphicData>
        </a:graphic>
      </p:graphicFrame>
      <p:graphicFrame>
        <p:nvGraphicFramePr>
          <p:cNvPr id="9" name="Object 9"/>
          <p:cNvGraphicFramePr>
            <a:graphicFrameLocks noChangeAspect="1"/>
          </p:cNvGraphicFramePr>
          <p:nvPr>
            <p:extLst>
              <p:ext uri="{D42A27DB-BD31-4B8C-83A1-F6EECF244321}">
                <p14:modId xmlns:p14="http://schemas.microsoft.com/office/powerpoint/2010/main" val="1743494354"/>
              </p:ext>
            </p:extLst>
          </p:nvPr>
        </p:nvGraphicFramePr>
        <p:xfrm>
          <a:off x="4799806" y="4026218"/>
          <a:ext cx="2592387" cy="614362"/>
        </p:xfrm>
        <a:graphic>
          <a:graphicData uri="http://schemas.openxmlformats.org/presentationml/2006/ole">
            <mc:AlternateContent xmlns:mc="http://schemas.openxmlformats.org/markup-compatibility/2006">
              <mc:Choice xmlns:v="urn:schemas-microsoft-com:vml" Requires="v">
                <p:oleObj spid="_x0000_s18643" name="公式" r:id="rId11" imgW="1180800" imgH="291960" progId="Equations">
                  <p:embed/>
                </p:oleObj>
              </mc:Choice>
              <mc:Fallback>
                <p:oleObj name="公式" r:id="rId11" imgW="1180800" imgH="291960" progId="Equations">
                  <p:embed/>
                  <p:pic>
                    <p:nvPicPr>
                      <p:cNvPr id="17414"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99806" y="4026218"/>
                        <a:ext cx="2592387" cy="6143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图示 10"/>
          <p:cNvGraphicFramePr/>
          <p:nvPr>
            <p:extLst>
              <p:ext uri="{D42A27DB-BD31-4B8C-83A1-F6EECF244321}">
                <p14:modId xmlns:p14="http://schemas.microsoft.com/office/powerpoint/2010/main" val="2304508296"/>
              </p:ext>
            </p:extLst>
          </p:nvPr>
        </p:nvGraphicFramePr>
        <p:xfrm>
          <a:off x="515936" y="4672330"/>
          <a:ext cx="11160125" cy="1843774"/>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3067697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6" grpId="0" autoUpdateAnimBg="0"/>
      <p:bldGraphic spid="11" grpId="0">
        <p:bldAsOne/>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6.2 </a:t>
            </a:r>
            <a:r>
              <a:rPr lang="zh-CN" altLang="en-US" dirty="0"/>
              <a:t>串联超前校正</a:t>
            </a:r>
            <a:r>
              <a:rPr lang="zh-CN" altLang="en-US" dirty="0" smtClean="0"/>
              <a:t>设计</a:t>
            </a:r>
            <a:endParaRPr lang="zh-CN" altLang="en-US" dirty="0"/>
          </a:p>
        </p:txBody>
      </p:sp>
      <p:sp>
        <p:nvSpPr>
          <p:cNvPr id="3" name="Text Box 39"/>
          <p:cNvSpPr txBox="1">
            <a:spLocks noChangeArrowheads="1"/>
          </p:cNvSpPr>
          <p:nvPr/>
        </p:nvSpPr>
        <p:spPr bwMode="auto">
          <a:xfrm>
            <a:off x="515939" y="1089025"/>
            <a:ext cx="821213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sz="2000" dirty="0">
                <a:latin typeface="+mn-ea"/>
                <a:ea typeface="+mn-ea"/>
              </a:rPr>
              <a:t>(d</a:t>
            </a:r>
            <a:r>
              <a:rPr lang="en-US" altLang="zh-CN" sz="2000" dirty="0" smtClean="0">
                <a:latin typeface="+mn-ea"/>
                <a:ea typeface="+mn-ea"/>
              </a:rPr>
              <a:t>) </a:t>
            </a:r>
            <a:r>
              <a:rPr lang="zh-CN" altLang="en-US" sz="2000" dirty="0" smtClean="0">
                <a:latin typeface="+mn-ea"/>
                <a:ea typeface="+mn-ea"/>
              </a:rPr>
              <a:t>验算</a:t>
            </a:r>
            <a:r>
              <a:rPr lang="zh-CN" altLang="en-US" sz="2000" dirty="0">
                <a:latin typeface="+mn-ea"/>
                <a:ea typeface="+mn-ea"/>
              </a:rPr>
              <a:t>：</a:t>
            </a:r>
            <a:endParaRPr lang="en-US" altLang="zh-CN" sz="2000" dirty="0">
              <a:latin typeface="+mn-ea"/>
              <a:ea typeface="+mn-ea"/>
            </a:endParaRPr>
          </a:p>
          <a:p>
            <a:pPr indent="406400" eaLnBrk="1" hangingPunct="1">
              <a:lnSpc>
                <a:spcPct val="150000"/>
              </a:lnSpc>
            </a:pPr>
            <a:r>
              <a:rPr lang="zh-CN" altLang="en-US" sz="2000" dirty="0" smtClean="0">
                <a:latin typeface="+mn-ea"/>
                <a:ea typeface="+mn-ea"/>
              </a:rPr>
              <a:t>校正</a:t>
            </a:r>
            <a:r>
              <a:rPr lang="zh-CN" altLang="en-US" sz="2000" dirty="0">
                <a:latin typeface="+mn-ea"/>
                <a:ea typeface="+mn-ea"/>
              </a:rPr>
              <a:t>后的系统开环传递函数为</a:t>
            </a:r>
          </a:p>
        </p:txBody>
      </p:sp>
      <p:graphicFrame>
        <p:nvGraphicFramePr>
          <p:cNvPr id="4" name="Object 11"/>
          <p:cNvGraphicFramePr>
            <a:graphicFrameLocks noChangeAspect="1"/>
          </p:cNvGraphicFramePr>
          <p:nvPr>
            <p:extLst>
              <p:ext uri="{D42A27DB-BD31-4B8C-83A1-F6EECF244321}">
                <p14:modId xmlns:p14="http://schemas.microsoft.com/office/powerpoint/2010/main" val="2465524931"/>
              </p:ext>
            </p:extLst>
          </p:nvPr>
        </p:nvGraphicFramePr>
        <p:xfrm>
          <a:off x="2517772" y="3338512"/>
          <a:ext cx="7158038" cy="423862"/>
        </p:xfrm>
        <a:graphic>
          <a:graphicData uri="http://schemas.openxmlformats.org/presentationml/2006/ole">
            <mc:AlternateContent xmlns:mc="http://schemas.openxmlformats.org/markup-compatibility/2006">
              <mc:Choice xmlns:v="urn:schemas-microsoft-com:vml" Requires="v">
                <p:oleObj spid="_x0000_s19698" name="公式" r:id="rId3" imgW="3124080" imgH="190440" progId="Equations">
                  <p:embed/>
                </p:oleObj>
              </mc:Choice>
              <mc:Fallback>
                <p:oleObj name="公式" r:id="rId3" imgW="3124080" imgH="190440" progId="Equations">
                  <p:embed/>
                  <p:pic>
                    <p:nvPicPr>
                      <p:cNvPr id="18434"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7772" y="3338512"/>
                        <a:ext cx="7158038" cy="4238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13"/>
          <p:cNvGraphicFramePr>
            <a:graphicFrameLocks noChangeAspect="1"/>
          </p:cNvGraphicFramePr>
          <p:nvPr>
            <p:extLst>
              <p:ext uri="{D42A27DB-BD31-4B8C-83A1-F6EECF244321}">
                <p14:modId xmlns:p14="http://schemas.microsoft.com/office/powerpoint/2010/main" val="2224311180"/>
              </p:ext>
            </p:extLst>
          </p:nvPr>
        </p:nvGraphicFramePr>
        <p:xfrm>
          <a:off x="4084250" y="2059516"/>
          <a:ext cx="4390210" cy="700087"/>
        </p:xfrm>
        <a:graphic>
          <a:graphicData uri="http://schemas.openxmlformats.org/presentationml/2006/ole">
            <mc:AlternateContent xmlns:mc="http://schemas.openxmlformats.org/markup-compatibility/2006">
              <mc:Choice xmlns:v="urn:schemas-microsoft-com:vml" Requires="v">
                <p:oleObj spid="_x0000_s19699" name="公式" r:id="rId5" imgW="1904760" imgH="317160" progId="Equations">
                  <p:embed/>
                </p:oleObj>
              </mc:Choice>
              <mc:Fallback>
                <p:oleObj name="公式" r:id="rId5" imgW="1904760" imgH="317160" progId="Equations">
                  <p:embed/>
                  <p:pic>
                    <p:nvPicPr>
                      <p:cNvPr id="18435"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84250" y="2059516"/>
                        <a:ext cx="4390210" cy="700087"/>
                      </a:xfrm>
                      <a:prstGeom prst="rect">
                        <a:avLst/>
                      </a:prstGeom>
                      <a:noFill/>
                    </p:spPr>
                  </p:pic>
                </p:oleObj>
              </mc:Fallback>
            </mc:AlternateContent>
          </a:graphicData>
        </a:graphic>
      </p:graphicFrame>
      <p:sp>
        <p:nvSpPr>
          <p:cNvPr id="6" name="Text Box 39"/>
          <p:cNvSpPr txBox="1">
            <a:spLocks noChangeArrowheads="1"/>
          </p:cNvSpPr>
          <p:nvPr/>
        </p:nvSpPr>
        <p:spPr bwMode="auto">
          <a:xfrm>
            <a:off x="903285" y="2744787"/>
            <a:ext cx="7559675" cy="49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zh-CN" altLang="en-US" sz="2000" dirty="0">
                <a:latin typeface="+mn-ea"/>
                <a:ea typeface="+mn-ea"/>
              </a:rPr>
              <a:t>对应的闭环系统的特征方程为</a:t>
            </a:r>
          </a:p>
        </p:txBody>
      </p:sp>
      <p:sp>
        <p:nvSpPr>
          <p:cNvPr id="7" name="Text Box 39"/>
          <p:cNvSpPr txBox="1">
            <a:spLocks noChangeArrowheads="1"/>
          </p:cNvSpPr>
          <p:nvPr/>
        </p:nvSpPr>
        <p:spPr bwMode="auto">
          <a:xfrm>
            <a:off x="903285" y="3973152"/>
            <a:ext cx="350996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zh-CN" altLang="en-US" sz="2000" dirty="0">
                <a:latin typeface="+mn-ea"/>
                <a:ea typeface="+mn-ea"/>
              </a:rPr>
              <a:t>可计算得到系统的</a:t>
            </a:r>
            <a:r>
              <a:rPr lang="en-US" altLang="zh-CN" sz="2000" dirty="0">
                <a:latin typeface="+mn-ea"/>
                <a:ea typeface="+mn-ea"/>
              </a:rPr>
              <a:t>4</a:t>
            </a:r>
            <a:r>
              <a:rPr lang="zh-CN" altLang="en-US" sz="2000" dirty="0">
                <a:latin typeface="+mn-ea"/>
                <a:ea typeface="+mn-ea"/>
              </a:rPr>
              <a:t>个极点：</a:t>
            </a:r>
          </a:p>
        </p:txBody>
      </p:sp>
      <p:graphicFrame>
        <p:nvGraphicFramePr>
          <p:cNvPr id="8" name="Object 14"/>
          <p:cNvGraphicFramePr>
            <a:graphicFrameLocks noChangeAspect="1"/>
          </p:cNvGraphicFramePr>
          <p:nvPr>
            <p:extLst>
              <p:ext uri="{D42A27DB-BD31-4B8C-83A1-F6EECF244321}">
                <p14:modId xmlns:p14="http://schemas.microsoft.com/office/powerpoint/2010/main" val="4090568780"/>
              </p:ext>
            </p:extLst>
          </p:nvPr>
        </p:nvGraphicFramePr>
        <p:xfrm>
          <a:off x="2920979" y="4675836"/>
          <a:ext cx="2110641" cy="511917"/>
        </p:xfrm>
        <a:graphic>
          <a:graphicData uri="http://schemas.openxmlformats.org/presentationml/2006/ole">
            <mc:AlternateContent xmlns:mc="http://schemas.openxmlformats.org/markup-compatibility/2006">
              <mc:Choice xmlns:v="urn:schemas-microsoft-com:vml" Requires="v">
                <p:oleObj spid="_x0000_s19700" name="公式" r:id="rId7" imgW="787320" imgH="190440" progId="Equations">
                  <p:embed/>
                </p:oleObj>
              </mc:Choice>
              <mc:Fallback>
                <p:oleObj name="公式" r:id="rId7" imgW="787320" imgH="190440" progId="Equations">
                  <p:embed/>
                  <p:pic>
                    <p:nvPicPr>
                      <p:cNvPr id="18436" name="Object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20979" y="4675836"/>
                        <a:ext cx="2110641" cy="511917"/>
                      </a:xfrm>
                      <a:prstGeom prst="rect">
                        <a:avLst/>
                      </a:prstGeom>
                      <a:noFill/>
                      <a:ln>
                        <a:noFill/>
                      </a:ln>
                      <a:effectLst/>
                    </p:spPr>
                  </p:pic>
                </p:oleObj>
              </mc:Fallback>
            </mc:AlternateContent>
          </a:graphicData>
        </a:graphic>
      </p:graphicFrame>
      <p:graphicFrame>
        <p:nvGraphicFramePr>
          <p:cNvPr id="9" name="Object 5"/>
          <p:cNvGraphicFramePr>
            <a:graphicFrameLocks noChangeAspect="1"/>
          </p:cNvGraphicFramePr>
          <p:nvPr>
            <p:extLst>
              <p:ext uri="{D42A27DB-BD31-4B8C-83A1-F6EECF244321}">
                <p14:modId xmlns:p14="http://schemas.microsoft.com/office/powerpoint/2010/main" val="121566177"/>
              </p:ext>
            </p:extLst>
          </p:nvPr>
        </p:nvGraphicFramePr>
        <p:xfrm>
          <a:off x="5765799" y="4689042"/>
          <a:ext cx="1281822" cy="485507"/>
        </p:xfrm>
        <a:graphic>
          <a:graphicData uri="http://schemas.openxmlformats.org/presentationml/2006/ole">
            <mc:AlternateContent xmlns:mc="http://schemas.openxmlformats.org/markup-compatibility/2006">
              <mc:Choice xmlns:v="urn:schemas-microsoft-com:vml" Requires="v">
                <p:oleObj spid="_x0000_s19701" name="公式" r:id="rId9" imgW="469800" imgH="177480" progId="Equations">
                  <p:embed/>
                </p:oleObj>
              </mc:Choice>
              <mc:Fallback>
                <p:oleObj name="公式" r:id="rId9" imgW="469800" imgH="177480" progId="Equations">
                  <p:embed/>
                  <p:pic>
                    <p:nvPicPr>
                      <p:cNvPr id="18437"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765799" y="4689042"/>
                        <a:ext cx="1281822" cy="485507"/>
                      </a:xfrm>
                      <a:prstGeom prst="rect">
                        <a:avLst/>
                      </a:prstGeom>
                      <a:noFill/>
                      <a:ln>
                        <a:noFill/>
                      </a:ln>
                      <a:effectLst/>
                    </p:spPr>
                  </p:pic>
                </p:oleObj>
              </mc:Fallback>
            </mc:AlternateContent>
          </a:graphicData>
        </a:graphic>
      </p:graphicFrame>
      <p:graphicFrame>
        <p:nvGraphicFramePr>
          <p:cNvPr id="10" name="Object 16"/>
          <p:cNvGraphicFramePr>
            <a:graphicFrameLocks noChangeAspect="1"/>
          </p:cNvGraphicFramePr>
          <p:nvPr>
            <p:extLst>
              <p:ext uri="{D42A27DB-BD31-4B8C-83A1-F6EECF244321}">
                <p14:modId xmlns:p14="http://schemas.microsoft.com/office/powerpoint/2010/main" val="1334415681"/>
              </p:ext>
            </p:extLst>
          </p:nvPr>
        </p:nvGraphicFramePr>
        <p:xfrm>
          <a:off x="7914478" y="4702244"/>
          <a:ext cx="1096964" cy="459100"/>
        </p:xfrm>
        <a:graphic>
          <a:graphicData uri="http://schemas.openxmlformats.org/presentationml/2006/ole">
            <mc:AlternateContent xmlns:mc="http://schemas.openxmlformats.org/markup-compatibility/2006">
              <mc:Choice xmlns:v="urn:schemas-microsoft-com:vml" Requires="v">
                <p:oleObj spid="_x0000_s19702" name="公式" r:id="rId11" imgW="393480" imgH="164880" progId="Equations">
                  <p:embed/>
                </p:oleObj>
              </mc:Choice>
              <mc:Fallback>
                <p:oleObj name="公式" r:id="rId11" imgW="393480" imgH="164880" progId="Equations">
                  <p:embed/>
                  <p:pic>
                    <p:nvPicPr>
                      <p:cNvPr id="18438" name="Object 1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914478" y="4702244"/>
                        <a:ext cx="1096964" cy="459100"/>
                      </a:xfrm>
                      <a:prstGeom prst="rect">
                        <a:avLst/>
                      </a:prstGeom>
                      <a:noFill/>
                      <a:ln>
                        <a:noFill/>
                      </a:ln>
                      <a:effectLst/>
                    </p:spPr>
                  </p:pic>
                </p:oleObj>
              </mc:Fallback>
            </mc:AlternateContent>
          </a:graphicData>
        </a:graphic>
      </p:graphicFrame>
      <p:sp>
        <p:nvSpPr>
          <p:cNvPr id="11" name="Text Box 39"/>
          <p:cNvSpPr txBox="1">
            <a:spLocks noChangeArrowheads="1"/>
          </p:cNvSpPr>
          <p:nvPr/>
        </p:nvSpPr>
        <p:spPr bwMode="auto">
          <a:xfrm>
            <a:off x="903285" y="5355402"/>
            <a:ext cx="1043622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zh-CN" altLang="en-US" sz="2000" dirty="0" smtClean="0">
                <a:latin typeface="+mn-ea"/>
                <a:ea typeface="+mn-ea"/>
              </a:rPr>
              <a:t>可见</a:t>
            </a:r>
            <a:r>
              <a:rPr lang="zh-CN" altLang="en-US" sz="2000" dirty="0">
                <a:latin typeface="+mn-ea"/>
                <a:ea typeface="+mn-ea"/>
              </a:rPr>
              <a:t>，校正后的系统主导极点与期望极点（ </a:t>
            </a:r>
            <a:r>
              <a:rPr lang="zh-CN" altLang="en-US" sz="2000" dirty="0" smtClean="0">
                <a:latin typeface="+mn-ea"/>
                <a:ea typeface="+mn-ea"/>
              </a:rPr>
              <a:t>                         </a:t>
            </a:r>
            <a:r>
              <a:rPr lang="zh-CN" altLang="en-US" sz="2000" dirty="0">
                <a:latin typeface="+mn-ea"/>
                <a:ea typeface="+mn-ea"/>
              </a:rPr>
              <a:t>）基本一致，表明设计有效。</a:t>
            </a:r>
            <a:endParaRPr lang="en-US" altLang="zh-CN" sz="2000" dirty="0">
              <a:latin typeface="+mn-ea"/>
              <a:ea typeface="+mn-ea"/>
            </a:endParaRPr>
          </a:p>
          <a:p>
            <a:pPr eaLnBrk="1" hangingPunct="1">
              <a:lnSpc>
                <a:spcPct val="150000"/>
              </a:lnSpc>
            </a:pPr>
            <a:r>
              <a:rPr lang="zh-CN" altLang="en-US" sz="2000" dirty="0" smtClean="0">
                <a:latin typeface="+mn-ea"/>
                <a:ea typeface="+mn-ea"/>
              </a:rPr>
              <a:t>还</a:t>
            </a:r>
            <a:r>
              <a:rPr lang="zh-CN" altLang="en-US" sz="2000" dirty="0">
                <a:latin typeface="+mn-ea"/>
                <a:ea typeface="+mn-ea"/>
              </a:rPr>
              <a:t>可从校正前后系统单位阶跃响应来观察设计的效果。</a:t>
            </a:r>
          </a:p>
        </p:txBody>
      </p:sp>
      <p:graphicFrame>
        <p:nvGraphicFramePr>
          <p:cNvPr id="12" name="Object 17"/>
          <p:cNvGraphicFramePr>
            <a:graphicFrameLocks noChangeAspect="1"/>
          </p:cNvGraphicFramePr>
          <p:nvPr>
            <p:extLst>
              <p:ext uri="{D42A27DB-BD31-4B8C-83A1-F6EECF244321}">
                <p14:modId xmlns:p14="http://schemas.microsoft.com/office/powerpoint/2010/main" val="160062871"/>
              </p:ext>
            </p:extLst>
          </p:nvPr>
        </p:nvGraphicFramePr>
        <p:xfrm>
          <a:off x="5897068" y="5500697"/>
          <a:ext cx="1964232" cy="450711"/>
        </p:xfrm>
        <a:graphic>
          <a:graphicData uri="http://schemas.openxmlformats.org/presentationml/2006/ole">
            <mc:AlternateContent xmlns:mc="http://schemas.openxmlformats.org/markup-compatibility/2006">
              <mc:Choice xmlns:v="urn:schemas-microsoft-com:vml" Requires="v">
                <p:oleObj spid="_x0000_s19703" name="公式" r:id="rId13" imgW="838080" imgH="190440" progId="Equations">
                  <p:embed/>
                </p:oleObj>
              </mc:Choice>
              <mc:Fallback>
                <p:oleObj name="公式" r:id="rId13" imgW="838080" imgH="190440" progId="Equations">
                  <p:embed/>
                  <p:pic>
                    <p:nvPicPr>
                      <p:cNvPr id="18439" name="Object 1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97068" y="5500697"/>
                        <a:ext cx="1964232" cy="450711"/>
                      </a:xfrm>
                      <a:prstGeom prst="rect">
                        <a:avLst/>
                      </a:prstGeom>
                      <a:noFill/>
                    </p:spPr>
                  </p:pic>
                </p:oleObj>
              </mc:Fallback>
            </mc:AlternateContent>
          </a:graphicData>
        </a:graphic>
      </p:graphicFrame>
    </p:spTree>
    <p:extLst>
      <p:ext uri="{BB962C8B-B14F-4D97-AF65-F5344CB8AC3E}">
        <p14:creationId xmlns:p14="http://schemas.microsoft.com/office/powerpoint/2010/main" val="195067144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6.2 </a:t>
            </a:r>
            <a:r>
              <a:rPr lang="zh-CN" altLang="en-US" dirty="0"/>
              <a:t>串联超前校正</a:t>
            </a:r>
            <a:r>
              <a:rPr lang="zh-CN" altLang="en-US" dirty="0" smtClean="0"/>
              <a:t>设计</a:t>
            </a:r>
            <a:endParaRPr lang="zh-CN" altLang="en-US" dirty="0"/>
          </a:p>
        </p:txBody>
      </p:sp>
      <p:sp>
        <p:nvSpPr>
          <p:cNvPr id="3" name="Text Box 39"/>
          <p:cNvSpPr txBox="1">
            <a:spLocks noChangeArrowheads="1"/>
          </p:cNvSpPr>
          <p:nvPr/>
        </p:nvSpPr>
        <p:spPr bwMode="auto">
          <a:xfrm>
            <a:off x="515938" y="1089025"/>
            <a:ext cx="3095625" cy="49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zh-CN" altLang="en-US" sz="2000" dirty="0">
                <a:latin typeface="+mn-ea"/>
                <a:ea typeface="+mn-ea"/>
              </a:rPr>
              <a:t>校正前的闭环传递函数</a:t>
            </a:r>
          </a:p>
        </p:txBody>
      </p:sp>
      <p:sp>
        <p:nvSpPr>
          <p:cNvPr id="4" name="Text Box 39"/>
          <p:cNvSpPr txBox="1">
            <a:spLocks noChangeArrowheads="1"/>
          </p:cNvSpPr>
          <p:nvPr/>
        </p:nvSpPr>
        <p:spPr bwMode="auto">
          <a:xfrm>
            <a:off x="515938" y="2097087"/>
            <a:ext cx="2951162" cy="49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zh-CN" altLang="en-US" sz="2000">
                <a:latin typeface="+mn-ea"/>
                <a:ea typeface="+mn-ea"/>
              </a:rPr>
              <a:t>校正后的闭环传递函数</a:t>
            </a:r>
          </a:p>
        </p:txBody>
      </p:sp>
      <p:graphicFrame>
        <p:nvGraphicFramePr>
          <p:cNvPr id="5" name="Object 2"/>
          <p:cNvGraphicFramePr>
            <a:graphicFrameLocks noChangeAspect="1"/>
          </p:cNvGraphicFramePr>
          <p:nvPr>
            <p:extLst>
              <p:ext uri="{D42A27DB-BD31-4B8C-83A1-F6EECF244321}">
                <p14:modId xmlns:p14="http://schemas.microsoft.com/office/powerpoint/2010/main" val="610111476"/>
              </p:ext>
            </p:extLst>
          </p:nvPr>
        </p:nvGraphicFramePr>
        <p:xfrm>
          <a:off x="1821657" y="2646790"/>
          <a:ext cx="8458200" cy="568325"/>
        </p:xfrm>
        <a:graphic>
          <a:graphicData uri="http://schemas.openxmlformats.org/presentationml/2006/ole">
            <mc:AlternateContent xmlns:mc="http://schemas.openxmlformats.org/markup-compatibility/2006">
              <mc:Choice xmlns:v="urn:schemas-microsoft-com:vml" Requires="v">
                <p:oleObj spid="_x0000_s20560" name="公式" r:id="rId3" imgW="4520880" imgH="317160" progId="Equations">
                  <p:embed/>
                </p:oleObj>
              </mc:Choice>
              <mc:Fallback>
                <p:oleObj name="公式" r:id="rId3" imgW="4520880" imgH="317160" progId="Equations">
                  <p:embed/>
                  <p:pic>
                    <p:nvPicPr>
                      <p:cNvPr id="19458"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1657" y="2646790"/>
                        <a:ext cx="8458200" cy="568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Object 3"/>
          <p:cNvGraphicFramePr>
            <a:graphicFrameLocks noChangeAspect="1"/>
          </p:cNvGraphicFramePr>
          <p:nvPr>
            <p:extLst>
              <p:ext uri="{D42A27DB-BD31-4B8C-83A1-F6EECF244321}">
                <p14:modId xmlns:p14="http://schemas.microsoft.com/office/powerpoint/2010/main" val="1993160788"/>
              </p:ext>
            </p:extLst>
          </p:nvPr>
        </p:nvGraphicFramePr>
        <p:xfrm>
          <a:off x="3116263" y="1558358"/>
          <a:ext cx="5868988" cy="568325"/>
        </p:xfrm>
        <a:graphic>
          <a:graphicData uri="http://schemas.openxmlformats.org/presentationml/2006/ole">
            <mc:AlternateContent xmlns:mc="http://schemas.openxmlformats.org/markup-compatibility/2006">
              <mc:Choice xmlns:v="urn:schemas-microsoft-com:vml" Requires="v">
                <p:oleObj spid="_x0000_s20561" name="公式" r:id="rId5" imgW="3136680" imgH="317160" progId="Equations">
                  <p:embed/>
                </p:oleObj>
              </mc:Choice>
              <mc:Fallback>
                <p:oleObj name="公式" r:id="rId5" imgW="3136680" imgH="317160" progId="Equations">
                  <p:embed/>
                  <p:pic>
                    <p:nvPicPr>
                      <p:cNvPr id="19459"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16263" y="1558358"/>
                        <a:ext cx="5868988" cy="5683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7"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43038" y="3186540"/>
            <a:ext cx="4032250" cy="302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39"/>
          <p:cNvSpPr txBox="1">
            <a:spLocks noChangeArrowheads="1"/>
          </p:cNvSpPr>
          <p:nvPr/>
        </p:nvSpPr>
        <p:spPr bwMode="auto">
          <a:xfrm>
            <a:off x="2303463" y="6156753"/>
            <a:ext cx="26638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zh-CN" altLang="en-US" sz="1600" b="1" dirty="0">
                <a:ea typeface="楷体_GB2312" pitchFamily="49" charset="-122"/>
              </a:rPr>
              <a:t>校正</a:t>
            </a:r>
            <a:r>
              <a:rPr lang="zh-CN" altLang="en-US" sz="1600" b="1" dirty="0">
                <a:solidFill>
                  <a:srgbClr val="C00000"/>
                </a:solidFill>
                <a:latin typeface="+mj-ea"/>
                <a:ea typeface="+mj-ea"/>
              </a:rPr>
              <a:t>前</a:t>
            </a:r>
            <a:r>
              <a:rPr lang="zh-CN" altLang="en-US" sz="1600" b="1" dirty="0">
                <a:ea typeface="楷体_GB2312" pitchFamily="49" charset="-122"/>
              </a:rPr>
              <a:t>的单位阶跃响应</a:t>
            </a:r>
          </a:p>
        </p:txBody>
      </p:sp>
      <p:sp>
        <p:nvSpPr>
          <p:cNvPr id="9" name="Text Box 39"/>
          <p:cNvSpPr txBox="1">
            <a:spLocks noChangeArrowheads="1"/>
          </p:cNvSpPr>
          <p:nvPr/>
        </p:nvSpPr>
        <p:spPr bwMode="auto">
          <a:xfrm>
            <a:off x="7509669" y="6151990"/>
            <a:ext cx="26638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zh-CN" altLang="en-US" sz="1600" b="1" dirty="0">
                <a:ea typeface="楷体_GB2312" pitchFamily="49" charset="-122"/>
              </a:rPr>
              <a:t>校正</a:t>
            </a:r>
            <a:r>
              <a:rPr lang="zh-CN" altLang="en-US" sz="1600" b="1" dirty="0">
                <a:solidFill>
                  <a:srgbClr val="C00000"/>
                </a:solidFill>
                <a:latin typeface="+mj-ea"/>
                <a:ea typeface="+mj-ea"/>
              </a:rPr>
              <a:t>后</a:t>
            </a:r>
            <a:r>
              <a:rPr lang="zh-CN" altLang="en-US" sz="1600" b="1" dirty="0">
                <a:ea typeface="楷体_GB2312" pitchFamily="49" charset="-122"/>
              </a:rPr>
              <a:t>的单位阶跃响应</a:t>
            </a:r>
          </a:p>
        </p:txBody>
      </p:sp>
      <p:pic>
        <p:nvPicPr>
          <p:cNvPr id="10" name="Picture 2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01607" y="3180190"/>
            <a:ext cx="4032250" cy="302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9175082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6.2 </a:t>
            </a:r>
            <a:r>
              <a:rPr lang="zh-CN" altLang="en-US" dirty="0"/>
              <a:t>串联超前校正</a:t>
            </a:r>
            <a:r>
              <a:rPr lang="zh-CN" altLang="en-US" dirty="0" smtClean="0"/>
              <a:t>设计</a:t>
            </a:r>
            <a:endParaRPr lang="zh-CN" altLang="en-US" dirty="0"/>
          </a:p>
        </p:txBody>
      </p:sp>
      <p:sp>
        <p:nvSpPr>
          <p:cNvPr id="3" name="Text Box 152"/>
          <p:cNvSpPr txBox="1">
            <a:spLocks noChangeArrowheads="1"/>
          </p:cNvSpPr>
          <p:nvPr/>
        </p:nvSpPr>
        <p:spPr bwMode="auto">
          <a:xfrm>
            <a:off x="515939" y="1103337"/>
            <a:ext cx="48640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b="1" dirty="0">
                <a:solidFill>
                  <a:srgbClr val="CD191D"/>
                </a:solidFill>
                <a:latin typeface="+mj-ea"/>
                <a:ea typeface="+mj-ea"/>
              </a:rPr>
              <a:t>(2</a:t>
            </a:r>
            <a:r>
              <a:rPr lang="en-US" altLang="zh-CN" sz="2400" b="1" dirty="0" smtClean="0">
                <a:solidFill>
                  <a:srgbClr val="CD191D"/>
                </a:solidFill>
                <a:latin typeface="+mj-ea"/>
                <a:ea typeface="+mj-ea"/>
              </a:rPr>
              <a:t>) </a:t>
            </a:r>
            <a:r>
              <a:rPr lang="zh-CN" altLang="en-US" sz="2400" b="1" dirty="0" smtClean="0">
                <a:solidFill>
                  <a:srgbClr val="CD191D"/>
                </a:solidFill>
                <a:latin typeface="+mj-ea"/>
                <a:ea typeface="+mj-ea"/>
              </a:rPr>
              <a:t>基于</a:t>
            </a:r>
            <a:r>
              <a:rPr lang="zh-CN" altLang="en-US" sz="2400" b="1" dirty="0">
                <a:solidFill>
                  <a:srgbClr val="CD191D"/>
                </a:solidFill>
                <a:latin typeface="+mj-ea"/>
                <a:ea typeface="+mj-ea"/>
              </a:rPr>
              <a:t>频域分析法的超前校正</a:t>
            </a:r>
          </a:p>
        </p:txBody>
      </p:sp>
      <p:sp>
        <p:nvSpPr>
          <p:cNvPr id="4" name="Text Box 153"/>
          <p:cNvSpPr txBox="1">
            <a:spLocks noChangeArrowheads="1"/>
          </p:cNvSpPr>
          <p:nvPr/>
        </p:nvSpPr>
        <p:spPr bwMode="auto">
          <a:xfrm>
            <a:off x="1014413" y="1660357"/>
            <a:ext cx="7416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例</a:t>
            </a:r>
            <a:r>
              <a:rPr lang="en-US" altLang="zh-CN" sz="2000" b="1" dirty="0">
                <a:latin typeface="+mj-ea"/>
                <a:ea typeface="+mj-ea"/>
              </a:rPr>
              <a:t>2</a:t>
            </a:r>
            <a:r>
              <a:rPr lang="zh-CN" altLang="en-US" sz="2000" dirty="0">
                <a:latin typeface="+mn-ea"/>
                <a:ea typeface="+mn-ea"/>
              </a:rPr>
              <a:t>：单位反馈控制系统的开环传递函数为</a:t>
            </a:r>
          </a:p>
        </p:txBody>
      </p:sp>
      <p:sp>
        <p:nvSpPr>
          <p:cNvPr id="5" name="Text Box 155"/>
          <p:cNvSpPr txBox="1">
            <a:spLocks noChangeArrowheads="1"/>
          </p:cNvSpPr>
          <p:nvPr/>
        </p:nvSpPr>
        <p:spPr bwMode="auto">
          <a:xfrm>
            <a:off x="1014413" y="2746375"/>
            <a:ext cx="107315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rPr>
              <a:t>试设计一个超前校正装置，使校正后系统的静态</a:t>
            </a:r>
            <a:r>
              <a:rPr lang="zh-CN" altLang="en-US" sz="2000" dirty="0" smtClean="0">
                <a:latin typeface="+mn-ea"/>
                <a:ea typeface="+mn-ea"/>
              </a:rPr>
              <a:t>速度误差系数 </a:t>
            </a:r>
            <a:r>
              <a:rPr lang="en-US" altLang="zh-CN" sz="2000" b="1" dirty="0" err="1" smtClean="0">
                <a:latin typeface="+mj-ea"/>
                <a:ea typeface="+mj-ea"/>
              </a:rPr>
              <a:t>k</a:t>
            </a:r>
            <a:r>
              <a:rPr lang="en-US" altLang="zh-CN" sz="2000" b="1" baseline="-25000" dirty="0" err="1" smtClean="0">
                <a:latin typeface="+mj-ea"/>
                <a:ea typeface="+mj-ea"/>
              </a:rPr>
              <a:t>v</a:t>
            </a:r>
            <a:r>
              <a:rPr lang="en-US" altLang="zh-CN" sz="2000" b="1" dirty="0" smtClean="0">
                <a:latin typeface="+mj-ea"/>
                <a:ea typeface="+mj-ea"/>
              </a:rPr>
              <a:t>=20</a:t>
            </a:r>
            <a:r>
              <a:rPr lang="zh-CN" altLang="en-US" sz="2000" dirty="0">
                <a:latin typeface="+mn-ea"/>
                <a:ea typeface="+mn-ea"/>
              </a:rPr>
              <a:t>，</a:t>
            </a:r>
            <a:r>
              <a:rPr lang="zh-CN" altLang="en-US" sz="2000" dirty="0" smtClean="0">
                <a:latin typeface="+mn-ea"/>
                <a:ea typeface="+mn-ea"/>
              </a:rPr>
              <a:t>相位裕量 </a:t>
            </a:r>
            <a:r>
              <a:rPr lang="el-GR" altLang="zh-CN" sz="2000" b="1" dirty="0" smtClean="0">
                <a:latin typeface="+mj-ea"/>
                <a:ea typeface="+mj-ea"/>
              </a:rPr>
              <a:t>γ</a:t>
            </a:r>
            <a:r>
              <a:rPr lang="en-US" altLang="zh-CN" sz="2000" b="1" dirty="0">
                <a:latin typeface="+mj-ea"/>
                <a:ea typeface="+mj-ea"/>
              </a:rPr>
              <a:t>≥50</a:t>
            </a:r>
            <a:r>
              <a:rPr lang="en-US" altLang="zh-CN" sz="2000" b="1" baseline="30000" dirty="0">
                <a:latin typeface="+mj-ea"/>
                <a:ea typeface="+mj-ea"/>
              </a:rPr>
              <a:t>0</a:t>
            </a:r>
            <a:r>
              <a:rPr lang="zh-CN" altLang="en-US" sz="2000" dirty="0">
                <a:latin typeface="+mn-ea"/>
                <a:ea typeface="+mn-ea"/>
              </a:rPr>
              <a:t>。</a:t>
            </a:r>
            <a:endParaRPr lang="zh-CN" altLang="el-GR" sz="2000" dirty="0">
              <a:latin typeface="+mn-ea"/>
              <a:ea typeface="+mn-ea"/>
            </a:endParaRPr>
          </a:p>
        </p:txBody>
      </p:sp>
      <p:sp>
        <p:nvSpPr>
          <p:cNvPr id="6" name="Text Box 156"/>
          <p:cNvSpPr txBox="1">
            <a:spLocks noChangeArrowheads="1"/>
          </p:cNvSpPr>
          <p:nvPr/>
        </p:nvSpPr>
        <p:spPr bwMode="auto">
          <a:xfrm>
            <a:off x="1525587" y="3625731"/>
            <a:ext cx="3924300" cy="49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latin typeface="+mn-ea"/>
                <a:ea typeface="+mn-ea"/>
              </a:rPr>
              <a:t>解：</a:t>
            </a:r>
            <a:r>
              <a:rPr lang="en-US" altLang="zh-CN" sz="2000" dirty="0">
                <a:latin typeface="+mn-ea"/>
                <a:ea typeface="+mn-ea"/>
              </a:rPr>
              <a:t>(a</a:t>
            </a:r>
            <a:r>
              <a:rPr lang="en-US" altLang="zh-CN" sz="2000" dirty="0" smtClean="0">
                <a:latin typeface="+mn-ea"/>
                <a:ea typeface="+mn-ea"/>
              </a:rPr>
              <a:t>) </a:t>
            </a:r>
            <a:r>
              <a:rPr lang="zh-CN" altLang="en-US" sz="2000" dirty="0" smtClean="0">
                <a:latin typeface="+mn-ea"/>
                <a:ea typeface="+mn-ea"/>
              </a:rPr>
              <a:t>设定</a:t>
            </a:r>
            <a:r>
              <a:rPr lang="zh-CN" altLang="en-US" sz="2000" dirty="0">
                <a:latin typeface="+mn-ea"/>
                <a:ea typeface="+mn-ea"/>
              </a:rPr>
              <a:t>校正装置的传递函数</a:t>
            </a:r>
          </a:p>
        </p:txBody>
      </p:sp>
      <p:sp>
        <p:nvSpPr>
          <p:cNvPr id="7" name="Text Box 159"/>
          <p:cNvSpPr txBox="1">
            <a:spLocks noChangeArrowheads="1"/>
          </p:cNvSpPr>
          <p:nvPr/>
        </p:nvSpPr>
        <p:spPr bwMode="auto">
          <a:xfrm>
            <a:off x="2039938" y="5014914"/>
            <a:ext cx="77771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dirty="0">
                <a:latin typeface="+mn-ea"/>
                <a:ea typeface="+mn-ea"/>
              </a:rPr>
              <a:t>(b</a:t>
            </a:r>
            <a:r>
              <a:rPr lang="en-US" altLang="zh-CN" sz="2000" dirty="0" smtClean="0">
                <a:latin typeface="+mn-ea"/>
                <a:ea typeface="+mn-ea"/>
              </a:rPr>
              <a:t>) </a:t>
            </a:r>
            <a:r>
              <a:rPr lang="zh-CN" altLang="en-US" sz="2000" dirty="0" smtClean="0">
                <a:latin typeface="+mn-ea"/>
                <a:ea typeface="+mn-ea"/>
              </a:rPr>
              <a:t>确定</a:t>
            </a:r>
            <a:r>
              <a:rPr lang="zh-CN" altLang="en-US" sz="2000" dirty="0">
                <a:latin typeface="+mn-ea"/>
                <a:ea typeface="+mn-ea"/>
              </a:rPr>
              <a:t>满足稳态误差要求的校正后系统的开环增益</a:t>
            </a:r>
          </a:p>
        </p:txBody>
      </p:sp>
      <p:graphicFrame>
        <p:nvGraphicFramePr>
          <p:cNvPr id="8" name="Object 160"/>
          <p:cNvGraphicFramePr>
            <a:graphicFrameLocks noChangeAspect="1"/>
          </p:cNvGraphicFramePr>
          <p:nvPr>
            <p:extLst>
              <p:ext uri="{D42A27DB-BD31-4B8C-83A1-F6EECF244321}">
                <p14:modId xmlns:p14="http://schemas.microsoft.com/office/powerpoint/2010/main" val="3729754240"/>
              </p:ext>
            </p:extLst>
          </p:nvPr>
        </p:nvGraphicFramePr>
        <p:xfrm>
          <a:off x="3475038" y="5473386"/>
          <a:ext cx="5608637" cy="615950"/>
        </p:xfrm>
        <a:graphic>
          <a:graphicData uri="http://schemas.openxmlformats.org/presentationml/2006/ole">
            <mc:AlternateContent xmlns:mc="http://schemas.openxmlformats.org/markup-compatibility/2006">
              <mc:Choice xmlns:v="urn:schemas-microsoft-com:vml" Requires="v">
                <p:oleObj spid="_x0000_s21740" name="公式" r:id="rId3" imgW="2895480" imgH="317160" progId="Equations">
                  <p:embed/>
                </p:oleObj>
              </mc:Choice>
              <mc:Fallback>
                <p:oleObj name="公式" r:id="rId3" imgW="2895480" imgH="317160" progId="Equations">
                  <p:embed/>
                  <p:pic>
                    <p:nvPicPr>
                      <p:cNvPr id="207008" name="Object 16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75038" y="5473386"/>
                        <a:ext cx="5608637"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 name="Object 161"/>
          <p:cNvGraphicFramePr>
            <a:graphicFrameLocks noChangeAspect="1"/>
          </p:cNvGraphicFramePr>
          <p:nvPr>
            <p:extLst>
              <p:ext uri="{D42A27DB-BD31-4B8C-83A1-F6EECF244321}">
                <p14:modId xmlns:p14="http://schemas.microsoft.com/office/powerpoint/2010/main" val="3581531869"/>
              </p:ext>
            </p:extLst>
          </p:nvPr>
        </p:nvGraphicFramePr>
        <p:xfrm>
          <a:off x="5776913" y="6192523"/>
          <a:ext cx="698500" cy="271463"/>
        </p:xfrm>
        <a:graphic>
          <a:graphicData uri="http://schemas.openxmlformats.org/presentationml/2006/ole">
            <mc:AlternateContent xmlns:mc="http://schemas.openxmlformats.org/markup-compatibility/2006">
              <mc:Choice xmlns:v="urn:schemas-microsoft-com:vml" Requires="v">
                <p:oleObj spid="_x0000_s21741" r:id="rId5" imgW="457319" imgH="178040" progId="Equation.3">
                  <p:embed/>
                </p:oleObj>
              </mc:Choice>
              <mc:Fallback>
                <p:oleObj r:id="rId5" imgW="457319" imgH="178040" progId="Equation.3">
                  <p:embed/>
                  <p:pic>
                    <p:nvPicPr>
                      <p:cNvPr id="207009" name="Object 16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76913" y="6192523"/>
                        <a:ext cx="698500" cy="27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 name="Rectangle 34"/>
          <p:cNvSpPr>
            <a:spLocks noChangeArrowheads="1"/>
          </p:cNvSpPr>
          <p:nvPr/>
        </p:nvSpPr>
        <p:spPr bwMode="auto">
          <a:xfrm>
            <a:off x="9083675" y="3756680"/>
            <a:ext cx="792163" cy="5064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
        <p:nvSpPr>
          <p:cNvPr id="11" name="Oval 37"/>
          <p:cNvSpPr>
            <a:spLocks noChangeArrowheads="1"/>
          </p:cNvSpPr>
          <p:nvPr/>
        </p:nvSpPr>
        <p:spPr bwMode="auto">
          <a:xfrm>
            <a:off x="6708775" y="3902730"/>
            <a:ext cx="288925" cy="288925"/>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
        <p:nvSpPr>
          <p:cNvPr id="12" name="Line 38"/>
          <p:cNvSpPr>
            <a:spLocks noChangeShapeType="1"/>
          </p:cNvSpPr>
          <p:nvPr/>
        </p:nvSpPr>
        <p:spPr bwMode="auto">
          <a:xfrm>
            <a:off x="8651875" y="4048780"/>
            <a:ext cx="431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3" name="Line 39"/>
          <p:cNvSpPr>
            <a:spLocks noChangeShapeType="1"/>
          </p:cNvSpPr>
          <p:nvPr/>
        </p:nvSpPr>
        <p:spPr bwMode="auto">
          <a:xfrm>
            <a:off x="5988050" y="4047193"/>
            <a:ext cx="7207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4" name="Line 40"/>
          <p:cNvSpPr>
            <a:spLocks noChangeShapeType="1"/>
          </p:cNvSpPr>
          <p:nvPr/>
        </p:nvSpPr>
        <p:spPr bwMode="auto">
          <a:xfrm>
            <a:off x="9875838" y="4047193"/>
            <a:ext cx="79375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5" name="Line 41"/>
          <p:cNvSpPr>
            <a:spLocks noChangeShapeType="1"/>
          </p:cNvSpPr>
          <p:nvPr/>
        </p:nvSpPr>
        <p:spPr bwMode="auto">
          <a:xfrm>
            <a:off x="10380663" y="4047193"/>
            <a:ext cx="0" cy="6492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6" name="Line 43"/>
          <p:cNvSpPr>
            <a:spLocks noChangeShapeType="1"/>
          </p:cNvSpPr>
          <p:nvPr/>
        </p:nvSpPr>
        <p:spPr bwMode="auto">
          <a:xfrm flipH="1">
            <a:off x="6853238" y="4696480"/>
            <a:ext cx="35274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7" name="Line 44"/>
          <p:cNvSpPr>
            <a:spLocks noChangeShapeType="1"/>
          </p:cNvSpPr>
          <p:nvPr/>
        </p:nvSpPr>
        <p:spPr bwMode="auto">
          <a:xfrm flipV="1">
            <a:off x="6853238" y="4191655"/>
            <a:ext cx="0" cy="5048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8" name="Text Box 45"/>
          <p:cNvSpPr txBox="1">
            <a:spLocks noChangeArrowheads="1"/>
          </p:cNvSpPr>
          <p:nvPr/>
        </p:nvSpPr>
        <p:spPr bwMode="auto">
          <a:xfrm>
            <a:off x="6853238" y="4047193"/>
            <a:ext cx="2873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a:latin typeface="+mn-ea"/>
                <a:ea typeface="+mn-ea"/>
              </a:rPr>
              <a:t>-</a:t>
            </a:r>
          </a:p>
        </p:txBody>
      </p:sp>
      <p:sp>
        <p:nvSpPr>
          <p:cNvPr id="19" name="Text Box 46"/>
          <p:cNvSpPr txBox="1">
            <a:spLocks noChangeArrowheads="1"/>
          </p:cNvSpPr>
          <p:nvPr/>
        </p:nvSpPr>
        <p:spPr bwMode="auto">
          <a:xfrm>
            <a:off x="5989638" y="3686830"/>
            <a:ext cx="5762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u(s)</a:t>
            </a:r>
          </a:p>
        </p:txBody>
      </p:sp>
      <p:sp>
        <p:nvSpPr>
          <p:cNvPr id="20" name="Text Box 47"/>
          <p:cNvSpPr txBox="1">
            <a:spLocks noChangeArrowheads="1"/>
          </p:cNvSpPr>
          <p:nvPr/>
        </p:nvSpPr>
        <p:spPr bwMode="auto">
          <a:xfrm>
            <a:off x="10020300" y="3686830"/>
            <a:ext cx="5762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ea"/>
                <a:ea typeface="+mn-ea"/>
              </a:rPr>
              <a:t>y(s)</a:t>
            </a:r>
          </a:p>
        </p:txBody>
      </p:sp>
      <p:sp>
        <p:nvSpPr>
          <p:cNvPr id="21" name="Rectangle 50"/>
          <p:cNvSpPr>
            <a:spLocks noChangeArrowheads="1"/>
          </p:cNvSpPr>
          <p:nvPr/>
        </p:nvSpPr>
        <p:spPr bwMode="auto">
          <a:xfrm>
            <a:off x="7426325" y="3759855"/>
            <a:ext cx="1219200" cy="506413"/>
          </a:xfrm>
          <a:prstGeom prst="rect">
            <a:avLst/>
          </a:prstGeom>
          <a:noFill/>
          <a:ln w="9525">
            <a:solidFill>
              <a:srgbClr val="CD191D"/>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
        <p:nvSpPr>
          <p:cNvPr id="22" name="Line 51"/>
          <p:cNvSpPr>
            <a:spLocks noChangeShapeType="1"/>
          </p:cNvSpPr>
          <p:nvPr/>
        </p:nvSpPr>
        <p:spPr bwMode="auto">
          <a:xfrm>
            <a:off x="6996113" y="4048780"/>
            <a:ext cx="431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graphicFrame>
        <p:nvGraphicFramePr>
          <p:cNvPr id="23" name="Object 28"/>
          <p:cNvGraphicFramePr>
            <a:graphicFrameLocks/>
          </p:cNvGraphicFramePr>
          <p:nvPr>
            <p:extLst>
              <p:ext uri="{D42A27DB-BD31-4B8C-83A1-F6EECF244321}">
                <p14:modId xmlns:p14="http://schemas.microsoft.com/office/powerpoint/2010/main" val="1494273458"/>
              </p:ext>
            </p:extLst>
          </p:nvPr>
        </p:nvGraphicFramePr>
        <p:xfrm>
          <a:off x="7488238" y="3763030"/>
          <a:ext cx="1144587" cy="506413"/>
        </p:xfrm>
        <a:graphic>
          <a:graphicData uri="http://schemas.openxmlformats.org/presentationml/2006/ole">
            <mc:AlternateContent xmlns:mc="http://schemas.openxmlformats.org/markup-compatibility/2006">
              <mc:Choice xmlns:v="urn:schemas-microsoft-com:vml" Requires="v">
                <p:oleObj spid="_x0000_s21742" name="公式" r:id="rId7" imgW="660240" imgH="291960" progId="Equations">
                  <p:embed/>
                </p:oleObj>
              </mc:Choice>
              <mc:Fallback>
                <p:oleObj name="公式" r:id="rId7" imgW="660240" imgH="291960" progId="Equations">
                  <p:embed/>
                  <p:pic>
                    <p:nvPicPr>
                      <p:cNvPr id="20484" name="Object 28"/>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88238" y="3763030"/>
                        <a:ext cx="1144587"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4" name="Object 5"/>
          <p:cNvGraphicFramePr>
            <a:graphicFrameLocks/>
          </p:cNvGraphicFramePr>
          <p:nvPr>
            <p:extLst>
              <p:ext uri="{D42A27DB-BD31-4B8C-83A1-F6EECF244321}">
                <p14:modId xmlns:p14="http://schemas.microsoft.com/office/powerpoint/2010/main" val="2203782471"/>
              </p:ext>
            </p:extLst>
          </p:nvPr>
        </p:nvGraphicFramePr>
        <p:xfrm>
          <a:off x="9156700" y="3759855"/>
          <a:ext cx="660400" cy="550863"/>
        </p:xfrm>
        <a:graphic>
          <a:graphicData uri="http://schemas.openxmlformats.org/presentationml/2006/ole">
            <mc:AlternateContent xmlns:mc="http://schemas.openxmlformats.org/markup-compatibility/2006">
              <mc:Choice xmlns:v="urn:schemas-microsoft-com:vml" Requires="v">
                <p:oleObj spid="_x0000_s21743" r:id="rId9" imgW="380987" imgH="317542" progId="Equations">
                  <p:embed/>
                </p:oleObj>
              </mc:Choice>
              <mc:Fallback>
                <p:oleObj r:id="rId9" imgW="380987" imgH="317542" progId="Equations">
                  <p:embed/>
                  <p:pic>
                    <p:nvPicPr>
                      <p:cNvPr id="20485" name="Object 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156700" y="3759855"/>
                        <a:ext cx="660400" cy="55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5" name="Object 6"/>
          <p:cNvGraphicFramePr>
            <a:graphicFrameLocks noChangeAspect="1"/>
          </p:cNvGraphicFramePr>
          <p:nvPr>
            <p:extLst>
              <p:ext uri="{D42A27DB-BD31-4B8C-83A1-F6EECF244321}">
                <p14:modId xmlns:p14="http://schemas.microsoft.com/office/powerpoint/2010/main" val="3565573723"/>
              </p:ext>
            </p:extLst>
          </p:nvPr>
        </p:nvGraphicFramePr>
        <p:xfrm>
          <a:off x="2480470" y="4281814"/>
          <a:ext cx="2854325" cy="576263"/>
        </p:xfrm>
        <a:graphic>
          <a:graphicData uri="http://schemas.openxmlformats.org/presentationml/2006/ole">
            <mc:AlternateContent xmlns:mc="http://schemas.openxmlformats.org/markup-compatibility/2006">
              <mc:Choice xmlns:v="urn:schemas-microsoft-com:vml" Requires="v">
                <p:oleObj spid="_x0000_s21744" name="公式" r:id="rId11" imgW="1447560" imgH="291960" progId="Equations">
                  <p:embed/>
                </p:oleObj>
              </mc:Choice>
              <mc:Fallback>
                <p:oleObj name="公式" r:id="rId11" imgW="1447560" imgH="291960" progId="Equations">
                  <p:embed/>
                  <p:pic>
                    <p:nvPicPr>
                      <p:cNvPr id="20486"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80470" y="4281814"/>
                        <a:ext cx="2854325" cy="576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29"/>
          <p:cNvGraphicFramePr>
            <a:graphicFrameLocks/>
          </p:cNvGraphicFramePr>
          <p:nvPr>
            <p:extLst>
              <p:ext uri="{D42A27DB-BD31-4B8C-83A1-F6EECF244321}">
                <p14:modId xmlns:p14="http://schemas.microsoft.com/office/powerpoint/2010/main" val="310947901"/>
              </p:ext>
            </p:extLst>
          </p:nvPr>
        </p:nvGraphicFramePr>
        <p:xfrm>
          <a:off x="5556250" y="2048668"/>
          <a:ext cx="1346200" cy="646113"/>
        </p:xfrm>
        <a:graphic>
          <a:graphicData uri="http://schemas.openxmlformats.org/presentationml/2006/ole">
            <mc:AlternateContent xmlns:mc="http://schemas.openxmlformats.org/markup-compatibility/2006">
              <mc:Choice xmlns:v="urn:schemas-microsoft-com:vml" Requires="v">
                <p:oleObj spid="_x0000_s21745" name="公式" r:id="rId13" imgW="672840" imgH="317160" progId="Equations">
                  <p:embed/>
                </p:oleObj>
              </mc:Choice>
              <mc:Fallback>
                <p:oleObj name="公式" r:id="rId13" imgW="672840" imgH="317160" progId="Equations">
                  <p:embed/>
                  <p:pic>
                    <p:nvPicPr>
                      <p:cNvPr id="20487" name="Object 29"/>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556250" y="2048668"/>
                        <a:ext cx="1346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930696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par>
                                <p:cTn id="13" presetID="3" presetClass="entr" presetSubtype="1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par>
                                <p:cTn id="16" presetID="3" presetClass="entr" presetSubtype="1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zh-CN" altLang="en-US" dirty="0" smtClean="0"/>
              <a:t>引言</a:t>
            </a:r>
            <a:endParaRPr lang="zh-CN" altLang="en-US" dirty="0"/>
          </a:p>
        </p:txBody>
      </p:sp>
      <p:sp>
        <p:nvSpPr>
          <p:cNvPr id="3" name="Text Box 3"/>
          <p:cNvSpPr txBox="1">
            <a:spLocks noChangeArrowheads="1"/>
          </p:cNvSpPr>
          <p:nvPr/>
        </p:nvSpPr>
        <p:spPr bwMode="auto">
          <a:xfrm>
            <a:off x="1379538" y="1100658"/>
            <a:ext cx="7021512" cy="60939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40000"/>
              </a:lnSpc>
            </a:pPr>
            <a:r>
              <a:rPr lang="zh-CN" altLang="en-US" sz="2400" dirty="0">
                <a:solidFill>
                  <a:srgbClr val="000000"/>
                </a:solidFill>
                <a:latin typeface="+mn-ea"/>
                <a:ea typeface="+mn-ea"/>
              </a:rPr>
              <a:t>对控制系统的要求</a:t>
            </a:r>
            <a:r>
              <a:rPr lang="zh-CN" altLang="en-US" sz="2400" dirty="0" smtClean="0">
                <a:solidFill>
                  <a:srgbClr val="000000"/>
                </a:solidFill>
                <a:latin typeface="+mn-ea"/>
                <a:ea typeface="+mn-ea"/>
              </a:rPr>
              <a:t>：稳定性、准确性、快速性</a:t>
            </a:r>
            <a:endParaRPr lang="zh-CN" altLang="en-US" sz="2400" dirty="0">
              <a:solidFill>
                <a:srgbClr val="000000"/>
              </a:solidFill>
              <a:latin typeface="+mn-ea"/>
              <a:ea typeface="+mn-ea"/>
            </a:endParaRPr>
          </a:p>
        </p:txBody>
      </p:sp>
      <p:graphicFrame>
        <p:nvGraphicFramePr>
          <p:cNvPr id="13" name="图示 12"/>
          <p:cNvGraphicFramePr/>
          <p:nvPr>
            <p:extLst>
              <p:ext uri="{D42A27DB-BD31-4B8C-83A1-F6EECF244321}">
                <p14:modId xmlns:p14="http://schemas.microsoft.com/office/powerpoint/2010/main" val="234748086"/>
              </p:ext>
            </p:extLst>
          </p:nvPr>
        </p:nvGraphicFramePr>
        <p:xfrm>
          <a:off x="720151" y="3232283"/>
          <a:ext cx="10751696" cy="13557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 Box 6"/>
          <p:cNvSpPr txBox="1">
            <a:spLocks noChangeArrowheads="1"/>
          </p:cNvSpPr>
          <p:nvPr/>
        </p:nvSpPr>
        <p:spPr bwMode="auto">
          <a:xfrm>
            <a:off x="3449444" y="2429988"/>
            <a:ext cx="5000625" cy="590550"/>
          </a:xfrm>
          <a:prstGeom prst="rect">
            <a:avLst/>
          </a:prstGeom>
          <a:solidFill>
            <a:schemeClr val="accent1">
              <a:lumMod val="10000"/>
              <a:lumOff val="90000"/>
            </a:schemeClr>
          </a:solidFill>
          <a:ln w="9525" algn="ctr">
            <a:noFill/>
            <a:miter lim="800000"/>
            <a:headEnd/>
            <a:tailEnd/>
          </a:ln>
        </p:spPr>
        <p:txBody>
          <a:bodyPr lIns="36000" tIns="0" rIns="0" bIns="7200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40000"/>
              </a:lnSpc>
            </a:pPr>
            <a:r>
              <a:rPr lang="zh-CN" altLang="en-US" sz="2400" dirty="0">
                <a:solidFill>
                  <a:srgbClr val="000000"/>
                </a:solidFill>
                <a:latin typeface="+mn-ea"/>
                <a:ea typeface="+mn-ea"/>
              </a:rPr>
              <a:t>时域分析法、</a:t>
            </a:r>
            <a:r>
              <a:rPr lang="zh-CN" altLang="en-US" sz="2400" dirty="0">
                <a:latin typeface="+mn-ea"/>
                <a:ea typeface="+mn-ea"/>
              </a:rPr>
              <a:t>根轨迹法、</a:t>
            </a:r>
            <a:r>
              <a:rPr lang="zh-CN" altLang="en-US" sz="2400" dirty="0">
                <a:solidFill>
                  <a:srgbClr val="000000"/>
                </a:solidFill>
                <a:latin typeface="+mn-ea"/>
                <a:ea typeface="+mn-ea"/>
              </a:rPr>
              <a:t>频域分析法</a:t>
            </a:r>
          </a:p>
        </p:txBody>
      </p:sp>
      <p:grpSp>
        <p:nvGrpSpPr>
          <p:cNvPr id="6" name="Group 7"/>
          <p:cNvGrpSpPr>
            <a:grpSpLocks/>
          </p:cNvGrpSpPr>
          <p:nvPr/>
        </p:nvGrpSpPr>
        <p:grpSpPr bwMode="auto">
          <a:xfrm>
            <a:off x="4122545" y="1203643"/>
            <a:ext cx="3654426" cy="1227138"/>
            <a:chOff x="1800" y="955"/>
            <a:chExt cx="2302" cy="773"/>
          </a:xfrm>
        </p:grpSpPr>
        <p:sp>
          <p:nvSpPr>
            <p:cNvPr id="7" name="Text Box 8"/>
            <p:cNvSpPr txBox="1">
              <a:spLocks noChangeArrowheads="1"/>
            </p:cNvSpPr>
            <p:nvPr/>
          </p:nvSpPr>
          <p:spPr bwMode="auto">
            <a:xfrm>
              <a:off x="3168" y="1335"/>
              <a:ext cx="839"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pPr>
              <a:r>
                <a:rPr lang="zh-CN" altLang="en-US" sz="2400" dirty="0">
                  <a:solidFill>
                    <a:srgbClr val="000000"/>
                  </a:solidFill>
                  <a:latin typeface="+mn-ea"/>
                  <a:ea typeface="+mn-ea"/>
                </a:rPr>
                <a:t>分析方法</a:t>
              </a:r>
            </a:p>
          </p:txBody>
        </p:sp>
        <p:sp>
          <p:nvSpPr>
            <p:cNvPr id="9" name="AutoShape 10"/>
            <p:cNvSpPr>
              <a:spLocks noChangeArrowheads="1"/>
            </p:cNvSpPr>
            <p:nvPr/>
          </p:nvSpPr>
          <p:spPr bwMode="auto">
            <a:xfrm rot="16200000" flipV="1">
              <a:off x="2724" y="1308"/>
              <a:ext cx="454" cy="385"/>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8 w 21600"/>
                <a:gd name="T13" fmla="*/ 5386 h 21600"/>
                <a:gd name="T14" fmla="*/ 18888 w 21600"/>
                <a:gd name="T15" fmla="*/ 16214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
          <p:nvSpPr>
            <p:cNvPr id="8" name="Rectangle 9"/>
            <p:cNvSpPr>
              <a:spLocks noChangeArrowheads="1"/>
            </p:cNvSpPr>
            <p:nvPr/>
          </p:nvSpPr>
          <p:spPr bwMode="auto">
            <a:xfrm>
              <a:off x="1800" y="955"/>
              <a:ext cx="2302" cy="320"/>
            </a:xfrm>
            <a:prstGeom prst="rect">
              <a:avLst/>
            </a:prstGeom>
            <a:solidFill>
              <a:schemeClr val="accent1">
                <a:lumMod val="10000"/>
                <a:lumOff val="90000"/>
                <a:alpha val="0"/>
              </a:schemeClr>
            </a:solidFill>
            <a:ln w="19050">
              <a:solidFill>
                <a:srgbClr val="0070C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grpSp>
      <p:graphicFrame>
        <p:nvGraphicFramePr>
          <p:cNvPr id="14" name="图示 13"/>
          <p:cNvGraphicFramePr/>
          <p:nvPr>
            <p:extLst>
              <p:ext uri="{D42A27DB-BD31-4B8C-83A1-F6EECF244321}">
                <p14:modId xmlns:p14="http://schemas.microsoft.com/office/powerpoint/2010/main" val="961801485"/>
              </p:ext>
            </p:extLst>
          </p:nvPr>
        </p:nvGraphicFramePr>
        <p:xfrm>
          <a:off x="515937" y="4774335"/>
          <a:ext cx="11160125" cy="171803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242137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graphicEl>
                                              <a:dgm id="{9FB8D93E-75F9-4A08-9384-97E1DE30E0CC}"/>
                                            </p:graphicEl>
                                          </p:spTgt>
                                        </p:tgtEl>
                                        <p:attrNameLst>
                                          <p:attrName>style.visibility</p:attrName>
                                        </p:attrNameLst>
                                      </p:cBhvr>
                                      <p:to>
                                        <p:strVal val="visible"/>
                                      </p:to>
                                    </p:set>
                                    <p:animEffect transition="in" filter="fade">
                                      <p:cBhvr>
                                        <p:cTn id="17" dur="500"/>
                                        <p:tgtEl>
                                          <p:spTgt spid="13">
                                            <p:graphicEl>
                                              <a:dgm id="{9FB8D93E-75F9-4A08-9384-97E1DE30E0CC}"/>
                                            </p:graphicEl>
                                          </p:spTgt>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3">
                                            <p:graphicEl>
                                              <a:dgm id="{6F0493BF-3609-4692-B042-468D8389B73C}"/>
                                            </p:graphicEl>
                                          </p:spTgt>
                                        </p:tgtEl>
                                        <p:attrNameLst>
                                          <p:attrName>style.visibility</p:attrName>
                                        </p:attrNameLst>
                                      </p:cBhvr>
                                      <p:to>
                                        <p:strVal val="visible"/>
                                      </p:to>
                                    </p:set>
                                    <p:animEffect transition="in" filter="fade">
                                      <p:cBhvr>
                                        <p:cTn id="21" dur="500"/>
                                        <p:tgtEl>
                                          <p:spTgt spid="13">
                                            <p:graphicEl>
                                              <a:dgm id="{6F0493BF-3609-4692-B042-468D8389B73C}"/>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3">
                                            <p:graphicEl>
                                              <a:dgm id="{92CE83F4-083B-4F07-9DB4-1C02A45C2BD4}"/>
                                            </p:graphicEl>
                                          </p:spTgt>
                                        </p:tgtEl>
                                        <p:attrNameLst>
                                          <p:attrName>style.visibility</p:attrName>
                                        </p:attrNameLst>
                                      </p:cBhvr>
                                      <p:to>
                                        <p:strVal val="visible"/>
                                      </p:to>
                                    </p:set>
                                    <p:animEffect transition="in" filter="fade">
                                      <p:cBhvr>
                                        <p:cTn id="26" dur="500"/>
                                        <p:tgtEl>
                                          <p:spTgt spid="13">
                                            <p:graphicEl>
                                              <a:dgm id="{92CE83F4-083B-4F07-9DB4-1C02A45C2BD4}"/>
                                            </p:graphicEl>
                                          </p:spTgt>
                                        </p:tgtEl>
                                      </p:cBhvr>
                                    </p:animEffec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13">
                                            <p:graphicEl>
                                              <a:dgm id="{0A83C541-B3E5-4347-B8EB-C26AD89ABBD2}"/>
                                            </p:graphicEl>
                                          </p:spTgt>
                                        </p:tgtEl>
                                        <p:attrNameLst>
                                          <p:attrName>style.visibility</p:attrName>
                                        </p:attrNameLst>
                                      </p:cBhvr>
                                      <p:to>
                                        <p:strVal val="visible"/>
                                      </p:to>
                                    </p:set>
                                    <p:animEffect transition="in" filter="fade">
                                      <p:cBhvr>
                                        <p:cTn id="30" dur="500"/>
                                        <p:tgtEl>
                                          <p:spTgt spid="13">
                                            <p:graphicEl>
                                              <a:dgm id="{0A83C541-B3E5-4347-B8EB-C26AD89ABBD2}"/>
                                            </p:graphic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uiExpand="1">
        <p:bldSub>
          <a:bldDgm bld="one"/>
        </p:bldSub>
      </p:bldGraphic>
      <p:bldP spid="5" grpId="0" animBg="1"/>
      <p:bldGraphic spid="14" grpId="0">
        <p:bldAsOne/>
      </p:bldGraphic>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6.2 </a:t>
            </a:r>
            <a:r>
              <a:rPr lang="zh-CN" altLang="en-US" dirty="0"/>
              <a:t>串联超前校正</a:t>
            </a:r>
            <a:r>
              <a:rPr lang="zh-CN" altLang="en-US" dirty="0" smtClean="0"/>
              <a:t>设计</a:t>
            </a:r>
            <a:endParaRPr lang="zh-CN" altLang="en-US" dirty="0"/>
          </a:p>
        </p:txBody>
      </p:sp>
      <p:sp>
        <p:nvSpPr>
          <p:cNvPr id="3" name="Text Box 42"/>
          <p:cNvSpPr txBox="1">
            <a:spLocks noChangeArrowheads="1"/>
          </p:cNvSpPr>
          <p:nvPr/>
        </p:nvSpPr>
        <p:spPr bwMode="auto">
          <a:xfrm>
            <a:off x="520701" y="1443038"/>
            <a:ext cx="40322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dirty="0">
                <a:latin typeface="+mn-ea"/>
                <a:ea typeface="+mn-ea"/>
              </a:rPr>
              <a:t>(c</a:t>
            </a:r>
            <a:r>
              <a:rPr lang="en-US" altLang="zh-CN" sz="2000" dirty="0" smtClean="0">
                <a:latin typeface="+mn-ea"/>
                <a:ea typeface="+mn-ea"/>
              </a:rPr>
              <a:t>) </a:t>
            </a:r>
            <a:r>
              <a:rPr lang="zh-CN" altLang="en-US" sz="2000" dirty="0" smtClean="0">
                <a:latin typeface="+mn-ea"/>
                <a:ea typeface="+mn-ea"/>
              </a:rPr>
              <a:t>计算</a:t>
            </a:r>
            <a:r>
              <a:rPr lang="zh-CN" altLang="en-US" sz="2000" dirty="0">
                <a:latin typeface="+mn-ea"/>
                <a:ea typeface="+mn-ea"/>
              </a:rPr>
              <a:t>未校正系统的相位裕量</a:t>
            </a:r>
          </a:p>
        </p:txBody>
      </p:sp>
      <p:sp>
        <p:nvSpPr>
          <p:cNvPr id="4" name="Line 43"/>
          <p:cNvSpPr>
            <a:spLocks noChangeShapeType="1"/>
          </p:cNvSpPr>
          <p:nvPr/>
        </p:nvSpPr>
        <p:spPr bwMode="auto">
          <a:xfrm>
            <a:off x="7670801" y="2643188"/>
            <a:ext cx="331311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 name="Line 44"/>
          <p:cNvSpPr>
            <a:spLocks noChangeShapeType="1"/>
          </p:cNvSpPr>
          <p:nvPr/>
        </p:nvSpPr>
        <p:spPr bwMode="auto">
          <a:xfrm flipV="1">
            <a:off x="7670801" y="1419226"/>
            <a:ext cx="0" cy="194468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 name="Line 45"/>
          <p:cNvSpPr>
            <a:spLocks noChangeShapeType="1"/>
          </p:cNvSpPr>
          <p:nvPr/>
        </p:nvSpPr>
        <p:spPr bwMode="auto">
          <a:xfrm>
            <a:off x="7670801" y="4011613"/>
            <a:ext cx="33115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 name="Line 46"/>
          <p:cNvSpPr>
            <a:spLocks noChangeShapeType="1"/>
          </p:cNvSpPr>
          <p:nvPr/>
        </p:nvSpPr>
        <p:spPr bwMode="auto">
          <a:xfrm flipV="1">
            <a:off x="7670801" y="3508376"/>
            <a:ext cx="0" cy="15843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 name="Line 47"/>
          <p:cNvSpPr>
            <a:spLocks noChangeShapeType="1"/>
          </p:cNvSpPr>
          <p:nvPr/>
        </p:nvSpPr>
        <p:spPr bwMode="auto">
          <a:xfrm>
            <a:off x="7670801" y="1924051"/>
            <a:ext cx="1152525" cy="360362"/>
          </a:xfrm>
          <a:prstGeom prst="line">
            <a:avLst/>
          </a:prstGeom>
          <a:noFill/>
          <a:ln w="9525">
            <a:solidFill>
              <a:srgbClr val="CD191D"/>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Line 48"/>
          <p:cNvSpPr>
            <a:spLocks noChangeShapeType="1"/>
          </p:cNvSpPr>
          <p:nvPr/>
        </p:nvSpPr>
        <p:spPr bwMode="auto">
          <a:xfrm>
            <a:off x="8823326" y="2282826"/>
            <a:ext cx="1260475" cy="865187"/>
          </a:xfrm>
          <a:prstGeom prst="line">
            <a:avLst/>
          </a:prstGeom>
          <a:noFill/>
          <a:ln w="9525">
            <a:solidFill>
              <a:srgbClr val="CD191D"/>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 name="Line 49"/>
          <p:cNvSpPr>
            <a:spLocks noChangeShapeType="1"/>
          </p:cNvSpPr>
          <p:nvPr/>
        </p:nvSpPr>
        <p:spPr bwMode="auto">
          <a:xfrm>
            <a:off x="8859838" y="2282826"/>
            <a:ext cx="0" cy="36036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Line 50"/>
          <p:cNvSpPr>
            <a:spLocks noChangeShapeType="1"/>
          </p:cNvSpPr>
          <p:nvPr/>
        </p:nvSpPr>
        <p:spPr bwMode="auto">
          <a:xfrm>
            <a:off x="7670801" y="4587876"/>
            <a:ext cx="302418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Line 52"/>
          <p:cNvSpPr>
            <a:spLocks noChangeShapeType="1"/>
          </p:cNvSpPr>
          <p:nvPr/>
        </p:nvSpPr>
        <p:spPr bwMode="auto">
          <a:xfrm>
            <a:off x="9328151" y="2643188"/>
            <a:ext cx="0" cy="1944688"/>
          </a:xfrm>
          <a:prstGeom prst="line">
            <a:avLst/>
          </a:prstGeom>
          <a:noFill/>
          <a:ln w="9525">
            <a:solidFill>
              <a:srgbClr val="AC7F00"/>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Text Box 54"/>
          <p:cNvSpPr txBox="1">
            <a:spLocks noChangeArrowheads="1"/>
          </p:cNvSpPr>
          <p:nvPr/>
        </p:nvSpPr>
        <p:spPr bwMode="auto">
          <a:xfrm>
            <a:off x="7094538" y="3867151"/>
            <a:ext cx="7191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-90</a:t>
            </a:r>
            <a:r>
              <a:rPr lang="en-US" altLang="zh-CN" sz="1600" baseline="30000"/>
              <a:t>0</a:t>
            </a:r>
            <a:endParaRPr lang="en-US" altLang="zh-CN" sz="1600"/>
          </a:p>
        </p:txBody>
      </p:sp>
      <p:sp>
        <p:nvSpPr>
          <p:cNvPr id="14" name="Text Box 55"/>
          <p:cNvSpPr txBox="1">
            <a:spLocks noChangeArrowheads="1"/>
          </p:cNvSpPr>
          <p:nvPr/>
        </p:nvSpPr>
        <p:spPr bwMode="auto">
          <a:xfrm>
            <a:off x="7023101" y="4371976"/>
            <a:ext cx="71913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-180</a:t>
            </a:r>
            <a:r>
              <a:rPr lang="en-US" altLang="zh-CN" sz="1600" baseline="30000"/>
              <a:t>0</a:t>
            </a:r>
            <a:endParaRPr lang="en-US" altLang="zh-CN" sz="1600"/>
          </a:p>
        </p:txBody>
      </p:sp>
      <p:sp>
        <p:nvSpPr>
          <p:cNvPr id="15" name="Text Box 56"/>
          <p:cNvSpPr txBox="1">
            <a:spLocks noChangeArrowheads="1"/>
          </p:cNvSpPr>
          <p:nvPr/>
        </p:nvSpPr>
        <p:spPr bwMode="auto">
          <a:xfrm>
            <a:off x="7383463" y="2498726"/>
            <a:ext cx="4333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0</a:t>
            </a:r>
          </a:p>
        </p:txBody>
      </p:sp>
      <p:sp>
        <p:nvSpPr>
          <p:cNvPr id="16" name="Text Box 57"/>
          <p:cNvSpPr txBox="1">
            <a:spLocks noChangeArrowheads="1"/>
          </p:cNvSpPr>
          <p:nvPr/>
        </p:nvSpPr>
        <p:spPr bwMode="auto">
          <a:xfrm>
            <a:off x="7023101" y="1274763"/>
            <a:ext cx="7207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i="1">
                <a:latin typeface="Times New Roman" panose="02020603050405020304" pitchFamily="18" charset="0"/>
                <a:cs typeface="Times New Roman" panose="02020603050405020304" pitchFamily="18" charset="0"/>
              </a:rPr>
              <a:t>L(</a:t>
            </a:r>
            <a:r>
              <a:rPr lang="el-GR" altLang="zh-CN" sz="1600" i="1">
                <a:latin typeface="Times New Roman" panose="02020603050405020304" pitchFamily="18" charset="0"/>
                <a:cs typeface="Times New Roman" panose="02020603050405020304" pitchFamily="18" charset="0"/>
              </a:rPr>
              <a:t>ω</a:t>
            </a:r>
            <a:r>
              <a:rPr lang="en-US" altLang="zh-CN" sz="1600" i="1">
                <a:latin typeface="Times New Roman" panose="02020603050405020304" pitchFamily="18" charset="0"/>
                <a:cs typeface="Times New Roman" panose="02020603050405020304" pitchFamily="18" charset="0"/>
              </a:rPr>
              <a:t>)</a:t>
            </a:r>
            <a:endParaRPr lang="el-GR" altLang="zh-CN" sz="1600" i="1">
              <a:latin typeface="Times New Roman" panose="02020603050405020304" pitchFamily="18" charset="0"/>
              <a:cs typeface="Times New Roman" panose="02020603050405020304" pitchFamily="18" charset="0"/>
            </a:endParaRPr>
          </a:p>
        </p:txBody>
      </p:sp>
      <p:sp>
        <p:nvSpPr>
          <p:cNvPr id="17" name="Text Box 58"/>
          <p:cNvSpPr txBox="1">
            <a:spLocks noChangeArrowheads="1"/>
          </p:cNvSpPr>
          <p:nvPr/>
        </p:nvSpPr>
        <p:spPr bwMode="auto">
          <a:xfrm>
            <a:off x="10694988" y="2643188"/>
            <a:ext cx="3968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600" i="1">
                <a:latin typeface="Times New Roman" panose="02020603050405020304" pitchFamily="18" charset="0"/>
                <a:cs typeface="Times New Roman" panose="02020603050405020304" pitchFamily="18" charset="0"/>
              </a:rPr>
              <a:t>ω</a:t>
            </a:r>
          </a:p>
        </p:txBody>
      </p:sp>
      <p:sp>
        <p:nvSpPr>
          <p:cNvPr id="18" name="Text Box 59"/>
          <p:cNvSpPr txBox="1">
            <a:spLocks noChangeArrowheads="1"/>
          </p:cNvSpPr>
          <p:nvPr/>
        </p:nvSpPr>
        <p:spPr bwMode="auto">
          <a:xfrm>
            <a:off x="10694988" y="3651251"/>
            <a:ext cx="4699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600" i="1">
                <a:latin typeface="Times New Roman" panose="02020603050405020304" pitchFamily="18" charset="0"/>
                <a:cs typeface="Times New Roman" panose="02020603050405020304" pitchFamily="18" charset="0"/>
              </a:rPr>
              <a:t>ω</a:t>
            </a:r>
          </a:p>
        </p:txBody>
      </p:sp>
      <p:sp>
        <p:nvSpPr>
          <p:cNvPr id="19" name="Text Box 60"/>
          <p:cNvSpPr txBox="1">
            <a:spLocks noChangeArrowheads="1"/>
          </p:cNvSpPr>
          <p:nvPr/>
        </p:nvSpPr>
        <p:spPr bwMode="auto">
          <a:xfrm>
            <a:off x="6951663" y="3435351"/>
            <a:ext cx="7207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600" i="1">
                <a:latin typeface="Times New Roman" panose="02020603050405020304" pitchFamily="18" charset="0"/>
                <a:cs typeface="Times New Roman" panose="02020603050405020304" pitchFamily="18" charset="0"/>
              </a:rPr>
              <a:t>φ</a:t>
            </a:r>
            <a:r>
              <a:rPr lang="en-US" altLang="zh-CN" sz="1600" i="1">
                <a:latin typeface="Times New Roman" panose="02020603050405020304" pitchFamily="18" charset="0"/>
                <a:cs typeface="Times New Roman" panose="02020603050405020304" pitchFamily="18" charset="0"/>
              </a:rPr>
              <a:t>(</a:t>
            </a:r>
            <a:r>
              <a:rPr lang="el-GR" altLang="zh-CN" sz="1600" i="1">
                <a:latin typeface="Times New Roman" panose="02020603050405020304" pitchFamily="18" charset="0"/>
                <a:cs typeface="Times New Roman" panose="02020603050405020304" pitchFamily="18" charset="0"/>
              </a:rPr>
              <a:t>ω</a:t>
            </a:r>
            <a:r>
              <a:rPr lang="en-US" altLang="zh-CN" sz="1600" i="1">
                <a:latin typeface="Times New Roman" panose="02020603050405020304" pitchFamily="18" charset="0"/>
                <a:cs typeface="Times New Roman" panose="02020603050405020304" pitchFamily="18" charset="0"/>
              </a:rPr>
              <a:t>)</a:t>
            </a:r>
            <a:endParaRPr lang="el-GR" altLang="zh-CN" sz="1600" i="1">
              <a:latin typeface="Times New Roman" panose="02020603050405020304" pitchFamily="18" charset="0"/>
              <a:cs typeface="Times New Roman" panose="02020603050405020304" pitchFamily="18" charset="0"/>
            </a:endParaRPr>
          </a:p>
        </p:txBody>
      </p:sp>
      <p:sp>
        <p:nvSpPr>
          <p:cNvPr id="20" name="Text Box 61"/>
          <p:cNvSpPr txBox="1">
            <a:spLocks noChangeArrowheads="1"/>
          </p:cNvSpPr>
          <p:nvPr/>
        </p:nvSpPr>
        <p:spPr bwMode="auto">
          <a:xfrm>
            <a:off x="7634288" y="2667001"/>
            <a:ext cx="4333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1</a:t>
            </a:r>
          </a:p>
        </p:txBody>
      </p:sp>
      <p:sp>
        <p:nvSpPr>
          <p:cNvPr id="21" name="Text Box 62"/>
          <p:cNvSpPr txBox="1">
            <a:spLocks noChangeArrowheads="1"/>
          </p:cNvSpPr>
          <p:nvPr/>
        </p:nvSpPr>
        <p:spPr bwMode="auto">
          <a:xfrm>
            <a:off x="6878638" y="1779588"/>
            <a:ext cx="9366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20lg20</a:t>
            </a:r>
          </a:p>
        </p:txBody>
      </p:sp>
      <p:graphicFrame>
        <p:nvGraphicFramePr>
          <p:cNvPr id="22" name="Object 63"/>
          <p:cNvGraphicFramePr>
            <a:graphicFrameLocks noChangeAspect="1"/>
          </p:cNvGraphicFramePr>
          <p:nvPr>
            <p:extLst>
              <p:ext uri="{D42A27DB-BD31-4B8C-83A1-F6EECF244321}">
                <p14:modId xmlns:p14="http://schemas.microsoft.com/office/powerpoint/2010/main" val="698575980"/>
              </p:ext>
            </p:extLst>
          </p:nvPr>
        </p:nvGraphicFramePr>
        <p:xfrm>
          <a:off x="1373191" y="3077882"/>
          <a:ext cx="4991099" cy="357022"/>
        </p:xfrm>
        <a:graphic>
          <a:graphicData uri="http://schemas.openxmlformats.org/presentationml/2006/ole">
            <mc:AlternateContent xmlns:mc="http://schemas.openxmlformats.org/markup-compatibility/2006">
              <mc:Choice xmlns:v="urn:schemas-microsoft-com:vml" Requires="v">
                <p:oleObj spid="_x0000_s22678" r:id="rId3" imgW="3365817" imgH="241617" progId="Equation.3">
                  <p:embed/>
                </p:oleObj>
              </mc:Choice>
              <mc:Fallback>
                <p:oleObj r:id="rId3" imgW="3365817" imgH="241617" progId="Equation.3">
                  <p:embed/>
                  <p:pic>
                    <p:nvPicPr>
                      <p:cNvPr id="21506" name="Object 6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3191" y="3077882"/>
                        <a:ext cx="4991099" cy="357022"/>
                      </a:xfrm>
                      <a:prstGeom prst="rect">
                        <a:avLst/>
                      </a:prstGeom>
                      <a:ln>
                        <a:noFill/>
                      </a:ln>
                    </p:spPr>
                  </p:pic>
                </p:oleObj>
              </mc:Fallback>
            </mc:AlternateContent>
          </a:graphicData>
        </a:graphic>
      </p:graphicFrame>
      <p:graphicFrame>
        <p:nvGraphicFramePr>
          <p:cNvPr id="23" name="Object 65"/>
          <p:cNvGraphicFramePr>
            <a:graphicFrameLocks noChangeAspect="1"/>
          </p:cNvGraphicFramePr>
          <p:nvPr>
            <p:extLst>
              <p:ext uri="{D42A27DB-BD31-4B8C-83A1-F6EECF244321}">
                <p14:modId xmlns:p14="http://schemas.microsoft.com/office/powerpoint/2010/main" val="1534568047"/>
              </p:ext>
            </p:extLst>
          </p:nvPr>
        </p:nvGraphicFramePr>
        <p:xfrm>
          <a:off x="1373191" y="2211107"/>
          <a:ext cx="4123787" cy="708636"/>
        </p:xfrm>
        <a:graphic>
          <a:graphicData uri="http://schemas.openxmlformats.org/presentationml/2006/ole">
            <mc:AlternateContent xmlns:mc="http://schemas.openxmlformats.org/markup-compatibility/2006">
              <mc:Choice xmlns:v="urn:schemas-microsoft-com:vml" Requires="v">
                <p:oleObj spid="_x0000_s22679" r:id="rId5" imgW="2730817" imgH="470217" progId="Equation.3">
                  <p:embed/>
                </p:oleObj>
              </mc:Choice>
              <mc:Fallback>
                <p:oleObj r:id="rId5" imgW="2730817" imgH="470217" progId="Equation.3">
                  <p:embed/>
                  <p:pic>
                    <p:nvPicPr>
                      <p:cNvPr id="21507" name="Object 6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73191" y="2211107"/>
                        <a:ext cx="4123787" cy="708636"/>
                      </a:xfrm>
                      <a:prstGeom prst="rect">
                        <a:avLst/>
                      </a:prstGeom>
                      <a:noFill/>
                      <a:ln>
                        <a:noFill/>
                      </a:ln>
                    </p:spPr>
                  </p:pic>
                </p:oleObj>
              </mc:Fallback>
            </mc:AlternateContent>
          </a:graphicData>
        </a:graphic>
      </p:graphicFrame>
      <p:sp>
        <p:nvSpPr>
          <p:cNvPr id="24" name="Freeform 66"/>
          <p:cNvSpPr>
            <a:spLocks noChangeArrowheads="1"/>
          </p:cNvSpPr>
          <p:nvPr/>
        </p:nvSpPr>
        <p:spPr bwMode="auto">
          <a:xfrm>
            <a:off x="7851776" y="4011613"/>
            <a:ext cx="2232025" cy="576263"/>
          </a:xfrm>
          <a:custGeom>
            <a:avLst/>
            <a:gdLst>
              <a:gd name="T0" fmla="*/ 0 w 1361"/>
              <a:gd name="T1" fmla="*/ 0 h 363"/>
              <a:gd name="T2" fmla="*/ 2147483647 w 1361"/>
              <a:gd name="T3" fmla="*/ 2147483647 h 363"/>
              <a:gd name="T4" fmla="*/ 2147483647 w 1361"/>
              <a:gd name="T5" fmla="*/ 2147483647 h 363"/>
              <a:gd name="T6" fmla="*/ 2147483647 w 1361"/>
              <a:gd name="T7" fmla="*/ 2147483647 h 363"/>
              <a:gd name="T8" fmla="*/ 0 60000 65536"/>
              <a:gd name="T9" fmla="*/ 0 60000 65536"/>
              <a:gd name="T10" fmla="*/ 0 60000 65536"/>
              <a:gd name="T11" fmla="*/ 0 60000 65536"/>
              <a:gd name="T12" fmla="*/ 0 w 1361"/>
              <a:gd name="T13" fmla="*/ 0 h 363"/>
              <a:gd name="T14" fmla="*/ 1361 w 1361"/>
              <a:gd name="T15" fmla="*/ 363 h 363"/>
            </a:gdLst>
            <a:ahLst/>
            <a:cxnLst>
              <a:cxn ang="T8">
                <a:pos x="T0" y="T1"/>
              </a:cxn>
              <a:cxn ang="T9">
                <a:pos x="T2" y="T3"/>
              </a:cxn>
              <a:cxn ang="T10">
                <a:pos x="T4" y="T5"/>
              </a:cxn>
              <a:cxn ang="T11">
                <a:pos x="T6" y="T7"/>
              </a:cxn>
            </a:cxnLst>
            <a:rect l="T12" t="T13" r="T14" b="T15"/>
            <a:pathLst>
              <a:path w="1361" h="363">
                <a:moveTo>
                  <a:pt x="0" y="0"/>
                </a:moveTo>
                <a:cubicBezTo>
                  <a:pt x="212" y="19"/>
                  <a:pt x="424" y="38"/>
                  <a:pt x="590" y="91"/>
                </a:cubicBezTo>
                <a:cubicBezTo>
                  <a:pt x="756" y="144"/>
                  <a:pt x="870" y="273"/>
                  <a:pt x="998" y="318"/>
                </a:cubicBezTo>
                <a:cubicBezTo>
                  <a:pt x="1126" y="363"/>
                  <a:pt x="1308" y="356"/>
                  <a:pt x="1361" y="363"/>
                </a:cubicBezTo>
              </a:path>
            </a:pathLst>
          </a:custGeom>
          <a:noFill/>
          <a:ln w="9525">
            <a:solidFill>
              <a:srgbClr val="CD191D"/>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 name="Text Box 67"/>
          <p:cNvSpPr txBox="1">
            <a:spLocks noChangeArrowheads="1"/>
          </p:cNvSpPr>
          <p:nvPr/>
        </p:nvSpPr>
        <p:spPr bwMode="auto">
          <a:xfrm>
            <a:off x="515938" y="3771901"/>
            <a:ext cx="4105275" cy="453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en-US" altLang="zh-CN" sz="2000" dirty="0">
                <a:latin typeface="+mn-ea"/>
                <a:ea typeface="+mn-ea"/>
              </a:rPr>
              <a:t>(d</a:t>
            </a:r>
            <a:r>
              <a:rPr lang="en-US" altLang="zh-CN" sz="2000" dirty="0" smtClean="0">
                <a:latin typeface="+mn-ea"/>
                <a:ea typeface="+mn-ea"/>
              </a:rPr>
              <a:t>) </a:t>
            </a:r>
            <a:r>
              <a:rPr lang="zh-CN" altLang="en-US" sz="2000" dirty="0" smtClean="0">
                <a:latin typeface="+mn-ea"/>
                <a:ea typeface="+mn-ea"/>
              </a:rPr>
              <a:t>计算</a:t>
            </a:r>
            <a:r>
              <a:rPr lang="zh-CN" altLang="en-US" sz="2000" dirty="0">
                <a:latin typeface="+mn-ea"/>
                <a:ea typeface="+mn-ea"/>
              </a:rPr>
              <a:t>超前校正应产生的超前角</a:t>
            </a:r>
            <a:r>
              <a:rPr lang="el-GR" altLang="zh-CN" sz="2000" b="1" i="1" dirty="0">
                <a:latin typeface="+mj-ea"/>
                <a:ea typeface="+mj-ea"/>
                <a:cs typeface="Times New Roman" panose="02020603050405020304" pitchFamily="18" charset="0"/>
              </a:rPr>
              <a:t>φ</a:t>
            </a:r>
          </a:p>
        </p:txBody>
      </p:sp>
      <p:graphicFrame>
        <p:nvGraphicFramePr>
          <p:cNvPr id="26" name="Object 68"/>
          <p:cNvGraphicFramePr>
            <a:graphicFrameLocks noChangeAspect="1"/>
          </p:cNvGraphicFramePr>
          <p:nvPr>
            <p:extLst>
              <p:ext uri="{D42A27DB-BD31-4B8C-83A1-F6EECF244321}">
                <p14:modId xmlns:p14="http://schemas.microsoft.com/office/powerpoint/2010/main" val="172659574"/>
              </p:ext>
            </p:extLst>
          </p:nvPr>
        </p:nvGraphicFramePr>
        <p:xfrm>
          <a:off x="1373191" y="4457227"/>
          <a:ext cx="4554537" cy="500560"/>
        </p:xfrm>
        <a:graphic>
          <a:graphicData uri="http://schemas.openxmlformats.org/presentationml/2006/ole">
            <mc:AlternateContent xmlns:mc="http://schemas.openxmlformats.org/markup-compatibility/2006">
              <mc:Choice xmlns:v="urn:schemas-microsoft-com:vml" Requires="v">
                <p:oleObj spid="_x0000_s22680" name="公式" r:id="rId7" imgW="1854000" imgH="203040" progId="Equations">
                  <p:embed/>
                </p:oleObj>
              </mc:Choice>
              <mc:Fallback>
                <p:oleObj name="公式" r:id="rId7" imgW="1854000" imgH="203040" progId="Equations">
                  <p:embed/>
                  <p:pic>
                    <p:nvPicPr>
                      <p:cNvPr id="21508" name="Object 6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73191" y="4457227"/>
                        <a:ext cx="4554537" cy="500560"/>
                      </a:xfrm>
                      <a:prstGeom prst="rect">
                        <a:avLst/>
                      </a:prstGeom>
                      <a:noFill/>
                      <a:ln>
                        <a:noFill/>
                      </a:ln>
                    </p:spPr>
                  </p:pic>
                </p:oleObj>
              </mc:Fallback>
            </mc:AlternateContent>
          </a:graphicData>
        </a:graphic>
      </p:graphicFrame>
      <p:sp>
        <p:nvSpPr>
          <p:cNvPr id="27" name="Text Box 69"/>
          <p:cNvSpPr txBox="1">
            <a:spLocks noChangeArrowheads="1"/>
          </p:cNvSpPr>
          <p:nvPr/>
        </p:nvSpPr>
        <p:spPr bwMode="auto">
          <a:xfrm>
            <a:off x="515938" y="5306395"/>
            <a:ext cx="11160125" cy="1004530"/>
          </a:xfrm>
          <a:prstGeom prst="roundRect">
            <a:avLst/>
          </a:prstGeom>
          <a:solidFill>
            <a:schemeClr val="accent1">
              <a:lumMod val="10000"/>
              <a:lumOff val="90000"/>
            </a:schemeClr>
          </a:solid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b="1" dirty="0">
                <a:solidFill>
                  <a:srgbClr val="C00000"/>
                </a:solidFill>
                <a:latin typeface="+mj-ea"/>
                <a:ea typeface="+mj-ea"/>
              </a:rPr>
              <a:t>注</a:t>
            </a:r>
            <a:r>
              <a:rPr lang="zh-CN" altLang="en-US" sz="2000" b="1" dirty="0" smtClean="0">
                <a:solidFill>
                  <a:srgbClr val="C00000"/>
                </a:solidFill>
                <a:latin typeface="+mj-ea"/>
                <a:ea typeface="+mj-ea"/>
              </a:rPr>
              <a:t>：</a:t>
            </a:r>
            <a:r>
              <a:rPr lang="el-GR" altLang="zh-CN" b="1" i="1" dirty="0" smtClean="0">
                <a:latin typeface="+mj-ea"/>
                <a:ea typeface="+mj-ea"/>
                <a:cs typeface="Times New Roman" panose="02020603050405020304" pitchFamily="18" charset="0"/>
              </a:rPr>
              <a:t>ε</a:t>
            </a:r>
            <a:r>
              <a:rPr lang="zh-CN" altLang="en-US" dirty="0" smtClean="0">
                <a:latin typeface="+mn-ea"/>
                <a:ea typeface="+mn-ea"/>
              </a:rPr>
              <a:t>是补偿穿越频率</a:t>
            </a:r>
            <a:r>
              <a:rPr lang="el-GR" altLang="zh-CN" b="1" i="1" dirty="0" smtClean="0">
                <a:latin typeface="+mj-ea"/>
                <a:ea typeface="+mj-ea"/>
              </a:rPr>
              <a:t>ω</a:t>
            </a:r>
            <a:r>
              <a:rPr lang="en-US" altLang="zh-CN" b="1" i="1" baseline="-25000" dirty="0" smtClean="0">
                <a:latin typeface="+mj-ea"/>
                <a:ea typeface="+mj-ea"/>
              </a:rPr>
              <a:t>c</a:t>
            </a:r>
            <a:r>
              <a:rPr lang="zh-CN" altLang="en-US" dirty="0" smtClean="0">
                <a:latin typeface="+mn-ea"/>
                <a:ea typeface="+mn-ea"/>
              </a:rPr>
              <a:t>提高所引起的相位滞后。一般地，按原系统</a:t>
            </a:r>
            <a:r>
              <a:rPr lang="en-US" altLang="zh-CN" b="1" dirty="0" smtClean="0">
                <a:latin typeface="+mj-ea"/>
                <a:ea typeface="+mj-ea"/>
              </a:rPr>
              <a:t>Bode</a:t>
            </a:r>
            <a:r>
              <a:rPr lang="zh-CN" altLang="en-US" dirty="0" smtClean="0">
                <a:latin typeface="+mn-ea"/>
                <a:ea typeface="+mn-ea"/>
              </a:rPr>
              <a:t>图在</a:t>
            </a:r>
            <a:r>
              <a:rPr lang="el-GR" altLang="zh-CN" b="1" i="1" dirty="0" smtClean="0">
                <a:latin typeface="+mj-ea"/>
                <a:ea typeface="+mj-ea"/>
              </a:rPr>
              <a:t>ω</a:t>
            </a:r>
            <a:r>
              <a:rPr lang="en-US" altLang="zh-CN" b="1" i="1" baseline="-25000" dirty="0" smtClean="0">
                <a:latin typeface="+mj-ea"/>
                <a:ea typeface="+mj-ea"/>
              </a:rPr>
              <a:t>c</a:t>
            </a:r>
            <a:r>
              <a:rPr lang="zh-CN" altLang="en-US" dirty="0" smtClean="0">
                <a:latin typeface="+mn-ea"/>
                <a:ea typeface="+mn-ea"/>
              </a:rPr>
              <a:t>处渐近线斜率的大小确定</a:t>
            </a:r>
            <a:r>
              <a:rPr lang="zh-CN" altLang="en-US" sz="2000" dirty="0" smtClean="0">
                <a:latin typeface="+mn-ea"/>
                <a:ea typeface="+mn-ea"/>
              </a:rPr>
              <a:t>：</a:t>
            </a:r>
            <a:endParaRPr lang="en-US" altLang="zh-CN" sz="2000" dirty="0" smtClean="0">
              <a:latin typeface="+mn-ea"/>
              <a:ea typeface="+mn-ea"/>
            </a:endParaRPr>
          </a:p>
          <a:p>
            <a:pPr algn="ctr" eaLnBrk="1" hangingPunct="1">
              <a:lnSpc>
                <a:spcPct val="150000"/>
              </a:lnSpc>
            </a:pPr>
            <a:r>
              <a:rPr lang="el-GR" altLang="zh-CN" b="1" i="1" dirty="0">
                <a:latin typeface="+mj-ea"/>
                <a:ea typeface="+mj-ea"/>
              </a:rPr>
              <a:t>ε</a:t>
            </a:r>
            <a:r>
              <a:rPr lang="en-US" altLang="zh-CN" b="1" dirty="0">
                <a:latin typeface="+mj-ea"/>
                <a:ea typeface="+mj-ea"/>
              </a:rPr>
              <a:t>=5</a:t>
            </a:r>
            <a:r>
              <a:rPr lang="en-US" altLang="zh-CN" b="1" baseline="30000" dirty="0">
                <a:latin typeface="+mj-ea"/>
                <a:ea typeface="+mj-ea"/>
              </a:rPr>
              <a:t>0</a:t>
            </a:r>
            <a:r>
              <a:rPr lang="zh-CN" altLang="en-US" b="1" dirty="0">
                <a:latin typeface="+mj-ea"/>
                <a:ea typeface="+mj-ea"/>
              </a:rPr>
              <a:t>～</a:t>
            </a:r>
            <a:r>
              <a:rPr lang="en-US" altLang="zh-CN" b="1" dirty="0">
                <a:latin typeface="+mj-ea"/>
                <a:ea typeface="+mj-ea"/>
              </a:rPr>
              <a:t>10</a:t>
            </a:r>
            <a:r>
              <a:rPr lang="en-US" altLang="zh-CN" b="1" baseline="30000" dirty="0">
                <a:latin typeface="+mj-ea"/>
                <a:ea typeface="+mj-ea"/>
              </a:rPr>
              <a:t>0</a:t>
            </a:r>
            <a:r>
              <a:rPr lang="zh-CN" altLang="en-US" dirty="0">
                <a:latin typeface="+mn-ea"/>
                <a:ea typeface="+mn-ea"/>
              </a:rPr>
              <a:t>，渐近线斜率为</a:t>
            </a:r>
            <a:r>
              <a:rPr lang="en-US" altLang="zh-CN" b="1" dirty="0">
                <a:latin typeface="+mj-ea"/>
                <a:ea typeface="+mj-ea"/>
              </a:rPr>
              <a:t>-40dB/</a:t>
            </a:r>
            <a:r>
              <a:rPr lang="en-US" altLang="zh-CN" b="1" dirty="0" err="1">
                <a:latin typeface="+mj-ea"/>
                <a:ea typeface="+mj-ea"/>
              </a:rPr>
              <a:t>dec</a:t>
            </a:r>
            <a:r>
              <a:rPr lang="zh-CN" altLang="en-US" dirty="0">
                <a:latin typeface="+mn-ea"/>
                <a:ea typeface="+mn-ea"/>
              </a:rPr>
              <a:t>； </a:t>
            </a:r>
            <a:r>
              <a:rPr lang="el-GR" altLang="zh-CN" b="1" i="1" dirty="0">
                <a:latin typeface="+mj-ea"/>
                <a:ea typeface="+mj-ea"/>
              </a:rPr>
              <a:t>ε</a:t>
            </a:r>
            <a:r>
              <a:rPr lang="en-US" altLang="zh-CN" b="1" dirty="0">
                <a:latin typeface="+mj-ea"/>
                <a:ea typeface="+mj-ea"/>
              </a:rPr>
              <a:t>=12</a:t>
            </a:r>
            <a:r>
              <a:rPr lang="en-US" altLang="zh-CN" b="1" baseline="30000" dirty="0">
                <a:latin typeface="+mj-ea"/>
                <a:ea typeface="+mj-ea"/>
              </a:rPr>
              <a:t>0</a:t>
            </a:r>
            <a:r>
              <a:rPr lang="zh-CN" altLang="en-US" b="1" dirty="0">
                <a:latin typeface="+mj-ea"/>
                <a:ea typeface="+mj-ea"/>
              </a:rPr>
              <a:t>～</a:t>
            </a:r>
            <a:r>
              <a:rPr lang="en-US" altLang="zh-CN" b="1" dirty="0">
                <a:latin typeface="+mj-ea"/>
                <a:ea typeface="+mj-ea"/>
              </a:rPr>
              <a:t>20</a:t>
            </a:r>
            <a:r>
              <a:rPr lang="en-US" altLang="zh-CN" b="1" baseline="30000" dirty="0">
                <a:latin typeface="+mj-ea"/>
                <a:ea typeface="+mj-ea"/>
              </a:rPr>
              <a:t>0</a:t>
            </a:r>
            <a:r>
              <a:rPr lang="zh-CN" altLang="en-US" dirty="0">
                <a:latin typeface="+mn-ea"/>
                <a:ea typeface="+mn-ea"/>
              </a:rPr>
              <a:t>，渐近线斜率为</a:t>
            </a:r>
            <a:r>
              <a:rPr lang="en-US" altLang="zh-CN" b="1" dirty="0">
                <a:latin typeface="+mj-ea"/>
                <a:ea typeface="+mj-ea"/>
              </a:rPr>
              <a:t>-60dB/</a:t>
            </a:r>
            <a:r>
              <a:rPr lang="en-US" altLang="zh-CN" b="1" dirty="0" err="1">
                <a:latin typeface="+mj-ea"/>
                <a:ea typeface="+mj-ea"/>
              </a:rPr>
              <a:t>dec</a:t>
            </a:r>
            <a:endParaRPr lang="zh-CN" altLang="el-GR" sz="2000" b="1" baseline="-25000" dirty="0">
              <a:latin typeface="+mj-ea"/>
              <a:ea typeface="+mj-ea"/>
            </a:endParaRPr>
          </a:p>
        </p:txBody>
      </p:sp>
      <p:sp>
        <p:nvSpPr>
          <p:cNvPr id="28" name="Text Box 61"/>
          <p:cNvSpPr txBox="1">
            <a:spLocks noChangeArrowheads="1"/>
          </p:cNvSpPr>
          <p:nvPr/>
        </p:nvSpPr>
        <p:spPr bwMode="auto">
          <a:xfrm>
            <a:off x="8715376" y="2643188"/>
            <a:ext cx="43338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2</a:t>
            </a:r>
          </a:p>
        </p:txBody>
      </p:sp>
      <p:sp>
        <p:nvSpPr>
          <p:cNvPr id="29" name="Text Box 61"/>
          <p:cNvSpPr txBox="1">
            <a:spLocks noChangeArrowheads="1"/>
          </p:cNvSpPr>
          <p:nvPr/>
        </p:nvSpPr>
        <p:spPr bwMode="auto">
          <a:xfrm>
            <a:off x="9147176" y="2306638"/>
            <a:ext cx="6477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6.16</a:t>
            </a:r>
          </a:p>
        </p:txBody>
      </p:sp>
      <p:graphicFrame>
        <p:nvGraphicFramePr>
          <p:cNvPr id="30" name="Object 5"/>
          <p:cNvGraphicFramePr>
            <a:graphicFrameLocks/>
          </p:cNvGraphicFramePr>
          <p:nvPr>
            <p:extLst>
              <p:ext uri="{D42A27DB-BD31-4B8C-83A1-F6EECF244321}">
                <p14:modId xmlns:p14="http://schemas.microsoft.com/office/powerpoint/2010/main" val="3054112806"/>
              </p:ext>
            </p:extLst>
          </p:nvPr>
        </p:nvGraphicFramePr>
        <p:xfrm>
          <a:off x="9220201" y="1490663"/>
          <a:ext cx="1346200" cy="646113"/>
        </p:xfrm>
        <a:graphic>
          <a:graphicData uri="http://schemas.openxmlformats.org/presentationml/2006/ole">
            <mc:AlternateContent xmlns:mc="http://schemas.openxmlformats.org/markup-compatibility/2006">
              <mc:Choice xmlns:v="urn:schemas-microsoft-com:vml" Requires="v">
                <p:oleObj spid="_x0000_s22681" name="公式" r:id="rId9" imgW="672840" imgH="317160" progId="Equations">
                  <p:embed/>
                </p:oleObj>
              </mc:Choice>
              <mc:Fallback>
                <p:oleObj name="公式" r:id="rId9" imgW="672840" imgH="317160" progId="Equations">
                  <p:embed/>
                  <p:pic>
                    <p:nvPicPr>
                      <p:cNvPr id="21509" name="Object 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220201" y="1490663"/>
                        <a:ext cx="1346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cxnSp>
        <p:nvCxnSpPr>
          <p:cNvPr id="31" name="直接连接符 30"/>
          <p:cNvCxnSpPr/>
          <p:nvPr/>
        </p:nvCxnSpPr>
        <p:spPr>
          <a:xfrm>
            <a:off x="8572501" y="4443413"/>
            <a:ext cx="719137"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a:off x="8788401" y="4227513"/>
            <a:ext cx="0" cy="2159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p:nvPr/>
        </p:nvCxnSpPr>
        <p:spPr>
          <a:xfrm>
            <a:off x="8788401" y="4587876"/>
            <a:ext cx="0" cy="215900"/>
          </a:xfrm>
          <a:prstGeom prst="straightConnector1">
            <a:avLst/>
          </a:prstGeom>
          <a:ln>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34" name="TextBox 39"/>
          <p:cNvSpPr txBox="1"/>
          <p:nvPr/>
        </p:nvSpPr>
        <p:spPr>
          <a:xfrm>
            <a:off x="8788401" y="4514851"/>
            <a:ext cx="503237" cy="369887"/>
          </a:xfrm>
          <a:prstGeom prst="rect">
            <a:avLst/>
          </a:prstGeom>
          <a:noFill/>
        </p:spPr>
        <p:txBody>
          <a:bodyPr>
            <a:spAutoFit/>
          </a:bodyPr>
          <a:lstStyle/>
          <a:p>
            <a:pPr>
              <a:defRPr/>
            </a:pPr>
            <a:r>
              <a:rPr lang="el-GR" altLang="zh-CN" dirty="0">
                <a:latin typeface="Times New Roman" pitchFamily="18" charset="0"/>
                <a:cs typeface="Times New Roman" pitchFamily="18" charset="0"/>
              </a:rPr>
              <a:t>γ</a:t>
            </a:r>
            <a:r>
              <a:rPr lang="en-US" altLang="zh-CN" cap="small" baseline="-25000" dirty="0">
                <a:latin typeface="Times New Roman" pitchFamily="18" charset="0"/>
                <a:cs typeface="Times New Roman" pitchFamily="18" charset="0"/>
              </a:rPr>
              <a:t>G</a:t>
            </a:r>
            <a:endParaRPr lang="zh-CN" altLang="en-US" cap="small" baseline="-25000" dirty="0">
              <a:latin typeface="Times New Roman" pitchFamily="18" charset="0"/>
              <a:cs typeface="Times New Roman" pitchFamily="18" charset="0"/>
            </a:endParaRPr>
          </a:p>
        </p:txBody>
      </p:sp>
    </p:spTree>
    <p:extLst>
      <p:ext uri="{BB962C8B-B14F-4D97-AF65-F5344CB8AC3E}">
        <p14:creationId xmlns:p14="http://schemas.microsoft.com/office/powerpoint/2010/main" val="310894900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6.2 </a:t>
            </a:r>
            <a:r>
              <a:rPr lang="zh-CN" altLang="en-US" dirty="0"/>
              <a:t>串联超前校正</a:t>
            </a:r>
            <a:r>
              <a:rPr lang="zh-CN" altLang="en-US" dirty="0" smtClean="0"/>
              <a:t>设计</a:t>
            </a:r>
            <a:endParaRPr lang="zh-CN" altLang="en-US" dirty="0"/>
          </a:p>
        </p:txBody>
      </p:sp>
      <p:sp>
        <p:nvSpPr>
          <p:cNvPr id="3" name="Text Box 64"/>
          <p:cNvSpPr txBox="1">
            <a:spLocks noChangeArrowheads="1"/>
          </p:cNvSpPr>
          <p:nvPr/>
        </p:nvSpPr>
        <p:spPr bwMode="auto">
          <a:xfrm>
            <a:off x="515938" y="1081088"/>
            <a:ext cx="4826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dirty="0">
                <a:latin typeface="+mn-ea"/>
                <a:ea typeface="+mn-ea"/>
              </a:rPr>
              <a:t>(e</a:t>
            </a:r>
            <a:r>
              <a:rPr lang="en-US" altLang="zh-CN" sz="2000" dirty="0" smtClean="0">
                <a:latin typeface="+mn-ea"/>
                <a:ea typeface="+mn-ea"/>
              </a:rPr>
              <a:t>) </a:t>
            </a:r>
            <a:r>
              <a:rPr lang="zh-CN" altLang="en-US" sz="2000" dirty="0" smtClean="0">
                <a:latin typeface="+mn-ea"/>
                <a:ea typeface="+mn-ea"/>
              </a:rPr>
              <a:t>计算</a:t>
            </a:r>
            <a:r>
              <a:rPr lang="zh-CN" altLang="en-US" sz="2000" dirty="0">
                <a:latin typeface="+mn-ea"/>
                <a:ea typeface="+mn-ea"/>
              </a:rPr>
              <a:t>超前校正装置的</a:t>
            </a:r>
            <a:r>
              <a:rPr lang="el-GR" altLang="zh-CN" sz="2000" b="1" i="1" dirty="0" smtClean="0">
                <a:latin typeface="+mj-ea"/>
                <a:ea typeface="+mj-ea"/>
                <a:cs typeface="Times New Roman" panose="02020603050405020304" pitchFamily="18" charset="0"/>
              </a:rPr>
              <a:t>α</a:t>
            </a:r>
            <a:r>
              <a:rPr lang="en-US" altLang="zh-CN" sz="2000" b="1" i="1" dirty="0" smtClean="0">
                <a:latin typeface="+mj-ea"/>
                <a:ea typeface="+mj-ea"/>
                <a:cs typeface="Times New Roman" panose="02020603050405020304" pitchFamily="18" charset="0"/>
              </a:rPr>
              <a:t> </a:t>
            </a:r>
            <a:r>
              <a:rPr lang="zh-CN" altLang="en-US" sz="2000" dirty="0" smtClean="0">
                <a:latin typeface="+mn-ea"/>
                <a:ea typeface="+mn-ea"/>
              </a:rPr>
              <a:t>值</a:t>
            </a:r>
            <a:endParaRPr lang="zh-CN" altLang="en-US" sz="2000" dirty="0">
              <a:latin typeface="+mn-ea"/>
              <a:ea typeface="+mn-ea"/>
            </a:endParaRPr>
          </a:p>
        </p:txBody>
      </p:sp>
      <p:graphicFrame>
        <p:nvGraphicFramePr>
          <p:cNvPr id="4" name="Object 65"/>
          <p:cNvGraphicFramePr>
            <a:graphicFrameLocks noChangeAspect="1"/>
          </p:cNvGraphicFramePr>
          <p:nvPr>
            <p:extLst>
              <p:ext uri="{D42A27DB-BD31-4B8C-83A1-F6EECF244321}">
                <p14:modId xmlns:p14="http://schemas.microsoft.com/office/powerpoint/2010/main" val="490984546"/>
              </p:ext>
            </p:extLst>
          </p:nvPr>
        </p:nvGraphicFramePr>
        <p:xfrm>
          <a:off x="6043613" y="1356518"/>
          <a:ext cx="1944687" cy="657225"/>
        </p:xfrm>
        <a:graphic>
          <a:graphicData uri="http://schemas.openxmlformats.org/presentationml/2006/ole">
            <mc:AlternateContent xmlns:mc="http://schemas.openxmlformats.org/markup-compatibility/2006">
              <mc:Choice xmlns:v="urn:schemas-microsoft-com:vml" Requires="v">
                <p:oleObj spid="_x0000_s23934" name="公式" r:id="rId3" imgW="939600" imgH="317160" progId="Equations">
                  <p:embed/>
                </p:oleObj>
              </mc:Choice>
              <mc:Fallback>
                <p:oleObj name="公式" r:id="rId3" imgW="939600" imgH="317160" progId="Equations">
                  <p:embed/>
                  <p:pic>
                    <p:nvPicPr>
                      <p:cNvPr id="22530" name="Object 6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43613" y="1356518"/>
                        <a:ext cx="1944687" cy="657225"/>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 name="Object 68"/>
          <p:cNvGraphicFramePr>
            <a:graphicFrameLocks noChangeAspect="1"/>
          </p:cNvGraphicFramePr>
          <p:nvPr>
            <p:extLst>
              <p:ext uri="{D42A27DB-BD31-4B8C-83A1-F6EECF244321}">
                <p14:modId xmlns:p14="http://schemas.microsoft.com/office/powerpoint/2010/main" val="1556297631"/>
              </p:ext>
            </p:extLst>
          </p:nvPr>
        </p:nvGraphicFramePr>
        <p:xfrm>
          <a:off x="4243388" y="1437480"/>
          <a:ext cx="1152525" cy="420688"/>
        </p:xfrm>
        <a:graphic>
          <a:graphicData uri="http://schemas.openxmlformats.org/presentationml/2006/ole">
            <mc:AlternateContent xmlns:mc="http://schemas.openxmlformats.org/markup-compatibility/2006">
              <mc:Choice xmlns:v="urn:schemas-microsoft-com:vml" Requires="v">
                <p:oleObj spid="_x0000_s23935" r:id="rId5" imgW="660430" imgH="241512" progId="Equation.3">
                  <p:embed/>
                </p:oleObj>
              </mc:Choice>
              <mc:Fallback>
                <p:oleObj r:id="rId5" imgW="660430" imgH="241512" progId="Equation.3">
                  <p:embed/>
                  <p:pic>
                    <p:nvPicPr>
                      <p:cNvPr id="22531" name="Object 6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43388" y="1437480"/>
                        <a:ext cx="1152525" cy="420688"/>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Text Box 90"/>
          <p:cNvSpPr txBox="1">
            <a:spLocks noChangeArrowheads="1"/>
          </p:cNvSpPr>
          <p:nvPr/>
        </p:nvSpPr>
        <p:spPr bwMode="auto">
          <a:xfrm>
            <a:off x="515938" y="3218717"/>
            <a:ext cx="8281988" cy="453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en-US" altLang="zh-CN" sz="2000" dirty="0">
                <a:latin typeface="+mn-ea"/>
                <a:ea typeface="+mn-ea"/>
              </a:rPr>
              <a:t>(f</a:t>
            </a:r>
            <a:r>
              <a:rPr lang="en-US" altLang="zh-CN" sz="2000" dirty="0" smtClean="0">
                <a:latin typeface="+mn-ea"/>
                <a:ea typeface="+mn-ea"/>
              </a:rPr>
              <a:t>) </a:t>
            </a:r>
            <a:r>
              <a:rPr lang="zh-CN" altLang="en-US" sz="2000" dirty="0" smtClean="0">
                <a:latin typeface="+mn-ea"/>
                <a:ea typeface="+mn-ea"/>
              </a:rPr>
              <a:t>计算</a:t>
            </a:r>
            <a:r>
              <a:rPr lang="zh-CN" altLang="en-US" sz="2000" dirty="0">
                <a:latin typeface="+mn-ea"/>
                <a:ea typeface="+mn-ea"/>
              </a:rPr>
              <a:t>校正后的系统幅值穿越频率</a:t>
            </a:r>
            <a:r>
              <a:rPr lang="el-GR" altLang="zh-CN" sz="2000" b="1" i="1" dirty="0">
                <a:latin typeface="+mj-ea"/>
                <a:ea typeface="+mj-ea"/>
                <a:cs typeface="Times New Roman" panose="02020603050405020304" pitchFamily="18" charset="0"/>
              </a:rPr>
              <a:t>ω</a:t>
            </a:r>
            <a:r>
              <a:rPr lang="en-US" altLang="zh-CN" sz="2000" b="1" i="1" baseline="-25000" dirty="0">
                <a:latin typeface="+mj-ea"/>
                <a:ea typeface="+mj-ea"/>
                <a:cs typeface="Times New Roman" panose="02020603050405020304" pitchFamily="18" charset="0"/>
              </a:rPr>
              <a:t>c</a:t>
            </a:r>
            <a:endParaRPr lang="el-GR" altLang="zh-CN" sz="2000" b="1" i="1" dirty="0">
              <a:latin typeface="+mj-ea"/>
              <a:ea typeface="+mj-ea"/>
              <a:cs typeface="Times New Roman" panose="02020603050405020304" pitchFamily="18" charset="0"/>
            </a:endParaRPr>
          </a:p>
        </p:txBody>
      </p:sp>
      <p:graphicFrame>
        <p:nvGraphicFramePr>
          <p:cNvPr id="7" name="Object 36"/>
          <p:cNvGraphicFramePr>
            <a:graphicFrameLocks noChangeAspect="1"/>
          </p:cNvGraphicFramePr>
          <p:nvPr>
            <p:extLst>
              <p:ext uri="{D42A27DB-BD31-4B8C-83A1-F6EECF244321}">
                <p14:modId xmlns:p14="http://schemas.microsoft.com/office/powerpoint/2010/main" val="1936786440"/>
              </p:ext>
            </p:extLst>
          </p:nvPr>
        </p:nvGraphicFramePr>
        <p:xfrm>
          <a:off x="2000250" y="4297362"/>
          <a:ext cx="1584325" cy="438150"/>
        </p:xfrm>
        <a:graphic>
          <a:graphicData uri="http://schemas.openxmlformats.org/presentationml/2006/ole">
            <mc:AlternateContent xmlns:mc="http://schemas.openxmlformats.org/markup-compatibility/2006">
              <mc:Choice xmlns:v="urn:schemas-microsoft-com:vml" Requires="v">
                <p:oleObj spid="_x0000_s23936" name="公式" r:id="rId7" imgW="736560" imgH="203040" progId="Equations">
                  <p:embed/>
                </p:oleObj>
              </mc:Choice>
              <mc:Fallback>
                <p:oleObj name="公式" r:id="rId7" imgW="736560" imgH="203040" progId="Equations">
                  <p:embed/>
                  <p:pic>
                    <p:nvPicPr>
                      <p:cNvPr id="16392" name="Object 3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00250" y="4297362"/>
                        <a:ext cx="1584325"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cxnSp>
        <p:nvCxnSpPr>
          <p:cNvPr id="8" name="直接箭头连接符 7"/>
          <p:cNvCxnSpPr/>
          <p:nvPr/>
        </p:nvCxnSpPr>
        <p:spPr>
          <a:xfrm>
            <a:off x="5538788" y="1653380"/>
            <a:ext cx="360362" cy="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9" name="Object 39"/>
          <p:cNvGraphicFramePr>
            <a:graphicFrameLocks noChangeAspect="1"/>
          </p:cNvGraphicFramePr>
          <p:nvPr>
            <p:extLst>
              <p:ext uri="{D42A27DB-BD31-4B8C-83A1-F6EECF244321}">
                <p14:modId xmlns:p14="http://schemas.microsoft.com/office/powerpoint/2010/main" val="3689732493"/>
              </p:ext>
            </p:extLst>
          </p:nvPr>
        </p:nvGraphicFramePr>
        <p:xfrm>
          <a:off x="2665413" y="4802724"/>
          <a:ext cx="1577975" cy="593725"/>
        </p:xfrm>
        <a:graphic>
          <a:graphicData uri="http://schemas.openxmlformats.org/presentationml/2006/ole">
            <mc:AlternateContent xmlns:mc="http://schemas.openxmlformats.org/markup-compatibility/2006">
              <mc:Choice xmlns:v="urn:schemas-microsoft-com:vml" Requires="v">
                <p:oleObj spid="_x0000_s23937" r:id="rId9" imgW="1117917" imgH="419417" progId="Equation.3">
                  <p:embed/>
                </p:oleObj>
              </mc:Choice>
              <mc:Fallback>
                <p:oleObj r:id="rId9" imgW="1117917" imgH="419417" progId="Equation.3">
                  <p:embed/>
                  <p:pic>
                    <p:nvPicPr>
                      <p:cNvPr id="43" name="Object 3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65413" y="4802724"/>
                        <a:ext cx="1577975"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 name="TextBox 48"/>
          <p:cNvSpPr txBox="1">
            <a:spLocks noChangeArrowheads="1"/>
          </p:cNvSpPr>
          <p:nvPr/>
        </p:nvSpPr>
        <p:spPr bwMode="auto">
          <a:xfrm>
            <a:off x="1352550" y="4859152"/>
            <a:ext cx="4762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a:latin typeface="+mn-ea"/>
                <a:ea typeface="+mn-ea"/>
              </a:rPr>
              <a:t>又</a:t>
            </a:r>
          </a:p>
        </p:txBody>
      </p:sp>
      <p:sp>
        <p:nvSpPr>
          <p:cNvPr id="11" name="Text Box 64"/>
          <p:cNvSpPr txBox="1">
            <a:spLocks noChangeArrowheads="1"/>
          </p:cNvSpPr>
          <p:nvPr/>
        </p:nvSpPr>
        <p:spPr bwMode="auto">
          <a:xfrm>
            <a:off x="885825" y="2026223"/>
            <a:ext cx="56165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对应最大超前角</a:t>
            </a:r>
            <a:r>
              <a:rPr lang="el-GR" altLang="zh-CN" sz="2000" b="1" i="1" dirty="0">
                <a:latin typeface="+mj-ea"/>
                <a:ea typeface="+mj-ea"/>
                <a:cs typeface="Times New Roman" panose="02020603050405020304" pitchFamily="18" charset="0"/>
              </a:rPr>
              <a:t>φ</a:t>
            </a:r>
            <a:r>
              <a:rPr lang="en-US" altLang="zh-CN" sz="2000" b="1" i="1" baseline="-25000" dirty="0" smtClean="0">
                <a:latin typeface="+mj-ea"/>
                <a:ea typeface="+mj-ea"/>
                <a:cs typeface="Times New Roman" panose="02020603050405020304" pitchFamily="18" charset="0"/>
              </a:rPr>
              <a:t>m </a:t>
            </a:r>
            <a:r>
              <a:rPr lang="zh-CN" altLang="en-US" sz="2000" dirty="0" smtClean="0">
                <a:latin typeface="+mn-ea"/>
                <a:ea typeface="+mn-ea"/>
              </a:rPr>
              <a:t>角</a:t>
            </a:r>
            <a:r>
              <a:rPr lang="zh-CN" altLang="en-US" sz="2000" dirty="0">
                <a:latin typeface="+mn-ea"/>
                <a:ea typeface="+mn-ea"/>
              </a:rPr>
              <a:t>的频率是</a:t>
            </a:r>
            <a:r>
              <a:rPr lang="el-GR" altLang="zh-CN" sz="2000" b="1" i="1" dirty="0">
                <a:latin typeface="+mj-ea"/>
                <a:ea typeface="+mj-ea"/>
              </a:rPr>
              <a:t>ω</a:t>
            </a:r>
            <a:r>
              <a:rPr lang="en-US" altLang="zh-CN" sz="2000" b="1" i="1" baseline="-25000" dirty="0" smtClean="0">
                <a:latin typeface="+mj-ea"/>
                <a:ea typeface="+mj-ea"/>
              </a:rPr>
              <a:t>m </a:t>
            </a:r>
            <a:r>
              <a:rPr lang="zh-CN" altLang="en-US" sz="2000" dirty="0" smtClean="0">
                <a:latin typeface="+mn-ea"/>
                <a:ea typeface="+mn-ea"/>
              </a:rPr>
              <a:t>，</a:t>
            </a:r>
            <a:r>
              <a:rPr lang="zh-CN" altLang="en-US" sz="2000" dirty="0">
                <a:latin typeface="+mn-ea"/>
                <a:ea typeface="+mn-ea"/>
              </a:rPr>
              <a:t>有</a:t>
            </a:r>
          </a:p>
        </p:txBody>
      </p:sp>
      <p:graphicFrame>
        <p:nvGraphicFramePr>
          <p:cNvPr id="12" name="Object 48"/>
          <p:cNvGraphicFramePr>
            <a:graphicFrameLocks noChangeAspect="1"/>
          </p:cNvGraphicFramePr>
          <p:nvPr>
            <p:extLst>
              <p:ext uri="{D42A27DB-BD31-4B8C-83A1-F6EECF244321}">
                <p14:modId xmlns:p14="http://schemas.microsoft.com/office/powerpoint/2010/main" val="753104859"/>
              </p:ext>
            </p:extLst>
          </p:nvPr>
        </p:nvGraphicFramePr>
        <p:xfrm>
          <a:off x="5600701" y="2415283"/>
          <a:ext cx="3179762" cy="852487"/>
        </p:xfrm>
        <a:graphic>
          <a:graphicData uri="http://schemas.openxmlformats.org/presentationml/2006/ole">
            <mc:AlternateContent xmlns:mc="http://schemas.openxmlformats.org/markup-compatibility/2006">
              <mc:Choice xmlns:v="urn:schemas-microsoft-com:vml" Requires="v">
                <p:oleObj spid="_x0000_s23938" name="公式" r:id="rId11" imgW="1612800" imgH="431640" progId="Equations">
                  <p:embed/>
                </p:oleObj>
              </mc:Choice>
              <mc:Fallback>
                <p:oleObj name="公式" r:id="rId11" imgW="1612800" imgH="431640" progId="Equations">
                  <p:embed/>
                  <p:pic>
                    <p:nvPicPr>
                      <p:cNvPr id="22534" name="Object 4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600701" y="2415283"/>
                        <a:ext cx="3179762" cy="852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 name="Object 70"/>
          <p:cNvGraphicFramePr>
            <a:graphicFrameLocks noChangeAspect="1"/>
          </p:cNvGraphicFramePr>
          <p:nvPr>
            <p:extLst>
              <p:ext uri="{D42A27DB-BD31-4B8C-83A1-F6EECF244321}">
                <p14:modId xmlns:p14="http://schemas.microsoft.com/office/powerpoint/2010/main" val="2879132938"/>
              </p:ext>
            </p:extLst>
          </p:nvPr>
        </p:nvGraphicFramePr>
        <p:xfrm>
          <a:off x="3729038" y="2559745"/>
          <a:ext cx="1020763" cy="622300"/>
        </p:xfrm>
        <a:graphic>
          <a:graphicData uri="http://schemas.openxmlformats.org/presentationml/2006/ole">
            <mc:AlternateContent xmlns:mc="http://schemas.openxmlformats.org/markup-compatibility/2006">
              <mc:Choice xmlns:v="urn:schemas-microsoft-com:vml" Requires="v">
                <p:oleObj spid="_x0000_s23939" name="公式" r:id="rId13" imgW="520560" imgH="317160" progId="Equations">
                  <p:embed/>
                </p:oleObj>
              </mc:Choice>
              <mc:Fallback>
                <p:oleObj name="公式" r:id="rId13" imgW="520560" imgH="317160" progId="Equations">
                  <p:embed/>
                  <p:pic>
                    <p:nvPicPr>
                      <p:cNvPr id="8" name="Object 7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29038" y="2559745"/>
                        <a:ext cx="1020763"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cxnSp>
        <p:nvCxnSpPr>
          <p:cNvPr id="14" name="直接箭头连接符 13"/>
          <p:cNvCxnSpPr/>
          <p:nvPr/>
        </p:nvCxnSpPr>
        <p:spPr>
          <a:xfrm>
            <a:off x="4953001" y="2847083"/>
            <a:ext cx="360362" cy="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Text Box 90"/>
          <p:cNvSpPr txBox="1">
            <a:spLocks noChangeArrowheads="1"/>
          </p:cNvSpPr>
          <p:nvPr/>
        </p:nvSpPr>
        <p:spPr bwMode="auto">
          <a:xfrm>
            <a:off x="1352550" y="3716337"/>
            <a:ext cx="81359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b="1" dirty="0">
                <a:solidFill>
                  <a:srgbClr val="C00000"/>
                </a:solidFill>
                <a:latin typeface="+mj-ea"/>
                <a:ea typeface="+mj-ea"/>
                <a:cs typeface="Times New Roman" panose="02020603050405020304" pitchFamily="18" charset="0"/>
              </a:rPr>
              <a:t>令</a:t>
            </a:r>
            <a:r>
              <a:rPr lang="el-GR" altLang="zh-CN" sz="2000" b="1" i="1" dirty="0">
                <a:solidFill>
                  <a:srgbClr val="C00000"/>
                </a:solidFill>
                <a:latin typeface="+mj-ea"/>
                <a:ea typeface="+mj-ea"/>
                <a:cs typeface="Times New Roman" panose="02020603050405020304" pitchFamily="18" charset="0"/>
              </a:rPr>
              <a:t>ω</a:t>
            </a:r>
            <a:r>
              <a:rPr lang="en-US" altLang="zh-CN" sz="2000" b="1" i="1" baseline="-25000" dirty="0">
                <a:solidFill>
                  <a:srgbClr val="C00000"/>
                </a:solidFill>
                <a:latin typeface="+mj-ea"/>
                <a:ea typeface="+mj-ea"/>
                <a:cs typeface="Times New Roman" panose="02020603050405020304" pitchFamily="18" charset="0"/>
              </a:rPr>
              <a:t>c</a:t>
            </a:r>
            <a:r>
              <a:rPr lang="en-US" altLang="zh-CN" sz="2000" b="1" i="1" dirty="0">
                <a:solidFill>
                  <a:srgbClr val="C00000"/>
                </a:solidFill>
                <a:latin typeface="+mj-ea"/>
                <a:ea typeface="+mj-ea"/>
                <a:cs typeface="Times New Roman" panose="02020603050405020304" pitchFamily="18" charset="0"/>
              </a:rPr>
              <a:t>=</a:t>
            </a:r>
            <a:r>
              <a:rPr lang="el-GR" altLang="zh-CN" sz="2000" b="1" i="1" dirty="0">
                <a:solidFill>
                  <a:srgbClr val="C00000"/>
                </a:solidFill>
                <a:latin typeface="+mj-ea"/>
                <a:ea typeface="+mj-ea"/>
                <a:cs typeface="Times New Roman" panose="02020603050405020304" pitchFamily="18" charset="0"/>
              </a:rPr>
              <a:t>ω</a:t>
            </a:r>
            <a:r>
              <a:rPr lang="en-US" altLang="zh-CN" sz="2000" b="1" i="1" baseline="-25000" dirty="0">
                <a:solidFill>
                  <a:srgbClr val="C00000"/>
                </a:solidFill>
                <a:latin typeface="+mj-ea"/>
                <a:ea typeface="+mj-ea"/>
                <a:cs typeface="Times New Roman" panose="02020603050405020304" pitchFamily="18" charset="0"/>
              </a:rPr>
              <a:t>m</a:t>
            </a:r>
            <a:r>
              <a:rPr lang="zh-CN" altLang="en-US" sz="2000" dirty="0">
                <a:latin typeface="+mn-ea"/>
                <a:ea typeface="+mn-ea"/>
                <a:cs typeface="Times New Roman" panose="02020603050405020304" pitchFamily="18" charset="0"/>
              </a:rPr>
              <a:t>，依幅值穿越频率定义，校正后系统的开环传递函数应满足</a:t>
            </a:r>
            <a:endParaRPr lang="el-GR" altLang="zh-CN" sz="2000" i="1" dirty="0">
              <a:latin typeface="+mn-ea"/>
              <a:ea typeface="+mn-ea"/>
              <a:cs typeface="Times New Roman" panose="02020603050405020304" pitchFamily="18" charset="0"/>
            </a:endParaRPr>
          </a:p>
        </p:txBody>
      </p:sp>
      <p:cxnSp>
        <p:nvCxnSpPr>
          <p:cNvPr id="16" name="直接箭头连接符 15"/>
          <p:cNvCxnSpPr/>
          <p:nvPr/>
        </p:nvCxnSpPr>
        <p:spPr>
          <a:xfrm>
            <a:off x="3656013" y="4513262"/>
            <a:ext cx="360362" cy="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7" name="Object 50"/>
          <p:cNvGraphicFramePr>
            <a:graphicFrameLocks noChangeAspect="1"/>
          </p:cNvGraphicFramePr>
          <p:nvPr>
            <p:extLst>
              <p:ext uri="{D42A27DB-BD31-4B8C-83A1-F6EECF244321}">
                <p14:modId xmlns:p14="http://schemas.microsoft.com/office/powerpoint/2010/main" val="3951668431"/>
              </p:ext>
            </p:extLst>
          </p:nvPr>
        </p:nvGraphicFramePr>
        <p:xfrm>
          <a:off x="4160838" y="4303712"/>
          <a:ext cx="3090862" cy="427038"/>
        </p:xfrm>
        <a:graphic>
          <a:graphicData uri="http://schemas.openxmlformats.org/presentationml/2006/ole">
            <mc:AlternateContent xmlns:mc="http://schemas.openxmlformats.org/markup-compatibility/2006">
              <mc:Choice xmlns:v="urn:schemas-microsoft-com:vml" Requires="v">
                <p:oleObj spid="_x0000_s23940" name="公式" r:id="rId15" imgW="1473120" imgH="203040" progId="Equations">
                  <p:embed/>
                </p:oleObj>
              </mc:Choice>
              <mc:Fallback>
                <p:oleObj name="公式" r:id="rId15" imgW="1473120" imgH="203040" progId="Equations">
                  <p:embed/>
                  <p:pic>
                    <p:nvPicPr>
                      <p:cNvPr id="2" name="Object 5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160838" y="4303712"/>
                        <a:ext cx="3090862"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cxnSp>
        <p:nvCxnSpPr>
          <p:cNvPr id="18" name="直接箭头连接符 17"/>
          <p:cNvCxnSpPr/>
          <p:nvPr/>
        </p:nvCxnSpPr>
        <p:spPr>
          <a:xfrm>
            <a:off x="7327900" y="4513262"/>
            <a:ext cx="360363" cy="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9" name="Object 51"/>
          <p:cNvGraphicFramePr>
            <a:graphicFrameLocks noChangeAspect="1"/>
          </p:cNvGraphicFramePr>
          <p:nvPr>
            <p:extLst>
              <p:ext uri="{D42A27DB-BD31-4B8C-83A1-F6EECF244321}">
                <p14:modId xmlns:p14="http://schemas.microsoft.com/office/powerpoint/2010/main" val="2336875845"/>
              </p:ext>
            </p:extLst>
          </p:nvPr>
        </p:nvGraphicFramePr>
        <p:xfrm>
          <a:off x="7820025" y="4214812"/>
          <a:ext cx="2257425" cy="658813"/>
        </p:xfrm>
        <a:graphic>
          <a:graphicData uri="http://schemas.openxmlformats.org/presentationml/2006/ole">
            <mc:AlternateContent xmlns:mc="http://schemas.openxmlformats.org/markup-compatibility/2006">
              <mc:Choice xmlns:v="urn:schemas-microsoft-com:vml" Requires="v">
                <p:oleObj spid="_x0000_s23941" name="公式" r:id="rId17" imgW="1130040" imgH="330120" progId="Equations">
                  <p:embed/>
                </p:oleObj>
              </mc:Choice>
              <mc:Fallback>
                <p:oleObj name="公式" r:id="rId17" imgW="1130040" imgH="330120" progId="Equations">
                  <p:embed/>
                  <p:pic>
                    <p:nvPicPr>
                      <p:cNvPr id="4" name="Object 5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820025" y="4214812"/>
                        <a:ext cx="2257425"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cxnSp>
        <p:nvCxnSpPr>
          <p:cNvPr id="20" name="直接箭头连接符 19"/>
          <p:cNvCxnSpPr/>
          <p:nvPr/>
        </p:nvCxnSpPr>
        <p:spPr>
          <a:xfrm>
            <a:off x="4392613" y="5109112"/>
            <a:ext cx="360362" cy="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21" name="Object 52"/>
          <p:cNvGraphicFramePr>
            <a:graphicFrameLocks noChangeAspect="1"/>
          </p:cNvGraphicFramePr>
          <p:nvPr>
            <p:extLst>
              <p:ext uri="{D42A27DB-BD31-4B8C-83A1-F6EECF244321}">
                <p14:modId xmlns:p14="http://schemas.microsoft.com/office/powerpoint/2010/main" val="4100935908"/>
              </p:ext>
            </p:extLst>
          </p:nvPr>
        </p:nvGraphicFramePr>
        <p:xfrm>
          <a:off x="4826000" y="4820187"/>
          <a:ext cx="3024188" cy="720725"/>
        </p:xfrm>
        <a:graphic>
          <a:graphicData uri="http://schemas.openxmlformats.org/presentationml/2006/ole">
            <mc:AlternateContent xmlns:mc="http://schemas.openxmlformats.org/markup-compatibility/2006">
              <mc:Choice xmlns:v="urn:schemas-microsoft-com:vml" Requires="v">
                <p:oleObj spid="_x0000_s23942" name="公式" r:id="rId19" imgW="1549080" imgH="368280" progId="Equations">
                  <p:embed/>
                </p:oleObj>
              </mc:Choice>
              <mc:Fallback>
                <p:oleObj name="公式" r:id="rId19" imgW="1549080" imgH="368280" progId="Equations">
                  <p:embed/>
                  <p:pic>
                    <p:nvPicPr>
                      <p:cNvPr id="5" name="Object 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826000" y="4820187"/>
                        <a:ext cx="3024188"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cxnSp>
        <p:nvCxnSpPr>
          <p:cNvPr id="22" name="直接箭头连接符 21"/>
          <p:cNvCxnSpPr/>
          <p:nvPr/>
        </p:nvCxnSpPr>
        <p:spPr>
          <a:xfrm>
            <a:off x="7921625" y="5109112"/>
            <a:ext cx="360363" cy="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23" name="Object 53"/>
          <p:cNvGraphicFramePr>
            <a:graphicFrameLocks noChangeAspect="1"/>
          </p:cNvGraphicFramePr>
          <p:nvPr>
            <p:extLst>
              <p:ext uri="{D42A27DB-BD31-4B8C-83A1-F6EECF244321}">
                <p14:modId xmlns:p14="http://schemas.microsoft.com/office/powerpoint/2010/main" val="1469953179"/>
              </p:ext>
            </p:extLst>
          </p:nvPr>
        </p:nvGraphicFramePr>
        <p:xfrm>
          <a:off x="8426450" y="4964649"/>
          <a:ext cx="896938" cy="347663"/>
        </p:xfrm>
        <a:graphic>
          <a:graphicData uri="http://schemas.openxmlformats.org/presentationml/2006/ole">
            <mc:AlternateContent xmlns:mc="http://schemas.openxmlformats.org/markup-compatibility/2006">
              <mc:Choice xmlns:v="urn:schemas-microsoft-com:vml" Requires="v">
                <p:oleObj spid="_x0000_s23943" name="公式" r:id="rId21" imgW="457200" imgH="177480" progId="Equations">
                  <p:embed/>
                </p:oleObj>
              </mc:Choice>
              <mc:Fallback>
                <p:oleObj name="公式" r:id="rId21" imgW="457200" imgH="177480" progId="Equations">
                  <p:embed/>
                  <p:pic>
                    <p:nvPicPr>
                      <p:cNvPr id="6" name="Object 53"/>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8426450" y="4964649"/>
                        <a:ext cx="896938"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5" name="图示 24"/>
          <p:cNvGraphicFramePr/>
          <p:nvPr>
            <p:extLst>
              <p:ext uri="{D42A27DB-BD31-4B8C-83A1-F6EECF244321}">
                <p14:modId xmlns:p14="http://schemas.microsoft.com/office/powerpoint/2010/main" val="863304716"/>
              </p:ext>
            </p:extLst>
          </p:nvPr>
        </p:nvGraphicFramePr>
        <p:xfrm>
          <a:off x="515937" y="5602287"/>
          <a:ext cx="11160125" cy="894927"/>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spTree>
    <p:extLst>
      <p:ext uri="{BB962C8B-B14F-4D97-AF65-F5344CB8AC3E}">
        <p14:creationId xmlns:p14="http://schemas.microsoft.com/office/powerpoint/2010/main" val="324145634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6.2 </a:t>
            </a:r>
            <a:r>
              <a:rPr lang="zh-CN" altLang="en-US" dirty="0"/>
              <a:t>串联超前校正</a:t>
            </a:r>
            <a:r>
              <a:rPr lang="zh-CN" altLang="en-US" dirty="0" smtClean="0"/>
              <a:t>设计</a:t>
            </a:r>
            <a:endParaRPr lang="zh-CN" altLang="en-US" dirty="0"/>
          </a:p>
        </p:txBody>
      </p:sp>
      <p:sp>
        <p:nvSpPr>
          <p:cNvPr id="3" name="Text Box 74"/>
          <p:cNvSpPr txBox="1">
            <a:spLocks noChangeArrowheads="1"/>
          </p:cNvSpPr>
          <p:nvPr/>
        </p:nvSpPr>
        <p:spPr bwMode="auto">
          <a:xfrm>
            <a:off x="515938" y="1089025"/>
            <a:ext cx="77041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en-US" altLang="zh-CN" sz="2000" dirty="0">
                <a:latin typeface="+mn-ea"/>
                <a:ea typeface="+mn-ea"/>
              </a:rPr>
              <a:t>(g)</a:t>
            </a:r>
            <a:r>
              <a:rPr lang="zh-CN" altLang="en-US" sz="2000" dirty="0">
                <a:latin typeface="+mn-ea"/>
                <a:ea typeface="+mn-ea"/>
              </a:rPr>
              <a:t> 确定校正装置的传递函数（</a:t>
            </a:r>
            <a:r>
              <a:rPr lang="el-GR" altLang="zh-CN" sz="2000" b="1" dirty="0">
                <a:latin typeface="+mj-ea"/>
                <a:ea typeface="+mj-ea"/>
                <a:cs typeface="Times New Roman" panose="02020603050405020304" pitchFamily="18" charset="0"/>
              </a:rPr>
              <a:t>α</a:t>
            </a:r>
            <a:r>
              <a:rPr lang="en-US" altLang="zh-CN" sz="2000" b="1" dirty="0">
                <a:latin typeface="+mj-ea"/>
                <a:ea typeface="+mj-ea"/>
                <a:cs typeface="Times New Roman" panose="02020603050405020304" pitchFamily="18" charset="0"/>
              </a:rPr>
              <a:t>=4.2</a:t>
            </a:r>
            <a:r>
              <a:rPr lang="zh-CN" altLang="en-US" sz="2000" dirty="0">
                <a:latin typeface="+mn-ea"/>
                <a:ea typeface="+mn-ea"/>
              </a:rPr>
              <a:t>）</a:t>
            </a:r>
            <a:endParaRPr lang="el-GR" altLang="zh-CN" sz="2000" dirty="0">
              <a:latin typeface="+mn-ea"/>
              <a:ea typeface="+mn-ea"/>
            </a:endParaRPr>
          </a:p>
        </p:txBody>
      </p:sp>
      <p:graphicFrame>
        <p:nvGraphicFramePr>
          <p:cNvPr id="4" name="Object 100"/>
          <p:cNvGraphicFramePr>
            <a:graphicFrameLocks noChangeAspect="1"/>
          </p:cNvGraphicFramePr>
          <p:nvPr>
            <p:extLst>
              <p:ext uri="{D42A27DB-BD31-4B8C-83A1-F6EECF244321}">
                <p14:modId xmlns:p14="http://schemas.microsoft.com/office/powerpoint/2010/main" val="3847181999"/>
              </p:ext>
            </p:extLst>
          </p:nvPr>
        </p:nvGraphicFramePr>
        <p:xfrm>
          <a:off x="4194175" y="1545689"/>
          <a:ext cx="1812925" cy="719137"/>
        </p:xfrm>
        <a:graphic>
          <a:graphicData uri="http://schemas.openxmlformats.org/presentationml/2006/ole">
            <mc:AlternateContent xmlns:mc="http://schemas.openxmlformats.org/markup-compatibility/2006">
              <mc:Choice xmlns:v="urn:schemas-microsoft-com:vml" Requires="v">
                <p:oleObj spid="_x0000_s24882" name="公式" r:id="rId3" imgW="799920" imgH="317160" progId="Equations">
                  <p:embed/>
                </p:oleObj>
              </mc:Choice>
              <mc:Fallback>
                <p:oleObj name="公式" r:id="rId3" imgW="799920" imgH="317160" progId="Equations">
                  <p:embed/>
                  <p:pic>
                    <p:nvPicPr>
                      <p:cNvPr id="23554" name="Object 1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4175" y="1545689"/>
                        <a:ext cx="1812925"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 name="Object 102"/>
          <p:cNvGraphicFramePr>
            <a:graphicFrameLocks noChangeAspect="1"/>
          </p:cNvGraphicFramePr>
          <p:nvPr>
            <p:extLst>
              <p:ext uri="{D42A27DB-BD31-4B8C-83A1-F6EECF244321}">
                <p14:modId xmlns:p14="http://schemas.microsoft.com/office/powerpoint/2010/main" val="1396578024"/>
              </p:ext>
            </p:extLst>
          </p:nvPr>
        </p:nvGraphicFramePr>
        <p:xfrm>
          <a:off x="7002463" y="1761589"/>
          <a:ext cx="1101725" cy="344487"/>
        </p:xfrm>
        <a:graphic>
          <a:graphicData uri="http://schemas.openxmlformats.org/presentationml/2006/ole">
            <mc:AlternateContent xmlns:mc="http://schemas.openxmlformats.org/markup-compatibility/2006">
              <mc:Choice xmlns:v="urn:schemas-microsoft-com:vml" Requires="v">
                <p:oleObj spid="_x0000_s24883" name="公式" r:id="rId5" imgW="444240" imgH="139680" progId="Equations">
                  <p:embed/>
                </p:oleObj>
              </mc:Choice>
              <mc:Fallback>
                <p:oleObj name="公式" r:id="rId5" imgW="444240" imgH="139680" progId="Equations">
                  <p:embed/>
                  <p:pic>
                    <p:nvPicPr>
                      <p:cNvPr id="23555" name="Object 10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02463" y="1761589"/>
                        <a:ext cx="1101725"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 name="Object 48"/>
          <p:cNvGraphicFramePr>
            <a:graphicFrameLocks noChangeAspect="1"/>
          </p:cNvGraphicFramePr>
          <p:nvPr>
            <p:extLst>
              <p:ext uri="{D42A27DB-BD31-4B8C-83A1-F6EECF244321}">
                <p14:modId xmlns:p14="http://schemas.microsoft.com/office/powerpoint/2010/main" val="3494393115"/>
              </p:ext>
            </p:extLst>
          </p:nvPr>
        </p:nvGraphicFramePr>
        <p:xfrm>
          <a:off x="4622006" y="3764469"/>
          <a:ext cx="3006725" cy="654050"/>
        </p:xfrm>
        <a:graphic>
          <a:graphicData uri="http://schemas.openxmlformats.org/presentationml/2006/ole">
            <mc:AlternateContent xmlns:mc="http://schemas.openxmlformats.org/markup-compatibility/2006">
              <mc:Choice xmlns:v="urn:schemas-microsoft-com:vml" Requires="v">
                <p:oleObj spid="_x0000_s24884" name="公式" r:id="rId7" imgW="1460160" imgH="317160" progId="Equations">
                  <p:embed/>
                </p:oleObj>
              </mc:Choice>
              <mc:Fallback>
                <p:oleObj name="公式" r:id="rId7" imgW="1460160" imgH="317160" progId="Equations">
                  <p:embed/>
                  <p:pic>
                    <p:nvPicPr>
                      <p:cNvPr id="23556" name="Object 4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22006" y="3764469"/>
                        <a:ext cx="3006725" cy="654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TextBox 48"/>
          <p:cNvSpPr txBox="1">
            <a:spLocks noChangeArrowheads="1"/>
          </p:cNvSpPr>
          <p:nvPr/>
        </p:nvSpPr>
        <p:spPr bwMode="auto">
          <a:xfrm>
            <a:off x="3156744" y="1675518"/>
            <a:ext cx="6477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000" dirty="0">
                <a:latin typeface="+mn-ea"/>
                <a:ea typeface="+mn-ea"/>
              </a:rPr>
              <a:t>由</a:t>
            </a:r>
          </a:p>
        </p:txBody>
      </p:sp>
      <p:cxnSp>
        <p:nvCxnSpPr>
          <p:cNvPr id="8" name="直接箭头连接符 7"/>
          <p:cNvCxnSpPr/>
          <p:nvPr/>
        </p:nvCxnSpPr>
        <p:spPr>
          <a:xfrm>
            <a:off x="6138863" y="1904464"/>
            <a:ext cx="64770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Text Box 74"/>
          <p:cNvSpPr txBox="1">
            <a:spLocks noChangeArrowheads="1"/>
          </p:cNvSpPr>
          <p:nvPr/>
        </p:nvSpPr>
        <p:spPr bwMode="auto">
          <a:xfrm>
            <a:off x="896937" y="2334448"/>
            <a:ext cx="7704137" cy="453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rPr>
              <a:t>所以，校正装置的传递函数为</a:t>
            </a:r>
            <a:endParaRPr lang="el-GR" altLang="zh-CN" sz="2000" dirty="0">
              <a:latin typeface="+mn-ea"/>
              <a:ea typeface="+mn-ea"/>
            </a:endParaRPr>
          </a:p>
        </p:txBody>
      </p:sp>
      <p:graphicFrame>
        <p:nvGraphicFramePr>
          <p:cNvPr id="10" name="Object 44"/>
          <p:cNvGraphicFramePr>
            <a:graphicFrameLocks noChangeAspect="1"/>
          </p:cNvGraphicFramePr>
          <p:nvPr>
            <p:extLst>
              <p:ext uri="{D42A27DB-BD31-4B8C-83A1-F6EECF244321}">
                <p14:modId xmlns:p14="http://schemas.microsoft.com/office/powerpoint/2010/main" val="3374725306"/>
              </p:ext>
            </p:extLst>
          </p:nvPr>
        </p:nvGraphicFramePr>
        <p:xfrm>
          <a:off x="5331619" y="2650429"/>
          <a:ext cx="1754187" cy="620713"/>
        </p:xfrm>
        <a:graphic>
          <a:graphicData uri="http://schemas.openxmlformats.org/presentationml/2006/ole">
            <mc:AlternateContent xmlns:mc="http://schemas.openxmlformats.org/markup-compatibility/2006">
              <mc:Choice xmlns:v="urn:schemas-microsoft-com:vml" Requires="v">
                <p:oleObj spid="_x0000_s24885" name="公式" r:id="rId9" imgW="825480" imgH="291960" progId="Equations">
                  <p:embed/>
                </p:oleObj>
              </mc:Choice>
              <mc:Fallback>
                <p:oleObj name="公式" r:id="rId9" imgW="825480" imgH="291960" progId="Equations">
                  <p:embed/>
                  <p:pic>
                    <p:nvPicPr>
                      <p:cNvPr id="23557" name="Object 4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31619" y="2650429"/>
                        <a:ext cx="1754187" cy="620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 name="Text Box 74"/>
          <p:cNvSpPr txBox="1">
            <a:spLocks noChangeArrowheads="1"/>
          </p:cNvSpPr>
          <p:nvPr/>
        </p:nvSpPr>
        <p:spPr bwMode="auto">
          <a:xfrm>
            <a:off x="515938" y="3281937"/>
            <a:ext cx="53387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en-US" altLang="zh-CN" sz="2000" dirty="0">
                <a:latin typeface="+mn-ea"/>
                <a:ea typeface="+mn-ea"/>
              </a:rPr>
              <a:t>(h)</a:t>
            </a:r>
            <a:r>
              <a:rPr lang="zh-CN" altLang="en-US" sz="2000" dirty="0">
                <a:latin typeface="+mn-ea"/>
                <a:ea typeface="+mn-ea"/>
              </a:rPr>
              <a:t> 验算。校正后，系统的开环传递函数为</a:t>
            </a:r>
            <a:endParaRPr lang="el-GR" altLang="zh-CN" sz="2000" dirty="0">
              <a:latin typeface="+mn-ea"/>
              <a:ea typeface="+mn-ea"/>
            </a:endParaRPr>
          </a:p>
        </p:txBody>
      </p:sp>
      <p:sp>
        <p:nvSpPr>
          <p:cNvPr id="12" name="Text Box 74"/>
          <p:cNvSpPr txBox="1">
            <a:spLocks noChangeArrowheads="1"/>
          </p:cNvSpPr>
          <p:nvPr/>
        </p:nvSpPr>
        <p:spPr bwMode="auto">
          <a:xfrm>
            <a:off x="896938" y="4412132"/>
            <a:ext cx="77041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rPr>
              <a:t>此时，系统的静态速度误差系数为</a:t>
            </a:r>
            <a:endParaRPr lang="el-GR" altLang="zh-CN" sz="2000" dirty="0">
              <a:latin typeface="+mn-ea"/>
              <a:ea typeface="+mn-ea"/>
            </a:endParaRPr>
          </a:p>
        </p:txBody>
      </p:sp>
      <p:graphicFrame>
        <p:nvGraphicFramePr>
          <p:cNvPr id="13" name="Object 160"/>
          <p:cNvGraphicFramePr>
            <a:graphicFrameLocks noChangeAspect="1"/>
          </p:cNvGraphicFramePr>
          <p:nvPr>
            <p:extLst>
              <p:ext uri="{D42A27DB-BD31-4B8C-83A1-F6EECF244321}">
                <p14:modId xmlns:p14="http://schemas.microsoft.com/office/powerpoint/2010/main" val="3786869731"/>
              </p:ext>
            </p:extLst>
          </p:nvPr>
        </p:nvGraphicFramePr>
        <p:xfrm>
          <a:off x="4864893" y="4878752"/>
          <a:ext cx="2520950" cy="504825"/>
        </p:xfrm>
        <a:graphic>
          <a:graphicData uri="http://schemas.openxmlformats.org/presentationml/2006/ole">
            <mc:AlternateContent xmlns:mc="http://schemas.openxmlformats.org/markup-compatibility/2006">
              <mc:Choice xmlns:v="urn:schemas-microsoft-com:vml" Requires="v">
                <p:oleObj spid="_x0000_s24886" name="公式" r:id="rId11" imgW="1143000" imgH="228600" progId="Equations">
                  <p:embed/>
                </p:oleObj>
              </mc:Choice>
              <mc:Fallback>
                <p:oleObj name="公式" r:id="rId11" imgW="1143000" imgH="228600" progId="Equations">
                  <p:embed/>
                  <p:pic>
                    <p:nvPicPr>
                      <p:cNvPr id="207008" name="Object 16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864893" y="4878752"/>
                        <a:ext cx="2520950"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4" name="Text Box 74"/>
          <p:cNvSpPr txBox="1">
            <a:spLocks noChangeArrowheads="1"/>
          </p:cNvSpPr>
          <p:nvPr/>
        </p:nvSpPr>
        <p:spPr bwMode="auto">
          <a:xfrm>
            <a:off x="896937" y="5227987"/>
            <a:ext cx="313531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rPr>
              <a:t>此时，系统的相位裕量有</a:t>
            </a:r>
            <a:endParaRPr lang="el-GR" altLang="zh-CN" sz="2000" dirty="0">
              <a:latin typeface="+mn-ea"/>
              <a:ea typeface="+mn-ea"/>
            </a:endParaRPr>
          </a:p>
        </p:txBody>
      </p:sp>
      <p:graphicFrame>
        <p:nvGraphicFramePr>
          <p:cNvPr id="15" name="Object 46"/>
          <p:cNvGraphicFramePr>
            <a:graphicFrameLocks noChangeAspect="1"/>
          </p:cNvGraphicFramePr>
          <p:nvPr>
            <p:extLst>
              <p:ext uri="{D42A27DB-BD31-4B8C-83A1-F6EECF244321}">
                <p14:modId xmlns:p14="http://schemas.microsoft.com/office/powerpoint/2010/main" val="1994504803"/>
              </p:ext>
            </p:extLst>
          </p:nvPr>
        </p:nvGraphicFramePr>
        <p:xfrm>
          <a:off x="2332832" y="5841747"/>
          <a:ext cx="847725" cy="349250"/>
        </p:xfrm>
        <a:graphic>
          <a:graphicData uri="http://schemas.openxmlformats.org/presentationml/2006/ole">
            <mc:AlternateContent xmlns:mc="http://schemas.openxmlformats.org/markup-compatibility/2006">
              <mc:Choice xmlns:v="urn:schemas-microsoft-com:vml" Requires="v">
                <p:oleObj spid="_x0000_s24887" name="公式" r:id="rId13" imgW="431640" imgH="177480" progId="Equations">
                  <p:embed/>
                </p:oleObj>
              </mc:Choice>
              <mc:Fallback>
                <p:oleObj name="公式" r:id="rId13" imgW="431640" imgH="177480" progId="Equations">
                  <p:embed/>
                  <p:pic>
                    <p:nvPicPr>
                      <p:cNvPr id="8" name="Object 4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332832" y="5841747"/>
                        <a:ext cx="847725"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cxnSp>
        <p:nvCxnSpPr>
          <p:cNvPr id="16" name="直接箭头连接符 15"/>
          <p:cNvCxnSpPr/>
          <p:nvPr/>
        </p:nvCxnSpPr>
        <p:spPr>
          <a:xfrm flipV="1">
            <a:off x="3317082" y="5986210"/>
            <a:ext cx="45720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7" name="Object 47"/>
          <p:cNvGraphicFramePr>
            <a:graphicFrameLocks noChangeAspect="1"/>
          </p:cNvGraphicFramePr>
          <p:nvPr>
            <p:extLst>
              <p:ext uri="{D42A27DB-BD31-4B8C-83A1-F6EECF244321}">
                <p14:modId xmlns:p14="http://schemas.microsoft.com/office/powerpoint/2010/main" val="2761782645"/>
              </p:ext>
            </p:extLst>
          </p:nvPr>
        </p:nvGraphicFramePr>
        <p:xfrm>
          <a:off x="3917157" y="5770310"/>
          <a:ext cx="5738812" cy="396875"/>
        </p:xfrm>
        <a:graphic>
          <a:graphicData uri="http://schemas.openxmlformats.org/presentationml/2006/ole">
            <mc:AlternateContent xmlns:mc="http://schemas.openxmlformats.org/markup-compatibility/2006">
              <mc:Choice xmlns:v="urn:schemas-microsoft-com:vml" Requires="v">
                <p:oleObj spid="_x0000_s24888" name="公式" r:id="rId15" imgW="2946240" imgH="203040" progId="Equations">
                  <p:embed/>
                </p:oleObj>
              </mc:Choice>
              <mc:Fallback>
                <p:oleObj name="公式" r:id="rId15" imgW="2946240" imgH="203040" progId="Equations">
                  <p:embed/>
                  <p:pic>
                    <p:nvPicPr>
                      <p:cNvPr id="57" name="Object 4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917157" y="5770310"/>
                        <a:ext cx="57388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8" name="Object 9"/>
          <p:cNvGraphicFramePr>
            <a:graphicFrameLocks noChangeAspect="1"/>
          </p:cNvGraphicFramePr>
          <p:nvPr>
            <p:extLst>
              <p:ext uri="{D42A27DB-BD31-4B8C-83A1-F6EECF244321}">
                <p14:modId xmlns:p14="http://schemas.microsoft.com/office/powerpoint/2010/main" val="2407456278"/>
              </p:ext>
            </p:extLst>
          </p:nvPr>
        </p:nvGraphicFramePr>
        <p:xfrm>
          <a:off x="4493419" y="6190997"/>
          <a:ext cx="2498725" cy="396875"/>
        </p:xfrm>
        <a:graphic>
          <a:graphicData uri="http://schemas.openxmlformats.org/presentationml/2006/ole">
            <mc:AlternateContent xmlns:mc="http://schemas.openxmlformats.org/markup-compatibility/2006">
              <mc:Choice xmlns:v="urn:schemas-microsoft-com:vml" Requires="v">
                <p:oleObj spid="_x0000_s24889" name="公式" r:id="rId17" imgW="1282680" imgH="203040" progId="Equations">
                  <p:embed/>
                </p:oleObj>
              </mc:Choice>
              <mc:Fallback>
                <p:oleObj name="公式" r:id="rId17" imgW="1282680" imgH="203040" progId="Equations">
                  <p:embed/>
                  <p:pic>
                    <p:nvPicPr>
                      <p:cNvPr id="59" name="Object 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493419" y="6190997"/>
                        <a:ext cx="24987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772740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par>
                                <p:cTn id="8" presetID="3" presetClass="entr" presetSubtype="1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linds(horizontal)">
                                      <p:cBhvr>
                                        <p:cTn id="10" dur="500"/>
                                        <p:tgtEl>
                                          <p:spTgt spid="17"/>
                                        </p:tgtEl>
                                      </p:cBhvr>
                                    </p:animEffect>
                                  </p:childTnLst>
                                </p:cTn>
                              </p:par>
                              <p:par>
                                <p:cTn id="11" presetID="3" presetClass="entr" presetSubtype="1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linds(horizontal)">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6.2 </a:t>
            </a:r>
            <a:r>
              <a:rPr lang="zh-CN" altLang="en-US" dirty="0"/>
              <a:t>串联超前校正</a:t>
            </a:r>
            <a:r>
              <a:rPr lang="zh-CN" altLang="en-US" dirty="0" smtClean="0"/>
              <a:t>设计</a:t>
            </a:r>
            <a:endParaRPr lang="zh-CN" altLang="en-US" dirty="0"/>
          </a:p>
        </p:txBody>
      </p:sp>
      <p:sp>
        <p:nvSpPr>
          <p:cNvPr id="3" name="Text Box 106"/>
          <p:cNvSpPr txBox="1">
            <a:spLocks noChangeArrowheads="1"/>
          </p:cNvSpPr>
          <p:nvPr/>
        </p:nvSpPr>
        <p:spPr bwMode="auto">
          <a:xfrm>
            <a:off x="515938" y="1314726"/>
            <a:ext cx="525621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rPr>
              <a:t>观察校正前后系统的单位阶跃响应（</a:t>
            </a:r>
            <a:r>
              <a:rPr lang="en-US" altLang="zh-CN" sz="2000" b="1" i="1" dirty="0">
                <a:latin typeface="+mj-ea"/>
                <a:ea typeface="+mj-ea"/>
                <a:cs typeface="Times New Roman" panose="02020603050405020304" pitchFamily="18" charset="0"/>
              </a:rPr>
              <a:t>K</a:t>
            </a:r>
            <a:r>
              <a:rPr lang="en-US" altLang="zh-CN" sz="2000" b="1" dirty="0">
                <a:latin typeface="+mj-ea"/>
                <a:ea typeface="+mj-ea"/>
                <a:cs typeface="Times New Roman" panose="02020603050405020304" pitchFamily="18" charset="0"/>
              </a:rPr>
              <a:t>=10</a:t>
            </a:r>
            <a:r>
              <a:rPr lang="zh-CN" altLang="en-US" sz="2000" dirty="0">
                <a:latin typeface="+mn-ea"/>
                <a:ea typeface="+mn-ea"/>
              </a:rPr>
              <a:t>）</a:t>
            </a:r>
            <a:endParaRPr lang="zh-CN" altLang="el-GR" sz="2000" dirty="0">
              <a:latin typeface="+mn-ea"/>
              <a:ea typeface="+mn-ea"/>
            </a:endParaRPr>
          </a:p>
        </p:txBody>
      </p:sp>
      <p:pic>
        <p:nvPicPr>
          <p:cNvPr id="4" name="Picture 4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2572" y="1947417"/>
            <a:ext cx="5148979" cy="3858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1"/>
          <p:cNvSpPr txBox="1">
            <a:spLocks noChangeArrowheads="1"/>
          </p:cNvSpPr>
          <p:nvPr/>
        </p:nvSpPr>
        <p:spPr bwMode="auto">
          <a:xfrm>
            <a:off x="2973029" y="5986463"/>
            <a:ext cx="10080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dirty="0">
                <a:latin typeface="+mn-ea"/>
                <a:ea typeface="+mn-ea"/>
              </a:rPr>
              <a:t>校正前</a:t>
            </a:r>
          </a:p>
        </p:txBody>
      </p:sp>
      <p:sp>
        <p:nvSpPr>
          <p:cNvPr id="6" name="TextBox 42"/>
          <p:cNvSpPr txBox="1">
            <a:spLocks noChangeArrowheads="1"/>
          </p:cNvSpPr>
          <p:nvPr/>
        </p:nvSpPr>
        <p:spPr bwMode="auto">
          <a:xfrm>
            <a:off x="8526462" y="5986462"/>
            <a:ext cx="10080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mn-ea"/>
                <a:ea typeface="+mn-ea"/>
              </a:rPr>
              <a:t>校正后</a:t>
            </a:r>
          </a:p>
        </p:txBody>
      </p:sp>
      <p:pic>
        <p:nvPicPr>
          <p:cNvPr id="7" name="Picture 4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3148" y="1940195"/>
            <a:ext cx="5156201" cy="3865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964421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515938" y="1587499"/>
            <a:ext cx="11160125" cy="4318000"/>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6.2 </a:t>
            </a:r>
            <a:r>
              <a:rPr lang="zh-CN" altLang="en-US" dirty="0"/>
              <a:t>串联超前校正</a:t>
            </a:r>
            <a:r>
              <a:rPr lang="zh-CN" altLang="en-US" dirty="0" smtClean="0"/>
              <a:t>设计</a:t>
            </a:r>
            <a:endParaRPr lang="zh-CN" altLang="en-US" dirty="0"/>
          </a:p>
        </p:txBody>
      </p:sp>
      <p:sp>
        <p:nvSpPr>
          <p:cNvPr id="3" name="Text Box 6"/>
          <p:cNvSpPr txBox="1">
            <a:spLocks noChangeArrowheads="1"/>
          </p:cNvSpPr>
          <p:nvPr/>
        </p:nvSpPr>
        <p:spPr bwMode="auto">
          <a:xfrm>
            <a:off x="1168399" y="2105680"/>
            <a:ext cx="9531350"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ts val="1800"/>
              </a:spcBef>
            </a:pPr>
            <a:r>
              <a:rPr lang="zh-CN" altLang="en-US" sz="2400" b="1" dirty="0">
                <a:solidFill>
                  <a:srgbClr val="C00000"/>
                </a:solidFill>
                <a:latin typeface="+mj-ea"/>
                <a:ea typeface="+mj-ea"/>
              </a:rPr>
              <a:t>超前校正的作用：</a:t>
            </a:r>
          </a:p>
          <a:p>
            <a:pPr indent="628650" eaLnBrk="1" hangingPunct="1">
              <a:lnSpc>
                <a:spcPct val="150000"/>
              </a:lnSpc>
              <a:spcBef>
                <a:spcPts val="1800"/>
              </a:spcBef>
            </a:pPr>
            <a:r>
              <a:rPr lang="zh-CN" altLang="en-US" sz="2400" dirty="0" smtClean="0">
                <a:latin typeface="+mn-ea"/>
                <a:ea typeface="+mn-ea"/>
              </a:rPr>
              <a:t>超前</a:t>
            </a:r>
            <a:r>
              <a:rPr lang="zh-CN" altLang="en-US" sz="2400" dirty="0">
                <a:latin typeface="+mn-ea"/>
                <a:ea typeface="+mn-ea"/>
              </a:rPr>
              <a:t>校正装置的最大超前角对应的频率一般布置在原系统的中频段，可使校正后的控制系统在穿越频率附近</a:t>
            </a:r>
            <a:r>
              <a:rPr lang="en-US" altLang="zh-CN" sz="2400" dirty="0">
                <a:latin typeface="+mn-ea"/>
                <a:ea typeface="+mn-ea"/>
              </a:rPr>
              <a:t>(</a:t>
            </a:r>
            <a:r>
              <a:rPr lang="zh-CN" altLang="en-US" sz="2400" dirty="0">
                <a:latin typeface="+mn-ea"/>
                <a:ea typeface="+mn-ea"/>
              </a:rPr>
              <a:t>中频段</a:t>
            </a:r>
            <a:r>
              <a:rPr lang="en-US" altLang="zh-CN" sz="2400" dirty="0">
                <a:latin typeface="+mn-ea"/>
                <a:ea typeface="+mn-ea"/>
              </a:rPr>
              <a:t>)</a:t>
            </a:r>
            <a:r>
              <a:rPr lang="zh-CN" altLang="en-US" sz="2400" dirty="0">
                <a:latin typeface="+mn-ea"/>
                <a:ea typeface="+mn-ea"/>
              </a:rPr>
              <a:t>的斜率为</a:t>
            </a:r>
            <a:r>
              <a:rPr lang="en-US" altLang="zh-CN" sz="2400" b="1" dirty="0">
                <a:latin typeface="+mj-ea"/>
                <a:ea typeface="+mj-ea"/>
              </a:rPr>
              <a:t>-20dB/</a:t>
            </a:r>
            <a:r>
              <a:rPr lang="en-US" altLang="zh-CN" sz="2400" b="1" dirty="0" err="1">
                <a:latin typeface="+mj-ea"/>
                <a:ea typeface="+mj-ea"/>
              </a:rPr>
              <a:t>dec</a:t>
            </a:r>
            <a:r>
              <a:rPr lang="zh-CN" altLang="en-US" sz="2400" dirty="0">
                <a:latin typeface="+mn-ea"/>
                <a:ea typeface="+mn-ea"/>
              </a:rPr>
              <a:t>，并使中频段有足够的宽度。</a:t>
            </a:r>
          </a:p>
          <a:p>
            <a:pPr indent="622300" eaLnBrk="1" hangingPunct="1">
              <a:lnSpc>
                <a:spcPct val="150000"/>
              </a:lnSpc>
              <a:spcBef>
                <a:spcPts val="1800"/>
              </a:spcBef>
            </a:pPr>
            <a:r>
              <a:rPr lang="zh-CN" altLang="en-US" sz="2400" dirty="0" smtClean="0">
                <a:latin typeface="+mn-ea"/>
                <a:ea typeface="+mn-ea"/>
              </a:rPr>
              <a:t>因此</a:t>
            </a:r>
            <a:r>
              <a:rPr lang="zh-CN" altLang="en-US" sz="2400" dirty="0">
                <a:latin typeface="+mn-ea"/>
                <a:ea typeface="+mn-ea"/>
              </a:rPr>
              <a:t>，</a:t>
            </a:r>
            <a:r>
              <a:rPr lang="zh-CN" altLang="en-US" sz="2400" b="1" dirty="0">
                <a:solidFill>
                  <a:srgbClr val="0070C0"/>
                </a:solidFill>
                <a:latin typeface="+mj-ea"/>
                <a:ea typeface="+mj-ea"/>
              </a:rPr>
              <a:t>超前校正的主要作用是改善系统的稳定性和动态响应特性。</a:t>
            </a:r>
          </a:p>
        </p:txBody>
      </p:sp>
      <p:grpSp>
        <p:nvGrpSpPr>
          <p:cNvPr id="5" name="组合 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8891ED67-7027-4DDF-B9E7-4C590DBE2A54}"/>
              </a:ext>
            </a:extLst>
          </p:cNvPr>
          <p:cNvGrpSpPr>
            <a:grpSpLocks noChangeAspect="1"/>
          </p:cNvGrpSpPr>
          <p:nvPr/>
        </p:nvGrpSpPr>
        <p:grpSpPr>
          <a:xfrm>
            <a:off x="6654800" y="1270144"/>
            <a:ext cx="1955799" cy="1594401"/>
            <a:chOff x="5511801" y="5095875"/>
            <a:chExt cx="1168400" cy="952501"/>
          </a:xfrm>
        </p:grpSpPr>
        <p:sp>
          <p:nvSpPr>
            <p:cNvPr id="6" name="ïṩlîḑé">
              <a:extLst>
                <a:ext uri="{FF2B5EF4-FFF2-40B4-BE49-F238E27FC236}">
                  <a16:creationId xmlns:a16="http://schemas.microsoft.com/office/drawing/2014/main" id="{BAC65F88-4CD8-4ED9-A404-A657D21FC571}"/>
                </a:ext>
              </a:extLst>
            </p:cNvPr>
            <p:cNvSpPr/>
            <p:nvPr/>
          </p:nvSpPr>
          <p:spPr bwMode="auto">
            <a:xfrm>
              <a:off x="5524501" y="5180013"/>
              <a:ext cx="1144588" cy="857250"/>
            </a:xfrm>
            <a:custGeom>
              <a:avLst/>
              <a:gdLst>
                <a:gd name="T0" fmla="*/ 45 w 721"/>
                <a:gd name="T1" fmla="*/ 0 h 540"/>
                <a:gd name="T2" fmla="*/ 0 w 721"/>
                <a:gd name="T3" fmla="*/ 0 h 540"/>
                <a:gd name="T4" fmla="*/ 0 w 721"/>
                <a:gd name="T5" fmla="*/ 540 h 540"/>
                <a:gd name="T6" fmla="*/ 721 w 721"/>
                <a:gd name="T7" fmla="*/ 540 h 540"/>
                <a:gd name="T8" fmla="*/ 721 w 721"/>
                <a:gd name="T9" fmla="*/ 0 h 540"/>
                <a:gd name="T10" fmla="*/ 675 w 721"/>
                <a:gd name="T11" fmla="*/ 0 h 540"/>
                <a:gd name="T12" fmla="*/ 45 w 721"/>
                <a:gd name="T13" fmla="*/ 0 h 540"/>
              </a:gdLst>
              <a:ahLst/>
              <a:cxnLst>
                <a:cxn ang="0">
                  <a:pos x="T0" y="T1"/>
                </a:cxn>
                <a:cxn ang="0">
                  <a:pos x="T2" y="T3"/>
                </a:cxn>
                <a:cxn ang="0">
                  <a:pos x="T4" y="T5"/>
                </a:cxn>
                <a:cxn ang="0">
                  <a:pos x="T6" y="T7"/>
                </a:cxn>
                <a:cxn ang="0">
                  <a:pos x="T8" y="T9"/>
                </a:cxn>
                <a:cxn ang="0">
                  <a:pos x="T10" y="T11"/>
                </a:cxn>
                <a:cxn ang="0">
                  <a:pos x="T12" y="T13"/>
                </a:cxn>
              </a:cxnLst>
              <a:rect l="0" t="0" r="r" b="b"/>
              <a:pathLst>
                <a:path w="721" h="540">
                  <a:moveTo>
                    <a:pt x="45" y="0"/>
                  </a:moveTo>
                  <a:lnTo>
                    <a:pt x="0" y="0"/>
                  </a:lnTo>
                  <a:lnTo>
                    <a:pt x="0" y="540"/>
                  </a:lnTo>
                  <a:lnTo>
                    <a:pt x="721" y="540"/>
                  </a:lnTo>
                  <a:lnTo>
                    <a:pt x="721" y="0"/>
                  </a:lnTo>
                  <a:lnTo>
                    <a:pt x="675" y="0"/>
                  </a:lnTo>
                  <a:lnTo>
                    <a:pt x="45"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 name="î$ḻiḑê">
              <a:extLst>
                <a:ext uri="{FF2B5EF4-FFF2-40B4-BE49-F238E27FC236}">
                  <a16:creationId xmlns:a16="http://schemas.microsoft.com/office/drawing/2014/main" id="{BF19B6AF-318E-49C2-9355-2CF1C1DEE9F7}"/>
                </a:ext>
              </a:extLst>
            </p:cNvPr>
            <p:cNvSpPr/>
            <p:nvPr/>
          </p:nvSpPr>
          <p:spPr bwMode="auto">
            <a:xfrm>
              <a:off x="5511801" y="5167313"/>
              <a:ext cx="1168400" cy="881063"/>
            </a:xfrm>
            <a:custGeom>
              <a:avLst/>
              <a:gdLst>
                <a:gd name="T0" fmla="*/ 736 w 736"/>
                <a:gd name="T1" fmla="*/ 555 h 555"/>
                <a:gd name="T2" fmla="*/ 0 w 736"/>
                <a:gd name="T3" fmla="*/ 555 h 555"/>
                <a:gd name="T4" fmla="*/ 0 w 736"/>
                <a:gd name="T5" fmla="*/ 0 h 555"/>
                <a:gd name="T6" fmla="*/ 53 w 736"/>
                <a:gd name="T7" fmla="*/ 0 h 555"/>
                <a:gd name="T8" fmla="*/ 53 w 736"/>
                <a:gd name="T9" fmla="*/ 15 h 555"/>
                <a:gd name="T10" fmla="*/ 15 w 736"/>
                <a:gd name="T11" fmla="*/ 15 h 555"/>
                <a:gd name="T12" fmla="*/ 15 w 736"/>
                <a:gd name="T13" fmla="*/ 540 h 555"/>
                <a:gd name="T14" fmla="*/ 721 w 736"/>
                <a:gd name="T15" fmla="*/ 540 h 555"/>
                <a:gd name="T16" fmla="*/ 721 w 736"/>
                <a:gd name="T17" fmla="*/ 15 h 555"/>
                <a:gd name="T18" fmla="*/ 683 w 736"/>
                <a:gd name="T19" fmla="*/ 15 h 555"/>
                <a:gd name="T20" fmla="*/ 683 w 736"/>
                <a:gd name="T21" fmla="*/ 0 h 555"/>
                <a:gd name="T22" fmla="*/ 736 w 736"/>
                <a:gd name="T23" fmla="*/ 0 h 555"/>
                <a:gd name="T24" fmla="*/ 736 w 736"/>
                <a:gd name="T25" fmla="*/ 555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6" h="555">
                  <a:moveTo>
                    <a:pt x="736" y="555"/>
                  </a:moveTo>
                  <a:lnTo>
                    <a:pt x="0" y="555"/>
                  </a:lnTo>
                  <a:lnTo>
                    <a:pt x="0" y="0"/>
                  </a:lnTo>
                  <a:lnTo>
                    <a:pt x="53" y="0"/>
                  </a:lnTo>
                  <a:lnTo>
                    <a:pt x="53" y="15"/>
                  </a:lnTo>
                  <a:lnTo>
                    <a:pt x="15" y="15"/>
                  </a:lnTo>
                  <a:lnTo>
                    <a:pt x="15" y="540"/>
                  </a:lnTo>
                  <a:lnTo>
                    <a:pt x="721" y="540"/>
                  </a:lnTo>
                  <a:lnTo>
                    <a:pt x="721" y="15"/>
                  </a:lnTo>
                  <a:lnTo>
                    <a:pt x="683" y="15"/>
                  </a:lnTo>
                  <a:lnTo>
                    <a:pt x="683" y="0"/>
                  </a:lnTo>
                  <a:lnTo>
                    <a:pt x="736" y="0"/>
                  </a:lnTo>
                  <a:lnTo>
                    <a:pt x="736" y="55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 name="ïšľïḋé">
              <a:extLst>
                <a:ext uri="{FF2B5EF4-FFF2-40B4-BE49-F238E27FC236}">
                  <a16:creationId xmlns:a16="http://schemas.microsoft.com/office/drawing/2014/main" id="{FFED4D57-119E-4E71-824C-0584E400F841}"/>
                </a:ext>
              </a:extLst>
            </p:cNvPr>
            <p:cNvSpPr/>
            <p:nvPr/>
          </p:nvSpPr>
          <p:spPr bwMode="auto">
            <a:xfrm>
              <a:off x="5595938" y="5108575"/>
              <a:ext cx="1000125" cy="928688"/>
            </a:xfrm>
            <a:custGeom>
              <a:avLst/>
              <a:gdLst>
                <a:gd name="T0" fmla="*/ 384 w 896"/>
                <a:gd name="T1" fmla="*/ 0 h 832"/>
                <a:gd name="T2" fmla="*/ 0 w 896"/>
                <a:gd name="T3" fmla="*/ 0 h 832"/>
                <a:gd name="T4" fmla="*/ 0 w 896"/>
                <a:gd name="T5" fmla="*/ 768 h 832"/>
                <a:gd name="T6" fmla="*/ 384 w 896"/>
                <a:gd name="T7" fmla="*/ 768 h 832"/>
                <a:gd name="T8" fmla="*/ 448 w 896"/>
                <a:gd name="T9" fmla="*/ 832 h 832"/>
                <a:gd name="T10" fmla="*/ 512 w 896"/>
                <a:gd name="T11" fmla="*/ 768 h 832"/>
                <a:gd name="T12" fmla="*/ 896 w 896"/>
                <a:gd name="T13" fmla="*/ 768 h 832"/>
                <a:gd name="T14" fmla="*/ 896 w 896"/>
                <a:gd name="T15" fmla="*/ 0 h 832"/>
                <a:gd name="T16" fmla="*/ 512 w 896"/>
                <a:gd name="T17" fmla="*/ 0 h 832"/>
                <a:gd name="T18" fmla="*/ 448 w 896"/>
                <a:gd name="T19" fmla="*/ 64 h 832"/>
                <a:gd name="T20" fmla="*/ 384 w 896"/>
                <a:gd name="T21" fmla="*/ 0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6" h="832">
                  <a:moveTo>
                    <a:pt x="384" y="0"/>
                  </a:moveTo>
                  <a:cubicBezTo>
                    <a:pt x="0" y="0"/>
                    <a:pt x="0" y="0"/>
                    <a:pt x="0" y="0"/>
                  </a:cubicBezTo>
                  <a:cubicBezTo>
                    <a:pt x="0" y="768"/>
                    <a:pt x="0" y="768"/>
                    <a:pt x="0" y="768"/>
                  </a:cubicBezTo>
                  <a:cubicBezTo>
                    <a:pt x="384" y="768"/>
                    <a:pt x="384" y="768"/>
                    <a:pt x="384" y="768"/>
                  </a:cubicBezTo>
                  <a:cubicBezTo>
                    <a:pt x="419" y="768"/>
                    <a:pt x="448" y="797"/>
                    <a:pt x="448" y="832"/>
                  </a:cubicBezTo>
                  <a:cubicBezTo>
                    <a:pt x="448" y="797"/>
                    <a:pt x="477" y="768"/>
                    <a:pt x="512" y="768"/>
                  </a:cubicBezTo>
                  <a:cubicBezTo>
                    <a:pt x="896" y="768"/>
                    <a:pt x="896" y="768"/>
                    <a:pt x="896" y="768"/>
                  </a:cubicBezTo>
                  <a:cubicBezTo>
                    <a:pt x="896" y="0"/>
                    <a:pt x="896" y="0"/>
                    <a:pt x="896" y="0"/>
                  </a:cubicBezTo>
                  <a:cubicBezTo>
                    <a:pt x="512" y="0"/>
                    <a:pt x="512" y="0"/>
                    <a:pt x="512" y="0"/>
                  </a:cubicBezTo>
                  <a:cubicBezTo>
                    <a:pt x="477" y="0"/>
                    <a:pt x="448" y="29"/>
                    <a:pt x="448" y="64"/>
                  </a:cubicBezTo>
                  <a:cubicBezTo>
                    <a:pt x="448" y="29"/>
                    <a:pt x="419" y="0"/>
                    <a:pt x="38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îSļíḋê">
              <a:extLst>
                <a:ext uri="{FF2B5EF4-FFF2-40B4-BE49-F238E27FC236}">
                  <a16:creationId xmlns:a16="http://schemas.microsoft.com/office/drawing/2014/main" id="{082431BA-FEBB-4C22-9726-DB1A8414DEA4}"/>
                </a:ext>
              </a:extLst>
            </p:cNvPr>
            <p:cNvSpPr/>
            <p:nvPr/>
          </p:nvSpPr>
          <p:spPr bwMode="auto">
            <a:xfrm>
              <a:off x="5584826" y="5095875"/>
              <a:ext cx="1022350" cy="941388"/>
            </a:xfrm>
            <a:custGeom>
              <a:avLst/>
              <a:gdLst>
                <a:gd name="T0" fmla="*/ 468 w 916"/>
                <a:gd name="T1" fmla="*/ 842 h 842"/>
                <a:gd name="T2" fmla="*/ 448 w 916"/>
                <a:gd name="T3" fmla="*/ 842 h 842"/>
                <a:gd name="T4" fmla="*/ 394 w 916"/>
                <a:gd name="T5" fmla="*/ 788 h 842"/>
                <a:gd name="T6" fmla="*/ 0 w 916"/>
                <a:gd name="T7" fmla="*/ 788 h 842"/>
                <a:gd name="T8" fmla="*/ 0 w 916"/>
                <a:gd name="T9" fmla="*/ 0 h 842"/>
                <a:gd name="T10" fmla="*/ 394 w 916"/>
                <a:gd name="T11" fmla="*/ 0 h 842"/>
                <a:gd name="T12" fmla="*/ 458 w 916"/>
                <a:gd name="T13" fmla="*/ 37 h 842"/>
                <a:gd name="T14" fmla="*/ 522 w 916"/>
                <a:gd name="T15" fmla="*/ 0 h 842"/>
                <a:gd name="T16" fmla="*/ 916 w 916"/>
                <a:gd name="T17" fmla="*/ 0 h 842"/>
                <a:gd name="T18" fmla="*/ 916 w 916"/>
                <a:gd name="T19" fmla="*/ 788 h 842"/>
                <a:gd name="T20" fmla="*/ 522 w 916"/>
                <a:gd name="T21" fmla="*/ 788 h 842"/>
                <a:gd name="T22" fmla="*/ 468 w 916"/>
                <a:gd name="T23" fmla="*/ 842 h 842"/>
                <a:gd name="T24" fmla="*/ 20 w 916"/>
                <a:gd name="T25" fmla="*/ 768 h 842"/>
                <a:gd name="T26" fmla="*/ 394 w 916"/>
                <a:gd name="T27" fmla="*/ 768 h 842"/>
                <a:gd name="T28" fmla="*/ 458 w 916"/>
                <a:gd name="T29" fmla="*/ 805 h 842"/>
                <a:gd name="T30" fmla="*/ 522 w 916"/>
                <a:gd name="T31" fmla="*/ 768 h 842"/>
                <a:gd name="T32" fmla="*/ 896 w 916"/>
                <a:gd name="T33" fmla="*/ 768 h 842"/>
                <a:gd name="T34" fmla="*/ 896 w 916"/>
                <a:gd name="T35" fmla="*/ 20 h 842"/>
                <a:gd name="T36" fmla="*/ 522 w 916"/>
                <a:gd name="T37" fmla="*/ 20 h 842"/>
                <a:gd name="T38" fmla="*/ 468 w 916"/>
                <a:gd name="T39" fmla="*/ 74 h 842"/>
                <a:gd name="T40" fmla="*/ 448 w 916"/>
                <a:gd name="T41" fmla="*/ 74 h 842"/>
                <a:gd name="T42" fmla="*/ 394 w 916"/>
                <a:gd name="T43" fmla="*/ 20 h 842"/>
                <a:gd name="T44" fmla="*/ 20 w 916"/>
                <a:gd name="T45" fmla="*/ 20 h 842"/>
                <a:gd name="T46" fmla="*/ 20 w 916"/>
                <a:gd name="T47" fmla="*/ 768 h 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6" h="842">
                  <a:moveTo>
                    <a:pt x="468" y="842"/>
                  </a:moveTo>
                  <a:cubicBezTo>
                    <a:pt x="448" y="842"/>
                    <a:pt x="448" y="842"/>
                    <a:pt x="448" y="842"/>
                  </a:cubicBezTo>
                  <a:cubicBezTo>
                    <a:pt x="448" y="812"/>
                    <a:pt x="424" y="788"/>
                    <a:pt x="394" y="788"/>
                  </a:cubicBezTo>
                  <a:cubicBezTo>
                    <a:pt x="0" y="788"/>
                    <a:pt x="0" y="788"/>
                    <a:pt x="0" y="788"/>
                  </a:cubicBezTo>
                  <a:cubicBezTo>
                    <a:pt x="0" y="0"/>
                    <a:pt x="0" y="0"/>
                    <a:pt x="0" y="0"/>
                  </a:cubicBezTo>
                  <a:cubicBezTo>
                    <a:pt x="394" y="0"/>
                    <a:pt x="394" y="0"/>
                    <a:pt x="394" y="0"/>
                  </a:cubicBezTo>
                  <a:cubicBezTo>
                    <a:pt x="421" y="0"/>
                    <a:pt x="445" y="15"/>
                    <a:pt x="458" y="37"/>
                  </a:cubicBezTo>
                  <a:cubicBezTo>
                    <a:pt x="471" y="15"/>
                    <a:pt x="495" y="0"/>
                    <a:pt x="522" y="0"/>
                  </a:cubicBezTo>
                  <a:cubicBezTo>
                    <a:pt x="916" y="0"/>
                    <a:pt x="916" y="0"/>
                    <a:pt x="916" y="0"/>
                  </a:cubicBezTo>
                  <a:cubicBezTo>
                    <a:pt x="916" y="788"/>
                    <a:pt x="916" y="788"/>
                    <a:pt x="916" y="788"/>
                  </a:cubicBezTo>
                  <a:cubicBezTo>
                    <a:pt x="522" y="788"/>
                    <a:pt x="522" y="788"/>
                    <a:pt x="522" y="788"/>
                  </a:cubicBezTo>
                  <a:cubicBezTo>
                    <a:pt x="492" y="788"/>
                    <a:pt x="468" y="812"/>
                    <a:pt x="468" y="842"/>
                  </a:cubicBezTo>
                  <a:close/>
                  <a:moveTo>
                    <a:pt x="20" y="768"/>
                  </a:moveTo>
                  <a:cubicBezTo>
                    <a:pt x="394" y="768"/>
                    <a:pt x="394" y="768"/>
                    <a:pt x="394" y="768"/>
                  </a:cubicBezTo>
                  <a:cubicBezTo>
                    <a:pt x="421" y="768"/>
                    <a:pt x="445" y="783"/>
                    <a:pt x="458" y="805"/>
                  </a:cubicBezTo>
                  <a:cubicBezTo>
                    <a:pt x="471" y="783"/>
                    <a:pt x="495" y="768"/>
                    <a:pt x="522" y="768"/>
                  </a:cubicBezTo>
                  <a:cubicBezTo>
                    <a:pt x="896" y="768"/>
                    <a:pt x="896" y="768"/>
                    <a:pt x="896" y="768"/>
                  </a:cubicBezTo>
                  <a:cubicBezTo>
                    <a:pt x="896" y="20"/>
                    <a:pt x="896" y="20"/>
                    <a:pt x="896" y="20"/>
                  </a:cubicBezTo>
                  <a:cubicBezTo>
                    <a:pt x="522" y="20"/>
                    <a:pt x="522" y="20"/>
                    <a:pt x="522" y="20"/>
                  </a:cubicBezTo>
                  <a:cubicBezTo>
                    <a:pt x="492" y="20"/>
                    <a:pt x="468" y="44"/>
                    <a:pt x="468" y="74"/>
                  </a:cubicBezTo>
                  <a:cubicBezTo>
                    <a:pt x="448" y="74"/>
                    <a:pt x="448" y="74"/>
                    <a:pt x="448" y="74"/>
                  </a:cubicBezTo>
                  <a:cubicBezTo>
                    <a:pt x="448" y="44"/>
                    <a:pt x="424" y="20"/>
                    <a:pt x="394" y="20"/>
                  </a:cubicBezTo>
                  <a:cubicBezTo>
                    <a:pt x="20" y="20"/>
                    <a:pt x="20" y="20"/>
                    <a:pt x="20" y="20"/>
                  </a:cubicBezTo>
                  <a:lnTo>
                    <a:pt x="20" y="76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iṩḻíḑê">
              <a:extLst>
                <a:ext uri="{FF2B5EF4-FFF2-40B4-BE49-F238E27FC236}">
                  <a16:creationId xmlns:a16="http://schemas.microsoft.com/office/drawing/2014/main" id="{7C875394-B5FF-4427-B958-27C406CC4D2B}"/>
                </a:ext>
              </a:extLst>
            </p:cNvPr>
            <p:cNvSpPr/>
            <p:nvPr/>
          </p:nvSpPr>
          <p:spPr bwMode="auto">
            <a:xfrm>
              <a:off x="6084888" y="5180013"/>
              <a:ext cx="22225" cy="857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 name="íśľïďé">
              <a:extLst>
                <a:ext uri="{FF2B5EF4-FFF2-40B4-BE49-F238E27FC236}">
                  <a16:creationId xmlns:a16="http://schemas.microsoft.com/office/drawing/2014/main" id="{CA46F64A-60BC-41FB-9BB9-5178F954CEDB}"/>
                </a:ext>
              </a:extLst>
            </p:cNvPr>
            <p:cNvSpPr/>
            <p:nvPr/>
          </p:nvSpPr>
          <p:spPr bwMode="auto">
            <a:xfrm>
              <a:off x="5667376" y="5881688"/>
              <a:ext cx="357188" cy="23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 name="i$líḓe">
              <a:extLst>
                <a:ext uri="{FF2B5EF4-FFF2-40B4-BE49-F238E27FC236}">
                  <a16:creationId xmlns:a16="http://schemas.microsoft.com/office/drawing/2014/main" id="{38C99F3F-97AA-4042-B826-17D7A6D4B3AD}"/>
                </a:ext>
              </a:extLst>
            </p:cNvPr>
            <p:cNvSpPr/>
            <p:nvPr/>
          </p:nvSpPr>
          <p:spPr bwMode="auto">
            <a:xfrm>
              <a:off x="5667376" y="5810250"/>
              <a:ext cx="357188" cy="23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 name="îṣľíḑé">
              <a:extLst>
                <a:ext uri="{FF2B5EF4-FFF2-40B4-BE49-F238E27FC236}">
                  <a16:creationId xmlns:a16="http://schemas.microsoft.com/office/drawing/2014/main" id="{217B072D-C6D3-4B85-872C-2456F7AADB9F}"/>
                </a:ext>
              </a:extLst>
            </p:cNvPr>
            <p:cNvSpPr/>
            <p:nvPr/>
          </p:nvSpPr>
          <p:spPr bwMode="auto">
            <a:xfrm>
              <a:off x="5667376" y="5738813"/>
              <a:ext cx="357188" cy="23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 name="ïṡlîďê">
              <a:extLst>
                <a:ext uri="{FF2B5EF4-FFF2-40B4-BE49-F238E27FC236}">
                  <a16:creationId xmlns:a16="http://schemas.microsoft.com/office/drawing/2014/main" id="{2447BCE5-AF51-4524-8DA6-DD26C9072DB0}"/>
                </a:ext>
              </a:extLst>
            </p:cNvPr>
            <p:cNvSpPr/>
            <p:nvPr/>
          </p:nvSpPr>
          <p:spPr bwMode="auto">
            <a:xfrm>
              <a:off x="5667376" y="5667375"/>
              <a:ext cx="357188" cy="23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 name="ïṩlíḑe">
              <a:extLst>
                <a:ext uri="{FF2B5EF4-FFF2-40B4-BE49-F238E27FC236}">
                  <a16:creationId xmlns:a16="http://schemas.microsoft.com/office/drawing/2014/main" id="{15F3A773-1E7C-4247-855F-B24AA5E3A39A}"/>
                </a:ext>
              </a:extLst>
            </p:cNvPr>
            <p:cNvSpPr/>
            <p:nvPr/>
          </p:nvSpPr>
          <p:spPr bwMode="auto">
            <a:xfrm>
              <a:off x="5667376" y="5595938"/>
              <a:ext cx="357188" cy="23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 name="î$ļïḓè">
              <a:extLst>
                <a:ext uri="{FF2B5EF4-FFF2-40B4-BE49-F238E27FC236}">
                  <a16:creationId xmlns:a16="http://schemas.microsoft.com/office/drawing/2014/main" id="{A8C8CDDE-CB58-4EEC-B1A8-FC5EC1922F25}"/>
                </a:ext>
              </a:extLst>
            </p:cNvPr>
            <p:cNvSpPr/>
            <p:nvPr/>
          </p:nvSpPr>
          <p:spPr bwMode="auto">
            <a:xfrm>
              <a:off x="5667376" y="5524500"/>
              <a:ext cx="357188" cy="23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 name="ísḻîďe">
              <a:extLst>
                <a:ext uri="{FF2B5EF4-FFF2-40B4-BE49-F238E27FC236}">
                  <a16:creationId xmlns:a16="http://schemas.microsoft.com/office/drawing/2014/main" id="{E6AFAC5C-74AF-485F-AC62-28CABBF04D99}"/>
                </a:ext>
              </a:extLst>
            </p:cNvPr>
            <p:cNvSpPr/>
            <p:nvPr/>
          </p:nvSpPr>
          <p:spPr bwMode="auto">
            <a:xfrm>
              <a:off x="5667376" y="5453063"/>
              <a:ext cx="357188" cy="23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 name="íṩlíḓé">
              <a:extLst>
                <a:ext uri="{FF2B5EF4-FFF2-40B4-BE49-F238E27FC236}">
                  <a16:creationId xmlns:a16="http://schemas.microsoft.com/office/drawing/2014/main" id="{C29062D0-40F6-4D91-A00A-7DEBE8BE57E7}"/>
                </a:ext>
              </a:extLst>
            </p:cNvPr>
            <p:cNvSpPr/>
            <p:nvPr/>
          </p:nvSpPr>
          <p:spPr bwMode="auto">
            <a:xfrm>
              <a:off x="5667376" y="5381625"/>
              <a:ext cx="357188" cy="23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 name="îṧḻiḑe">
              <a:extLst>
                <a:ext uri="{FF2B5EF4-FFF2-40B4-BE49-F238E27FC236}">
                  <a16:creationId xmlns:a16="http://schemas.microsoft.com/office/drawing/2014/main" id="{92A3DE3F-BAD0-4C35-A0D6-12AC426E450E}"/>
                </a:ext>
              </a:extLst>
            </p:cNvPr>
            <p:cNvSpPr/>
            <p:nvPr/>
          </p:nvSpPr>
          <p:spPr bwMode="auto">
            <a:xfrm>
              <a:off x="5667376" y="5310188"/>
              <a:ext cx="357188" cy="23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 name="îŝľîďè">
              <a:extLst>
                <a:ext uri="{FF2B5EF4-FFF2-40B4-BE49-F238E27FC236}">
                  <a16:creationId xmlns:a16="http://schemas.microsoft.com/office/drawing/2014/main" id="{8F862D0F-553C-4246-9D23-5B9EEEA2A79C}"/>
                </a:ext>
              </a:extLst>
            </p:cNvPr>
            <p:cNvSpPr/>
            <p:nvPr/>
          </p:nvSpPr>
          <p:spPr bwMode="auto">
            <a:xfrm>
              <a:off x="5667376" y="5238750"/>
              <a:ext cx="357188" cy="23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 name="íṣļiḑé">
              <a:extLst>
                <a:ext uri="{FF2B5EF4-FFF2-40B4-BE49-F238E27FC236}">
                  <a16:creationId xmlns:a16="http://schemas.microsoft.com/office/drawing/2014/main" id="{2FFCE587-EBD2-4730-B768-0A1DB75425DF}"/>
                </a:ext>
              </a:extLst>
            </p:cNvPr>
            <p:cNvSpPr/>
            <p:nvPr/>
          </p:nvSpPr>
          <p:spPr bwMode="auto">
            <a:xfrm>
              <a:off x="5667376" y="5167313"/>
              <a:ext cx="357188" cy="23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 name="îṥḻiďè">
              <a:extLst>
                <a:ext uri="{FF2B5EF4-FFF2-40B4-BE49-F238E27FC236}">
                  <a16:creationId xmlns:a16="http://schemas.microsoft.com/office/drawing/2014/main" id="{5E467B78-69DF-41E3-89CF-F2040E28ED46}"/>
                </a:ext>
              </a:extLst>
            </p:cNvPr>
            <p:cNvSpPr/>
            <p:nvPr/>
          </p:nvSpPr>
          <p:spPr bwMode="auto">
            <a:xfrm>
              <a:off x="6167438" y="5881688"/>
              <a:ext cx="357188" cy="23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 name="îsļíḋè">
              <a:extLst>
                <a:ext uri="{FF2B5EF4-FFF2-40B4-BE49-F238E27FC236}">
                  <a16:creationId xmlns:a16="http://schemas.microsoft.com/office/drawing/2014/main" id="{B528F0DB-6F01-48D0-90A0-D5D0BA98CEB6}"/>
                </a:ext>
              </a:extLst>
            </p:cNvPr>
            <p:cNvSpPr/>
            <p:nvPr/>
          </p:nvSpPr>
          <p:spPr bwMode="auto">
            <a:xfrm>
              <a:off x="6167438" y="5810250"/>
              <a:ext cx="357188" cy="23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4" name="îṥļîďé">
              <a:extLst>
                <a:ext uri="{FF2B5EF4-FFF2-40B4-BE49-F238E27FC236}">
                  <a16:creationId xmlns:a16="http://schemas.microsoft.com/office/drawing/2014/main" id="{D6699627-AABC-4044-B076-7C287E9D2A9F}"/>
                </a:ext>
              </a:extLst>
            </p:cNvPr>
            <p:cNvSpPr/>
            <p:nvPr/>
          </p:nvSpPr>
          <p:spPr bwMode="auto">
            <a:xfrm>
              <a:off x="6167438" y="5738813"/>
              <a:ext cx="357188" cy="23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 name="iṩļíḋe">
              <a:extLst>
                <a:ext uri="{FF2B5EF4-FFF2-40B4-BE49-F238E27FC236}">
                  <a16:creationId xmlns:a16="http://schemas.microsoft.com/office/drawing/2014/main" id="{7585DCF3-BE30-47A3-852B-F95B32B41573}"/>
                </a:ext>
              </a:extLst>
            </p:cNvPr>
            <p:cNvSpPr/>
            <p:nvPr/>
          </p:nvSpPr>
          <p:spPr bwMode="auto">
            <a:xfrm>
              <a:off x="6167438" y="5667375"/>
              <a:ext cx="357188" cy="23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 name="ïšlîḋe">
              <a:extLst>
                <a:ext uri="{FF2B5EF4-FFF2-40B4-BE49-F238E27FC236}">
                  <a16:creationId xmlns:a16="http://schemas.microsoft.com/office/drawing/2014/main" id="{50E3F65C-5F69-4EFB-B949-A27EC3543F0F}"/>
                </a:ext>
              </a:extLst>
            </p:cNvPr>
            <p:cNvSpPr/>
            <p:nvPr/>
          </p:nvSpPr>
          <p:spPr bwMode="auto">
            <a:xfrm>
              <a:off x="6167438" y="5595938"/>
              <a:ext cx="357188" cy="23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 name="íśḷîďè">
              <a:extLst>
                <a:ext uri="{FF2B5EF4-FFF2-40B4-BE49-F238E27FC236}">
                  <a16:creationId xmlns:a16="http://schemas.microsoft.com/office/drawing/2014/main" id="{5E351B3F-901C-49ED-9D56-CDFF6BB382EE}"/>
                </a:ext>
              </a:extLst>
            </p:cNvPr>
            <p:cNvSpPr/>
            <p:nvPr/>
          </p:nvSpPr>
          <p:spPr bwMode="auto">
            <a:xfrm>
              <a:off x="6167438" y="5524500"/>
              <a:ext cx="357188" cy="23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8" name="îṥḻîḑè">
              <a:extLst>
                <a:ext uri="{FF2B5EF4-FFF2-40B4-BE49-F238E27FC236}">
                  <a16:creationId xmlns:a16="http://schemas.microsoft.com/office/drawing/2014/main" id="{0449BB73-0425-450B-BB70-86BE64881492}"/>
                </a:ext>
              </a:extLst>
            </p:cNvPr>
            <p:cNvSpPr/>
            <p:nvPr/>
          </p:nvSpPr>
          <p:spPr bwMode="auto">
            <a:xfrm>
              <a:off x="6167438" y="5453063"/>
              <a:ext cx="357188" cy="23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9" name="îṡľïdè">
              <a:extLst>
                <a:ext uri="{FF2B5EF4-FFF2-40B4-BE49-F238E27FC236}">
                  <a16:creationId xmlns:a16="http://schemas.microsoft.com/office/drawing/2014/main" id="{08066EC9-5999-4163-B2C3-3F1CE205C46E}"/>
                </a:ext>
              </a:extLst>
            </p:cNvPr>
            <p:cNvSpPr/>
            <p:nvPr/>
          </p:nvSpPr>
          <p:spPr bwMode="auto">
            <a:xfrm>
              <a:off x="6167438" y="5381625"/>
              <a:ext cx="357188" cy="23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 name="ïŝḷïde">
              <a:extLst>
                <a:ext uri="{FF2B5EF4-FFF2-40B4-BE49-F238E27FC236}">
                  <a16:creationId xmlns:a16="http://schemas.microsoft.com/office/drawing/2014/main" id="{F6342716-153C-4B41-81DC-E99FBDF22C53}"/>
                </a:ext>
              </a:extLst>
            </p:cNvPr>
            <p:cNvSpPr/>
            <p:nvPr/>
          </p:nvSpPr>
          <p:spPr bwMode="auto">
            <a:xfrm>
              <a:off x="6167438" y="5310188"/>
              <a:ext cx="357188" cy="23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1" name="ïSlïde">
              <a:extLst>
                <a:ext uri="{FF2B5EF4-FFF2-40B4-BE49-F238E27FC236}">
                  <a16:creationId xmlns:a16="http://schemas.microsoft.com/office/drawing/2014/main" id="{1A2C5358-E49F-4418-8A67-C773076BEE0C}"/>
                </a:ext>
              </a:extLst>
            </p:cNvPr>
            <p:cNvSpPr/>
            <p:nvPr/>
          </p:nvSpPr>
          <p:spPr bwMode="auto">
            <a:xfrm>
              <a:off x="6167438" y="5238750"/>
              <a:ext cx="357188" cy="23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2" name="i$ḷíďê">
              <a:extLst>
                <a:ext uri="{FF2B5EF4-FFF2-40B4-BE49-F238E27FC236}">
                  <a16:creationId xmlns:a16="http://schemas.microsoft.com/office/drawing/2014/main" id="{DD334D24-884D-4933-8CE2-06B0FD257397}"/>
                </a:ext>
              </a:extLst>
            </p:cNvPr>
            <p:cNvSpPr/>
            <p:nvPr/>
          </p:nvSpPr>
          <p:spPr bwMode="auto">
            <a:xfrm>
              <a:off x="6167438" y="5167313"/>
              <a:ext cx="357188" cy="23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grpSp>
    </p:spTree>
    <p:custDataLst>
      <p:tags r:id="rId1"/>
    </p:custDataLst>
    <p:extLst>
      <p:ext uri="{BB962C8B-B14F-4D97-AF65-F5344CB8AC3E}">
        <p14:creationId xmlns:p14="http://schemas.microsoft.com/office/powerpoint/2010/main" val="63523451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6.3 </a:t>
            </a:r>
            <a:r>
              <a:rPr lang="zh-CN" altLang="en-US" dirty="0"/>
              <a:t>串联滞后</a:t>
            </a:r>
            <a:r>
              <a:rPr lang="zh-CN" altLang="en-US" dirty="0" smtClean="0"/>
              <a:t>校正</a:t>
            </a:r>
            <a:endParaRPr lang="zh-CN" altLang="en-US" dirty="0"/>
          </a:p>
        </p:txBody>
      </p:sp>
      <p:graphicFrame>
        <p:nvGraphicFramePr>
          <p:cNvPr id="3" name="Object 87"/>
          <p:cNvGraphicFramePr>
            <a:graphicFrameLocks noChangeAspect="1"/>
          </p:cNvGraphicFramePr>
          <p:nvPr>
            <p:extLst>
              <p:ext uri="{D42A27DB-BD31-4B8C-83A1-F6EECF244321}">
                <p14:modId xmlns:p14="http://schemas.microsoft.com/office/powerpoint/2010/main" val="3351588254"/>
              </p:ext>
            </p:extLst>
          </p:nvPr>
        </p:nvGraphicFramePr>
        <p:xfrm>
          <a:off x="7142162" y="4509164"/>
          <a:ext cx="3187700" cy="582613"/>
        </p:xfrm>
        <a:graphic>
          <a:graphicData uri="http://schemas.openxmlformats.org/presentationml/2006/ole">
            <mc:AlternateContent xmlns:mc="http://schemas.openxmlformats.org/markup-compatibility/2006">
              <mc:Choice xmlns:v="urn:schemas-microsoft-com:vml" Requires="v">
                <p:oleObj spid="_x0000_s25750" r:id="rId3" imgW="2362517" imgH="432117" progId="Equation.3">
                  <p:embed/>
                </p:oleObj>
              </mc:Choice>
              <mc:Fallback>
                <p:oleObj r:id="rId3" imgW="2362517" imgH="432117" progId="Equation.3">
                  <p:embed/>
                  <p:pic>
                    <p:nvPicPr>
                      <p:cNvPr id="24578" name="Object 8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2162" y="4509164"/>
                        <a:ext cx="3187700" cy="582613"/>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 name="Object 9"/>
          <p:cNvGraphicFramePr>
            <a:graphicFrameLocks noChangeAspect="1"/>
          </p:cNvGraphicFramePr>
          <p:nvPr>
            <p:extLst>
              <p:ext uri="{D42A27DB-BD31-4B8C-83A1-F6EECF244321}">
                <p14:modId xmlns:p14="http://schemas.microsoft.com/office/powerpoint/2010/main" val="652428436"/>
              </p:ext>
            </p:extLst>
          </p:nvPr>
        </p:nvGraphicFramePr>
        <p:xfrm>
          <a:off x="1808163" y="4505989"/>
          <a:ext cx="3067050" cy="647700"/>
        </p:xfrm>
        <a:graphic>
          <a:graphicData uri="http://schemas.openxmlformats.org/presentationml/2006/ole">
            <mc:AlternateContent xmlns:mc="http://schemas.openxmlformats.org/markup-compatibility/2006">
              <mc:Choice xmlns:v="urn:schemas-microsoft-com:vml" Requires="v">
                <p:oleObj spid="_x0000_s25751" r:id="rId5" imgW="2045017" imgH="432117" progId="Equation.3">
                  <p:embed/>
                </p:oleObj>
              </mc:Choice>
              <mc:Fallback>
                <p:oleObj r:id="rId5" imgW="2045017" imgH="432117" progId="Equation.3">
                  <p:embed/>
                  <p:pic>
                    <p:nvPicPr>
                      <p:cNvPr id="24579"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08163" y="4505989"/>
                        <a:ext cx="3067050" cy="647700"/>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 name="Object 10"/>
          <p:cNvGraphicFramePr>
            <a:graphicFrameLocks noChangeAspect="1"/>
          </p:cNvGraphicFramePr>
          <p:nvPr>
            <p:extLst>
              <p:ext uri="{D42A27DB-BD31-4B8C-83A1-F6EECF244321}">
                <p14:modId xmlns:p14="http://schemas.microsoft.com/office/powerpoint/2010/main" val="147629229"/>
              </p:ext>
            </p:extLst>
          </p:nvPr>
        </p:nvGraphicFramePr>
        <p:xfrm>
          <a:off x="1808163" y="3443952"/>
          <a:ext cx="3119437" cy="623887"/>
        </p:xfrm>
        <a:graphic>
          <a:graphicData uri="http://schemas.openxmlformats.org/presentationml/2006/ole">
            <mc:AlternateContent xmlns:mc="http://schemas.openxmlformats.org/markup-compatibility/2006">
              <mc:Choice xmlns:v="urn:schemas-microsoft-com:vml" Requires="v">
                <p:oleObj spid="_x0000_s25752" r:id="rId7" imgW="2095817" imgH="419417" progId="Equation.3">
                  <p:embed/>
                </p:oleObj>
              </mc:Choice>
              <mc:Fallback>
                <p:oleObj r:id="rId7" imgW="2095817" imgH="419417" progId="Equation.3">
                  <p:embed/>
                  <p:pic>
                    <p:nvPicPr>
                      <p:cNvPr id="2458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08163" y="3443952"/>
                        <a:ext cx="3119437" cy="623887"/>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 name="Object 13"/>
          <p:cNvGraphicFramePr>
            <a:graphicFrameLocks noChangeAspect="1"/>
          </p:cNvGraphicFramePr>
          <p:nvPr>
            <p:extLst>
              <p:ext uri="{D42A27DB-BD31-4B8C-83A1-F6EECF244321}">
                <p14:modId xmlns:p14="http://schemas.microsoft.com/office/powerpoint/2010/main" val="100750057"/>
              </p:ext>
            </p:extLst>
          </p:nvPr>
        </p:nvGraphicFramePr>
        <p:xfrm>
          <a:off x="7142162" y="3469352"/>
          <a:ext cx="3076575" cy="592137"/>
        </p:xfrm>
        <a:graphic>
          <a:graphicData uri="http://schemas.openxmlformats.org/presentationml/2006/ole">
            <mc:AlternateContent xmlns:mc="http://schemas.openxmlformats.org/markup-compatibility/2006">
              <mc:Choice xmlns:v="urn:schemas-microsoft-com:vml" Requires="v">
                <p:oleObj spid="_x0000_s25753" name="公式" r:id="rId9" imgW="1650960" imgH="317160" progId="Equations">
                  <p:embed/>
                </p:oleObj>
              </mc:Choice>
              <mc:Fallback>
                <p:oleObj name="公式" r:id="rId9" imgW="1650960" imgH="317160" progId="Equations">
                  <p:embed/>
                  <p:pic>
                    <p:nvPicPr>
                      <p:cNvPr id="24581" name="Object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42162" y="3469352"/>
                        <a:ext cx="3076575" cy="592137"/>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pic>
        <p:nvPicPr>
          <p:cNvPr id="7" name="Picture 4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344947" y="1183591"/>
            <a:ext cx="5335503" cy="1435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直接箭头连接符 7"/>
          <p:cNvCxnSpPr/>
          <p:nvPr/>
        </p:nvCxnSpPr>
        <p:spPr>
          <a:xfrm>
            <a:off x="5380038" y="3743989"/>
            <a:ext cx="1368425" cy="0"/>
          </a:xfrm>
          <a:prstGeom prst="straightConnector1">
            <a:avLst/>
          </a:prstGeom>
          <a:ln w="19050">
            <a:solidFill>
              <a:srgbClr val="0070C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9" name="Text Box 92"/>
          <p:cNvSpPr txBox="1">
            <a:spLocks noChangeArrowheads="1"/>
          </p:cNvSpPr>
          <p:nvPr/>
        </p:nvSpPr>
        <p:spPr bwMode="auto">
          <a:xfrm>
            <a:off x="3808413" y="3923754"/>
            <a:ext cx="122396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600" dirty="0">
                <a:latin typeface="+mn-ea"/>
                <a:ea typeface="+mn-ea"/>
              </a:rPr>
              <a:t>零极点形式</a:t>
            </a:r>
          </a:p>
        </p:txBody>
      </p:sp>
      <p:sp>
        <p:nvSpPr>
          <p:cNvPr id="10" name="Text Box 92"/>
          <p:cNvSpPr txBox="1">
            <a:spLocks noChangeArrowheads="1"/>
          </p:cNvSpPr>
          <p:nvPr/>
        </p:nvSpPr>
        <p:spPr bwMode="auto">
          <a:xfrm>
            <a:off x="3751263" y="5054431"/>
            <a:ext cx="1441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600" dirty="0">
                <a:latin typeface="+mn-ea"/>
                <a:ea typeface="+mn-ea"/>
              </a:rPr>
              <a:t>时间常数形式</a:t>
            </a:r>
          </a:p>
        </p:txBody>
      </p:sp>
      <p:sp>
        <p:nvSpPr>
          <p:cNvPr id="11" name="Text Box 85"/>
          <p:cNvSpPr txBox="1">
            <a:spLocks noChangeArrowheads="1"/>
          </p:cNvSpPr>
          <p:nvPr/>
        </p:nvSpPr>
        <p:spPr bwMode="auto">
          <a:xfrm>
            <a:off x="515939" y="2692717"/>
            <a:ext cx="38084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rPr>
              <a:t>滞后校正装置的典型传递函数为</a:t>
            </a:r>
          </a:p>
        </p:txBody>
      </p:sp>
      <p:sp>
        <p:nvSpPr>
          <p:cNvPr id="12" name="Text Box 86"/>
          <p:cNvSpPr txBox="1">
            <a:spLocks noChangeArrowheads="1"/>
          </p:cNvSpPr>
          <p:nvPr/>
        </p:nvSpPr>
        <p:spPr bwMode="auto">
          <a:xfrm>
            <a:off x="515938" y="5642321"/>
            <a:ext cx="11160125" cy="85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514350" eaLnBrk="1" hangingPunct="1">
              <a:lnSpc>
                <a:spcPct val="130000"/>
              </a:lnSpc>
              <a:spcBef>
                <a:spcPct val="50000"/>
              </a:spcBef>
            </a:pPr>
            <a:r>
              <a:rPr lang="zh-CN" altLang="en-US" sz="2000" dirty="0" smtClean="0">
                <a:latin typeface="+mn-ea"/>
                <a:ea typeface="+mn-ea"/>
              </a:rPr>
              <a:t>由于 </a:t>
            </a:r>
            <a:r>
              <a:rPr lang="en-US" altLang="zh-CN" sz="2000" b="1" i="1" dirty="0" smtClean="0">
                <a:latin typeface="+mj-ea"/>
                <a:ea typeface="+mj-ea"/>
                <a:cs typeface="Times New Roman" panose="02020603050405020304" pitchFamily="18" charset="0"/>
              </a:rPr>
              <a:t>q </a:t>
            </a:r>
            <a:r>
              <a:rPr lang="en-US" altLang="zh-CN" sz="2000" b="1" dirty="0" smtClean="0">
                <a:latin typeface="+mj-ea"/>
                <a:ea typeface="+mj-ea"/>
                <a:cs typeface="Times New Roman" panose="02020603050405020304" pitchFamily="18" charset="0"/>
              </a:rPr>
              <a:t>&gt;</a:t>
            </a:r>
            <a:r>
              <a:rPr lang="en-US" altLang="zh-CN" sz="2000" b="1" dirty="0">
                <a:latin typeface="+mj-ea"/>
                <a:ea typeface="+mj-ea"/>
                <a:cs typeface="Times New Roman" panose="02020603050405020304" pitchFamily="18" charset="0"/>
              </a:rPr>
              <a:t>1</a:t>
            </a:r>
            <a:r>
              <a:rPr lang="zh-CN" altLang="en-US" sz="2000" dirty="0">
                <a:latin typeface="+mn-ea"/>
                <a:ea typeface="+mn-ea"/>
                <a:cs typeface="Times New Roman" panose="02020603050405020304" pitchFamily="18" charset="0"/>
              </a:rPr>
              <a:t>，因而滞后装置的零</a:t>
            </a:r>
            <a:r>
              <a:rPr lang="zh-CN" altLang="en-US" sz="2000" dirty="0" smtClean="0">
                <a:latin typeface="+mn-ea"/>
                <a:ea typeface="+mn-ea"/>
                <a:cs typeface="Times New Roman" panose="02020603050405020304" pitchFamily="18" charset="0"/>
              </a:rPr>
              <a:t>点 </a:t>
            </a:r>
            <a:r>
              <a:rPr lang="en-US" altLang="zh-CN" sz="2000" b="1" dirty="0" smtClean="0">
                <a:latin typeface="+mj-ea"/>
                <a:ea typeface="+mj-ea"/>
                <a:cs typeface="Times New Roman" panose="02020603050405020304" pitchFamily="18" charset="0"/>
              </a:rPr>
              <a:t>(-</a:t>
            </a:r>
            <a:r>
              <a:rPr lang="en-US" altLang="zh-CN" sz="2000" b="1" i="1" dirty="0">
                <a:latin typeface="+mj-ea"/>
                <a:ea typeface="+mj-ea"/>
                <a:cs typeface="Times New Roman" panose="02020603050405020304" pitchFamily="18" charset="0"/>
              </a:rPr>
              <a:t>a</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总</a:t>
            </a:r>
            <a:r>
              <a:rPr lang="zh-CN" altLang="en-US" sz="2000" dirty="0">
                <a:latin typeface="+mn-ea"/>
                <a:ea typeface="+mn-ea"/>
                <a:cs typeface="Times New Roman" panose="02020603050405020304" pitchFamily="18" charset="0"/>
              </a:rPr>
              <a:t>位于</a:t>
            </a:r>
            <a:r>
              <a:rPr lang="zh-CN" altLang="en-US" sz="2000" dirty="0" smtClean="0">
                <a:latin typeface="+mn-ea"/>
                <a:ea typeface="+mn-ea"/>
                <a:cs typeface="Times New Roman" panose="02020603050405020304" pitchFamily="18" charset="0"/>
              </a:rPr>
              <a:t>极点 </a:t>
            </a:r>
            <a:r>
              <a:rPr lang="en-US" altLang="zh-CN" sz="2000" b="1" dirty="0" smtClean="0">
                <a:latin typeface="+mj-ea"/>
                <a:ea typeface="+mj-ea"/>
                <a:cs typeface="Times New Roman" panose="02020603050405020304" pitchFamily="18" charset="0"/>
              </a:rPr>
              <a:t>(-</a:t>
            </a:r>
            <a:r>
              <a:rPr lang="en-US" altLang="zh-CN" sz="2000" b="1" i="1" dirty="0">
                <a:latin typeface="+mj-ea"/>
                <a:ea typeface="+mj-ea"/>
                <a:cs typeface="Times New Roman" panose="02020603050405020304" pitchFamily="18" charset="0"/>
              </a:rPr>
              <a:t>b</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的</a:t>
            </a:r>
            <a:r>
              <a:rPr lang="zh-CN" altLang="en-US" sz="2000" dirty="0">
                <a:latin typeface="+mn-ea"/>
                <a:ea typeface="+mn-ea"/>
                <a:cs typeface="Times New Roman" panose="02020603050405020304" pitchFamily="18" charset="0"/>
              </a:rPr>
              <a:t>左侧</a:t>
            </a:r>
            <a:r>
              <a:rPr lang="zh-CN" altLang="en-US" sz="2000" dirty="0" smtClean="0">
                <a:latin typeface="+mn-ea"/>
                <a:ea typeface="+mn-ea"/>
                <a:cs typeface="Times New Roman" panose="02020603050405020304" pitchFamily="18" charset="0"/>
              </a:rPr>
              <a:t>。</a:t>
            </a:r>
            <a:r>
              <a:rPr lang="en-US" altLang="zh-CN" sz="2000" b="1" i="1" dirty="0" smtClean="0">
                <a:latin typeface="+mj-ea"/>
                <a:ea typeface="+mj-ea"/>
                <a:cs typeface="Times New Roman" panose="02020603050405020304" pitchFamily="18" charset="0"/>
              </a:rPr>
              <a:t>q </a:t>
            </a:r>
            <a:r>
              <a:rPr lang="zh-CN" altLang="en-US" sz="2000" dirty="0" smtClean="0">
                <a:latin typeface="+mn-ea"/>
                <a:ea typeface="+mn-ea"/>
                <a:cs typeface="Times New Roman" panose="02020603050405020304" pitchFamily="18" charset="0"/>
              </a:rPr>
              <a:t>值</a:t>
            </a:r>
            <a:r>
              <a:rPr lang="zh-CN" altLang="en-US" sz="2000" dirty="0">
                <a:latin typeface="+mn-ea"/>
                <a:ea typeface="+mn-ea"/>
                <a:cs typeface="Times New Roman" panose="02020603050405020304" pitchFamily="18" charset="0"/>
              </a:rPr>
              <a:t>越大，滞后装置极点距离虚轴越近。</a:t>
            </a:r>
          </a:p>
        </p:txBody>
      </p:sp>
      <p:cxnSp>
        <p:nvCxnSpPr>
          <p:cNvPr id="13" name="直接箭头连接符 12"/>
          <p:cNvCxnSpPr/>
          <p:nvPr/>
        </p:nvCxnSpPr>
        <p:spPr>
          <a:xfrm>
            <a:off x="5394325" y="4786977"/>
            <a:ext cx="1368425" cy="0"/>
          </a:xfrm>
          <a:prstGeom prst="straightConnector1">
            <a:avLst/>
          </a:prstGeom>
          <a:ln w="19050">
            <a:solidFill>
              <a:srgbClr val="0070C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432345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6.3 </a:t>
            </a:r>
            <a:r>
              <a:rPr lang="zh-CN" altLang="en-US" dirty="0"/>
              <a:t>串联滞后</a:t>
            </a:r>
            <a:r>
              <a:rPr lang="zh-CN" altLang="en-US" dirty="0" smtClean="0"/>
              <a:t>校正</a:t>
            </a:r>
            <a:endParaRPr lang="zh-CN" altLang="en-US" dirty="0"/>
          </a:p>
        </p:txBody>
      </p:sp>
      <p:sp>
        <p:nvSpPr>
          <p:cNvPr id="3" name="Text Box 85"/>
          <p:cNvSpPr txBox="1">
            <a:spLocks noChangeArrowheads="1"/>
          </p:cNvSpPr>
          <p:nvPr/>
        </p:nvSpPr>
        <p:spPr bwMode="auto">
          <a:xfrm>
            <a:off x="515939" y="1315342"/>
            <a:ext cx="39671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对于滞后校正装置的传递函数</a:t>
            </a:r>
          </a:p>
        </p:txBody>
      </p:sp>
      <p:sp>
        <p:nvSpPr>
          <p:cNvPr id="4" name="Text Box 87"/>
          <p:cNvSpPr txBox="1">
            <a:spLocks noChangeArrowheads="1"/>
          </p:cNvSpPr>
          <p:nvPr/>
        </p:nvSpPr>
        <p:spPr bwMode="auto">
          <a:xfrm>
            <a:off x="515939" y="2458254"/>
            <a:ext cx="357981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smtClean="0">
                <a:latin typeface="+mn-ea"/>
                <a:ea typeface="+mn-ea"/>
              </a:rPr>
              <a:t>滞后</a:t>
            </a:r>
            <a:r>
              <a:rPr lang="zh-CN" altLang="en-US" sz="2000" dirty="0">
                <a:latin typeface="+mn-ea"/>
                <a:ea typeface="+mn-ea"/>
              </a:rPr>
              <a:t>装置的频率特性函数为</a:t>
            </a:r>
          </a:p>
        </p:txBody>
      </p:sp>
      <p:graphicFrame>
        <p:nvGraphicFramePr>
          <p:cNvPr id="5" name="Object 88"/>
          <p:cNvGraphicFramePr>
            <a:graphicFrameLocks noChangeAspect="1"/>
          </p:cNvGraphicFramePr>
          <p:nvPr>
            <p:extLst>
              <p:ext uri="{D42A27DB-BD31-4B8C-83A1-F6EECF244321}">
                <p14:modId xmlns:p14="http://schemas.microsoft.com/office/powerpoint/2010/main" val="2098784018"/>
              </p:ext>
            </p:extLst>
          </p:nvPr>
        </p:nvGraphicFramePr>
        <p:xfrm>
          <a:off x="4605153" y="2675675"/>
          <a:ext cx="3136179" cy="1479927"/>
        </p:xfrm>
        <a:graphic>
          <a:graphicData uri="http://schemas.openxmlformats.org/presentationml/2006/ole">
            <mc:AlternateContent xmlns:mc="http://schemas.openxmlformats.org/markup-compatibility/2006">
              <mc:Choice xmlns:v="urn:schemas-microsoft-com:vml" Requires="v">
                <p:oleObj spid="_x0000_s26737" r:id="rId3" imgW="1345933" imgH="635042" progId="Equations">
                  <p:embed/>
                </p:oleObj>
              </mc:Choice>
              <mc:Fallback>
                <p:oleObj r:id="rId3" imgW="1345933" imgH="635042" progId="Equations">
                  <p:embed/>
                  <p:pic>
                    <p:nvPicPr>
                      <p:cNvPr id="25602" name="Object 8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5153" y="2675675"/>
                        <a:ext cx="3136179" cy="1479927"/>
                      </a:xfrm>
                      <a:prstGeom prst="rect">
                        <a:avLst/>
                      </a:prstGeom>
                      <a:noFill/>
                      <a:ln>
                        <a:noFill/>
                      </a:ln>
                    </p:spPr>
                  </p:pic>
                </p:oleObj>
              </mc:Fallback>
            </mc:AlternateContent>
          </a:graphicData>
        </a:graphic>
      </p:graphicFrame>
      <p:sp>
        <p:nvSpPr>
          <p:cNvPr id="6" name="Text Box 96"/>
          <p:cNvSpPr txBox="1">
            <a:spLocks noChangeArrowheads="1"/>
          </p:cNvSpPr>
          <p:nvPr/>
        </p:nvSpPr>
        <p:spPr bwMode="auto">
          <a:xfrm>
            <a:off x="515938" y="5332848"/>
            <a:ext cx="11160125"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el-GR" altLang="zh-CN" sz="2000" b="1" dirty="0" smtClean="0">
                <a:solidFill>
                  <a:srgbClr val="C00000"/>
                </a:solidFill>
                <a:latin typeface="+mj-ea"/>
                <a:ea typeface="+mj-ea"/>
              </a:rPr>
              <a:t>φ</a:t>
            </a:r>
            <a:r>
              <a:rPr lang="en-US" altLang="zh-CN" sz="2000" b="1" dirty="0">
                <a:solidFill>
                  <a:srgbClr val="C00000"/>
                </a:solidFill>
                <a:latin typeface="+mj-ea"/>
                <a:ea typeface="+mj-ea"/>
              </a:rPr>
              <a:t>(</a:t>
            </a:r>
            <a:r>
              <a:rPr lang="el-GR" altLang="zh-CN" sz="2000" b="1" dirty="0">
                <a:solidFill>
                  <a:srgbClr val="C00000"/>
                </a:solidFill>
                <a:latin typeface="+mj-ea"/>
                <a:ea typeface="+mj-ea"/>
              </a:rPr>
              <a:t>ω</a:t>
            </a:r>
            <a:r>
              <a:rPr lang="en-US" altLang="zh-CN" sz="2000" b="1" dirty="0">
                <a:solidFill>
                  <a:srgbClr val="C00000"/>
                </a:solidFill>
                <a:latin typeface="+mj-ea"/>
                <a:ea typeface="+mj-ea"/>
              </a:rPr>
              <a:t>)=∠u(</a:t>
            </a:r>
            <a:r>
              <a:rPr lang="el-GR" altLang="zh-CN" sz="2000" b="1" dirty="0">
                <a:solidFill>
                  <a:srgbClr val="C00000"/>
                </a:solidFill>
                <a:latin typeface="+mj-ea"/>
                <a:ea typeface="+mj-ea"/>
              </a:rPr>
              <a:t>ω</a:t>
            </a:r>
            <a:r>
              <a:rPr lang="en-US" altLang="zh-CN" sz="2000" b="1" dirty="0">
                <a:solidFill>
                  <a:srgbClr val="C00000"/>
                </a:solidFill>
                <a:latin typeface="+mj-ea"/>
                <a:ea typeface="+mj-ea"/>
              </a:rPr>
              <a:t>)-∠e(</a:t>
            </a:r>
            <a:r>
              <a:rPr lang="el-GR" altLang="zh-CN" sz="2000" b="1" dirty="0">
                <a:solidFill>
                  <a:srgbClr val="C00000"/>
                </a:solidFill>
                <a:latin typeface="+mj-ea"/>
                <a:ea typeface="+mj-ea"/>
              </a:rPr>
              <a:t>ω</a:t>
            </a:r>
            <a:r>
              <a:rPr lang="en-US" altLang="zh-CN" sz="2000" b="1" dirty="0">
                <a:solidFill>
                  <a:srgbClr val="C00000"/>
                </a:solidFill>
                <a:latin typeface="+mj-ea"/>
                <a:ea typeface="+mj-ea"/>
              </a:rPr>
              <a:t>) &lt; 0 </a:t>
            </a:r>
            <a:r>
              <a:rPr lang="zh-CN" altLang="en-US" sz="2000" b="1" dirty="0">
                <a:solidFill>
                  <a:srgbClr val="0070C0"/>
                </a:solidFill>
                <a:latin typeface="+mj-ea"/>
                <a:ea typeface="+mj-ea"/>
              </a:rPr>
              <a:t>表明校正装置的输出相位滞后于输入相位。因此，称为滞后校正装置</a:t>
            </a:r>
            <a:r>
              <a:rPr lang="zh-CN" altLang="en-US" sz="2000" dirty="0">
                <a:latin typeface="+mn-ea"/>
                <a:ea typeface="+mn-ea"/>
              </a:rPr>
              <a:t>。</a:t>
            </a:r>
            <a:endParaRPr lang="en-US" altLang="zh-CN" sz="2000" dirty="0">
              <a:latin typeface="+mn-ea"/>
              <a:ea typeface="+mn-ea"/>
            </a:endParaRPr>
          </a:p>
          <a:p>
            <a:pPr eaLnBrk="1" hangingPunct="1">
              <a:lnSpc>
                <a:spcPct val="130000"/>
              </a:lnSpc>
            </a:pPr>
            <a:r>
              <a:rPr lang="zh-CN" altLang="en-US" sz="2000" dirty="0" smtClean="0">
                <a:latin typeface="+mn-ea"/>
                <a:ea typeface="+mn-ea"/>
              </a:rPr>
              <a:t>设计</a:t>
            </a:r>
            <a:r>
              <a:rPr lang="zh-CN" altLang="en-US" sz="2000" dirty="0">
                <a:latin typeface="+mn-ea"/>
                <a:ea typeface="+mn-ea"/>
              </a:rPr>
              <a:t>滞后校正装置就是确定</a:t>
            </a:r>
            <a:r>
              <a:rPr lang="en-US" altLang="zh-CN" sz="2000" b="1" i="1" dirty="0">
                <a:latin typeface="+mj-ea"/>
                <a:ea typeface="+mj-ea"/>
                <a:cs typeface="Times New Roman" panose="02020603050405020304" pitchFamily="18" charset="0"/>
              </a:rPr>
              <a:t>q</a:t>
            </a:r>
            <a:r>
              <a:rPr lang="zh-CN" altLang="en-US" sz="2000" b="1" i="1" dirty="0">
                <a:latin typeface="+mj-ea"/>
                <a:ea typeface="+mj-ea"/>
                <a:cs typeface="Times New Roman" panose="02020603050405020304" pitchFamily="18" charset="0"/>
              </a:rPr>
              <a:t>、</a:t>
            </a:r>
            <a:r>
              <a:rPr lang="en-US" altLang="zh-CN" sz="2000" b="1" i="1" dirty="0" smtClean="0">
                <a:latin typeface="+mj-ea"/>
                <a:ea typeface="+mj-ea"/>
                <a:cs typeface="Times New Roman" panose="02020603050405020304" pitchFamily="18" charset="0"/>
              </a:rPr>
              <a:t>T </a:t>
            </a:r>
            <a:r>
              <a:rPr lang="zh-CN" altLang="en-US" sz="2000" dirty="0" smtClean="0">
                <a:latin typeface="+mn-ea"/>
                <a:ea typeface="+mn-ea"/>
              </a:rPr>
              <a:t>的</a:t>
            </a:r>
            <a:r>
              <a:rPr lang="zh-CN" altLang="en-US" sz="2000" dirty="0">
                <a:latin typeface="+mn-ea"/>
                <a:ea typeface="+mn-ea"/>
              </a:rPr>
              <a:t>过程。</a:t>
            </a:r>
            <a:endParaRPr lang="el-GR" altLang="zh-CN" sz="2000" dirty="0">
              <a:latin typeface="+mn-ea"/>
              <a:ea typeface="+mn-ea"/>
            </a:endParaRPr>
          </a:p>
        </p:txBody>
      </p:sp>
      <p:graphicFrame>
        <p:nvGraphicFramePr>
          <p:cNvPr id="7" name="Object 8"/>
          <p:cNvGraphicFramePr>
            <a:graphicFrameLocks noChangeAspect="1"/>
          </p:cNvGraphicFramePr>
          <p:nvPr>
            <p:extLst>
              <p:ext uri="{D42A27DB-BD31-4B8C-83A1-F6EECF244321}">
                <p14:modId xmlns:p14="http://schemas.microsoft.com/office/powerpoint/2010/main" val="1596764983"/>
              </p:ext>
            </p:extLst>
          </p:nvPr>
        </p:nvGraphicFramePr>
        <p:xfrm>
          <a:off x="4342110" y="4608859"/>
          <a:ext cx="3670300" cy="390525"/>
        </p:xfrm>
        <a:graphic>
          <a:graphicData uri="http://schemas.openxmlformats.org/presentationml/2006/ole">
            <mc:AlternateContent xmlns:mc="http://schemas.openxmlformats.org/markup-compatibility/2006">
              <mc:Choice xmlns:v="urn:schemas-microsoft-com:vml" Requires="v">
                <p:oleObj spid="_x0000_s26738" r:id="rId5" imgW="2146617" imgH="228917" progId="Equation.3">
                  <p:embed/>
                </p:oleObj>
              </mc:Choice>
              <mc:Fallback>
                <p:oleObj r:id="rId5" imgW="2146617" imgH="228917" progId="Equation.3">
                  <p:embed/>
                  <p:pic>
                    <p:nvPicPr>
                      <p:cNvPr id="25603"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42110" y="4608859"/>
                        <a:ext cx="36703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 name="Text Box 96"/>
          <p:cNvSpPr txBox="1">
            <a:spLocks noChangeArrowheads="1"/>
          </p:cNvSpPr>
          <p:nvPr/>
        </p:nvSpPr>
        <p:spPr bwMode="auto">
          <a:xfrm>
            <a:off x="1036639" y="4545201"/>
            <a:ext cx="28876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rPr>
              <a:t>显然，</a:t>
            </a:r>
            <a:r>
              <a:rPr lang="zh-CN" altLang="en-US" sz="2000" dirty="0" smtClean="0">
                <a:latin typeface="+mn-ea"/>
                <a:ea typeface="+mn-ea"/>
              </a:rPr>
              <a:t>由于</a:t>
            </a:r>
            <a:r>
              <a:rPr lang="en-US" altLang="zh-CN" sz="2000" b="1" i="1" dirty="0" smtClean="0">
                <a:latin typeface="+mj-ea"/>
                <a:ea typeface="+mj-ea"/>
                <a:cs typeface="Times New Roman" panose="02020603050405020304" pitchFamily="18" charset="0"/>
              </a:rPr>
              <a:t>q </a:t>
            </a:r>
            <a:r>
              <a:rPr lang="en-US" altLang="zh-CN" sz="2000" b="1" dirty="0" smtClean="0">
                <a:latin typeface="+mj-ea"/>
                <a:ea typeface="+mj-ea"/>
                <a:cs typeface="Times New Roman" panose="02020603050405020304" pitchFamily="18" charset="0"/>
              </a:rPr>
              <a:t>&gt;</a:t>
            </a:r>
            <a:r>
              <a:rPr lang="en-US" altLang="zh-CN" sz="2000" b="1" dirty="0">
                <a:latin typeface="+mj-ea"/>
                <a:ea typeface="+mj-ea"/>
                <a:cs typeface="Times New Roman" panose="02020603050405020304" pitchFamily="18" charset="0"/>
              </a:rPr>
              <a:t>1</a:t>
            </a:r>
            <a:r>
              <a:rPr lang="zh-CN" altLang="en-US" sz="2000" dirty="0">
                <a:latin typeface="+mn-ea"/>
                <a:ea typeface="+mn-ea"/>
              </a:rPr>
              <a:t>，则有</a:t>
            </a:r>
            <a:endParaRPr lang="en-US" altLang="zh-CN" sz="2000" dirty="0">
              <a:latin typeface="+mn-ea"/>
              <a:ea typeface="+mn-ea"/>
            </a:endParaRPr>
          </a:p>
        </p:txBody>
      </p:sp>
      <p:graphicFrame>
        <p:nvGraphicFramePr>
          <p:cNvPr id="9" name="Object 11"/>
          <p:cNvGraphicFramePr>
            <a:graphicFrameLocks noChangeAspect="1"/>
          </p:cNvGraphicFramePr>
          <p:nvPr>
            <p:extLst>
              <p:ext uri="{D42A27DB-BD31-4B8C-83A1-F6EECF244321}">
                <p14:modId xmlns:p14="http://schemas.microsoft.com/office/powerpoint/2010/main" val="538400395"/>
              </p:ext>
            </p:extLst>
          </p:nvPr>
        </p:nvGraphicFramePr>
        <p:xfrm>
          <a:off x="4483101" y="1591567"/>
          <a:ext cx="3388319" cy="784137"/>
        </p:xfrm>
        <a:graphic>
          <a:graphicData uri="http://schemas.openxmlformats.org/presentationml/2006/ole">
            <mc:AlternateContent xmlns:mc="http://schemas.openxmlformats.org/markup-compatibility/2006">
              <mc:Choice xmlns:v="urn:schemas-microsoft-com:vml" Requires="v">
                <p:oleObj spid="_x0000_s26739" name="公式" r:id="rId7" imgW="1371600" imgH="317160" progId="Equations">
                  <p:embed/>
                </p:oleObj>
              </mc:Choice>
              <mc:Fallback>
                <p:oleObj name="公式" r:id="rId7" imgW="1371600" imgH="317160" progId="Equations">
                  <p:embed/>
                  <p:pic>
                    <p:nvPicPr>
                      <p:cNvPr id="25604"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83101" y="1591567"/>
                        <a:ext cx="3388319" cy="784137"/>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47142931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38"/>
          <p:cNvSpPr>
            <a:spLocks noChangeArrowheads="1"/>
          </p:cNvSpPr>
          <p:nvPr/>
        </p:nvSpPr>
        <p:spPr bwMode="auto">
          <a:xfrm>
            <a:off x="8520113" y="5853112"/>
            <a:ext cx="1223963" cy="647700"/>
          </a:xfrm>
          <a:prstGeom prst="rect">
            <a:avLst/>
          </a:prstGeom>
          <a:solidFill>
            <a:schemeClr val="accent1">
              <a:lumMod val="10000"/>
              <a:lumOff val="90000"/>
            </a:schemeClr>
          </a:solidFill>
          <a:ln w="9525">
            <a:no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 name="Rectangle 38"/>
          <p:cNvSpPr>
            <a:spLocks noChangeArrowheads="1"/>
          </p:cNvSpPr>
          <p:nvPr/>
        </p:nvSpPr>
        <p:spPr bwMode="auto">
          <a:xfrm>
            <a:off x="4857750" y="4348163"/>
            <a:ext cx="1512888" cy="647700"/>
          </a:xfrm>
          <a:prstGeom prst="rect">
            <a:avLst/>
          </a:prstGeom>
          <a:solidFill>
            <a:schemeClr val="accent1">
              <a:lumMod val="10000"/>
              <a:lumOff val="90000"/>
            </a:schemeClr>
          </a:solidFill>
          <a:ln w="9525">
            <a:no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6.3 </a:t>
            </a:r>
            <a:r>
              <a:rPr lang="zh-CN" altLang="en-US" dirty="0"/>
              <a:t>串联滞后</a:t>
            </a:r>
            <a:r>
              <a:rPr lang="zh-CN" altLang="en-US" dirty="0" smtClean="0"/>
              <a:t>校正</a:t>
            </a:r>
            <a:endParaRPr lang="zh-CN" altLang="en-US" dirty="0"/>
          </a:p>
        </p:txBody>
      </p:sp>
      <p:sp>
        <p:nvSpPr>
          <p:cNvPr id="3" name="Text Box 16"/>
          <p:cNvSpPr txBox="1">
            <a:spLocks noChangeArrowheads="1"/>
          </p:cNvSpPr>
          <p:nvPr/>
        </p:nvSpPr>
        <p:spPr bwMode="auto">
          <a:xfrm>
            <a:off x="515938" y="1152847"/>
            <a:ext cx="41259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rPr>
              <a:t>滞后校正装置的极坐标图</a:t>
            </a:r>
          </a:p>
        </p:txBody>
      </p:sp>
      <p:sp>
        <p:nvSpPr>
          <p:cNvPr id="4" name="Line 18"/>
          <p:cNvSpPr>
            <a:spLocks noChangeShapeType="1"/>
          </p:cNvSpPr>
          <p:nvPr/>
        </p:nvSpPr>
        <p:spPr bwMode="auto">
          <a:xfrm>
            <a:off x="6678613" y="2387601"/>
            <a:ext cx="259238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 name="Line 19"/>
          <p:cNvSpPr>
            <a:spLocks noChangeShapeType="1"/>
          </p:cNvSpPr>
          <p:nvPr/>
        </p:nvSpPr>
        <p:spPr bwMode="auto">
          <a:xfrm flipV="1">
            <a:off x="6678613" y="1884364"/>
            <a:ext cx="0" cy="13684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 name="Text Box 21"/>
          <p:cNvSpPr txBox="1">
            <a:spLocks noChangeArrowheads="1"/>
          </p:cNvSpPr>
          <p:nvPr/>
        </p:nvSpPr>
        <p:spPr bwMode="auto">
          <a:xfrm>
            <a:off x="9128125" y="2387601"/>
            <a:ext cx="5762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Re</a:t>
            </a:r>
          </a:p>
        </p:txBody>
      </p:sp>
      <p:sp>
        <p:nvSpPr>
          <p:cNvPr id="7" name="Text Box 22"/>
          <p:cNvSpPr txBox="1">
            <a:spLocks noChangeArrowheads="1"/>
          </p:cNvSpPr>
          <p:nvPr/>
        </p:nvSpPr>
        <p:spPr bwMode="auto">
          <a:xfrm>
            <a:off x="6678613" y="1739901"/>
            <a:ext cx="5762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Im</a:t>
            </a:r>
          </a:p>
        </p:txBody>
      </p:sp>
      <p:sp>
        <p:nvSpPr>
          <p:cNvPr id="8" name="Line 23"/>
          <p:cNvSpPr>
            <a:spLocks noChangeShapeType="1"/>
          </p:cNvSpPr>
          <p:nvPr/>
        </p:nvSpPr>
        <p:spPr bwMode="auto">
          <a:xfrm>
            <a:off x="8047038" y="2316164"/>
            <a:ext cx="0" cy="714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Text Box 24"/>
          <p:cNvSpPr txBox="1">
            <a:spLocks noChangeArrowheads="1"/>
          </p:cNvSpPr>
          <p:nvPr/>
        </p:nvSpPr>
        <p:spPr bwMode="auto">
          <a:xfrm>
            <a:off x="7218363" y="2362201"/>
            <a:ext cx="5016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1/</a:t>
            </a:r>
            <a:r>
              <a:rPr lang="en-US" altLang="zh-CN" sz="1400" i="1"/>
              <a:t>q</a:t>
            </a:r>
          </a:p>
        </p:txBody>
      </p:sp>
      <p:sp>
        <p:nvSpPr>
          <p:cNvPr id="10" name="Text Box 25"/>
          <p:cNvSpPr txBox="1">
            <a:spLocks noChangeArrowheads="1"/>
          </p:cNvSpPr>
          <p:nvPr/>
        </p:nvSpPr>
        <p:spPr bwMode="auto">
          <a:xfrm>
            <a:off x="7562850" y="2028826"/>
            <a:ext cx="10795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0.5(1+1/</a:t>
            </a:r>
            <a:r>
              <a:rPr lang="en-US" altLang="zh-CN" sz="1400" i="1">
                <a:latin typeface="Times New Roman" panose="02020603050405020304" pitchFamily="18" charset="0"/>
                <a:cs typeface="Times New Roman" panose="02020603050405020304" pitchFamily="18" charset="0"/>
              </a:rPr>
              <a:t>q</a:t>
            </a:r>
            <a:r>
              <a:rPr lang="en-US" altLang="zh-CN" sz="1400"/>
              <a:t>)</a:t>
            </a:r>
          </a:p>
        </p:txBody>
      </p:sp>
      <p:sp>
        <p:nvSpPr>
          <p:cNvPr id="11" name="Text Box 26"/>
          <p:cNvSpPr txBox="1">
            <a:spLocks noChangeArrowheads="1"/>
          </p:cNvSpPr>
          <p:nvPr/>
        </p:nvSpPr>
        <p:spPr bwMode="auto">
          <a:xfrm>
            <a:off x="8767763" y="2378076"/>
            <a:ext cx="3587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1</a:t>
            </a:r>
          </a:p>
        </p:txBody>
      </p:sp>
      <p:sp>
        <p:nvSpPr>
          <p:cNvPr id="12" name="Line 27"/>
          <p:cNvSpPr>
            <a:spLocks noChangeShapeType="1"/>
          </p:cNvSpPr>
          <p:nvPr/>
        </p:nvSpPr>
        <p:spPr bwMode="auto">
          <a:xfrm>
            <a:off x="6678613" y="2387601"/>
            <a:ext cx="1368425" cy="8651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Text Box 28"/>
          <p:cNvSpPr txBox="1">
            <a:spLocks noChangeArrowheads="1"/>
          </p:cNvSpPr>
          <p:nvPr/>
        </p:nvSpPr>
        <p:spPr bwMode="auto">
          <a:xfrm>
            <a:off x="8623300" y="2100264"/>
            <a:ext cx="5762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cs typeface="Arial" panose="020B0604020202020204" pitchFamily="34" charset="0"/>
              </a:rPr>
              <a:t>ω</a:t>
            </a:r>
            <a:r>
              <a:rPr lang="en-US" altLang="zh-CN" sz="1400">
                <a:cs typeface="Arial" panose="020B0604020202020204" pitchFamily="34" charset="0"/>
              </a:rPr>
              <a:t>=0</a:t>
            </a:r>
            <a:endParaRPr lang="el-GR" altLang="zh-CN" sz="1400">
              <a:cs typeface="Arial" panose="020B0604020202020204" pitchFamily="34" charset="0"/>
            </a:endParaRPr>
          </a:p>
        </p:txBody>
      </p:sp>
      <p:sp>
        <p:nvSpPr>
          <p:cNvPr id="14" name="Text Box 29"/>
          <p:cNvSpPr txBox="1">
            <a:spLocks noChangeArrowheads="1"/>
          </p:cNvSpPr>
          <p:nvPr/>
        </p:nvSpPr>
        <p:spPr bwMode="auto">
          <a:xfrm>
            <a:off x="6967538" y="2100264"/>
            <a:ext cx="9366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cs typeface="Arial" panose="020B0604020202020204" pitchFamily="34" charset="0"/>
              </a:rPr>
              <a:t>ω</a:t>
            </a:r>
            <a:r>
              <a:rPr lang="en-US" altLang="zh-CN" sz="1400">
                <a:latin typeface="宋体" panose="02010600030101010101" pitchFamily="2" charset="-122"/>
                <a:cs typeface="Arial" panose="020B0604020202020204" pitchFamily="34" charset="0"/>
              </a:rPr>
              <a:t>→∞</a:t>
            </a:r>
          </a:p>
        </p:txBody>
      </p:sp>
      <p:graphicFrame>
        <p:nvGraphicFramePr>
          <p:cNvPr id="15" name="Object 31"/>
          <p:cNvGraphicFramePr>
            <a:graphicFrameLocks noChangeAspect="1"/>
          </p:cNvGraphicFramePr>
          <p:nvPr>
            <p:extLst>
              <p:ext uri="{D42A27DB-BD31-4B8C-83A1-F6EECF244321}">
                <p14:modId xmlns:p14="http://schemas.microsoft.com/office/powerpoint/2010/main" val="3700904412"/>
              </p:ext>
            </p:extLst>
          </p:nvPr>
        </p:nvGraphicFramePr>
        <p:xfrm>
          <a:off x="6751638" y="2603501"/>
          <a:ext cx="501650" cy="279400"/>
        </p:xfrm>
        <a:graphic>
          <a:graphicData uri="http://schemas.openxmlformats.org/presentationml/2006/ole">
            <mc:AlternateContent xmlns:mc="http://schemas.openxmlformats.org/markup-compatibility/2006">
              <mc:Choice xmlns:v="urn:schemas-microsoft-com:vml" Requires="v">
                <p:oleObj spid="_x0000_s27902" r:id="rId3" imgW="292290" imgH="228818" progId="Equation.3">
                  <p:embed/>
                </p:oleObj>
              </mc:Choice>
              <mc:Fallback>
                <p:oleObj r:id="rId3" imgW="292290" imgH="228818" progId="Equation.3">
                  <p:embed/>
                  <p:pic>
                    <p:nvPicPr>
                      <p:cNvPr id="26626" name="Object 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51638" y="2603501"/>
                        <a:ext cx="50165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6" name="Line 33"/>
          <p:cNvSpPr>
            <a:spLocks noChangeShapeType="1"/>
          </p:cNvSpPr>
          <p:nvPr/>
        </p:nvSpPr>
        <p:spPr bwMode="auto">
          <a:xfrm flipH="1">
            <a:off x="7615238" y="2387601"/>
            <a:ext cx="431800" cy="576263"/>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17" name="Object 34"/>
          <p:cNvGraphicFramePr>
            <a:graphicFrameLocks noChangeAspect="1"/>
          </p:cNvGraphicFramePr>
          <p:nvPr>
            <p:extLst>
              <p:ext uri="{D42A27DB-BD31-4B8C-83A1-F6EECF244321}">
                <p14:modId xmlns:p14="http://schemas.microsoft.com/office/powerpoint/2010/main" val="3023314882"/>
              </p:ext>
            </p:extLst>
          </p:nvPr>
        </p:nvGraphicFramePr>
        <p:xfrm>
          <a:off x="1544638" y="4348163"/>
          <a:ext cx="4824412" cy="654050"/>
        </p:xfrm>
        <a:graphic>
          <a:graphicData uri="http://schemas.openxmlformats.org/presentationml/2006/ole">
            <mc:AlternateContent xmlns:mc="http://schemas.openxmlformats.org/markup-compatibility/2006">
              <mc:Choice xmlns:v="urn:schemas-microsoft-com:vml" Requires="v">
                <p:oleObj spid="_x0000_s27903" r:id="rId5" imgW="3188017" imgH="432117" progId="Equation.3">
                  <p:embed/>
                </p:oleObj>
              </mc:Choice>
              <mc:Fallback>
                <p:oleObj r:id="rId5" imgW="3188017" imgH="432117" progId="Equation.3">
                  <p:embed/>
                  <p:pic>
                    <p:nvPicPr>
                      <p:cNvPr id="26627" name="Object 3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44638" y="4348163"/>
                        <a:ext cx="4824412"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8" name="Text Box 35"/>
          <p:cNvSpPr txBox="1">
            <a:spLocks noChangeArrowheads="1"/>
          </p:cNvSpPr>
          <p:nvPr/>
        </p:nvSpPr>
        <p:spPr bwMode="auto">
          <a:xfrm>
            <a:off x="2141538" y="5924550"/>
            <a:ext cx="10810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rPr>
              <a:t>或者</a:t>
            </a:r>
          </a:p>
        </p:txBody>
      </p:sp>
      <p:graphicFrame>
        <p:nvGraphicFramePr>
          <p:cNvPr id="19" name="Object 36"/>
          <p:cNvGraphicFramePr>
            <a:graphicFrameLocks noChangeAspect="1"/>
          </p:cNvGraphicFramePr>
          <p:nvPr>
            <p:extLst>
              <p:ext uri="{D42A27DB-BD31-4B8C-83A1-F6EECF244321}">
                <p14:modId xmlns:p14="http://schemas.microsoft.com/office/powerpoint/2010/main" val="500444536"/>
              </p:ext>
            </p:extLst>
          </p:nvPr>
        </p:nvGraphicFramePr>
        <p:xfrm>
          <a:off x="3038476" y="5840412"/>
          <a:ext cx="6570662" cy="660400"/>
        </p:xfrm>
        <a:graphic>
          <a:graphicData uri="http://schemas.openxmlformats.org/presentationml/2006/ole">
            <mc:AlternateContent xmlns:mc="http://schemas.openxmlformats.org/markup-compatibility/2006">
              <mc:Choice xmlns:v="urn:schemas-microsoft-com:vml" Requires="v">
                <p:oleObj spid="_x0000_s27904" r:id="rId7" imgW="4432617" imgH="444817" progId="Equation.3">
                  <p:embed/>
                </p:oleObj>
              </mc:Choice>
              <mc:Fallback>
                <p:oleObj r:id="rId7" imgW="4432617" imgH="444817" progId="Equation.3">
                  <p:embed/>
                  <p:pic>
                    <p:nvPicPr>
                      <p:cNvPr id="26628" name="Object 3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38476" y="5840412"/>
                        <a:ext cx="6570662"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1" name="Line 43"/>
          <p:cNvSpPr>
            <a:spLocks noChangeShapeType="1"/>
          </p:cNvSpPr>
          <p:nvPr/>
        </p:nvSpPr>
        <p:spPr bwMode="auto">
          <a:xfrm flipH="1">
            <a:off x="6967538" y="2387601"/>
            <a:ext cx="142875" cy="21590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22" name="Object 7"/>
          <p:cNvGraphicFramePr>
            <a:graphicFrameLocks noChangeAspect="1"/>
          </p:cNvGraphicFramePr>
          <p:nvPr>
            <p:extLst>
              <p:ext uri="{D42A27DB-BD31-4B8C-83A1-F6EECF244321}">
                <p14:modId xmlns:p14="http://schemas.microsoft.com/office/powerpoint/2010/main" val="3585494465"/>
              </p:ext>
            </p:extLst>
          </p:nvPr>
        </p:nvGraphicFramePr>
        <p:xfrm>
          <a:off x="2141538" y="2387601"/>
          <a:ext cx="3094037" cy="600075"/>
        </p:xfrm>
        <a:graphic>
          <a:graphicData uri="http://schemas.openxmlformats.org/presentationml/2006/ole">
            <mc:AlternateContent xmlns:mc="http://schemas.openxmlformats.org/markup-compatibility/2006">
              <mc:Choice xmlns:v="urn:schemas-microsoft-com:vml" Requires="v">
                <p:oleObj spid="_x0000_s27905" r:id="rId9" imgW="1905317" imgH="368617" progId="Equations">
                  <p:embed/>
                </p:oleObj>
              </mc:Choice>
              <mc:Fallback>
                <p:oleObj r:id="rId9" imgW="1905317" imgH="368617" progId="Equations">
                  <p:embed/>
                  <p:pic>
                    <p:nvPicPr>
                      <p:cNvPr id="26629"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41538" y="2387601"/>
                        <a:ext cx="309403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3" name="Object 8"/>
          <p:cNvGraphicFramePr>
            <a:graphicFrameLocks noChangeAspect="1"/>
          </p:cNvGraphicFramePr>
          <p:nvPr>
            <p:extLst>
              <p:ext uri="{D42A27DB-BD31-4B8C-83A1-F6EECF244321}">
                <p14:modId xmlns:p14="http://schemas.microsoft.com/office/powerpoint/2010/main" val="4057494166"/>
              </p:ext>
            </p:extLst>
          </p:nvPr>
        </p:nvGraphicFramePr>
        <p:xfrm>
          <a:off x="2070100" y="3035301"/>
          <a:ext cx="3976688" cy="733425"/>
        </p:xfrm>
        <a:graphic>
          <a:graphicData uri="http://schemas.openxmlformats.org/presentationml/2006/ole">
            <mc:AlternateContent xmlns:mc="http://schemas.openxmlformats.org/markup-compatibility/2006">
              <mc:Choice xmlns:v="urn:schemas-microsoft-com:vml" Requires="v">
                <p:oleObj spid="_x0000_s27906" r:id="rId11" imgW="2476817" imgH="457517" progId="Equations">
                  <p:embed/>
                </p:oleObj>
              </mc:Choice>
              <mc:Fallback>
                <p:oleObj r:id="rId11" imgW="2476817" imgH="457517" progId="Equations">
                  <p:embed/>
                  <p:pic>
                    <p:nvPicPr>
                      <p:cNvPr id="26630" name="Object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070100" y="3035301"/>
                        <a:ext cx="3976688"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4" name="AutoShape 34"/>
          <p:cNvSpPr>
            <a:spLocks/>
          </p:cNvSpPr>
          <p:nvPr/>
        </p:nvSpPr>
        <p:spPr bwMode="auto">
          <a:xfrm>
            <a:off x="6102350" y="1884364"/>
            <a:ext cx="288925" cy="1512887"/>
          </a:xfrm>
          <a:prstGeom prst="rightBrace">
            <a:avLst>
              <a:gd name="adj1" fmla="val 43611"/>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26" name="Object 32"/>
          <p:cNvGraphicFramePr>
            <a:graphicFrameLocks/>
          </p:cNvGraphicFramePr>
          <p:nvPr>
            <p:extLst>
              <p:ext uri="{D42A27DB-BD31-4B8C-83A1-F6EECF244321}">
                <p14:modId xmlns:p14="http://schemas.microsoft.com/office/powerpoint/2010/main" val="3218111729"/>
              </p:ext>
            </p:extLst>
          </p:nvPr>
        </p:nvGraphicFramePr>
        <p:xfrm>
          <a:off x="2214563" y="1739901"/>
          <a:ext cx="3089275" cy="677863"/>
        </p:xfrm>
        <a:graphic>
          <a:graphicData uri="http://schemas.openxmlformats.org/presentationml/2006/ole">
            <mc:AlternateContent xmlns:mc="http://schemas.openxmlformats.org/markup-compatibility/2006">
              <mc:Choice xmlns:v="urn:schemas-microsoft-com:vml" Requires="v">
                <p:oleObj spid="_x0000_s27907" r:id="rId13" imgW="1446861" imgH="317542" progId="Equations">
                  <p:embed/>
                </p:oleObj>
              </mc:Choice>
              <mc:Fallback>
                <p:oleObj r:id="rId13" imgW="1446861" imgH="317542" progId="Equations">
                  <p:embed/>
                  <p:pic>
                    <p:nvPicPr>
                      <p:cNvPr id="26631" name="Object 32"/>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214563" y="1739901"/>
                        <a:ext cx="3089275"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cxnSp>
        <p:nvCxnSpPr>
          <p:cNvPr id="27" name="直接箭头连接符 26"/>
          <p:cNvCxnSpPr/>
          <p:nvPr/>
        </p:nvCxnSpPr>
        <p:spPr>
          <a:xfrm>
            <a:off x="6729413" y="4662488"/>
            <a:ext cx="2879725"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8" name="Line 52"/>
          <p:cNvSpPr>
            <a:spLocks noChangeShapeType="1"/>
          </p:cNvSpPr>
          <p:nvPr/>
        </p:nvSpPr>
        <p:spPr bwMode="auto">
          <a:xfrm flipV="1">
            <a:off x="6729413" y="3798888"/>
            <a:ext cx="0" cy="1295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cxnSp>
        <p:nvCxnSpPr>
          <p:cNvPr id="29" name="直接连接符 28"/>
          <p:cNvCxnSpPr/>
          <p:nvPr/>
        </p:nvCxnSpPr>
        <p:spPr>
          <a:xfrm>
            <a:off x="7377113" y="4662488"/>
            <a:ext cx="1008062" cy="5048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8385175" y="5167313"/>
            <a:ext cx="64928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729413" y="4662488"/>
            <a:ext cx="6477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8385175" y="4662488"/>
            <a:ext cx="0" cy="50482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3" name="TextBox 39"/>
          <p:cNvSpPr txBox="1">
            <a:spLocks noChangeArrowheads="1"/>
          </p:cNvSpPr>
          <p:nvPr/>
        </p:nvSpPr>
        <p:spPr bwMode="auto">
          <a:xfrm>
            <a:off x="9321800" y="4662488"/>
            <a:ext cx="6477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a:t>ω</a:t>
            </a:r>
            <a:endParaRPr lang="zh-CN" altLang="en-US" sz="1400"/>
          </a:p>
        </p:txBody>
      </p:sp>
      <p:sp>
        <p:nvSpPr>
          <p:cNvPr id="34" name="TextBox 40"/>
          <p:cNvSpPr txBox="1">
            <a:spLocks noChangeArrowheads="1"/>
          </p:cNvSpPr>
          <p:nvPr/>
        </p:nvSpPr>
        <p:spPr bwMode="auto">
          <a:xfrm>
            <a:off x="6729413" y="3654425"/>
            <a:ext cx="6477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L(</a:t>
            </a:r>
            <a:r>
              <a:rPr lang="el-GR" altLang="zh-CN" sz="1400"/>
              <a:t>ω</a:t>
            </a:r>
            <a:r>
              <a:rPr lang="en-US" altLang="zh-CN" sz="1400"/>
              <a:t>)</a:t>
            </a:r>
            <a:endParaRPr lang="zh-CN" altLang="en-US" sz="1400"/>
          </a:p>
        </p:txBody>
      </p:sp>
      <p:sp>
        <p:nvSpPr>
          <p:cNvPr id="35" name="TextBox 41"/>
          <p:cNvSpPr txBox="1">
            <a:spLocks noChangeArrowheads="1"/>
          </p:cNvSpPr>
          <p:nvPr/>
        </p:nvSpPr>
        <p:spPr bwMode="auto">
          <a:xfrm>
            <a:off x="7161213" y="4375150"/>
            <a:ext cx="6477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1/qT</a:t>
            </a:r>
            <a:endParaRPr lang="zh-CN" altLang="en-US" sz="1400"/>
          </a:p>
        </p:txBody>
      </p:sp>
      <p:sp>
        <p:nvSpPr>
          <p:cNvPr id="36" name="TextBox 42"/>
          <p:cNvSpPr txBox="1">
            <a:spLocks noChangeArrowheads="1"/>
          </p:cNvSpPr>
          <p:nvPr/>
        </p:nvSpPr>
        <p:spPr bwMode="auto">
          <a:xfrm>
            <a:off x="8169275" y="4375150"/>
            <a:ext cx="6477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1/T</a:t>
            </a:r>
            <a:endParaRPr lang="zh-CN" altLang="en-US" sz="1400"/>
          </a:p>
        </p:txBody>
      </p:sp>
      <p:sp>
        <p:nvSpPr>
          <p:cNvPr id="37" name="TextBox 43"/>
          <p:cNvSpPr txBox="1">
            <a:spLocks noChangeArrowheads="1"/>
          </p:cNvSpPr>
          <p:nvPr/>
        </p:nvSpPr>
        <p:spPr bwMode="auto">
          <a:xfrm rot="1764570">
            <a:off x="7316788" y="4962525"/>
            <a:ext cx="1008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-20dB/dec</a:t>
            </a:r>
            <a:endParaRPr lang="zh-CN" altLang="en-US" sz="1400"/>
          </a:p>
        </p:txBody>
      </p:sp>
      <p:cxnSp>
        <p:nvCxnSpPr>
          <p:cNvPr id="38" name="直接连接符 37"/>
          <p:cNvCxnSpPr/>
          <p:nvPr/>
        </p:nvCxnSpPr>
        <p:spPr>
          <a:xfrm flipH="1">
            <a:off x="7881938" y="4664075"/>
            <a:ext cx="12700" cy="28733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9" name="TextBox 45"/>
          <p:cNvSpPr txBox="1">
            <a:spLocks noChangeArrowheads="1"/>
          </p:cNvSpPr>
          <p:nvPr/>
        </p:nvSpPr>
        <p:spPr bwMode="auto">
          <a:xfrm>
            <a:off x="7737475" y="4354513"/>
            <a:ext cx="5048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a:t>ω</a:t>
            </a:r>
            <a:r>
              <a:rPr lang="en-US" altLang="zh-CN" sz="1400" baseline="-25000"/>
              <a:t>m</a:t>
            </a:r>
            <a:endParaRPr lang="zh-CN" altLang="en-US" sz="1400" baseline="-25000"/>
          </a:p>
        </p:txBody>
      </p:sp>
      <p:graphicFrame>
        <p:nvGraphicFramePr>
          <p:cNvPr id="40" name="Object 43"/>
          <p:cNvGraphicFramePr>
            <a:graphicFrameLocks noChangeAspect="1"/>
          </p:cNvGraphicFramePr>
          <p:nvPr>
            <p:extLst>
              <p:ext uri="{D42A27DB-BD31-4B8C-83A1-F6EECF244321}">
                <p14:modId xmlns:p14="http://schemas.microsoft.com/office/powerpoint/2010/main" val="3049392263"/>
              </p:ext>
            </p:extLst>
          </p:nvPr>
        </p:nvGraphicFramePr>
        <p:xfrm>
          <a:off x="8047038" y="3108326"/>
          <a:ext cx="2480366" cy="573088"/>
        </p:xfrm>
        <a:graphic>
          <a:graphicData uri="http://schemas.openxmlformats.org/presentationml/2006/ole">
            <mc:AlternateContent xmlns:mc="http://schemas.openxmlformats.org/markup-compatibility/2006">
              <mc:Choice xmlns:v="urn:schemas-microsoft-com:vml" Requires="v">
                <p:oleObj spid="_x0000_s27908" name="公式" r:id="rId15" imgW="1536480" imgH="355320" progId="Equations">
                  <p:embed/>
                </p:oleObj>
              </mc:Choice>
              <mc:Fallback>
                <p:oleObj name="公式" r:id="rId15" imgW="1536480" imgH="355320" progId="Equations">
                  <p:embed/>
                  <p:pic>
                    <p:nvPicPr>
                      <p:cNvPr id="26632" name="Object 4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047038" y="3108326"/>
                        <a:ext cx="2480366" cy="573088"/>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54852976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2477557" y="3908777"/>
            <a:ext cx="3384550" cy="1655762"/>
          </a:xfrm>
          <a:prstGeom prst="rect">
            <a:avLst/>
          </a:prstGeom>
          <a:solidFill>
            <a:schemeClr val="accent1">
              <a:lumMod val="10000"/>
              <a:lumOff val="9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6.3 </a:t>
            </a:r>
            <a:r>
              <a:rPr lang="zh-CN" altLang="en-US" dirty="0"/>
              <a:t>串联滞后</a:t>
            </a:r>
            <a:r>
              <a:rPr lang="zh-CN" altLang="en-US" dirty="0" smtClean="0"/>
              <a:t>校正</a:t>
            </a:r>
            <a:endParaRPr lang="zh-CN" altLang="en-US" dirty="0"/>
          </a:p>
        </p:txBody>
      </p:sp>
      <p:cxnSp>
        <p:nvCxnSpPr>
          <p:cNvPr id="3" name="直接箭头连接符 2"/>
          <p:cNvCxnSpPr/>
          <p:nvPr/>
        </p:nvCxnSpPr>
        <p:spPr>
          <a:xfrm>
            <a:off x="6581244" y="4843814"/>
            <a:ext cx="2881313"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 name="Line 52"/>
          <p:cNvSpPr>
            <a:spLocks noChangeShapeType="1"/>
          </p:cNvSpPr>
          <p:nvPr/>
        </p:nvSpPr>
        <p:spPr bwMode="auto">
          <a:xfrm flipV="1">
            <a:off x="6581244" y="3980214"/>
            <a:ext cx="0" cy="1295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cxnSp>
        <p:nvCxnSpPr>
          <p:cNvPr id="5" name="直接连接符 4"/>
          <p:cNvCxnSpPr/>
          <p:nvPr/>
        </p:nvCxnSpPr>
        <p:spPr>
          <a:xfrm>
            <a:off x="7228944" y="4843814"/>
            <a:ext cx="1008063" cy="50482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8237007" y="5348639"/>
            <a:ext cx="64928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581244" y="4843814"/>
            <a:ext cx="6477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237007" y="4843814"/>
            <a:ext cx="0" cy="50482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 name="TextBox 34"/>
          <p:cNvSpPr txBox="1">
            <a:spLocks noChangeArrowheads="1"/>
          </p:cNvSpPr>
          <p:nvPr/>
        </p:nvSpPr>
        <p:spPr bwMode="auto">
          <a:xfrm>
            <a:off x="9173632" y="4843814"/>
            <a:ext cx="6477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a:latin typeface="+mn-ea"/>
                <a:ea typeface="+mn-ea"/>
              </a:rPr>
              <a:t>ω</a:t>
            </a:r>
            <a:endParaRPr lang="zh-CN" altLang="en-US" sz="1400">
              <a:latin typeface="+mn-ea"/>
              <a:ea typeface="+mn-ea"/>
            </a:endParaRPr>
          </a:p>
        </p:txBody>
      </p:sp>
      <p:sp>
        <p:nvSpPr>
          <p:cNvPr id="10" name="TextBox 35"/>
          <p:cNvSpPr txBox="1">
            <a:spLocks noChangeArrowheads="1"/>
          </p:cNvSpPr>
          <p:nvPr/>
        </p:nvSpPr>
        <p:spPr bwMode="auto">
          <a:xfrm>
            <a:off x="6581244" y="3835752"/>
            <a:ext cx="6477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latin typeface="+mn-ea"/>
                <a:ea typeface="+mn-ea"/>
              </a:rPr>
              <a:t>L(</a:t>
            </a:r>
            <a:r>
              <a:rPr lang="el-GR" altLang="zh-CN" sz="1400">
                <a:latin typeface="+mn-ea"/>
                <a:ea typeface="+mn-ea"/>
              </a:rPr>
              <a:t>ω</a:t>
            </a:r>
            <a:r>
              <a:rPr lang="en-US" altLang="zh-CN" sz="1400">
                <a:latin typeface="+mn-ea"/>
                <a:ea typeface="+mn-ea"/>
              </a:rPr>
              <a:t>)</a:t>
            </a:r>
            <a:endParaRPr lang="zh-CN" altLang="en-US" sz="1400">
              <a:latin typeface="+mn-ea"/>
              <a:ea typeface="+mn-ea"/>
            </a:endParaRPr>
          </a:p>
        </p:txBody>
      </p:sp>
      <p:sp>
        <p:nvSpPr>
          <p:cNvPr id="11" name="TextBox 36"/>
          <p:cNvSpPr txBox="1">
            <a:spLocks noChangeArrowheads="1"/>
          </p:cNvSpPr>
          <p:nvPr/>
        </p:nvSpPr>
        <p:spPr bwMode="auto">
          <a:xfrm>
            <a:off x="7013044" y="4556477"/>
            <a:ext cx="649288"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latin typeface="+mn-ea"/>
                <a:ea typeface="+mn-ea"/>
              </a:rPr>
              <a:t>1/qT</a:t>
            </a:r>
            <a:endParaRPr lang="zh-CN" altLang="en-US" sz="1400">
              <a:latin typeface="+mn-ea"/>
              <a:ea typeface="+mn-ea"/>
            </a:endParaRPr>
          </a:p>
        </p:txBody>
      </p:sp>
      <p:sp>
        <p:nvSpPr>
          <p:cNvPr id="12" name="TextBox 37"/>
          <p:cNvSpPr txBox="1">
            <a:spLocks noChangeArrowheads="1"/>
          </p:cNvSpPr>
          <p:nvPr/>
        </p:nvSpPr>
        <p:spPr bwMode="auto">
          <a:xfrm>
            <a:off x="8021107" y="4556477"/>
            <a:ext cx="649287"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latin typeface="+mn-ea"/>
                <a:ea typeface="+mn-ea"/>
              </a:rPr>
              <a:t>1/T</a:t>
            </a:r>
            <a:endParaRPr lang="zh-CN" altLang="en-US" sz="1400">
              <a:latin typeface="+mn-ea"/>
              <a:ea typeface="+mn-ea"/>
            </a:endParaRPr>
          </a:p>
        </p:txBody>
      </p:sp>
      <p:sp>
        <p:nvSpPr>
          <p:cNvPr id="13" name="TextBox 38"/>
          <p:cNvSpPr txBox="1">
            <a:spLocks noChangeArrowheads="1"/>
          </p:cNvSpPr>
          <p:nvPr/>
        </p:nvSpPr>
        <p:spPr bwMode="auto">
          <a:xfrm rot="1764570">
            <a:off x="7164990" y="5050059"/>
            <a:ext cx="106439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dirty="0">
                <a:latin typeface="+mn-ea"/>
                <a:ea typeface="+mn-ea"/>
              </a:rPr>
              <a:t>-20dB/</a:t>
            </a:r>
            <a:r>
              <a:rPr lang="en-US" altLang="zh-CN" sz="1400" dirty="0" err="1">
                <a:latin typeface="+mn-ea"/>
                <a:ea typeface="+mn-ea"/>
              </a:rPr>
              <a:t>dec</a:t>
            </a:r>
            <a:endParaRPr lang="zh-CN" altLang="en-US" sz="1400" dirty="0">
              <a:latin typeface="+mn-ea"/>
              <a:ea typeface="+mn-ea"/>
            </a:endParaRPr>
          </a:p>
        </p:txBody>
      </p:sp>
      <p:cxnSp>
        <p:nvCxnSpPr>
          <p:cNvPr id="14" name="直接连接符 13"/>
          <p:cNvCxnSpPr/>
          <p:nvPr/>
        </p:nvCxnSpPr>
        <p:spPr>
          <a:xfrm flipH="1">
            <a:off x="7733769" y="4845402"/>
            <a:ext cx="12700" cy="28575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5" name="TextBox 40"/>
          <p:cNvSpPr txBox="1">
            <a:spLocks noChangeArrowheads="1"/>
          </p:cNvSpPr>
          <p:nvPr/>
        </p:nvSpPr>
        <p:spPr bwMode="auto">
          <a:xfrm>
            <a:off x="7589307" y="4535839"/>
            <a:ext cx="5048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a:latin typeface="+mn-ea"/>
                <a:ea typeface="+mn-ea"/>
              </a:rPr>
              <a:t>ω</a:t>
            </a:r>
            <a:r>
              <a:rPr lang="en-US" altLang="zh-CN" sz="1400" baseline="-25000">
                <a:latin typeface="+mn-ea"/>
                <a:ea typeface="+mn-ea"/>
              </a:rPr>
              <a:t>m</a:t>
            </a:r>
            <a:endParaRPr lang="zh-CN" altLang="en-US" sz="1400" baseline="-25000">
              <a:latin typeface="+mn-ea"/>
              <a:ea typeface="+mn-ea"/>
            </a:endParaRPr>
          </a:p>
        </p:txBody>
      </p:sp>
      <p:sp>
        <p:nvSpPr>
          <p:cNvPr id="16" name="Text Box 76"/>
          <p:cNvSpPr txBox="1">
            <a:spLocks noChangeArrowheads="1"/>
          </p:cNvSpPr>
          <p:nvPr/>
        </p:nvSpPr>
        <p:spPr bwMode="auto">
          <a:xfrm>
            <a:off x="515938" y="5943599"/>
            <a:ext cx="11160125" cy="501698"/>
          </a:xfrm>
          <a:prstGeom prst="roundRect">
            <a:avLst/>
          </a:prstGeom>
          <a:solidFill>
            <a:schemeClr val="accent1">
              <a:lumMod val="10000"/>
              <a:lumOff val="90000"/>
            </a:schemeClr>
          </a:solidFill>
          <a:ln w="9525">
            <a:noFill/>
            <a:miter lim="800000"/>
            <a:headEnd/>
            <a:tailE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88950" eaLnBrk="1" hangingPunct="1">
              <a:lnSpc>
                <a:spcPct val="130000"/>
              </a:lnSpc>
              <a:spcBef>
                <a:spcPct val="50000"/>
              </a:spcBef>
            </a:pPr>
            <a:r>
              <a:rPr lang="zh-CN" altLang="en-US" sz="2000" dirty="0" smtClean="0">
                <a:latin typeface="+mn-ea"/>
                <a:ea typeface="+mn-ea"/>
              </a:rPr>
              <a:t>由</a:t>
            </a:r>
            <a:r>
              <a:rPr lang="zh-CN" altLang="en-US" sz="2000" dirty="0">
                <a:latin typeface="+mn-ea"/>
                <a:ea typeface="+mn-ea"/>
              </a:rPr>
              <a:t>要求的最大滞后角       及对应频率     ，就可计算获得滞后校正装置</a:t>
            </a:r>
            <a:r>
              <a:rPr lang="zh-CN" altLang="en-US" sz="2000" dirty="0" smtClean="0">
                <a:latin typeface="+mn-ea"/>
                <a:ea typeface="+mn-ea"/>
              </a:rPr>
              <a:t>的 </a:t>
            </a:r>
            <a:r>
              <a:rPr lang="en-US" altLang="zh-CN" sz="2000" b="1" i="1" dirty="0" smtClean="0">
                <a:latin typeface="+mj-ea"/>
                <a:ea typeface="+mj-ea"/>
                <a:cs typeface="Times New Roman" panose="02020603050405020304" pitchFamily="18" charset="0"/>
              </a:rPr>
              <a:t>q </a:t>
            </a:r>
            <a:r>
              <a:rPr lang="zh-CN" altLang="en-US" sz="2000" dirty="0" smtClean="0">
                <a:latin typeface="+mn-ea"/>
                <a:ea typeface="+mn-ea"/>
                <a:cs typeface="Times New Roman" panose="02020603050405020304" pitchFamily="18" charset="0"/>
              </a:rPr>
              <a:t>和 </a:t>
            </a:r>
            <a:r>
              <a:rPr lang="en-US" altLang="zh-CN" sz="2000" b="1" i="1" dirty="0" smtClean="0">
                <a:latin typeface="+mj-ea"/>
                <a:ea typeface="+mj-ea"/>
                <a:cs typeface="Times New Roman" panose="02020603050405020304" pitchFamily="18" charset="0"/>
              </a:rPr>
              <a:t>T </a:t>
            </a:r>
            <a:r>
              <a:rPr lang="zh-CN" altLang="en-US" sz="2000" dirty="0" smtClean="0">
                <a:latin typeface="+mn-ea"/>
                <a:ea typeface="+mn-ea"/>
              </a:rPr>
              <a:t>。</a:t>
            </a:r>
            <a:endParaRPr lang="zh-CN" altLang="en-US" sz="2000" dirty="0">
              <a:latin typeface="+mn-ea"/>
              <a:ea typeface="+mn-ea"/>
            </a:endParaRPr>
          </a:p>
        </p:txBody>
      </p:sp>
      <p:graphicFrame>
        <p:nvGraphicFramePr>
          <p:cNvPr id="17" name="Object 73"/>
          <p:cNvGraphicFramePr>
            <a:graphicFrameLocks noChangeAspect="1"/>
          </p:cNvGraphicFramePr>
          <p:nvPr>
            <p:extLst>
              <p:ext uri="{D42A27DB-BD31-4B8C-83A1-F6EECF244321}">
                <p14:modId xmlns:p14="http://schemas.microsoft.com/office/powerpoint/2010/main" val="1317405931"/>
              </p:ext>
            </p:extLst>
          </p:nvPr>
        </p:nvGraphicFramePr>
        <p:xfrm>
          <a:off x="3486150" y="6048373"/>
          <a:ext cx="433388" cy="339725"/>
        </p:xfrm>
        <a:graphic>
          <a:graphicData uri="http://schemas.openxmlformats.org/presentationml/2006/ole">
            <mc:AlternateContent xmlns:mc="http://schemas.openxmlformats.org/markup-compatibility/2006">
              <mc:Choice xmlns:v="urn:schemas-microsoft-com:vml" Requires="v">
                <p:oleObj spid="_x0000_s28859" r:id="rId3" imgW="292290" imgH="228818" progId="Equation.3">
                  <p:embed/>
                </p:oleObj>
              </mc:Choice>
              <mc:Fallback>
                <p:oleObj r:id="rId3" imgW="292290" imgH="228818" progId="Equation.3">
                  <p:embed/>
                  <p:pic>
                    <p:nvPicPr>
                      <p:cNvPr id="44" name="Object 7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86150" y="6048373"/>
                        <a:ext cx="4333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8" name="Object 10"/>
          <p:cNvGraphicFramePr>
            <a:graphicFrameLocks noChangeAspect="1"/>
          </p:cNvGraphicFramePr>
          <p:nvPr>
            <p:extLst>
              <p:ext uri="{D42A27DB-BD31-4B8C-83A1-F6EECF244321}">
                <p14:modId xmlns:p14="http://schemas.microsoft.com/office/powerpoint/2010/main" val="4173816795"/>
              </p:ext>
            </p:extLst>
          </p:nvPr>
        </p:nvGraphicFramePr>
        <p:xfrm>
          <a:off x="5275263" y="6048373"/>
          <a:ext cx="320675" cy="339725"/>
        </p:xfrm>
        <a:graphic>
          <a:graphicData uri="http://schemas.openxmlformats.org/presentationml/2006/ole">
            <mc:AlternateContent xmlns:mc="http://schemas.openxmlformats.org/markup-compatibility/2006">
              <mc:Choice xmlns:v="urn:schemas-microsoft-com:vml" Requires="v">
                <p:oleObj spid="_x0000_s28860" r:id="rId5" imgW="216123" imgH="228818" progId="Equation.3">
                  <p:embed/>
                </p:oleObj>
              </mc:Choice>
              <mc:Fallback>
                <p:oleObj r:id="rId5" imgW="216123" imgH="228818" progId="Equation.3">
                  <p:embed/>
                  <p:pic>
                    <p:nvPicPr>
                      <p:cNvPr id="45"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75263" y="6048373"/>
                        <a:ext cx="3206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9" name="Object 11"/>
          <p:cNvGraphicFramePr>
            <a:graphicFrameLocks noChangeAspect="1"/>
          </p:cNvGraphicFramePr>
          <p:nvPr>
            <p:extLst>
              <p:ext uri="{D42A27DB-BD31-4B8C-83A1-F6EECF244321}">
                <p14:modId xmlns:p14="http://schemas.microsoft.com/office/powerpoint/2010/main" val="3832038310"/>
              </p:ext>
            </p:extLst>
          </p:nvPr>
        </p:nvGraphicFramePr>
        <p:xfrm>
          <a:off x="2620432" y="3908777"/>
          <a:ext cx="3060700" cy="1624012"/>
        </p:xfrm>
        <a:graphic>
          <a:graphicData uri="http://schemas.openxmlformats.org/presentationml/2006/ole">
            <mc:AlternateContent xmlns:mc="http://schemas.openxmlformats.org/markup-compatibility/2006">
              <mc:Choice xmlns:v="urn:schemas-microsoft-com:vml" Requires="v">
                <p:oleObj spid="_x0000_s28861" name="公式" r:id="rId7" imgW="1409400" imgH="749160" progId="Equations">
                  <p:embed/>
                </p:oleObj>
              </mc:Choice>
              <mc:Fallback>
                <p:oleObj name="公式" r:id="rId7" imgW="1409400" imgH="749160" progId="Equations">
                  <p:embed/>
                  <p:pic>
                    <p:nvPicPr>
                      <p:cNvPr id="46"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20432" y="3908777"/>
                        <a:ext cx="3060700" cy="162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0" name="Text Box 69"/>
          <p:cNvSpPr txBox="1">
            <a:spLocks noChangeArrowheads="1"/>
          </p:cNvSpPr>
          <p:nvPr/>
        </p:nvSpPr>
        <p:spPr bwMode="auto">
          <a:xfrm>
            <a:off x="515939" y="2535935"/>
            <a:ext cx="1116012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514350" eaLnBrk="1" hangingPunct="1">
              <a:lnSpc>
                <a:spcPct val="150000"/>
              </a:lnSpc>
              <a:spcBef>
                <a:spcPct val="50000"/>
              </a:spcBef>
            </a:pPr>
            <a:r>
              <a:rPr lang="zh-CN" altLang="en-US" sz="2000" dirty="0" smtClean="0">
                <a:latin typeface="+mn-ea"/>
                <a:ea typeface="+mn-ea"/>
              </a:rPr>
              <a:t>表明</a:t>
            </a:r>
            <a:r>
              <a:rPr lang="zh-CN" altLang="en-US" sz="2000" dirty="0">
                <a:latin typeface="+mn-ea"/>
                <a:ea typeface="+mn-ea"/>
              </a:rPr>
              <a:t>最大</a:t>
            </a:r>
            <a:r>
              <a:rPr lang="zh-CN" altLang="en-US" sz="2000" dirty="0" smtClean="0">
                <a:latin typeface="+mn-ea"/>
                <a:ea typeface="+mn-ea"/>
              </a:rPr>
              <a:t>滞后角 </a:t>
            </a:r>
            <a:r>
              <a:rPr lang="el-GR" altLang="zh-CN" sz="2000" b="1" i="1" dirty="0" smtClean="0">
                <a:latin typeface="+mj-ea"/>
                <a:ea typeface="+mj-ea"/>
                <a:cs typeface="Times New Roman" panose="02020603050405020304" pitchFamily="18" charset="0"/>
              </a:rPr>
              <a:t>φ</a:t>
            </a:r>
            <a:r>
              <a:rPr lang="en-US" altLang="zh-CN" sz="2000" b="1" i="1" baseline="-25000" dirty="0" smtClean="0">
                <a:latin typeface="+mj-ea"/>
                <a:ea typeface="+mj-ea"/>
                <a:cs typeface="Times New Roman" panose="02020603050405020304" pitchFamily="18" charset="0"/>
              </a:rPr>
              <a:t>m </a:t>
            </a:r>
            <a:r>
              <a:rPr lang="zh-CN" altLang="en-US" sz="2000" dirty="0" smtClean="0">
                <a:latin typeface="+mn-ea"/>
                <a:ea typeface="+mn-ea"/>
              </a:rPr>
              <a:t>对应</a:t>
            </a:r>
            <a:r>
              <a:rPr lang="zh-CN" altLang="en-US" sz="2000" dirty="0">
                <a:latin typeface="+mn-ea"/>
                <a:ea typeface="+mn-ea"/>
              </a:rPr>
              <a:t>的</a:t>
            </a:r>
            <a:r>
              <a:rPr lang="zh-CN" altLang="en-US" sz="2000" dirty="0" smtClean="0">
                <a:latin typeface="+mn-ea"/>
                <a:ea typeface="+mn-ea"/>
              </a:rPr>
              <a:t>频率 </a:t>
            </a:r>
            <a:r>
              <a:rPr lang="el-GR" altLang="zh-CN" sz="2000" b="1" i="1" dirty="0" smtClean="0">
                <a:latin typeface="+mj-ea"/>
                <a:ea typeface="+mj-ea"/>
              </a:rPr>
              <a:t>ω</a:t>
            </a:r>
            <a:r>
              <a:rPr lang="en-US" altLang="zh-CN" sz="2000" b="1" baseline="-25000" dirty="0" smtClean="0">
                <a:latin typeface="+mj-ea"/>
                <a:ea typeface="+mj-ea"/>
              </a:rPr>
              <a:t>m </a:t>
            </a:r>
            <a:r>
              <a:rPr lang="zh-CN" altLang="en-US" sz="2000" dirty="0" smtClean="0">
                <a:latin typeface="+mn-ea"/>
                <a:ea typeface="+mn-ea"/>
              </a:rPr>
              <a:t>处于</a:t>
            </a:r>
            <a:r>
              <a:rPr lang="zh-CN" altLang="en-US" sz="2000" dirty="0">
                <a:latin typeface="+mn-ea"/>
                <a:ea typeface="+mn-ea"/>
              </a:rPr>
              <a:t>校正装置对数幅频图上斜率为</a:t>
            </a:r>
            <a:r>
              <a:rPr lang="en-US" altLang="zh-CN" sz="2000" b="1" dirty="0">
                <a:latin typeface="+mj-ea"/>
                <a:ea typeface="+mj-ea"/>
              </a:rPr>
              <a:t>-20dB/</a:t>
            </a:r>
            <a:r>
              <a:rPr lang="en-US" altLang="zh-CN" sz="2000" b="1" dirty="0" err="1">
                <a:latin typeface="+mj-ea"/>
                <a:ea typeface="+mj-ea"/>
              </a:rPr>
              <a:t>dec</a:t>
            </a:r>
            <a:r>
              <a:rPr lang="zh-CN" altLang="en-US" sz="2000" dirty="0">
                <a:latin typeface="+mn-ea"/>
                <a:ea typeface="+mn-ea"/>
              </a:rPr>
              <a:t>线段所在频率轴的几何平均值处（亦即在转折频率</a:t>
            </a:r>
            <a:r>
              <a:rPr lang="en-US" altLang="zh-CN" sz="2000" b="1" dirty="0" smtClean="0">
                <a:latin typeface="+mj-ea"/>
                <a:ea typeface="+mj-ea"/>
              </a:rPr>
              <a:t>1/</a:t>
            </a:r>
            <a:r>
              <a:rPr lang="en-US" altLang="zh-CN" sz="2000" b="1" i="1" dirty="0" err="1" smtClean="0">
                <a:latin typeface="+mj-ea"/>
                <a:ea typeface="+mj-ea"/>
              </a:rPr>
              <a:t>qT</a:t>
            </a:r>
            <a:r>
              <a:rPr lang="en-US" altLang="zh-CN" sz="2000" b="1" i="1" dirty="0" smtClean="0">
                <a:latin typeface="+mj-ea"/>
                <a:ea typeface="+mj-ea"/>
              </a:rPr>
              <a:t> </a:t>
            </a:r>
            <a:r>
              <a:rPr lang="zh-CN" altLang="en-US" sz="2000" dirty="0" smtClean="0">
                <a:latin typeface="+mn-ea"/>
                <a:ea typeface="+mn-ea"/>
              </a:rPr>
              <a:t>和</a:t>
            </a:r>
            <a:r>
              <a:rPr lang="zh-CN" altLang="en-US" sz="2000" dirty="0">
                <a:latin typeface="+mn-ea"/>
                <a:ea typeface="+mn-ea"/>
              </a:rPr>
              <a:t>转折频率</a:t>
            </a:r>
            <a:r>
              <a:rPr lang="en-US" altLang="zh-CN" sz="2000" b="1" dirty="0" smtClean="0">
                <a:latin typeface="+mj-ea"/>
                <a:ea typeface="+mj-ea"/>
              </a:rPr>
              <a:t>1/</a:t>
            </a:r>
            <a:r>
              <a:rPr lang="en-US" altLang="zh-CN" sz="2000" b="1" i="1" dirty="0" smtClean="0">
                <a:latin typeface="+mj-ea"/>
                <a:ea typeface="+mj-ea"/>
              </a:rPr>
              <a:t>T </a:t>
            </a:r>
            <a:r>
              <a:rPr lang="zh-CN" altLang="en-US" sz="2000" dirty="0" smtClean="0">
                <a:latin typeface="+mn-ea"/>
                <a:ea typeface="+mn-ea"/>
              </a:rPr>
              <a:t>之间</a:t>
            </a:r>
            <a:r>
              <a:rPr lang="zh-CN" altLang="en-US" sz="2000" dirty="0">
                <a:latin typeface="+mn-ea"/>
                <a:ea typeface="+mn-ea"/>
              </a:rPr>
              <a:t>）。于是，有</a:t>
            </a:r>
          </a:p>
        </p:txBody>
      </p:sp>
      <p:graphicFrame>
        <p:nvGraphicFramePr>
          <p:cNvPr id="21" name="Object 70"/>
          <p:cNvGraphicFramePr>
            <a:graphicFrameLocks noChangeAspect="1"/>
          </p:cNvGraphicFramePr>
          <p:nvPr>
            <p:extLst>
              <p:ext uri="{D42A27DB-BD31-4B8C-83A1-F6EECF244321}">
                <p14:modId xmlns:p14="http://schemas.microsoft.com/office/powerpoint/2010/main" val="2994440960"/>
              </p:ext>
            </p:extLst>
          </p:nvPr>
        </p:nvGraphicFramePr>
        <p:xfrm>
          <a:off x="977900" y="1089025"/>
          <a:ext cx="1162050" cy="765586"/>
        </p:xfrm>
        <a:graphic>
          <a:graphicData uri="http://schemas.openxmlformats.org/presentationml/2006/ole">
            <mc:AlternateContent xmlns:mc="http://schemas.openxmlformats.org/markup-compatibility/2006">
              <mc:Choice xmlns:v="urn:schemas-microsoft-com:vml" Requires="v">
                <p:oleObj spid="_x0000_s28862" name="公式" r:id="rId9" imgW="520560" imgH="342720" progId="Equations">
                  <p:embed/>
                </p:oleObj>
              </mc:Choice>
              <mc:Fallback>
                <p:oleObj name="公式" r:id="rId9" imgW="520560" imgH="342720" progId="Equations">
                  <p:embed/>
                  <p:pic>
                    <p:nvPicPr>
                      <p:cNvPr id="48" name="Object 7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77900" y="1089025"/>
                        <a:ext cx="1162050" cy="765586"/>
                      </a:xfrm>
                      <a:prstGeom prst="rect">
                        <a:avLst/>
                      </a:prstGeom>
                      <a:ln>
                        <a:noFill/>
                      </a:ln>
                    </p:spPr>
                  </p:pic>
                </p:oleObj>
              </mc:Fallback>
            </mc:AlternateContent>
          </a:graphicData>
        </a:graphic>
      </p:graphicFrame>
      <p:sp>
        <p:nvSpPr>
          <p:cNvPr id="22" name="TextBox 48"/>
          <p:cNvSpPr txBox="1">
            <a:spLocks noChangeArrowheads="1"/>
          </p:cNvSpPr>
          <p:nvPr/>
        </p:nvSpPr>
        <p:spPr bwMode="auto">
          <a:xfrm>
            <a:off x="515938" y="1184216"/>
            <a:ext cx="5762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由</a:t>
            </a:r>
          </a:p>
        </p:txBody>
      </p:sp>
      <p:sp>
        <p:nvSpPr>
          <p:cNvPr id="23" name="Text Box 69"/>
          <p:cNvSpPr txBox="1">
            <a:spLocks noChangeArrowheads="1"/>
          </p:cNvSpPr>
          <p:nvPr/>
        </p:nvSpPr>
        <p:spPr bwMode="auto">
          <a:xfrm>
            <a:off x="2201863" y="1184216"/>
            <a:ext cx="10810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，有</a:t>
            </a:r>
          </a:p>
        </p:txBody>
      </p:sp>
      <p:graphicFrame>
        <p:nvGraphicFramePr>
          <p:cNvPr id="24" name="Object 8"/>
          <p:cNvGraphicFramePr>
            <a:graphicFrameLocks noChangeAspect="1"/>
          </p:cNvGraphicFramePr>
          <p:nvPr>
            <p:extLst>
              <p:ext uri="{D42A27DB-BD31-4B8C-83A1-F6EECF244321}">
                <p14:modId xmlns:p14="http://schemas.microsoft.com/office/powerpoint/2010/main" val="2510712878"/>
              </p:ext>
            </p:extLst>
          </p:nvPr>
        </p:nvGraphicFramePr>
        <p:xfrm>
          <a:off x="3280574" y="1617663"/>
          <a:ext cx="5681920" cy="762379"/>
        </p:xfrm>
        <a:graphic>
          <a:graphicData uri="http://schemas.openxmlformats.org/presentationml/2006/ole">
            <mc:AlternateContent xmlns:mc="http://schemas.openxmlformats.org/markup-compatibility/2006">
              <mc:Choice xmlns:v="urn:schemas-microsoft-com:vml" Requires="v">
                <p:oleObj spid="_x0000_s28863" name="公式" r:id="rId11" imgW="2552400" imgH="342720" progId="Equations">
                  <p:embed/>
                </p:oleObj>
              </mc:Choice>
              <mc:Fallback>
                <p:oleObj name="公式" r:id="rId11" imgW="2552400" imgH="342720" progId="Equations">
                  <p:embed/>
                  <p:pic>
                    <p:nvPicPr>
                      <p:cNvPr id="51" name="Object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80574" y="1617663"/>
                        <a:ext cx="5681920" cy="762379"/>
                      </a:xfrm>
                      <a:prstGeom prst="rect">
                        <a:avLst/>
                      </a:prstGeom>
                      <a:ln>
                        <a:noFill/>
                      </a:ln>
                    </p:spPr>
                  </p:pic>
                </p:oleObj>
              </mc:Fallback>
            </mc:AlternateContent>
          </a:graphicData>
        </a:graphic>
      </p:graphicFrame>
    </p:spTree>
    <p:extLst>
      <p:ext uri="{BB962C8B-B14F-4D97-AF65-F5344CB8AC3E}">
        <p14:creationId xmlns:p14="http://schemas.microsoft.com/office/powerpoint/2010/main" val="300096271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6.3 </a:t>
            </a:r>
            <a:r>
              <a:rPr lang="zh-CN" altLang="en-US" dirty="0"/>
              <a:t>串联滞后</a:t>
            </a:r>
            <a:r>
              <a:rPr lang="zh-CN" altLang="en-US" dirty="0" smtClean="0"/>
              <a:t>校正</a:t>
            </a:r>
            <a:endParaRPr lang="zh-CN" altLang="en-US" dirty="0"/>
          </a:p>
        </p:txBody>
      </p:sp>
      <p:sp>
        <p:nvSpPr>
          <p:cNvPr id="3" name="Text Box 13"/>
          <p:cNvSpPr txBox="1">
            <a:spLocks noChangeArrowheads="1"/>
          </p:cNvSpPr>
          <p:nvPr/>
        </p:nvSpPr>
        <p:spPr bwMode="auto">
          <a:xfrm>
            <a:off x="533399" y="1096645"/>
            <a:ext cx="3594101"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dirty="0">
                <a:solidFill>
                  <a:srgbClr val="C00000"/>
                </a:solidFill>
                <a:latin typeface="+mj-ea"/>
                <a:ea typeface="+mj-ea"/>
              </a:rPr>
              <a:t>(1</a:t>
            </a:r>
            <a:r>
              <a:rPr lang="en-US" altLang="zh-CN" sz="2000" b="1" dirty="0" smtClean="0">
                <a:solidFill>
                  <a:srgbClr val="C00000"/>
                </a:solidFill>
                <a:latin typeface="+mj-ea"/>
                <a:ea typeface="+mj-ea"/>
              </a:rPr>
              <a:t>) </a:t>
            </a:r>
            <a:r>
              <a:rPr lang="zh-CN" altLang="en-US" sz="2000" b="1" dirty="0" smtClean="0">
                <a:solidFill>
                  <a:srgbClr val="C00000"/>
                </a:solidFill>
                <a:latin typeface="+mj-ea"/>
                <a:ea typeface="+mj-ea"/>
              </a:rPr>
              <a:t>基于</a:t>
            </a:r>
            <a:r>
              <a:rPr lang="zh-CN" altLang="en-US" sz="2000" b="1" dirty="0">
                <a:solidFill>
                  <a:srgbClr val="C00000"/>
                </a:solidFill>
                <a:latin typeface="+mj-ea"/>
                <a:ea typeface="+mj-ea"/>
              </a:rPr>
              <a:t>根轨迹的滞后校正</a:t>
            </a:r>
          </a:p>
        </p:txBody>
      </p:sp>
      <p:sp>
        <p:nvSpPr>
          <p:cNvPr id="4" name="Text Box 14"/>
          <p:cNvSpPr txBox="1">
            <a:spLocks noChangeArrowheads="1"/>
          </p:cNvSpPr>
          <p:nvPr/>
        </p:nvSpPr>
        <p:spPr bwMode="auto">
          <a:xfrm>
            <a:off x="946148" y="1584007"/>
            <a:ext cx="7416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例</a:t>
            </a:r>
            <a:r>
              <a:rPr lang="en-US" altLang="zh-CN" sz="2000" b="1" dirty="0">
                <a:latin typeface="+mj-ea"/>
                <a:ea typeface="+mj-ea"/>
              </a:rPr>
              <a:t>3</a:t>
            </a:r>
            <a:r>
              <a:rPr lang="zh-CN" altLang="en-US" sz="2000" dirty="0">
                <a:latin typeface="+mn-ea"/>
                <a:ea typeface="+mn-ea"/>
              </a:rPr>
              <a:t>：单位反馈控制系统的开环传递函数为</a:t>
            </a:r>
          </a:p>
        </p:txBody>
      </p:sp>
      <p:sp>
        <p:nvSpPr>
          <p:cNvPr id="5" name="Text Box 16"/>
          <p:cNvSpPr txBox="1">
            <a:spLocks noChangeArrowheads="1"/>
          </p:cNvSpPr>
          <p:nvPr/>
        </p:nvSpPr>
        <p:spPr bwMode="auto">
          <a:xfrm>
            <a:off x="946148" y="2277875"/>
            <a:ext cx="10729915" cy="853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508000" eaLnBrk="1" hangingPunct="1">
              <a:lnSpc>
                <a:spcPct val="130000"/>
              </a:lnSpc>
              <a:spcBef>
                <a:spcPct val="50000"/>
              </a:spcBef>
            </a:pPr>
            <a:r>
              <a:rPr lang="zh-CN" altLang="en-US" sz="2000" dirty="0">
                <a:latin typeface="+mn-ea"/>
                <a:ea typeface="+mn-ea"/>
              </a:rPr>
              <a:t>试设计一个滞后校正装置，使校正后系</a:t>
            </a:r>
            <a:r>
              <a:rPr lang="zh-CN" altLang="en-US" sz="2000" dirty="0">
                <a:latin typeface="+mn-ea"/>
                <a:ea typeface="+mn-ea"/>
                <a:cs typeface="Times New Roman" panose="02020603050405020304" pitchFamily="18" charset="0"/>
              </a:rPr>
              <a:t>统的静态</a:t>
            </a:r>
            <a:r>
              <a:rPr lang="zh-CN" altLang="en-US" sz="2000" dirty="0" smtClean="0">
                <a:latin typeface="+mn-ea"/>
                <a:ea typeface="+mn-ea"/>
                <a:cs typeface="Times New Roman" panose="02020603050405020304" pitchFamily="18" charset="0"/>
              </a:rPr>
              <a:t>速度误差系数 </a:t>
            </a:r>
            <a:r>
              <a:rPr lang="en-US" altLang="zh-CN" sz="2000" b="1" i="1" dirty="0" smtClean="0">
                <a:latin typeface="+mj-ea"/>
                <a:ea typeface="+mj-ea"/>
                <a:cs typeface="Times New Roman" panose="02020603050405020304" pitchFamily="18" charset="0"/>
              </a:rPr>
              <a:t>K</a:t>
            </a:r>
            <a:r>
              <a:rPr lang="en-US" altLang="zh-CN" sz="2000" b="1" i="1" baseline="-25000" dirty="0" smtClean="0">
                <a:latin typeface="+mj-ea"/>
                <a:ea typeface="+mj-ea"/>
                <a:cs typeface="Times New Roman" panose="02020603050405020304" pitchFamily="18" charset="0"/>
              </a:rPr>
              <a:t>v</a:t>
            </a:r>
            <a:r>
              <a:rPr lang="en-US" altLang="zh-CN" sz="2000" b="1" dirty="0">
                <a:latin typeface="+mj-ea"/>
                <a:ea typeface="+mj-ea"/>
                <a:cs typeface="Times New Roman" panose="02020603050405020304" pitchFamily="18" charset="0"/>
              </a:rPr>
              <a:t>≥</a:t>
            </a:r>
            <a:r>
              <a:rPr lang="en-US" altLang="zh-CN" sz="2000" b="1" dirty="0" smtClean="0">
                <a:latin typeface="+mj-ea"/>
                <a:ea typeface="+mj-ea"/>
                <a:cs typeface="Times New Roman" panose="02020603050405020304" pitchFamily="18" charset="0"/>
              </a:rPr>
              <a:t>5 </a:t>
            </a:r>
            <a:r>
              <a:rPr lang="zh-CN" altLang="en-US" sz="2000" dirty="0" smtClean="0">
                <a:latin typeface="+mn-ea"/>
                <a:ea typeface="+mn-ea"/>
                <a:cs typeface="Times New Roman" panose="02020603050405020304" pitchFamily="18" charset="0"/>
              </a:rPr>
              <a:t>，阻尼比</a:t>
            </a:r>
            <a:r>
              <a:rPr lang="zh-CN" altLang="en-US" sz="2000" b="1" dirty="0" smtClean="0">
                <a:latin typeface="+mn-ea"/>
                <a:ea typeface="+mn-ea"/>
                <a:cs typeface="Times New Roman" panose="02020603050405020304" pitchFamily="18" charset="0"/>
              </a:rPr>
              <a:t> </a:t>
            </a:r>
            <a:r>
              <a:rPr lang="el-GR" altLang="zh-CN" sz="2000" b="1" i="1" dirty="0" smtClean="0">
                <a:latin typeface="+mn-lt"/>
                <a:ea typeface="+mj-ea"/>
                <a:cs typeface="Times New Roman" panose="02020603050405020304" pitchFamily="18" charset="0"/>
              </a:rPr>
              <a:t>ζ</a:t>
            </a:r>
            <a:r>
              <a:rPr lang="en-US" altLang="zh-CN" sz="2000" b="1" dirty="0" smtClean="0">
                <a:latin typeface="+mj-ea"/>
                <a:ea typeface="+mj-ea"/>
                <a:cs typeface="Times New Roman" panose="02020603050405020304" pitchFamily="18" charset="0"/>
              </a:rPr>
              <a:t>=0.5 </a:t>
            </a:r>
            <a:r>
              <a:rPr lang="zh-CN" altLang="en-US" sz="2000" dirty="0" smtClean="0">
                <a:latin typeface="+mn-ea"/>
                <a:ea typeface="+mn-ea"/>
                <a:cs typeface="Times New Roman" panose="02020603050405020304" pitchFamily="18" charset="0"/>
              </a:rPr>
              <a:t>，</a:t>
            </a:r>
            <a:r>
              <a:rPr lang="zh-CN" altLang="en-US" sz="2000" dirty="0">
                <a:latin typeface="+mn-ea"/>
                <a:ea typeface="+mn-ea"/>
                <a:cs typeface="Times New Roman" panose="02020603050405020304" pitchFamily="18" charset="0"/>
              </a:rPr>
              <a:t>调节</a:t>
            </a:r>
            <a:r>
              <a:rPr lang="zh-CN" altLang="en-US" sz="2000" dirty="0" smtClean="0">
                <a:latin typeface="+mn-ea"/>
                <a:ea typeface="+mn-ea"/>
                <a:cs typeface="Times New Roman" panose="02020603050405020304" pitchFamily="18" charset="0"/>
              </a:rPr>
              <a:t>时间 </a:t>
            </a:r>
            <a:r>
              <a:rPr lang="en-US" altLang="zh-CN" sz="2000" b="1" i="1" dirty="0" smtClean="0">
                <a:latin typeface="+mj-ea"/>
                <a:ea typeface="+mj-ea"/>
                <a:cs typeface="Times New Roman" panose="02020603050405020304" pitchFamily="18" charset="0"/>
              </a:rPr>
              <a:t>t</a:t>
            </a:r>
            <a:r>
              <a:rPr lang="en-US" altLang="zh-CN" sz="2000" b="1" i="1" baseline="-25000" dirty="0" smtClean="0">
                <a:latin typeface="+mj-ea"/>
                <a:ea typeface="+mj-ea"/>
                <a:cs typeface="Times New Roman" panose="02020603050405020304" pitchFamily="18" charset="0"/>
              </a:rPr>
              <a:t>s</a:t>
            </a:r>
            <a:r>
              <a:rPr lang="en-US" altLang="zh-CN" sz="2000" b="1" dirty="0">
                <a:latin typeface="+mj-ea"/>
                <a:ea typeface="+mj-ea"/>
                <a:cs typeface="Times New Roman" panose="02020603050405020304" pitchFamily="18" charset="0"/>
              </a:rPr>
              <a:t>≤</a:t>
            </a:r>
            <a:r>
              <a:rPr lang="en-US" altLang="zh-CN" sz="2000" b="1" dirty="0" smtClean="0">
                <a:latin typeface="+mj-ea"/>
                <a:ea typeface="+mj-ea"/>
                <a:cs typeface="Times New Roman" panose="02020603050405020304" pitchFamily="18" charset="0"/>
              </a:rPr>
              <a:t>10 </a:t>
            </a:r>
            <a:r>
              <a:rPr lang="zh-CN" altLang="en-US" sz="2000" dirty="0" smtClean="0">
                <a:latin typeface="+mn-ea"/>
                <a:ea typeface="+mn-ea"/>
                <a:cs typeface="Times New Roman" panose="02020603050405020304" pitchFamily="18" charset="0"/>
              </a:rPr>
              <a:t>。</a:t>
            </a:r>
            <a:endParaRPr lang="zh-CN" altLang="el-GR" sz="2000" dirty="0">
              <a:latin typeface="+mn-ea"/>
              <a:ea typeface="+mn-ea"/>
              <a:cs typeface="Times New Roman" panose="02020603050405020304" pitchFamily="18" charset="0"/>
            </a:endParaRPr>
          </a:p>
        </p:txBody>
      </p:sp>
      <p:sp>
        <p:nvSpPr>
          <p:cNvPr id="6" name="Text Box 17"/>
          <p:cNvSpPr txBox="1">
            <a:spLocks noChangeArrowheads="1"/>
          </p:cNvSpPr>
          <p:nvPr/>
        </p:nvSpPr>
        <p:spPr bwMode="auto">
          <a:xfrm>
            <a:off x="946148" y="3259138"/>
            <a:ext cx="46085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解：</a:t>
            </a:r>
            <a:r>
              <a:rPr lang="en-US" altLang="zh-CN" sz="2000" dirty="0">
                <a:latin typeface="+mn-ea"/>
                <a:ea typeface="+mn-ea"/>
              </a:rPr>
              <a:t>(a</a:t>
            </a:r>
            <a:r>
              <a:rPr lang="en-US" altLang="zh-CN" sz="2000" dirty="0" smtClean="0">
                <a:latin typeface="+mn-ea"/>
                <a:ea typeface="+mn-ea"/>
              </a:rPr>
              <a:t>) </a:t>
            </a:r>
            <a:r>
              <a:rPr lang="zh-CN" altLang="en-US" sz="2000" dirty="0" smtClean="0">
                <a:latin typeface="+mn-ea"/>
                <a:ea typeface="+mn-ea"/>
              </a:rPr>
              <a:t>计算系统</a:t>
            </a:r>
            <a:r>
              <a:rPr lang="zh-CN" altLang="en-US" sz="2000" dirty="0">
                <a:latin typeface="+mn-ea"/>
                <a:ea typeface="+mn-ea"/>
              </a:rPr>
              <a:t>的性能指标</a:t>
            </a:r>
          </a:p>
        </p:txBody>
      </p:sp>
      <p:graphicFrame>
        <p:nvGraphicFramePr>
          <p:cNvPr id="7" name="Object 4"/>
          <p:cNvGraphicFramePr>
            <a:graphicFrameLocks noChangeAspect="1"/>
          </p:cNvGraphicFramePr>
          <p:nvPr>
            <p:extLst>
              <p:ext uri="{D42A27DB-BD31-4B8C-83A1-F6EECF244321}">
                <p14:modId xmlns:p14="http://schemas.microsoft.com/office/powerpoint/2010/main" val="1251245963"/>
              </p:ext>
            </p:extLst>
          </p:nvPr>
        </p:nvGraphicFramePr>
        <p:xfrm>
          <a:off x="5894862" y="1481931"/>
          <a:ext cx="2212023" cy="701675"/>
        </p:xfrm>
        <a:graphic>
          <a:graphicData uri="http://schemas.openxmlformats.org/presentationml/2006/ole">
            <mc:AlternateContent xmlns:mc="http://schemas.openxmlformats.org/markup-compatibility/2006">
              <mc:Choice xmlns:v="urn:schemas-microsoft-com:vml" Requires="v">
                <p:oleObj spid="_x0000_s30031" r:id="rId3" imgW="1320544" imgH="419235" progId="Equation.3">
                  <p:embed/>
                </p:oleObj>
              </mc:Choice>
              <mc:Fallback>
                <p:oleObj r:id="rId3" imgW="1320544" imgH="419235" progId="Equation.3">
                  <p:embed/>
                  <p:pic>
                    <p:nvPicPr>
                      <p:cNvPr id="28674"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94862" y="1481931"/>
                        <a:ext cx="2212023" cy="701675"/>
                      </a:xfrm>
                      <a:prstGeom prst="rect">
                        <a:avLst/>
                      </a:prstGeom>
                      <a:noFill/>
                      <a:ln>
                        <a:noFill/>
                      </a:ln>
                    </p:spPr>
                  </p:pic>
                </p:oleObj>
              </mc:Fallback>
            </mc:AlternateContent>
          </a:graphicData>
        </a:graphic>
      </p:graphicFrame>
      <p:graphicFrame>
        <p:nvGraphicFramePr>
          <p:cNvPr id="8" name="Object 38"/>
          <p:cNvGraphicFramePr>
            <a:graphicFrameLocks noChangeAspect="1"/>
          </p:cNvGraphicFramePr>
          <p:nvPr>
            <p:extLst>
              <p:ext uri="{D42A27DB-BD31-4B8C-83A1-F6EECF244321}">
                <p14:modId xmlns:p14="http://schemas.microsoft.com/office/powerpoint/2010/main" val="1798217889"/>
              </p:ext>
            </p:extLst>
          </p:nvPr>
        </p:nvGraphicFramePr>
        <p:xfrm>
          <a:off x="3263900" y="3612641"/>
          <a:ext cx="1727200" cy="600075"/>
        </p:xfrm>
        <a:graphic>
          <a:graphicData uri="http://schemas.openxmlformats.org/presentationml/2006/ole">
            <mc:AlternateContent xmlns:mc="http://schemas.openxmlformats.org/markup-compatibility/2006">
              <mc:Choice xmlns:v="urn:schemas-microsoft-com:vml" Requires="v">
                <p:oleObj spid="_x0000_s30032" name="公式" r:id="rId5" imgW="914400" imgH="317160" progId="Equations">
                  <p:embed/>
                </p:oleObj>
              </mc:Choice>
              <mc:Fallback>
                <p:oleObj name="公式" r:id="rId5" imgW="914400" imgH="317160" progId="Equations">
                  <p:embed/>
                  <p:pic>
                    <p:nvPicPr>
                      <p:cNvPr id="22532" name="Object 3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63900" y="3612641"/>
                        <a:ext cx="17272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Text Box 17"/>
          <p:cNvSpPr txBox="1">
            <a:spLocks noChangeArrowheads="1"/>
          </p:cNvSpPr>
          <p:nvPr/>
        </p:nvSpPr>
        <p:spPr bwMode="auto">
          <a:xfrm>
            <a:off x="1835149" y="4219830"/>
            <a:ext cx="476250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latin typeface="+mn-ea"/>
                <a:ea typeface="+mn-ea"/>
                <a:cs typeface="Times New Roman" panose="02020603050405020304" pitchFamily="18" charset="0"/>
              </a:rPr>
              <a:t>校正前，闭环系统的特征方程及其特征根</a:t>
            </a:r>
          </a:p>
        </p:txBody>
      </p:sp>
      <p:graphicFrame>
        <p:nvGraphicFramePr>
          <p:cNvPr id="10" name="Object 39"/>
          <p:cNvGraphicFramePr>
            <a:graphicFrameLocks noChangeAspect="1"/>
          </p:cNvGraphicFramePr>
          <p:nvPr>
            <p:extLst>
              <p:ext uri="{D42A27DB-BD31-4B8C-83A1-F6EECF244321}">
                <p14:modId xmlns:p14="http://schemas.microsoft.com/office/powerpoint/2010/main" val="2738536873"/>
              </p:ext>
            </p:extLst>
          </p:nvPr>
        </p:nvGraphicFramePr>
        <p:xfrm>
          <a:off x="6738937" y="4704556"/>
          <a:ext cx="1550987" cy="393700"/>
        </p:xfrm>
        <a:graphic>
          <a:graphicData uri="http://schemas.openxmlformats.org/presentationml/2006/ole">
            <mc:AlternateContent xmlns:mc="http://schemas.openxmlformats.org/markup-compatibility/2006">
              <mc:Choice xmlns:v="urn:schemas-microsoft-com:vml" Requires="v">
                <p:oleObj spid="_x0000_s30033" name="公式" r:id="rId7" imgW="749160" imgH="190440" progId="Equations">
                  <p:embed/>
                </p:oleObj>
              </mc:Choice>
              <mc:Fallback>
                <p:oleObj name="公式" r:id="rId7" imgW="749160" imgH="190440" progId="Equations">
                  <p:embed/>
                  <p:pic>
                    <p:nvPicPr>
                      <p:cNvPr id="41" name="Object 3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38937" y="4704556"/>
                        <a:ext cx="1550987"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 name="Object 40"/>
          <p:cNvGraphicFramePr>
            <a:graphicFrameLocks noChangeAspect="1"/>
          </p:cNvGraphicFramePr>
          <p:nvPr>
            <p:extLst>
              <p:ext uri="{D42A27DB-BD31-4B8C-83A1-F6EECF244321}">
                <p14:modId xmlns:p14="http://schemas.microsoft.com/office/powerpoint/2010/main" val="1207024055"/>
              </p:ext>
            </p:extLst>
          </p:nvPr>
        </p:nvGraphicFramePr>
        <p:xfrm>
          <a:off x="8405018" y="4696186"/>
          <a:ext cx="866775" cy="368300"/>
        </p:xfrm>
        <a:graphic>
          <a:graphicData uri="http://schemas.openxmlformats.org/presentationml/2006/ole">
            <mc:AlternateContent xmlns:mc="http://schemas.openxmlformats.org/markup-compatibility/2006">
              <mc:Choice xmlns:v="urn:schemas-microsoft-com:vml" Requires="v">
                <p:oleObj spid="_x0000_s30034" name="公式" r:id="rId9" imgW="419040" imgH="177480" progId="Equations">
                  <p:embed/>
                </p:oleObj>
              </mc:Choice>
              <mc:Fallback>
                <p:oleObj name="公式" r:id="rId9" imgW="419040" imgH="177480" progId="Equations">
                  <p:embed/>
                  <p:pic>
                    <p:nvPicPr>
                      <p:cNvPr id="42" name="Object 4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405018" y="4696186"/>
                        <a:ext cx="8667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cxnSp>
        <p:nvCxnSpPr>
          <p:cNvPr id="12" name="直接箭头连接符 11"/>
          <p:cNvCxnSpPr/>
          <p:nvPr/>
        </p:nvCxnSpPr>
        <p:spPr>
          <a:xfrm>
            <a:off x="5135562" y="3899978"/>
            <a:ext cx="504825"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3" name="对象 2"/>
          <p:cNvGraphicFramePr>
            <a:graphicFrameLocks noChangeAspect="1"/>
          </p:cNvGraphicFramePr>
          <p:nvPr>
            <p:extLst>
              <p:ext uri="{D42A27DB-BD31-4B8C-83A1-F6EECF244321}">
                <p14:modId xmlns:p14="http://schemas.microsoft.com/office/powerpoint/2010/main" val="2799068626"/>
              </p:ext>
            </p:extLst>
          </p:nvPr>
        </p:nvGraphicFramePr>
        <p:xfrm>
          <a:off x="5840412" y="3612641"/>
          <a:ext cx="2786063" cy="577850"/>
        </p:xfrm>
        <a:graphic>
          <a:graphicData uri="http://schemas.openxmlformats.org/presentationml/2006/ole">
            <mc:AlternateContent xmlns:mc="http://schemas.openxmlformats.org/markup-compatibility/2006">
              <mc:Choice xmlns:v="urn:schemas-microsoft-com:vml" Requires="v">
                <p:oleObj spid="_x0000_s30035" name="公式" r:id="rId11" imgW="1409400" imgH="291960" progId="Equations">
                  <p:embed/>
                </p:oleObj>
              </mc:Choice>
              <mc:Fallback>
                <p:oleObj name="公式" r:id="rId11" imgW="1409400" imgH="291960" progId="Equations">
                  <p:embed/>
                  <p:pic>
                    <p:nvPicPr>
                      <p:cNvPr id="28678" name="对象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840412" y="3612641"/>
                        <a:ext cx="2786063"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4" name="TextBox 43"/>
          <p:cNvSpPr txBox="1">
            <a:spLocks noChangeArrowheads="1"/>
          </p:cNvSpPr>
          <p:nvPr/>
        </p:nvSpPr>
        <p:spPr bwMode="auto">
          <a:xfrm>
            <a:off x="8807450" y="3715828"/>
            <a:ext cx="15128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latin typeface="+mn-ea"/>
                <a:ea typeface="+mn-ea"/>
              </a:rPr>
              <a:t>不满足要求</a:t>
            </a:r>
          </a:p>
        </p:txBody>
      </p:sp>
      <p:graphicFrame>
        <p:nvGraphicFramePr>
          <p:cNvPr id="15" name="Object 7"/>
          <p:cNvGraphicFramePr>
            <a:graphicFrameLocks noChangeAspect="1"/>
          </p:cNvGraphicFramePr>
          <p:nvPr>
            <p:extLst>
              <p:ext uri="{D42A27DB-BD31-4B8C-83A1-F6EECF244321}">
                <p14:modId xmlns:p14="http://schemas.microsoft.com/office/powerpoint/2010/main" val="664617548"/>
              </p:ext>
            </p:extLst>
          </p:nvPr>
        </p:nvGraphicFramePr>
        <p:xfrm>
          <a:off x="2591593" y="4758817"/>
          <a:ext cx="984250" cy="288925"/>
        </p:xfrm>
        <a:graphic>
          <a:graphicData uri="http://schemas.openxmlformats.org/presentationml/2006/ole">
            <mc:AlternateContent xmlns:mc="http://schemas.openxmlformats.org/markup-compatibility/2006">
              <mc:Choice xmlns:v="urn:schemas-microsoft-com:vml" Requires="v">
                <p:oleObj spid="_x0000_s30036" name="公式" r:id="rId13" imgW="520560" imgH="152280" progId="Equations">
                  <p:embed/>
                </p:oleObj>
              </mc:Choice>
              <mc:Fallback>
                <p:oleObj name="公式" r:id="rId13" imgW="520560" imgH="152280" progId="Equations">
                  <p:embed/>
                  <p:pic>
                    <p:nvPicPr>
                      <p:cNvPr id="45"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591593" y="4758817"/>
                        <a:ext cx="98425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cxnSp>
        <p:nvCxnSpPr>
          <p:cNvPr id="16" name="直接箭头连接符 15"/>
          <p:cNvCxnSpPr/>
          <p:nvPr/>
        </p:nvCxnSpPr>
        <p:spPr>
          <a:xfrm>
            <a:off x="3672681" y="4916885"/>
            <a:ext cx="503237"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7" name="Object 8"/>
          <p:cNvGraphicFramePr>
            <a:graphicFrameLocks noChangeAspect="1"/>
          </p:cNvGraphicFramePr>
          <p:nvPr>
            <p:extLst>
              <p:ext uri="{D42A27DB-BD31-4B8C-83A1-F6EECF244321}">
                <p14:modId xmlns:p14="http://schemas.microsoft.com/office/powerpoint/2010/main" val="463698023"/>
              </p:ext>
            </p:extLst>
          </p:nvPr>
        </p:nvGraphicFramePr>
        <p:xfrm>
          <a:off x="4247356" y="4711267"/>
          <a:ext cx="1776412" cy="338138"/>
        </p:xfrm>
        <a:graphic>
          <a:graphicData uri="http://schemas.openxmlformats.org/presentationml/2006/ole">
            <mc:AlternateContent xmlns:mc="http://schemas.openxmlformats.org/markup-compatibility/2006">
              <mc:Choice xmlns:v="urn:schemas-microsoft-com:vml" Requires="v">
                <p:oleObj spid="_x0000_s30037" name="公式" r:id="rId15" imgW="939600" imgH="177480" progId="Equations">
                  <p:embed/>
                </p:oleObj>
              </mc:Choice>
              <mc:Fallback>
                <p:oleObj name="公式" r:id="rId15" imgW="939600" imgH="177480" progId="Equations">
                  <p:embed/>
                  <p:pic>
                    <p:nvPicPr>
                      <p:cNvPr id="47" name="Object 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247356" y="4711267"/>
                        <a:ext cx="17764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cxnSp>
        <p:nvCxnSpPr>
          <p:cNvPr id="18" name="直接箭头连接符 17"/>
          <p:cNvCxnSpPr/>
          <p:nvPr/>
        </p:nvCxnSpPr>
        <p:spPr>
          <a:xfrm>
            <a:off x="6120606" y="4896247"/>
            <a:ext cx="503237"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9" name="Object 41"/>
          <p:cNvGraphicFramePr>
            <a:graphicFrameLocks noChangeAspect="1"/>
          </p:cNvGraphicFramePr>
          <p:nvPr>
            <p:extLst>
              <p:ext uri="{D42A27DB-BD31-4B8C-83A1-F6EECF244321}">
                <p14:modId xmlns:p14="http://schemas.microsoft.com/office/powerpoint/2010/main" val="3143846371"/>
              </p:ext>
            </p:extLst>
          </p:nvPr>
        </p:nvGraphicFramePr>
        <p:xfrm>
          <a:off x="4249260" y="6061076"/>
          <a:ext cx="3857625" cy="527050"/>
        </p:xfrm>
        <a:graphic>
          <a:graphicData uri="http://schemas.openxmlformats.org/presentationml/2006/ole">
            <mc:AlternateContent xmlns:mc="http://schemas.openxmlformats.org/markup-compatibility/2006">
              <mc:Choice xmlns:v="urn:schemas-microsoft-com:vml" Requires="v">
                <p:oleObj spid="_x0000_s30038" name="公式" r:id="rId17" imgW="1726920" imgH="241200" progId="Equations">
                  <p:embed/>
                </p:oleObj>
              </mc:Choice>
              <mc:Fallback>
                <p:oleObj name="公式" r:id="rId17" imgW="1726920" imgH="241200" progId="Equations">
                  <p:embed/>
                  <p:pic>
                    <p:nvPicPr>
                      <p:cNvPr id="49" name="Object 4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249260" y="6061076"/>
                        <a:ext cx="3857625"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0" name="TextBox 4"/>
          <p:cNvSpPr txBox="1">
            <a:spLocks noChangeArrowheads="1"/>
          </p:cNvSpPr>
          <p:nvPr/>
        </p:nvSpPr>
        <p:spPr bwMode="auto">
          <a:xfrm>
            <a:off x="1835149" y="5193170"/>
            <a:ext cx="4319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latin typeface="+mn-ea"/>
                <a:ea typeface="+mn-ea"/>
                <a:cs typeface="Times New Roman" panose="02020603050405020304" pitchFamily="18" charset="0"/>
              </a:rPr>
              <a:t>又由已知</a:t>
            </a:r>
            <a:r>
              <a:rPr lang="zh-CN" altLang="en-US" b="1" dirty="0">
                <a:latin typeface="+mj-ea"/>
                <a:ea typeface="+mj-ea"/>
                <a:cs typeface="Times New Roman" panose="02020603050405020304" pitchFamily="18" charset="0"/>
              </a:rPr>
              <a:t> </a:t>
            </a:r>
            <a:r>
              <a:rPr lang="el-GR" altLang="zh-CN" b="1" i="1" dirty="0">
                <a:latin typeface="+mn-lt"/>
                <a:ea typeface="+mj-ea"/>
                <a:cs typeface="Times New Roman" panose="02020603050405020304" pitchFamily="18" charset="0"/>
              </a:rPr>
              <a:t>ζ</a:t>
            </a:r>
            <a:r>
              <a:rPr lang="en-US" altLang="zh-CN" b="1" dirty="0">
                <a:latin typeface="+mj-ea"/>
                <a:ea typeface="+mj-ea"/>
                <a:cs typeface="Times New Roman" panose="02020603050405020304" pitchFamily="18" charset="0"/>
              </a:rPr>
              <a:t>=0.5 </a:t>
            </a:r>
            <a:r>
              <a:rPr lang="zh-CN" altLang="en-US" dirty="0">
                <a:latin typeface="+mn-ea"/>
                <a:ea typeface="+mn-ea"/>
                <a:cs typeface="Times New Roman" panose="02020603050405020304" pitchFamily="18" charset="0"/>
              </a:rPr>
              <a:t>和 </a:t>
            </a:r>
            <a:r>
              <a:rPr lang="en-US" altLang="zh-CN" b="1" i="1" dirty="0">
                <a:latin typeface="+mj-ea"/>
                <a:ea typeface="+mj-ea"/>
                <a:cs typeface="Times New Roman" panose="02020603050405020304" pitchFamily="18" charset="0"/>
              </a:rPr>
              <a:t>t</a:t>
            </a:r>
            <a:r>
              <a:rPr lang="en-US" altLang="zh-CN" b="1" i="1" baseline="-25000" dirty="0">
                <a:latin typeface="+mj-ea"/>
                <a:ea typeface="+mj-ea"/>
                <a:cs typeface="Times New Roman" panose="02020603050405020304" pitchFamily="18" charset="0"/>
              </a:rPr>
              <a:t>s</a:t>
            </a:r>
            <a:r>
              <a:rPr lang="en-US" altLang="zh-CN" b="1" dirty="0">
                <a:latin typeface="+mj-ea"/>
                <a:ea typeface="+mj-ea"/>
                <a:cs typeface="Times New Roman" panose="02020603050405020304" pitchFamily="18" charset="0"/>
              </a:rPr>
              <a:t>≤10</a:t>
            </a:r>
            <a:r>
              <a:rPr lang="zh-CN" altLang="en-US" dirty="0">
                <a:latin typeface="+mn-ea"/>
                <a:ea typeface="+mn-ea"/>
                <a:cs typeface="Times New Roman" panose="02020603050405020304" pitchFamily="18" charset="0"/>
              </a:rPr>
              <a:t>，计算有</a:t>
            </a:r>
          </a:p>
        </p:txBody>
      </p:sp>
      <p:graphicFrame>
        <p:nvGraphicFramePr>
          <p:cNvPr id="21" name="Object 3"/>
          <p:cNvGraphicFramePr>
            <a:graphicFrameLocks noChangeAspect="1"/>
          </p:cNvGraphicFramePr>
          <p:nvPr>
            <p:extLst>
              <p:ext uri="{D42A27DB-BD31-4B8C-83A1-F6EECF244321}">
                <p14:modId xmlns:p14="http://schemas.microsoft.com/office/powerpoint/2010/main" val="193558432"/>
              </p:ext>
            </p:extLst>
          </p:nvPr>
        </p:nvGraphicFramePr>
        <p:xfrm>
          <a:off x="6088856" y="5109048"/>
          <a:ext cx="2894013" cy="647700"/>
        </p:xfrm>
        <a:graphic>
          <a:graphicData uri="http://schemas.openxmlformats.org/presentationml/2006/ole">
            <mc:AlternateContent xmlns:mc="http://schemas.openxmlformats.org/markup-compatibility/2006">
              <mc:Choice xmlns:v="urn:schemas-microsoft-com:vml" Requires="v">
                <p:oleObj spid="_x0000_s30039" name="公式" r:id="rId19" imgW="1346040" imgH="317160" progId="Equations">
                  <p:embed/>
                </p:oleObj>
              </mc:Choice>
              <mc:Fallback>
                <p:oleObj name="公式" r:id="rId19" imgW="1346040" imgH="317160" progId="Equations">
                  <p:embed/>
                  <p:pic>
                    <p:nvPicPr>
                      <p:cNvPr id="51" name="Object 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088856" y="5109048"/>
                        <a:ext cx="28940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2" name="TextBox 6"/>
          <p:cNvSpPr txBox="1">
            <a:spLocks noChangeArrowheads="1"/>
          </p:cNvSpPr>
          <p:nvPr/>
        </p:nvSpPr>
        <p:spPr bwMode="auto">
          <a:xfrm>
            <a:off x="1835149" y="5755208"/>
            <a:ext cx="58324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mn-ea"/>
                <a:ea typeface="+mn-ea"/>
                <a:cs typeface="Times New Roman" panose="02020603050405020304" pitchFamily="18" charset="0"/>
              </a:rPr>
              <a:t>则校正后闭环系统的期望主导极点是</a:t>
            </a:r>
          </a:p>
        </p:txBody>
      </p:sp>
    </p:spTree>
    <p:extLst>
      <p:ext uri="{BB962C8B-B14F-4D97-AF65-F5344CB8AC3E}">
        <p14:creationId xmlns:p14="http://schemas.microsoft.com/office/powerpoint/2010/main" val="132074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par>
                          <p:cTn id="15" fill="hold">
                            <p:stCondLst>
                              <p:cond delay="1000"/>
                            </p:stCondLst>
                            <p:childTnLst>
                              <p:par>
                                <p:cTn id="16" presetID="3" presetClass="entr" presetSubtype="1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childTnLst>
                          </p:cTn>
                        </p:par>
                        <p:par>
                          <p:cTn id="19" fill="hold">
                            <p:stCondLst>
                              <p:cond delay="1500"/>
                            </p:stCondLst>
                            <p:childTnLst>
                              <p:par>
                                <p:cTn id="20" presetID="3" presetClass="entr" presetSubtype="10"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par>
                          <p:cTn id="23" fill="hold">
                            <p:stCondLst>
                              <p:cond delay="2000"/>
                            </p:stCondLst>
                            <p:childTnLst>
                              <p:par>
                                <p:cTn id="24" presetID="3" presetClass="entr" presetSubtype="10"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blinds(horizontal)">
                                      <p:cBhvr>
                                        <p:cTn id="26" dur="500"/>
                                        <p:tgtEl>
                                          <p:spTgt spid="15"/>
                                        </p:tgtEl>
                                      </p:cBhvr>
                                    </p:animEffect>
                                  </p:childTnLst>
                                </p:cTn>
                              </p:par>
                            </p:childTnLst>
                          </p:cTn>
                        </p:par>
                        <p:par>
                          <p:cTn id="27" fill="hold">
                            <p:stCondLst>
                              <p:cond delay="2500"/>
                            </p:stCondLst>
                            <p:childTnLst>
                              <p:par>
                                <p:cTn id="28" presetID="3" presetClass="entr" presetSubtype="10"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linds(horizontal)">
                                      <p:cBhvr>
                                        <p:cTn id="30" dur="500"/>
                                        <p:tgtEl>
                                          <p:spTgt spid="17"/>
                                        </p:tgtEl>
                                      </p:cBhvr>
                                    </p:animEffect>
                                  </p:childTnLst>
                                </p:cTn>
                              </p:par>
                            </p:childTnLst>
                          </p:cTn>
                        </p:par>
                        <p:par>
                          <p:cTn id="31" fill="hold">
                            <p:stCondLst>
                              <p:cond delay="3000"/>
                            </p:stCondLst>
                            <p:childTnLst>
                              <p:par>
                                <p:cTn id="32" presetID="3" presetClass="entr" presetSubtype="10"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blinds(horizontal)">
                                      <p:cBhvr>
                                        <p:cTn id="34" dur="500"/>
                                        <p:tgtEl>
                                          <p:spTgt spid="19"/>
                                        </p:tgtEl>
                                      </p:cBhvr>
                                    </p:animEffect>
                                  </p:childTnLst>
                                </p:cTn>
                              </p:par>
                            </p:childTnLst>
                          </p:cTn>
                        </p:par>
                        <p:par>
                          <p:cTn id="35" fill="hold">
                            <p:stCondLst>
                              <p:cond delay="3500"/>
                            </p:stCondLst>
                            <p:childTnLst>
                              <p:par>
                                <p:cTn id="36" presetID="3" presetClass="entr" presetSubtype="10"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blinds(horizontal)">
                                      <p:cBhvr>
                                        <p:cTn id="3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zh-CN" altLang="en-US" dirty="0"/>
              <a:t>一、校正的</a:t>
            </a:r>
            <a:r>
              <a:rPr lang="zh-CN" altLang="en-US" dirty="0" smtClean="0"/>
              <a:t>概念</a:t>
            </a:r>
            <a:endParaRPr lang="zh-CN" altLang="en-US" dirty="0"/>
          </a:p>
        </p:txBody>
      </p:sp>
      <p:sp>
        <p:nvSpPr>
          <p:cNvPr id="3" name="Rectangle 2"/>
          <p:cNvSpPr>
            <a:spLocks noChangeArrowheads="1"/>
          </p:cNvSpPr>
          <p:nvPr/>
        </p:nvSpPr>
        <p:spPr bwMode="auto">
          <a:xfrm>
            <a:off x="515938" y="1282065"/>
            <a:ext cx="11160125" cy="1329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619125" algn="just" eaLnBrk="1" hangingPunct="1">
              <a:lnSpc>
                <a:spcPct val="120000"/>
              </a:lnSpc>
            </a:pPr>
            <a:r>
              <a:rPr kumimoji="1" lang="zh-CN" altLang="en-US" sz="2400" dirty="0" smtClean="0">
                <a:solidFill>
                  <a:srgbClr val="000000"/>
                </a:solidFill>
                <a:latin typeface="+mn-ea"/>
                <a:ea typeface="+mn-ea"/>
              </a:rPr>
              <a:t>在</a:t>
            </a:r>
            <a:r>
              <a:rPr kumimoji="1" lang="zh-CN" altLang="en-US" sz="2400" dirty="0">
                <a:solidFill>
                  <a:srgbClr val="000000"/>
                </a:solidFill>
                <a:latin typeface="+mn-ea"/>
                <a:ea typeface="+mn-ea"/>
              </a:rPr>
              <a:t>构造控制系统时，为了满足性能指标，适当地</a:t>
            </a:r>
            <a:r>
              <a:rPr kumimoji="1" lang="zh-CN" altLang="en-US" sz="2400" b="1" dirty="0">
                <a:solidFill>
                  <a:srgbClr val="C00000"/>
                </a:solidFill>
                <a:latin typeface="+mj-ea"/>
                <a:ea typeface="+mj-ea"/>
              </a:rPr>
              <a:t>改变</a:t>
            </a:r>
            <a:r>
              <a:rPr kumimoji="1" lang="zh-CN" altLang="en-US" sz="2400" dirty="0">
                <a:solidFill>
                  <a:srgbClr val="000000"/>
                </a:solidFill>
                <a:latin typeface="+mn-ea"/>
                <a:ea typeface="+mn-ea"/>
              </a:rPr>
              <a:t>控制对象的动态特性，可能是一种比较简单的方法。但是，在很多实际情况中，由于控制对象可能是固定的和不可改变的，所以上述方法行不通。因此，必须</a:t>
            </a:r>
            <a:r>
              <a:rPr kumimoji="1" lang="zh-CN" altLang="en-US" sz="2400" b="1" dirty="0">
                <a:solidFill>
                  <a:srgbClr val="C00000"/>
                </a:solidFill>
                <a:latin typeface="+mj-ea"/>
                <a:ea typeface="+mj-ea"/>
              </a:rPr>
              <a:t>调整</a:t>
            </a:r>
            <a:r>
              <a:rPr kumimoji="1" lang="zh-CN" altLang="en-US" sz="2400" dirty="0">
                <a:solidFill>
                  <a:srgbClr val="000000"/>
                </a:solidFill>
                <a:latin typeface="+mn-ea"/>
                <a:ea typeface="+mn-ea"/>
              </a:rPr>
              <a:t>固定的控制对象以外的参数。</a:t>
            </a:r>
          </a:p>
        </p:txBody>
      </p:sp>
      <p:graphicFrame>
        <p:nvGraphicFramePr>
          <p:cNvPr id="6" name="图示 5"/>
          <p:cNvGraphicFramePr/>
          <p:nvPr>
            <p:extLst>
              <p:ext uri="{D42A27DB-BD31-4B8C-83A1-F6EECF244321}">
                <p14:modId xmlns:p14="http://schemas.microsoft.com/office/powerpoint/2010/main" val="458074135"/>
              </p:ext>
            </p:extLst>
          </p:nvPr>
        </p:nvGraphicFramePr>
        <p:xfrm>
          <a:off x="515939" y="2948733"/>
          <a:ext cx="11160124" cy="10056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0" name="图示 9"/>
          <p:cNvGraphicFramePr/>
          <p:nvPr>
            <p:extLst>
              <p:ext uri="{D42A27DB-BD31-4B8C-83A1-F6EECF244321}">
                <p14:modId xmlns:p14="http://schemas.microsoft.com/office/powerpoint/2010/main" val="725062320"/>
              </p:ext>
            </p:extLst>
          </p:nvPr>
        </p:nvGraphicFramePr>
        <p:xfrm>
          <a:off x="515938" y="4246880"/>
          <a:ext cx="11160125" cy="224282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285686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Graphic spid="10" grpId="0">
        <p:bldAsOne/>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6.3 </a:t>
            </a:r>
            <a:r>
              <a:rPr lang="zh-CN" altLang="en-US" dirty="0"/>
              <a:t>串联滞后</a:t>
            </a:r>
            <a:r>
              <a:rPr lang="zh-CN" altLang="en-US" dirty="0" smtClean="0"/>
              <a:t>校正</a:t>
            </a:r>
            <a:endParaRPr lang="zh-CN" altLang="en-US" dirty="0"/>
          </a:p>
        </p:txBody>
      </p:sp>
      <p:sp>
        <p:nvSpPr>
          <p:cNvPr id="3" name="TextBox 9"/>
          <p:cNvSpPr txBox="1">
            <a:spLocks noChangeArrowheads="1"/>
          </p:cNvSpPr>
          <p:nvPr/>
        </p:nvSpPr>
        <p:spPr bwMode="auto">
          <a:xfrm>
            <a:off x="515939" y="1089025"/>
            <a:ext cx="11160124"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514350" eaLnBrk="1" hangingPunct="1">
              <a:lnSpc>
                <a:spcPct val="150000"/>
              </a:lnSpc>
            </a:pPr>
            <a:r>
              <a:rPr lang="zh-CN" altLang="en-US" sz="2000" dirty="0" smtClean="0">
                <a:latin typeface="+mn-ea"/>
                <a:ea typeface="+mn-ea"/>
                <a:cs typeface="Times New Roman" panose="02020603050405020304" pitchFamily="18" charset="0"/>
              </a:rPr>
              <a:t>可见</a:t>
            </a:r>
            <a:r>
              <a:rPr lang="zh-CN" altLang="en-US" sz="2000" dirty="0">
                <a:latin typeface="+mn-ea"/>
                <a:ea typeface="+mn-ea"/>
                <a:cs typeface="Times New Roman" panose="02020603050405020304" pitchFamily="18" charset="0"/>
              </a:rPr>
              <a:t>，校正前的系统静态速度误差系数远未达到要求的数值，而校正前后的系统闭环主导极点基本未有变化，说明这里引入滞后校正装置的作用主要是改善系统的稳态性能（即降低稳态误差），对系统动态性能不产生大的影响。</a:t>
            </a:r>
          </a:p>
        </p:txBody>
      </p:sp>
      <p:graphicFrame>
        <p:nvGraphicFramePr>
          <p:cNvPr id="4" name="Object 32"/>
          <p:cNvGraphicFramePr>
            <a:graphicFrameLocks/>
          </p:cNvGraphicFramePr>
          <p:nvPr>
            <p:extLst>
              <p:ext uri="{D42A27DB-BD31-4B8C-83A1-F6EECF244321}">
                <p14:modId xmlns:p14="http://schemas.microsoft.com/office/powerpoint/2010/main" val="718793147"/>
              </p:ext>
            </p:extLst>
          </p:nvPr>
        </p:nvGraphicFramePr>
        <p:xfrm>
          <a:off x="4007644" y="3270562"/>
          <a:ext cx="4176713" cy="1296987"/>
        </p:xfrm>
        <a:graphic>
          <a:graphicData uri="http://schemas.openxmlformats.org/presentationml/2006/ole">
            <mc:AlternateContent xmlns:mc="http://schemas.openxmlformats.org/markup-compatibility/2006">
              <mc:Choice xmlns:v="urn:schemas-microsoft-com:vml" Requires="v">
                <p:oleObj spid="_x0000_s30796" name="公式" r:id="rId3" imgW="1904760" imgH="558720" progId="Equations">
                  <p:embed/>
                </p:oleObj>
              </mc:Choice>
              <mc:Fallback>
                <p:oleObj name="公式" r:id="rId3" imgW="1904760" imgH="558720" progId="Equations">
                  <p:embed/>
                  <p:pic>
                    <p:nvPicPr>
                      <p:cNvPr id="29698" name="Object 3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07644" y="3270562"/>
                        <a:ext cx="4176713" cy="129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40"/>
          <p:cNvSpPr txBox="1">
            <a:spLocks noChangeArrowheads="1"/>
          </p:cNvSpPr>
          <p:nvPr/>
        </p:nvSpPr>
        <p:spPr bwMode="auto">
          <a:xfrm>
            <a:off x="515938" y="2817233"/>
            <a:ext cx="7921625" cy="453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en-US" altLang="zh-CN" sz="2000" dirty="0">
                <a:latin typeface="+mn-ea"/>
                <a:ea typeface="+mn-ea"/>
              </a:rPr>
              <a:t>(b</a:t>
            </a:r>
            <a:r>
              <a:rPr lang="en-US" altLang="zh-CN" sz="2000" dirty="0" smtClean="0">
                <a:latin typeface="+mn-ea"/>
                <a:ea typeface="+mn-ea"/>
              </a:rPr>
              <a:t>) </a:t>
            </a:r>
            <a:r>
              <a:rPr lang="zh-CN" altLang="en-US" sz="2000" dirty="0" smtClean="0">
                <a:latin typeface="+mn-ea"/>
                <a:ea typeface="+mn-ea"/>
              </a:rPr>
              <a:t>依</a:t>
            </a:r>
            <a:r>
              <a:rPr lang="zh-CN" altLang="en-US" sz="2000" dirty="0">
                <a:latin typeface="+mn-ea"/>
                <a:ea typeface="+mn-ea"/>
              </a:rPr>
              <a:t>此，设滞后校正装置的传递函数为</a:t>
            </a:r>
          </a:p>
        </p:txBody>
      </p:sp>
      <p:sp>
        <p:nvSpPr>
          <p:cNvPr id="6" name="Text Box 40"/>
          <p:cNvSpPr txBox="1">
            <a:spLocks noChangeArrowheads="1"/>
          </p:cNvSpPr>
          <p:nvPr/>
        </p:nvSpPr>
        <p:spPr bwMode="auto">
          <a:xfrm>
            <a:off x="893763" y="4631049"/>
            <a:ext cx="362108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rPr>
              <a:t>校正后的系统开环传递函数为</a:t>
            </a:r>
          </a:p>
        </p:txBody>
      </p:sp>
      <p:graphicFrame>
        <p:nvGraphicFramePr>
          <p:cNvPr id="7" name="Object 16"/>
          <p:cNvGraphicFramePr>
            <a:graphicFrameLocks/>
          </p:cNvGraphicFramePr>
          <p:nvPr>
            <p:extLst>
              <p:ext uri="{D42A27DB-BD31-4B8C-83A1-F6EECF244321}">
                <p14:modId xmlns:p14="http://schemas.microsoft.com/office/powerpoint/2010/main" val="1593716953"/>
              </p:ext>
            </p:extLst>
          </p:nvPr>
        </p:nvGraphicFramePr>
        <p:xfrm>
          <a:off x="3242468" y="5121275"/>
          <a:ext cx="5707063" cy="1368425"/>
        </p:xfrm>
        <a:graphic>
          <a:graphicData uri="http://schemas.openxmlformats.org/presentationml/2006/ole">
            <mc:AlternateContent xmlns:mc="http://schemas.openxmlformats.org/markup-compatibility/2006">
              <mc:Choice xmlns:v="urn:schemas-microsoft-com:vml" Requires="v">
                <p:oleObj spid="_x0000_s30797" name="公式" r:id="rId5" imgW="2527200" imgH="558720" progId="Equations">
                  <p:embed/>
                </p:oleObj>
              </mc:Choice>
              <mc:Fallback>
                <p:oleObj name="公式" r:id="rId5" imgW="2527200" imgH="558720" progId="Equations">
                  <p:embed/>
                  <p:pic>
                    <p:nvPicPr>
                      <p:cNvPr id="29699" name="Object 1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42468" y="5121275"/>
                        <a:ext cx="5707063"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238912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6.3 </a:t>
            </a:r>
            <a:r>
              <a:rPr lang="zh-CN" altLang="en-US" dirty="0"/>
              <a:t>串联滞后</a:t>
            </a:r>
            <a:r>
              <a:rPr lang="zh-CN" altLang="en-US" dirty="0" smtClean="0"/>
              <a:t>校正</a:t>
            </a:r>
            <a:endParaRPr lang="zh-CN" altLang="en-US" dirty="0"/>
          </a:p>
        </p:txBody>
      </p:sp>
      <p:sp>
        <p:nvSpPr>
          <p:cNvPr id="3" name="TextBox 9"/>
          <p:cNvSpPr txBox="1">
            <a:spLocks noChangeArrowheads="1"/>
          </p:cNvSpPr>
          <p:nvPr/>
        </p:nvSpPr>
        <p:spPr bwMode="auto">
          <a:xfrm>
            <a:off x="515938" y="1099611"/>
            <a:ext cx="11160125" cy="961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514350" eaLnBrk="1" hangingPunct="1">
              <a:lnSpc>
                <a:spcPct val="150000"/>
              </a:lnSpc>
            </a:pPr>
            <a:r>
              <a:rPr lang="zh-CN" altLang="en-US" sz="2000" dirty="0">
                <a:latin typeface="+mn-ea"/>
                <a:ea typeface="+mn-ea"/>
                <a:cs typeface="Times New Roman" panose="02020603050405020304" pitchFamily="18" charset="0"/>
              </a:rPr>
              <a:t>那么，按照系统根轨迹的条件，校正后的系统根轨迹通过闭环期望主导极点（</a:t>
            </a:r>
            <a:r>
              <a:rPr lang="en-US" altLang="zh-CN" sz="2000" b="1" i="1" dirty="0">
                <a:latin typeface="+mj-ea"/>
                <a:ea typeface="+mj-ea"/>
                <a:cs typeface="Times New Roman" panose="02020603050405020304" pitchFamily="18" charset="0"/>
              </a:rPr>
              <a:t>p</a:t>
            </a:r>
            <a:r>
              <a:rPr lang="en-US" altLang="zh-CN" sz="2000" b="1" baseline="-25000" dirty="0">
                <a:latin typeface="+mj-ea"/>
                <a:ea typeface="+mj-ea"/>
                <a:cs typeface="Times New Roman" panose="02020603050405020304" pitchFamily="18" charset="0"/>
              </a:rPr>
              <a:t>1</a:t>
            </a:r>
            <a:r>
              <a:rPr lang="en-US" altLang="zh-CN" sz="2000" b="1" dirty="0">
                <a:latin typeface="+mj-ea"/>
                <a:ea typeface="+mj-ea"/>
                <a:cs typeface="Times New Roman" panose="02020603050405020304" pitchFamily="18" charset="0"/>
              </a:rPr>
              <a:t>=-</a:t>
            </a:r>
            <a:r>
              <a:rPr lang="en-US" altLang="zh-CN" sz="2000" b="1" dirty="0" smtClean="0">
                <a:latin typeface="+mj-ea"/>
                <a:ea typeface="+mj-ea"/>
                <a:cs typeface="Times New Roman" panose="02020603050405020304" pitchFamily="18" charset="0"/>
              </a:rPr>
              <a:t>0.4+</a:t>
            </a:r>
            <a:r>
              <a:rPr lang="en-US" altLang="zh-CN" sz="2000" b="1" i="1" dirty="0" smtClean="0">
                <a:latin typeface="+mj-ea"/>
                <a:ea typeface="+mj-ea"/>
                <a:cs typeface="Times New Roman" panose="02020603050405020304" pitchFamily="18" charset="0"/>
              </a:rPr>
              <a:t>j </a:t>
            </a:r>
            <a:r>
              <a:rPr lang="en-US" altLang="zh-CN" sz="2000" b="1" dirty="0" smtClean="0">
                <a:latin typeface="+mj-ea"/>
                <a:ea typeface="+mj-ea"/>
                <a:cs typeface="Times New Roman" panose="02020603050405020304" pitchFamily="18" charset="0"/>
              </a:rPr>
              <a:t>0.69</a:t>
            </a:r>
            <a:r>
              <a:rPr lang="zh-CN" altLang="en-US" sz="2000" dirty="0">
                <a:latin typeface="+mn-ea"/>
                <a:ea typeface="+mn-ea"/>
                <a:cs typeface="Times New Roman" panose="02020603050405020304" pitchFamily="18" charset="0"/>
              </a:rPr>
              <a:t>）应满足</a:t>
            </a:r>
          </a:p>
        </p:txBody>
      </p:sp>
      <p:graphicFrame>
        <p:nvGraphicFramePr>
          <p:cNvPr id="4" name="Object 3"/>
          <p:cNvGraphicFramePr>
            <a:graphicFrameLocks/>
          </p:cNvGraphicFramePr>
          <p:nvPr>
            <p:extLst>
              <p:ext uri="{D42A27DB-BD31-4B8C-83A1-F6EECF244321}">
                <p14:modId xmlns:p14="http://schemas.microsoft.com/office/powerpoint/2010/main" val="1294028804"/>
              </p:ext>
            </p:extLst>
          </p:nvPr>
        </p:nvGraphicFramePr>
        <p:xfrm>
          <a:off x="3721100" y="1899172"/>
          <a:ext cx="4478338" cy="720725"/>
        </p:xfrm>
        <a:graphic>
          <a:graphicData uri="http://schemas.openxmlformats.org/presentationml/2006/ole">
            <mc:AlternateContent xmlns:mc="http://schemas.openxmlformats.org/markup-compatibility/2006">
              <mc:Choice xmlns:v="urn:schemas-microsoft-com:vml" Requires="v">
                <p:oleObj spid="_x0000_s31968" name="公式" r:id="rId3" imgW="2184120" imgH="317160" progId="Equations">
                  <p:embed/>
                </p:oleObj>
              </mc:Choice>
              <mc:Fallback>
                <p:oleObj name="公式" r:id="rId3" imgW="2184120" imgH="317160" progId="Equations">
                  <p:embed/>
                  <p:pic>
                    <p:nvPicPr>
                      <p:cNvPr id="30722" name="Object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21100" y="1899172"/>
                        <a:ext cx="4478338"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 name="Object 3"/>
          <p:cNvGraphicFramePr>
            <a:graphicFrameLocks/>
          </p:cNvGraphicFramePr>
          <p:nvPr>
            <p:extLst>
              <p:ext uri="{D42A27DB-BD31-4B8C-83A1-F6EECF244321}">
                <p14:modId xmlns:p14="http://schemas.microsoft.com/office/powerpoint/2010/main" val="2008510829"/>
              </p:ext>
            </p:extLst>
          </p:nvPr>
        </p:nvGraphicFramePr>
        <p:xfrm>
          <a:off x="3656013" y="2619897"/>
          <a:ext cx="4248150" cy="503238"/>
        </p:xfrm>
        <a:graphic>
          <a:graphicData uri="http://schemas.openxmlformats.org/presentationml/2006/ole">
            <mc:AlternateContent xmlns:mc="http://schemas.openxmlformats.org/markup-compatibility/2006">
              <mc:Choice xmlns:v="urn:schemas-microsoft-com:vml" Requires="v">
                <p:oleObj spid="_x0000_s31969" name="公式" r:id="rId5" imgW="2006280" imgH="241200" progId="Equations">
                  <p:embed/>
                </p:oleObj>
              </mc:Choice>
              <mc:Fallback>
                <p:oleObj name="公式" r:id="rId5" imgW="2006280" imgH="241200" progId="Equations">
                  <p:embed/>
                  <p:pic>
                    <p:nvPicPr>
                      <p:cNvPr id="30723" name="Object 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56013" y="2619897"/>
                        <a:ext cx="424815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TextBox 9"/>
          <p:cNvSpPr txBox="1">
            <a:spLocks noChangeArrowheads="1"/>
          </p:cNvSpPr>
          <p:nvPr/>
        </p:nvSpPr>
        <p:spPr bwMode="auto">
          <a:xfrm>
            <a:off x="515939" y="3202490"/>
            <a:ext cx="1116012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508000" eaLnBrk="1" hangingPunct="1">
              <a:lnSpc>
                <a:spcPct val="150000"/>
              </a:lnSpc>
            </a:pPr>
            <a:r>
              <a:rPr lang="zh-CN" altLang="en-US" sz="2000" dirty="0" smtClean="0">
                <a:latin typeface="+mn-ea"/>
                <a:ea typeface="+mn-ea"/>
                <a:cs typeface="Times New Roman" panose="02020603050405020304" pitchFamily="18" charset="0"/>
              </a:rPr>
              <a:t>由于</a:t>
            </a:r>
            <a:r>
              <a:rPr lang="zh-CN" altLang="en-US" sz="2000" dirty="0">
                <a:latin typeface="+mn-ea"/>
                <a:ea typeface="+mn-ea"/>
                <a:cs typeface="Times New Roman" panose="02020603050405020304" pitchFamily="18" charset="0"/>
              </a:rPr>
              <a:t>校正前的系统根轨迹通过极点</a:t>
            </a:r>
            <a:r>
              <a:rPr lang="en-US" altLang="zh-CN" sz="2000" b="1" i="1" dirty="0">
                <a:latin typeface="+mj-ea"/>
                <a:ea typeface="+mj-ea"/>
                <a:cs typeface="Times New Roman" panose="02020603050405020304" pitchFamily="18" charset="0"/>
              </a:rPr>
              <a:t>s</a:t>
            </a:r>
            <a:r>
              <a:rPr lang="en-US" altLang="zh-CN" sz="2000" b="1" baseline="-25000" dirty="0">
                <a:latin typeface="+mj-ea"/>
                <a:ea typeface="+mj-ea"/>
                <a:cs typeface="Times New Roman" panose="02020603050405020304" pitchFamily="18" charset="0"/>
              </a:rPr>
              <a:t>1</a:t>
            </a:r>
            <a:r>
              <a:rPr lang="en-US" altLang="zh-CN" sz="2000" b="1" dirty="0">
                <a:latin typeface="+mj-ea"/>
                <a:ea typeface="+mj-ea"/>
                <a:cs typeface="Times New Roman" panose="02020603050405020304" pitchFamily="18" charset="0"/>
              </a:rPr>
              <a:t>=-</a:t>
            </a:r>
            <a:r>
              <a:rPr lang="en-US" altLang="zh-CN" sz="2000" b="1" dirty="0" smtClean="0">
                <a:latin typeface="+mj-ea"/>
                <a:ea typeface="+mj-ea"/>
                <a:cs typeface="Times New Roman" panose="02020603050405020304" pitchFamily="18" charset="0"/>
              </a:rPr>
              <a:t>0.4+</a:t>
            </a:r>
            <a:r>
              <a:rPr lang="en-US" altLang="zh-CN" sz="2000" b="1" i="1" dirty="0" smtClean="0">
                <a:latin typeface="+mj-ea"/>
                <a:ea typeface="+mj-ea"/>
                <a:cs typeface="Times New Roman" panose="02020603050405020304" pitchFamily="18" charset="0"/>
              </a:rPr>
              <a:t>j </a:t>
            </a:r>
            <a:r>
              <a:rPr lang="en-US" altLang="zh-CN" sz="2000" b="1" dirty="0" smtClean="0">
                <a:latin typeface="+mj-ea"/>
                <a:ea typeface="+mj-ea"/>
                <a:cs typeface="Times New Roman" panose="02020603050405020304" pitchFamily="18" charset="0"/>
              </a:rPr>
              <a:t>0.7</a:t>
            </a:r>
            <a:r>
              <a:rPr lang="zh-CN" altLang="en-US" sz="2000" dirty="0">
                <a:latin typeface="+mn-ea"/>
                <a:ea typeface="+mn-ea"/>
                <a:cs typeface="Times New Roman" panose="02020603050405020304" pitchFamily="18" charset="0"/>
              </a:rPr>
              <a:t>，且</a:t>
            </a:r>
            <a:r>
              <a:rPr lang="en-US" altLang="zh-CN" sz="2000" b="1" dirty="0">
                <a:latin typeface="+mj-ea"/>
                <a:ea typeface="+mj-ea"/>
                <a:cs typeface="Times New Roman" panose="02020603050405020304" pitchFamily="18" charset="0"/>
              </a:rPr>
              <a:t>s</a:t>
            </a:r>
            <a:r>
              <a:rPr lang="en-US" altLang="zh-CN" sz="2000" b="1" baseline="-25000" dirty="0">
                <a:latin typeface="+mj-ea"/>
                <a:ea typeface="+mj-ea"/>
                <a:cs typeface="Times New Roman" panose="02020603050405020304" pitchFamily="18" charset="0"/>
              </a:rPr>
              <a:t>1</a:t>
            </a:r>
            <a:r>
              <a:rPr lang="en-US" altLang="zh-CN" sz="2000" b="1" dirty="0">
                <a:latin typeface="+mj-ea"/>
                <a:ea typeface="+mj-ea"/>
                <a:cs typeface="Times New Roman" panose="02020603050405020304" pitchFamily="18" charset="0"/>
              </a:rPr>
              <a:t> ≈ p</a:t>
            </a:r>
            <a:r>
              <a:rPr lang="en-US" altLang="zh-CN" sz="2000" b="1" baseline="-25000" dirty="0">
                <a:latin typeface="+mj-ea"/>
                <a:ea typeface="+mj-ea"/>
                <a:cs typeface="Times New Roman" panose="02020603050405020304" pitchFamily="18" charset="0"/>
              </a:rPr>
              <a:t>1</a:t>
            </a:r>
            <a:r>
              <a:rPr lang="zh-CN" altLang="en-US" sz="2000" dirty="0">
                <a:latin typeface="+mn-ea"/>
                <a:ea typeface="+mn-ea"/>
                <a:cs typeface="Times New Roman" panose="02020603050405020304" pitchFamily="18" charset="0"/>
              </a:rPr>
              <a:t>。表明在期望极点（</a:t>
            </a:r>
            <a:r>
              <a:rPr lang="en-US" altLang="zh-CN" sz="2000" b="1" i="1" dirty="0">
                <a:latin typeface="+mj-ea"/>
                <a:ea typeface="+mj-ea"/>
                <a:cs typeface="Times New Roman" panose="02020603050405020304" pitchFamily="18" charset="0"/>
              </a:rPr>
              <a:t>p</a:t>
            </a:r>
            <a:r>
              <a:rPr lang="en-US" altLang="zh-CN" sz="2000" b="1" baseline="-25000" dirty="0">
                <a:latin typeface="+mj-ea"/>
                <a:ea typeface="+mj-ea"/>
                <a:cs typeface="Times New Roman" panose="02020603050405020304" pitchFamily="18" charset="0"/>
              </a:rPr>
              <a:t>1</a:t>
            </a:r>
            <a:r>
              <a:rPr lang="en-US" altLang="zh-CN" sz="2000" b="1" dirty="0">
                <a:latin typeface="+mj-ea"/>
                <a:ea typeface="+mj-ea"/>
                <a:cs typeface="Times New Roman" panose="02020603050405020304" pitchFamily="18" charset="0"/>
              </a:rPr>
              <a:t>=-</a:t>
            </a:r>
            <a:r>
              <a:rPr lang="en-US" altLang="zh-CN" sz="2000" b="1" dirty="0" smtClean="0">
                <a:latin typeface="+mj-ea"/>
                <a:ea typeface="+mj-ea"/>
                <a:cs typeface="Times New Roman" panose="02020603050405020304" pitchFamily="18" charset="0"/>
              </a:rPr>
              <a:t>0.4+</a:t>
            </a:r>
            <a:r>
              <a:rPr lang="en-US" altLang="zh-CN" sz="2000" b="1" i="1" dirty="0" smtClean="0">
                <a:latin typeface="+mj-ea"/>
                <a:ea typeface="+mj-ea"/>
                <a:cs typeface="Times New Roman" panose="02020603050405020304" pitchFamily="18" charset="0"/>
              </a:rPr>
              <a:t>j </a:t>
            </a:r>
            <a:r>
              <a:rPr lang="en-US" altLang="zh-CN" sz="2000" b="1" dirty="0" smtClean="0">
                <a:latin typeface="+mj-ea"/>
                <a:ea typeface="+mj-ea"/>
                <a:cs typeface="Times New Roman" panose="02020603050405020304" pitchFamily="18" charset="0"/>
              </a:rPr>
              <a:t>0.69</a:t>
            </a:r>
            <a:r>
              <a:rPr lang="zh-CN" altLang="en-US" sz="2000" dirty="0">
                <a:latin typeface="+mn-ea"/>
                <a:ea typeface="+mn-ea"/>
                <a:cs typeface="Times New Roman" panose="02020603050405020304" pitchFamily="18" charset="0"/>
              </a:rPr>
              <a:t>）上应有</a:t>
            </a:r>
          </a:p>
        </p:txBody>
      </p:sp>
      <p:graphicFrame>
        <p:nvGraphicFramePr>
          <p:cNvPr id="7" name="Object 5"/>
          <p:cNvGraphicFramePr>
            <a:graphicFrameLocks/>
          </p:cNvGraphicFramePr>
          <p:nvPr>
            <p:extLst>
              <p:ext uri="{D42A27DB-BD31-4B8C-83A1-F6EECF244321}">
                <p14:modId xmlns:p14="http://schemas.microsoft.com/office/powerpoint/2010/main" val="2561701589"/>
              </p:ext>
            </p:extLst>
          </p:nvPr>
        </p:nvGraphicFramePr>
        <p:xfrm>
          <a:off x="3103563" y="4093294"/>
          <a:ext cx="2906712" cy="633413"/>
        </p:xfrm>
        <a:graphic>
          <a:graphicData uri="http://schemas.openxmlformats.org/presentationml/2006/ole">
            <mc:AlternateContent xmlns:mc="http://schemas.openxmlformats.org/markup-compatibility/2006">
              <mc:Choice xmlns:v="urn:schemas-microsoft-com:vml" Requires="v">
                <p:oleObj spid="_x0000_s31970" name="公式" r:id="rId7" imgW="1422360" imgH="317160" progId="Equations">
                  <p:embed/>
                </p:oleObj>
              </mc:Choice>
              <mc:Fallback>
                <p:oleObj name="公式" r:id="rId7" imgW="1422360" imgH="317160" progId="Equations">
                  <p:embed/>
                  <p:pic>
                    <p:nvPicPr>
                      <p:cNvPr id="30724" name="Object 5"/>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03563" y="4093294"/>
                        <a:ext cx="2906712"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 name="Object 6"/>
          <p:cNvGraphicFramePr>
            <a:graphicFrameLocks/>
          </p:cNvGraphicFramePr>
          <p:nvPr>
            <p:extLst>
              <p:ext uri="{D42A27DB-BD31-4B8C-83A1-F6EECF244321}">
                <p14:modId xmlns:p14="http://schemas.microsoft.com/office/powerpoint/2010/main" val="2539958444"/>
              </p:ext>
            </p:extLst>
          </p:nvPr>
        </p:nvGraphicFramePr>
        <p:xfrm>
          <a:off x="7008813" y="4218153"/>
          <a:ext cx="1604962" cy="446088"/>
        </p:xfrm>
        <a:graphic>
          <a:graphicData uri="http://schemas.openxmlformats.org/presentationml/2006/ole">
            <mc:AlternateContent xmlns:mc="http://schemas.openxmlformats.org/markup-compatibility/2006">
              <mc:Choice xmlns:v="urn:schemas-microsoft-com:vml" Requires="v">
                <p:oleObj spid="_x0000_s31971" name="公式" r:id="rId9" imgW="774360" imgH="241200" progId="Equations">
                  <p:embed/>
                </p:oleObj>
              </mc:Choice>
              <mc:Fallback>
                <p:oleObj name="公式" r:id="rId9" imgW="774360" imgH="241200" progId="Equations">
                  <p:embed/>
                  <p:pic>
                    <p:nvPicPr>
                      <p:cNvPr id="30725" name="Object 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08813" y="4218153"/>
                        <a:ext cx="1604962"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TextBox 12"/>
          <p:cNvSpPr txBox="1">
            <a:spLocks noChangeArrowheads="1"/>
          </p:cNvSpPr>
          <p:nvPr/>
        </p:nvSpPr>
        <p:spPr bwMode="auto">
          <a:xfrm>
            <a:off x="6293644" y="4186957"/>
            <a:ext cx="431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latin typeface="+mn-ea"/>
                <a:ea typeface="+mn-ea"/>
              </a:rPr>
              <a:t>和</a:t>
            </a:r>
          </a:p>
        </p:txBody>
      </p:sp>
      <p:sp>
        <p:nvSpPr>
          <p:cNvPr id="10" name="TextBox 13"/>
          <p:cNvSpPr txBox="1">
            <a:spLocks noChangeArrowheads="1"/>
          </p:cNvSpPr>
          <p:nvPr/>
        </p:nvSpPr>
        <p:spPr bwMode="auto">
          <a:xfrm>
            <a:off x="1087438" y="4683125"/>
            <a:ext cx="2016125"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latin typeface="+mn-ea"/>
                <a:ea typeface="+mn-ea"/>
              </a:rPr>
              <a:t>实际计算为</a:t>
            </a:r>
          </a:p>
        </p:txBody>
      </p:sp>
      <p:graphicFrame>
        <p:nvGraphicFramePr>
          <p:cNvPr id="11" name="Object 6"/>
          <p:cNvGraphicFramePr>
            <a:graphicFrameLocks/>
          </p:cNvGraphicFramePr>
          <p:nvPr>
            <p:extLst>
              <p:ext uri="{D42A27DB-BD31-4B8C-83A1-F6EECF244321}">
                <p14:modId xmlns:p14="http://schemas.microsoft.com/office/powerpoint/2010/main" val="1289417559"/>
              </p:ext>
            </p:extLst>
          </p:nvPr>
        </p:nvGraphicFramePr>
        <p:xfrm>
          <a:off x="3229768" y="5077961"/>
          <a:ext cx="5561013" cy="588963"/>
        </p:xfrm>
        <a:graphic>
          <a:graphicData uri="http://schemas.openxmlformats.org/presentationml/2006/ole">
            <mc:AlternateContent xmlns:mc="http://schemas.openxmlformats.org/markup-compatibility/2006">
              <mc:Choice xmlns:v="urn:schemas-microsoft-com:vml" Requires="v">
                <p:oleObj spid="_x0000_s31972" name="公式" r:id="rId11" imgW="2781000" imgH="330120" progId="Equations">
                  <p:embed/>
                </p:oleObj>
              </mc:Choice>
              <mc:Fallback>
                <p:oleObj name="公式" r:id="rId11" imgW="2781000" imgH="330120" progId="Equations">
                  <p:embed/>
                  <p:pic>
                    <p:nvPicPr>
                      <p:cNvPr id="30726" name="Object 6"/>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29768" y="5077961"/>
                        <a:ext cx="5561013" cy="58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2" name="Object 7"/>
          <p:cNvGraphicFramePr>
            <a:graphicFrameLocks/>
          </p:cNvGraphicFramePr>
          <p:nvPr>
            <p:extLst>
              <p:ext uri="{D42A27DB-BD31-4B8C-83A1-F6EECF244321}">
                <p14:modId xmlns:p14="http://schemas.microsoft.com/office/powerpoint/2010/main" val="2073933686"/>
              </p:ext>
            </p:extLst>
          </p:nvPr>
        </p:nvGraphicFramePr>
        <p:xfrm>
          <a:off x="3234531" y="5811386"/>
          <a:ext cx="5357812" cy="581025"/>
        </p:xfrm>
        <a:graphic>
          <a:graphicData uri="http://schemas.openxmlformats.org/presentationml/2006/ole">
            <mc:AlternateContent xmlns:mc="http://schemas.openxmlformats.org/markup-compatibility/2006">
              <mc:Choice xmlns:v="urn:schemas-microsoft-com:vml" Requires="v">
                <p:oleObj spid="_x0000_s31973" name="公式" r:id="rId13" imgW="2958840" imgH="291960" progId="Equations">
                  <p:embed/>
                </p:oleObj>
              </mc:Choice>
              <mc:Fallback>
                <p:oleObj name="公式" r:id="rId13" imgW="2958840" imgH="291960" progId="Equations">
                  <p:embed/>
                  <p:pic>
                    <p:nvPicPr>
                      <p:cNvPr id="30727" name="Object 7"/>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234531" y="5811386"/>
                        <a:ext cx="535781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66772328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6.3 </a:t>
            </a:r>
            <a:r>
              <a:rPr lang="zh-CN" altLang="en-US" dirty="0"/>
              <a:t>串联滞后</a:t>
            </a:r>
            <a:r>
              <a:rPr lang="zh-CN" altLang="en-US" dirty="0" smtClean="0"/>
              <a:t>校正</a:t>
            </a:r>
            <a:endParaRPr lang="zh-CN" altLang="en-US" dirty="0"/>
          </a:p>
        </p:txBody>
      </p:sp>
      <p:graphicFrame>
        <p:nvGraphicFramePr>
          <p:cNvPr id="3" name="Object 2"/>
          <p:cNvGraphicFramePr>
            <a:graphicFrameLocks/>
          </p:cNvGraphicFramePr>
          <p:nvPr>
            <p:extLst>
              <p:ext uri="{D42A27DB-BD31-4B8C-83A1-F6EECF244321}">
                <p14:modId xmlns:p14="http://schemas.microsoft.com/office/powerpoint/2010/main" val="3928198004"/>
              </p:ext>
            </p:extLst>
          </p:nvPr>
        </p:nvGraphicFramePr>
        <p:xfrm>
          <a:off x="3001963" y="1184536"/>
          <a:ext cx="6027737" cy="733425"/>
        </p:xfrm>
        <a:graphic>
          <a:graphicData uri="http://schemas.openxmlformats.org/presentationml/2006/ole">
            <mc:AlternateContent xmlns:mc="http://schemas.openxmlformats.org/markup-compatibility/2006">
              <mc:Choice xmlns:v="urn:schemas-microsoft-com:vml" Requires="v">
                <p:oleObj spid="_x0000_s32950" name="公式" r:id="rId3" imgW="2997000" imgH="355320" progId="Equations">
                  <p:embed/>
                </p:oleObj>
              </mc:Choice>
              <mc:Fallback>
                <p:oleObj name="公式" r:id="rId3" imgW="2997000" imgH="355320" progId="Equations">
                  <p:embed/>
                  <p:pic>
                    <p:nvPicPr>
                      <p:cNvPr id="31746" name="Object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1963" y="1184536"/>
                        <a:ext cx="6027737"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p:cNvGraphicFramePr>
          <p:nvPr>
            <p:extLst>
              <p:ext uri="{D42A27DB-BD31-4B8C-83A1-F6EECF244321}">
                <p14:modId xmlns:p14="http://schemas.microsoft.com/office/powerpoint/2010/main" val="438394914"/>
              </p:ext>
            </p:extLst>
          </p:nvPr>
        </p:nvGraphicFramePr>
        <p:xfrm>
          <a:off x="3001963" y="2174983"/>
          <a:ext cx="6022975" cy="431800"/>
        </p:xfrm>
        <a:graphic>
          <a:graphicData uri="http://schemas.openxmlformats.org/presentationml/2006/ole">
            <mc:AlternateContent xmlns:mc="http://schemas.openxmlformats.org/markup-compatibility/2006">
              <mc:Choice xmlns:v="urn:schemas-microsoft-com:vml" Requires="v">
                <p:oleObj spid="_x0000_s32951" name="公式" r:id="rId5" imgW="2895480" imgH="241200" progId="Equations">
                  <p:embed/>
                </p:oleObj>
              </mc:Choice>
              <mc:Fallback>
                <p:oleObj name="公式" r:id="rId5" imgW="2895480" imgH="241200" progId="Equations">
                  <p:embed/>
                  <p:pic>
                    <p:nvPicPr>
                      <p:cNvPr id="31747" name="Object 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01963" y="2174983"/>
                        <a:ext cx="60229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Box 7"/>
          <p:cNvSpPr txBox="1">
            <a:spLocks noChangeArrowheads="1"/>
          </p:cNvSpPr>
          <p:nvPr/>
        </p:nvSpPr>
        <p:spPr bwMode="auto">
          <a:xfrm>
            <a:off x="2593973" y="2841360"/>
            <a:ext cx="7191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latin typeface="+mn-ea"/>
                <a:ea typeface="+mn-ea"/>
              </a:rPr>
              <a:t>或</a:t>
            </a:r>
          </a:p>
        </p:txBody>
      </p:sp>
      <p:sp>
        <p:nvSpPr>
          <p:cNvPr id="6" name="TextBox 8"/>
          <p:cNvSpPr txBox="1">
            <a:spLocks noChangeArrowheads="1"/>
          </p:cNvSpPr>
          <p:nvPr/>
        </p:nvSpPr>
        <p:spPr bwMode="auto">
          <a:xfrm>
            <a:off x="1034922" y="1351223"/>
            <a:ext cx="2016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于是，有</a:t>
            </a:r>
          </a:p>
        </p:txBody>
      </p:sp>
      <p:graphicFrame>
        <p:nvGraphicFramePr>
          <p:cNvPr id="7" name="Object 4"/>
          <p:cNvGraphicFramePr>
            <a:graphicFrameLocks/>
          </p:cNvGraphicFramePr>
          <p:nvPr>
            <p:extLst>
              <p:ext uri="{D42A27DB-BD31-4B8C-83A1-F6EECF244321}">
                <p14:modId xmlns:p14="http://schemas.microsoft.com/office/powerpoint/2010/main" val="1166122040"/>
              </p:ext>
            </p:extLst>
          </p:nvPr>
        </p:nvGraphicFramePr>
        <p:xfrm>
          <a:off x="4319585" y="2841360"/>
          <a:ext cx="3387725" cy="1163638"/>
        </p:xfrm>
        <a:graphic>
          <a:graphicData uri="http://schemas.openxmlformats.org/presentationml/2006/ole">
            <mc:AlternateContent xmlns:mc="http://schemas.openxmlformats.org/markup-compatibility/2006">
              <mc:Choice xmlns:v="urn:schemas-microsoft-com:vml" Requires="v">
                <p:oleObj spid="_x0000_s32952" name="公式" r:id="rId7" imgW="1815840" imgH="634680" progId="Equations">
                  <p:embed/>
                </p:oleObj>
              </mc:Choice>
              <mc:Fallback>
                <p:oleObj name="公式" r:id="rId7" imgW="1815840" imgH="634680" progId="Equations">
                  <p:embed/>
                  <p:pic>
                    <p:nvPicPr>
                      <p:cNvPr id="31748" name="Object 4"/>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19585" y="2841360"/>
                        <a:ext cx="3387725" cy="116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 name="Object 5"/>
          <p:cNvGraphicFramePr>
            <a:graphicFrameLocks/>
          </p:cNvGraphicFramePr>
          <p:nvPr>
            <p:extLst>
              <p:ext uri="{D42A27DB-BD31-4B8C-83A1-F6EECF244321}">
                <p14:modId xmlns:p14="http://schemas.microsoft.com/office/powerpoint/2010/main" val="2795891369"/>
              </p:ext>
            </p:extLst>
          </p:nvPr>
        </p:nvGraphicFramePr>
        <p:xfrm>
          <a:off x="2593973" y="4060682"/>
          <a:ext cx="6838950" cy="795338"/>
        </p:xfrm>
        <a:graphic>
          <a:graphicData uri="http://schemas.openxmlformats.org/presentationml/2006/ole">
            <mc:AlternateContent xmlns:mc="http://schemas.openxmlformats.org/markup-compatibility/2006">
              <mc:Choice xmlns:v="urn:schemas-microsoft-com:vml" Requires="v">
                <p:oleObj spid="_x0000_s32953" name="公式" r:id="rId9" imgW="3288960" imgH="444240" progId="Equations">
                  <p:embed/>
                </p:oleObj>
              </mc:Choice>
              <mc:Fallback>
                <p:oleObj name="公式" r:id="rId9" imgW="3288960" imgH="444240" progId="Equations">
                  <p:embed/>
                  <p:pic>
                    <p:nvPicPr>
                      <p:cNvPr id="31749" name="Object 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93973" y="4060682"/>
                        <a:ext cx="6838950"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TextBox 11"/>
          <p:cNvSpPr txBox="1">
            <a:spLocks noChangeArrowheads="1"/>
          </p:cNvSpPr>
          <p:nvPr/>
        </p:nvSpPr>
        <p:spPr bwMode="auto">
          <a:xfrm>
            <a:off x="515939" y="4815261"/>
            <a:ext cx="1116012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508000" eaLnBrk="1" hangingPunct="1">
              <a:lnSpc>
                <a:spcPct val="150000"/>
              </a:lnSpc>
            </a:pPr>
            <a:r>
              <a:rPr lang="zh-CN" altLang="en-US" sz="2000" dirty="0">
                <a:latin typeface="+mn-ea"/>
                <a:ea typeface="+mn-ea"/>
              </a:rPr>
              <a:t>试取</a:t>
            </a:r>
            <a:r>
              <a:rPr lang="en-US" altLang="zh-CN" sz="2000" b="1" i="1" dirty="0">
                <a:latin typeface="+mj-ea"/>
                <a:ea typeface="+mj-ea"/>
                <a:cs typeface="Times New Roman" panose="02020603050405020304" pitchFamily="18" charset="0"/>
              </a:rPr>
              <a:t>q</a:t>
            </a:r>
            <a:r>
              <a:rPr lang="en-US" altLang="zh-CN" sz="2000" b="1" dirty="0">
                <a:latin typeface="+mj-ea"/>
                <a:ea typeface="+mj-ea"/>
                <a:cs typeface="Times New Roman" panose="02020603050405020304" pitchFamily="18" charset="0"/>
              </a:rPr>
              <a:t>=10</a:t>
            </a:r>
            <a:r>
              <a:rPr lang="zh-CN" altLang="en-US" sz="2000" b="1" dirty="0">
                <a:latin typeface="+mj-ea"/>
                <a:ea typeface="+mj-ea"/>
                <a:cs typeface="Times New Roman" panose="02020603050405020304" pitchFamily="18" charset="0"/>
              </a:rPr>
              <a:t>、</a:t>
            </a:r>
            <a:r>
              <a:rPr lang="en-US" altLang="zh-CN" sz="2000" b="1" i="1" dirty="0">
                <a:latin typeface="+mj-ea"/>
                <a:ea typeface="+mj-ea"/>
                <a:cs typeface="Times New Roman" panose="02020603050405020304" pitchFamily="18" charset="0"/>
              </a:rPr>
              <a:t>T</a:t>
            </a:r>
            <a:r>
              <a:rPr lang="en-US" altLang="zh-CN" sz="2000" b="1" dirty="0">
                <a:latin typeface="+mj-ea"/>
                <a:ea typeface="+mj-ea"/>
                <a:cs typeface="Times New Roman" panose="02020603050405020304" pitchFamily="18" charset="0"/>
              </a:rPr>
              <a:t>=200</a:t>
            </a:r>
            <a:r>
              <a:rPr lang="zh-CN" altLang="en-US" sz="2000" dirty="0">
                <a:latin typeface="+mn-ea"/>
                <a:ea typeface="+mn-ea"/>
                <a:cs typeface="Times New Roman" panose="02020603050405020304" pitchFamily="18" charset="0"/>
              </a:rPr>
              <a:t>，代入以上二式基本成立，</a:t>
            </a:r>
            <a:r>
              <a:rPr lang="zh-CN" altLang="en-US" sz="2000" dirty="0" smtClean="0">
                <a:latin typeface="+mn-ea"/>
                <a:ea typeface="+mn-ea"/>
                <a:cs typeface="Times New Roman" panose="02020603050405020304" pitchFamily="18" charset="0"/>
              </a:rPr>
              <a:t>表明 </a:t>
            </a:r>
            <a:r>
              <a:rPr lang="en-US" altLang="zh-CN" sz="2000" b="1" i="1" dirty="0" smtClean="0">
                <a:latin typeface="+mj-ea"/>
                <a:ea typeface="+mj-ea"/>
                <a:cs typeface="Times New Roman" panose="02020603050405020304" pitchFamily="18" charset="0"/>
              </a:rPr>
              <a:t>q</a:t>
            </a:r>
            <a:r>
              <a:rPr lang="en-US" altLang="zh-CN" sz="2000" b="1" dirty="0" smtClean="0">
                <a:latin typeface="+mj-ea"/>
                <a:ea typeface="+mj-ea"/>
                <a:cs typeface="Times New Roman" panose="02020603050405020304" pitchFamily="18" charset="0"/>
              </a:rPr>
              <a:t>=10 </a:t>
            </a:r>
            <a:r>
              <a:rPr lang="zh-CN" altLang="en-US" sz="2000" dirty="0" smtClean="0">
                <a:latin typeface="+mn-ea"/>
                <a:ea typeface="+mn-ea"/>
                <a:cs typeface="Times New Roman" panose="02020603050405020304" pitchFamily="18" charset="0"/>
              </a:rPr>
              <a:t>和 </a:t>
            </a:r>
            <a:r>
              <a:rPr lang="en-US" altLang="zh-CN" sz="2000" b="1" i="1" dirty="0" smtClean="0">
                <a:latin typeface="+mj-ea"/>
                <a:ea typeface="+mj-ea"/>
                <a:cs typeface="Times New Roman" panose="02020603050405020304" pitchFamily="18" charset="0"/>
              </a:rPr>
              <a:t>T</a:t>
            </a:r>
            <a:r>
              <a:rPr lang="en-US" altLang="zh-CN" sz="2000" b="1" dirty="0" smtClean="0">
                <a:latin typeface="+mj-ea"/>
                <a:ea typeface="+mj-ea"/>
                <a:cs typeface="Times New Roman" panose="02020603050405020304" pitchFamily="18" charset="0"/>
              </a:rPr>
              <a:t>=200 </a:t>
            </a:r>
            <a:r>
              <a:rPr lang="zh-CN" altLang="en-US" sz="2000" dirty="0" smtClean="0">
                <a:latin typeface="+mn-ea"/>
                <a:ea typeface="+mn-ea"/>
                <a:cs typeface="Times New Roman" panose="02020603050405020304" pitchFamily="18" charset="0"/>
              </a:rPr>
              <a:t>是</a:t>
            </a:r>
            <a:r>
              <a:rPr lang="zh-CN" altLang="en-US" sz="2000" dirty="0">
                <a:latin typeface="+mn-ea"/>
                <a:ea typeface="+mn-ea"/>
                <a:cs typeface="Times New Roman" panose="02020603050405020304" pitchFamily="18" charset="0"/>
              </a:rPr>
              <a:t>以上二式的近似解。</a:t>
            </a:r>
            <a:r>
              <a:rPr lang="zh-CN" altLang="en-US" sz="2000" dirty="0">
                <a:latin typeface="+mn-ea"/>
                <a:ea typeface="+mn-ea"/>
              </a:rPr>
              <a:t>所以，滞后校正装置的传递函数为</a:t>
            </a:r>
          </a:p>
        </p:txBody>
      </p:sp>
      <p:graphicFrame>
        <p:nvGraphicFramePr>
          <p:cNvPr id="10" name="Object 32"/>
          <p:cNvGraphicFramePr>
            <a:graphicFrameLocks/>
          </p:cNvGraphicFramePr>
          <p:nvPr>
            <p:extLst>
              <p:ext uri="{D42A27DB-BD31-4B8C-83A1-F6EECF244321}">
                <p14:modId xmlns:p14="http://schemas.microsoft.com/office/powerpoint/2010/main" val="3963461093"/>
              </p:ext>
            </p:extLst>
          </p:nvPr>
        </p:nvGraphicFramePr>
        <p:xfrm>
          <a:off x="4622005" y="5751513"/>
          <a:ext cx="2782887" cy="738187"/>
        </p:xfrm>
        <a:graphic>
          <a:graphicData uri="http://schemas.openxmlformats.org/presentationml/2006/ole">
            <mc:AlternateContent xmlns:mc="http://schemas.openxmlformats.org/markup-compatibility/2006">
              <mc:Choice xmlns:v="urn:schemas-microsoft-com:vml" Requires="v">
                <p:oleObj spid="_x0000_s32954" name="公式" r:id="rId11" imgW="1269720" imgH="317160" progId="Equations">
                  <p:embed/>
                </p:oleObj>
              </mc:Choice>
              <mc:Fallback>
                <p:oleObj name="公式" r:id="rId11" imgW="1269720" imgH="317160" progId="Equations">
                  <p:embed/>
                  <p:pic>
                    <p:nvPicPr>
                      <p:cNvPr id="31750" name="Object 32"/>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622005" y="5751513"/>
                        <a:ext cx="278288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74662998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6.3 </a:t>
            </a:r>
            <a:r>
              <a:rPr lang="zh-CN" altLang="en-US" dirty="0"/>
              <a:t>串联滞后</a:t>
            </a:r>
            <a:r>
              <a:rPr lang="zh-CN" altLang="en-US" dirty="0" smtClean="0"/>
              <a:t>校正</a:t>
            </a:r>
            <a:endParaRPr lang="zh-CN" altLang="en-US" dirty="0"/>
          </a:p>
        </p:txBody>
      </p:sp>
      <p:sp>
        <p:nvSpPr>
          <p:cNvPr id="3" name="Text Box 40"/>
          <p:cNvSpPr txBox="1">
            <a:spLocks noChangeArrowheads="1"/>
          </p:cNvSpPr>
          <p:nvPr/>
        </p:nvSpPr>
        <p:spPr bwMode="auto">
          <a:xfrm>
            <a:off x="515939" y="1260475"/>
            <a:ext cx="481171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en-US" altLang="zh-CN" sz="2000" dirty="0">
                <a:latin typeface="+mn-ea"/>
                <a:ea typeface="+mn-ea"/>
              </a:rPr>
              <a:t>(c</a:t>
            </a:r>
            <a:r>
              <a:rPr lang="en-US" altLang="zh-CN" sz="2000" dirty="0" smtClean="0">
                <a:latin typeface="+mn-ea"/>
                <a:ea typeface="+mn-ea"/>
              </a:rPr>
              <a:t>) </a:t>
            </a:r>
            <a:r>
              <a:rPr lang="zh-CN" altLang="en-US" sz="2000" dirty="0" smtClean="0">
                <a:latin typeface="+mn-ea"/>
                <a:ea typeface="+mn-ea"/>
              </a:rPr>
              <a:t>验算</a:t>
            </a:r>
            <a:r>
              <a:rPr lang="zh-CN" altLang="en-US" sz="2000" dirty="0">
                <a:latin typeface="+mn-ea"/>
                <a:ea typeface="+mn-ea"/>
              </a:rPr>
              <a:t>。校正后的系统开环传递函数为</a:t>
            </a:r>
          </a:p>
        </p:txBody>
      </p:sp>
      <p:graphicFrame>
        <p:nvGraphicFramePr>
          <p:cNvPr id="4" name="Object 2"/>
          <p:cNvGraphicFramePr>
            <a:graphicFrameLocks/>
          </p:cNvGraphicFramePr>
          <p:nvPr>
            <p:extLst>
              <p:ext uri="{D42A27DB-BD31-4B8C-83A1-F6EECF244321}">
                <p14:modId xmlns:p14="http://schemas.microsoft.com/office/powerpoint/2010/main" val="1350312166"/>
              </p:ext>
            </p:extLst>
          </p:nvPr>
        </p:nvGraphicFramePr>
        <p:xfrm>
          <a:off x="5182911" y="1184598"/>
          <a:ext cx="3497815" cy="708463"/>
        </p:xfrm>
        <a:graphic>
          <a:graphicData uri="http://schemas.openxmlformats.org/presentationml/2006/ole">
            <mc:AlternateContent xmlns:mc="http://schemas.openxmlformats.org/markup-compatibility/2006">
              <mc:Choice xmlns:v="urn:schemas-microsoft-com:vml" Requires="v">
                <p:oleObj spid="_x0000_s33864" name="公式" r:id="rId3" imgW="1587240" imgH="317160" progId="Equations">
                  <p:embed/>
                </p:oleObj>
              </mc:Choice>
              <mc:Fallback>
                <p:oleObj name="公式" r:id="rId3" imgW="1587240" imgH="317160" progId="Equations">
                  <p:embed/>
                  <p:pic>
                    <p:nvPicPr>
                      <p:cNvPr id="32770" name="Object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2911" y="1184598"/>
                        <a:ext cx="3497815" cy="708463"/>
                      </a:xfrm>
                      <a:prstGeom prst="rect">
                        <a:avLst/>
                      </a:prstGeom>
                      <a:noFill/>
                      <a:ln>
                        <a:noFill/>
                      </a:ln>
                    </p:spPr>
                  </p:pic>
                </p:oleObj>
              </mc:Fallback>
            </mc:AlternateContent>
          </a:graphicData>
        </a:graphic>
      </p:graphicFrame>
      <p:sp>
        <p:nvSpPr>
          <p:cNvPr id="5" name="Text Box 40"/>
          <p:cNvSpPr txBox="1">
            <a:spLocks noChangeArrowheads="1"/>
          </p:cNvSpPr>
          <p:nvPr/>
        </p:nvSpPr>
        <p:spPr bwMode="auto">
          <a:xfrm>
            <a:off x="858838" y="2048223"/>
            <a:ext cx="7921625" cy="453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rPr>
              <a:t>校正后的系统静态速度误差系数为</a:t>
            </a:r>
          </a:p>
        </p:txBody>
      </p:sp>
      <p:graphicFrame>
        <p:nvGraphicFramePr>
          <p:cNvPr id="6" name="对象 2"/>
          <p:cNvGraphicFramePr>
            <a:graphicFrameLocks noChangeAspect="1"/>
          </p:cNvGraphicFramePr>
          <p:nvPr>
            <p:extLst>
              <p:ext uri="{D42A27DB-BD31-4B8C-83A1-F6EECF244321}">
                <p14:modId xmlns:p14="http://schemas.microsoft.com/office/powerpoint/2010/main" val="3230026005"/>
              </p:ext>
            </p:extLst>
          </p:nvPr>
        </p:nvGraphicFramePr>
        <p:xfrm>
          <a:off x="5060950" y="2042191"/>
          <a:ext cx="4029075" cy="635435"/>
        </p:xfrm>
        <a:graphic>
          <a:graphicData uri="http://schemas.openxmlformats.org/presentationml/2006/ole">
            <mc:AlternateContent xmlns:mc="http://schemas.openxmlformats.org/markup-compatibility/2006">
              <mc:Choice xmlns:v="urn:schemas-microsoft-com:vml" Requires="v">
                <p:oleObj spid="_x0000_s33865" name="公式" r:id="rId5" imgW="1854000" imgH="291960" progId="Equations">
                  <p:embed/>
                </p:oleObj>
              </mc:Choice>
              <mc:Fallback>
                <p:oleObj name="公式" r:id="rId5" imgW="1854000" imgH="291960" progId="Equations">
                  <p:embed/>
                  <p:pic>
                    <p:nvPicPr>
                      <p:cNvPr id="32771" name="对象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60950" y="2042191"/>
                        <a:ext cx="4029075" cy="635435"/>
                      </a:xfrm>
                      <a:prstGeom prst="rect">
                        <a:avLst/>
                      </a:prstGeom>
                      <a:noFill/>
                      <a:ln>
                        <a:noFill/>
                      </a:ln>
                    </p:spPr>
                  </p:pic>
                </p:oleObj>
              </mc:Fallback>
            </mc:AlternateContent>
          </a:graphicData>
        </a:graphic>
      </p:graphicFrame>
      <p:sp>
        <p:nvSpPr>
          <p:cNvPr id="7" name="Text Box 40"/>
          <p:cNvSpPr txBox="1">
            <a:spLocks noChangeArrowheads="1"/>
          </p:cNvSpPr>
          <p:nvPr/>
        </p:nvSpPr>
        <p:spPr bwMode="auto">
          <a:xfrm>
            <a:off x="858839" y="2583122"/>
            <a:ext cx="283051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rPr>
              <a:t>校正前后系统的根轨迹</a:t>
            </a:r>
          </a:p>
        </p:txBody>
      </p:sp>
      <p:pic>
        <p:nvPicPr>
          <p:cNvPr id="8"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88088" y="3087897"/>
            <a:ext cx="4030662" cy="302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95438" y="3087897"/>
            <a:ext cx="4041775"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3"/>
          <p:cNvSpPr txBox="1">
            <a:spLocks noChangeArrowheads="1"/>
          </p:cNvSpPr>
          <p:nvPr/>
        </p:nvSpPr>
        <p:spPr bwMode="auto">
          <a:xfrm>
            <a:off x="3162300" y="6151562"/>
            <a:ext cx="10795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dirty="0">
                <a:latin typeface="+mn-ea"/>
                <a:ea typeface="+mn-ea"/>
              </a:rPr>
              <a:t>校正前</a:t>
            </a:r>
          </a:p>
        </p:txBody>
      </p:sp>
      <p:sp>
        <p:nvSpPr>
          <p:cNvPr id="11" name="TextBox 14"/>
          <p:cNvSpPr txBox="1">
            <a:spLocks noChangeArrowheads="1"/>
          </p:cNvSpPr>
          <p:nvPr/>
        </p:nvSpPr>
        <p:spPr bwMode="auto">
          <a:xfrm>
            <a:off x="7827169" y="6173997"/>
            <a:ext cx="10795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dirty="0">
                <a:latin typeface="+mn-ea"/>
                <a:ea typeface="+mn-ea"/>
              </a:rPr>
              <a:t>校正后</a:t>
            </a:r>
          </a:p>
        </p:txBody>
      </p:sp>
    </p:spTree>
    <p:extLst>
      <p:ext uri="{BB962C8B-B14F-4D97-AF65-F5344CB8AC3E}">
        <p14:creationId xmlns:p14="http://schemas.microsoft.com/office/powerpoint/2010/main" val="3489790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6.3 </a:t>
            </a:r>
            <a:r>
              <a:rPr lang="zh-CN" altLang="en-US" dirty="0"/>
              <a:t>串联滞后</a:t>
            </a:r>
            <a:r>
              <a:rPr lang="zh-CN" altLang="en-US" dirty="0" smtClean="0"/>
              <a:t>校正</a:t>
            </a:r>
            <a:endParaRPr lang="zh-CN" altLang="en-US" dirty="0"/>
          </a:p>
        </p:txBody>
      </p:sp>
      <p:sp>
        <p:nvSpPr>
          <p:cNvPr id="3" name="Text Box 44"/>
          <p:cNvSpPr txBox="1">
            <a:spLocks noChangeArrowheads="1"/>
          </p:cNvSpPr>
          <p:nvPr/>
        </p:nvSpPr>
        <p:spPr bwMode="auto">
          <a:xfrm>
            <a:off x="515938" y="1103325"/>
            <a:ext cx="72739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dirty="0">
                <a:solidFill>
                  <a:srgbClr val="C00000"/>
                </a:solidFill>
                <a:latin typeface="+mj-ea"/>
                <a:ea typeface="+mj-ea"/>
              </a:rPr>
              <a:t>(2</a:t>
            </a:r>
            <a:r>
              <a:rPr lang="en-US" altLang="zh-CN" sz="2000" b="1" dirty="0" smtClean="0">
                <a:solidFill>
                  <a:srgbClr val="C00000"/>
                </a:solidFill>
                <a:latin typeface="+mj-ea"/>
                <a:ea typeface="+mj-ea"/>
              </a:rPr>
              <a:t>) </a:t>
            </a:r>
            <a:r>
              <a:rPr lang="zh-CN" altLang="en-US" sz="2000" b="1" dirty="0" smtClean="0">
                <a:solidFill>
                  <a:srgbClr val="C00000"/>
                </a:solidFill>
                <a:latin typeface="+mj-ea"/>
                <a:ea typeface="+mj-ea"/>
              </a:rPr>
              <a:t>基于</a:t>
            </a:r>
            <a:r>
              <a:rPr lang="zh-CN" altLang="en-US" sz="2000" b="1" dirty="0">
                <a:solidFill>
                  <a:srgbClr val="C00000"/>
                </a:solidFill>
                <a:latin typeface="+mj-ea"/>
                <a:ea typeface="+mj-ea"/>
              </a:rPr>
              <a:t>频域分析法的滞后校正</a:t>
            </a:r>
          </a:p>
        </p:txBody>
      </p:sp>
      <p:sp>
        <p:nvSpPr>
          <p:cNvPr id="4" name="Text Box 45"/>
          <p:cNvSpPr txBox="1">
            <a:spLocks noChangeArrowheads="1"/>
          </p:cNvSpPr>
          <p:nvPr/>
        </p:nvSpPr>
        <p:spPr bwMode="auto">
          <a:xfrm>
            <a:off x="515938" y="1600213"/>
            <a:ext cx="50974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例</a:t>
            </a:r>
            <a:r>
              <a:rPr lang="en-US" altLang="zh-CN" sz="2000" b="1" dirty="0">
                <a:latin typeface="+mj-ea"/>
                <a:ea typeface="+mj-ea"/>
              </a:rPr>
              <a:t>4</a:t>
            </a:r>
            <a:r>
              <a:rPr lang="zh-CN" altLang="en-US" sz="2000" dirty="0">
                <a:latin typeface="+mn-ea"/>
                <a:ea typeface="+mn-ea"/>
              </a:rPr>
              <a:t>：单位反馈控制系统的开环传递函数为</a:t>
            </a:r>
          </a:p>
        </p:txBody>
      </p:sp>
      <p:graphicFrame>
        <p:nvGraphicFramePr>
          <p:cNvPr id="5" name="Object 6"/>
          <p:cNvGraphicFramePr>
            <a:graphicFrameLocks noChangeAspect="1"/>
          </p:cNvGraphicFramePr>
          <p:nvPr>
            <p:extLst>
              <p:ext uri="{D42A27DB-BD31-4B8C-83A1-F6EECF244321}">
                <p14:modId xmlns:p14="http://schemas.microsoft.com/office/powerpoint/2010/main" val="2128337990"/>
              </p:ext>
            </p:extLst>
          </p:nvPr>
        </p:nvGraphicFramePr>
        <p:xfrm>
          <a:off x="4729163" y="1946276"/>
          <a:ext cx="2247900" cy="623887"/>
        </p:xfrm>
        <a:graphic>
          <a:graphicData uri="http://schemas.openxmlformats.org/presentationml/2006/ole">
            <mc:AlternateContent xmlns:mc="http://schemas.openxmlformats.org/markup-compatibility/2006">
              <mc:Choice xmlns:v="urn:schemas-microsoft-com:vml" Requires="v">
                <p:oleObj spid="_x0000_s34958" name="Equation" r:id="rId4" imgW="1739880" imgH="482400" progId="Equation.DSMT4">
                  <p:embed/>
                </p:oleObj>
              </mc:Choice>
              <mc:Fallback>
                <p:oleObj name="Equation" r:id="rId4" imgW="1739880" imgH="482400" progId="Equation.DSMT4">
                  <p:embed/>
                  <p:pic>
                    <p:nvPicPr>
                      <p:cNvPr id="33794"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29163" y="1946276"/>
                        <a:ext cx="2247900" cy="623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 name="Text Box 47"/>
          <p:cNvSpPr txBox="1">
            <a:spLocks noChangeArrowheads="1"/>
          </p:cNvSpPr>
          <p:nvPr/>
        </p:nvSpPr>
        <p:spPr bwMode="auto">
          <a:xfrm>
            <a:off x="515938" y="2652335"/>
            <a:ext cx="11160125" cy="853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514350" eaLnBrk="1" hangingPunct="1">
              <a:lnSpc>
                <a:spcPct val="130000"/>
              </a:lnSpc>
              <a:spcBef>
                <a:spcPct val="50000"/>
              </a:spcBef>
            </a:pPr>
            <a:r>
              <a:rPr lang="zh-CN" altLang="en-US" sz="2000" dirty="0">
                <a:latin typeface="+mn-ea"/>
                <a:ea typeface="+mn-ea"/>
              </a:rPr>
              <a:t>试设计一个滞后校正装置，使校正后系统的静态速度误差系数</a:t>
            </a:r>
            <a:r>
              <a:rPr lang="en-US" altLang="zh-CN" sz="2000" b="1" dirty="0">
                <a:latin typeface="+mj-ea"/>
                <a:ea typeface="+mj-ea"/>
              </a:rPr>
              <a:t>k</a:t>
            </a:r>
            <a:r>
              <a:rPr lang="en-US" altLang="zh-CN" sz="2000" b="1" baseline="-25000" dirty="0">
                <a:latin typeface="+mj-ea"/>
                <a:ea typeface="+mj-ea"/>
              </a:rPr>
              <a:t>v</a:t>
            </a:r>
            <a:r>
              <a:rPr lang="en-US" altLang="zh-CN" sz="2000" b="1" dirty="0">
                <a:latin typeface="+mj-ea"/>
                <a:ea typeface="+mj-ea"/>
              </a:rPr>
              <a:t>≥5</a:t>
            </a:r>
            <a:r>
              <a:rPr lang="zh-CN" altLang="en-US" sz="2000" dirty="0">
                <a:latin typeface="+mn-ea"/>
                <a:ea typeface="+mn-ea"/>
              </a:rPr>
              <a:t>，相位裕量</a:t>
            </a:r>
            <a:r>
              <a:rPr lang="el-GR" altLang="en-US" sz="2000" b="1" dirty="0">
                <a:latin typeface="+mj-ea"/>
                <a:ea typeface="+mj-ea"/>
              </a:rPr>
              <a:t>γ</a:t>
            </a:r>
            <a:r>
              <a:rPr lang="zh-CN" altLang="en-US" sz="2000" dirty="0">
                <a:latin typeface="+mn-ea"/>
                <a:ea typeface="+mn-ea"/>
              </a:rPr>
              <a:t>不低于</a:t>
            </a:r>
            <a:r>
              <a:rPr lang="en-US" altLang="zh-CN" sz="2000" b="1" dirty="0">
                <a:latin typeface="+mj-ea"/>
                <a:ea typeface="+mj-ea"/>
              </a:rPr>
              <a:t>40</a:t>
            </a:r>
            <a:r>
              <a:rPr lang="en-US" altLang="zh-CN" sz="2000" b="1" baseline="30000" dirty="0">
                <a:latin typeface="+mj-ea"/>
                <a:ea typeface="+mj-ea"/>
              </a:rPr>
              <a:t>0</a:t>
            </a:r>
            <a:r>
              <a:rPr lang="zh-CN" altLang="en-US" sz="2000" dirty="0">
                <a:latin typeface="+mn-ea"/>
                <a:ea typeface="+mn-ea"/>
              </a:rPr>
              <a:t>，增益裕量不小于</a:t>
            </a:r>
            <a:r>
              <a:rPr lang="en-US" altLang="zh-CN" sz="2000" b="1" dirty="0">
                <a:latin typeface="+mj-ea"/>
                <a:ea typeface="+mj-ea"/>
              </a:rPr>
              <a:t>10dB</a:t>
            </a:r>
            <a:r>
              <a:rPr lang="zh-CN" altLang="en-US" sz="2000" dirty="0">
                <a:latin typeface="+mn-ea"/>
                <a:ea typeface="+mn-ea"/>
              </a:rPr>
              <a:t>。</a:t>
            </a:r>
          </a:p>
        </p:txBody>
      </p:sp>
      <p:sp>
        <p:nvSpPr>
          <p:cNvPr id="7" name="Text Box 48"/>
          <p:cNvSpPr txBox="1">
            <a:spLocks noChangeArrowheads="1"/>
          </p:cNvSpPr>
          <p:nvPr/>
        </p:nvSpPr>
        <p:spPr bwMode="auto">
          <a:xfrm>
            <a:off x="515939" y="3612833"/>
            <a:ext cx="41195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en-US" altLang="zh-CN" sz="2000" b="1" dirty="0">
                <a:solidFill>
                  <a:srgbClr val="0070C0"/>
                </a:solidFill>
                <a:latin typeface="+mj-ea"/>
                <a:ea typeface="+mj-ea"/>
              </a:rPr>
              <a:t>(a</a:t>
            </a:r>
            <a:r>
              <a:rPr lang="en-US" altLang="zh-CN" sz="2000" b="1" dirty="0" smtClean="0">
                <a:solidFill>
                  <a:srgbClr val="0070C0"/>
                </a:solidFill>
                <a:latin typeface="+mj-ea"/>
                <a:ea typeface="+mj-ea"/>
              </a:rPr>
              <a:t>) </a:t>
            </a:r>
            <a:r>
              <a:rPr lang="zh-CN" altLang="en-US" sz="2000" b="1" dirty="0" smtClean="0">
                <a:solidFill>
                  <a:srgbClr val="0070C0"/>
                </a:solidFill>
                <a:latin typeface="+mj-ea"/>
                <a:ea typeface="+mj-ea"/>
              </a:rPr>
              <a:t>确定</a:t>
            </a:r>
            <a:r>
              <a:rPr lang="zh-CN" altLang="en-US" sz="2000" b="1" dirty="0">
                <a:solidFill>
                  <a:srgbClr val="0070C0"/>
                </a:solidFill>
                <a:latin typeface="+mj-ea"/>
                <a:ea typeface="+mj-ea"/>
              </a:rPr>
              <a:t>滞后校正系统的开环增益</a:t>
            </a:r>
            <a:endParaRPr lang="zh-CN" altLang="en-US" sz="2000" b="1" baseline="-25000" dirty="0">
              <a:solidFill>
                <a:srgbClr val="0070C0"/>
              </a:solidFill>
              <a:latin typeface="+mj-ea"/>
              <a:ea typeface="+mj-ea"/>
            </a:endParaRPr>
          </a:p>
        </p:txBody>
      </p:sp>
      <p:sp>
        <p:nvSpPr>
          <p:cNvPr id="8" name="Text Box 49"/>
          <p:cNvSpPr txBox="1">
            <a:spLocks noChangeArrowheads="1"/>
          </p:cNvSpPr>
          <p:nvPr/>
        </p:nvSpPr>
        <p:spPr bwMode="auto">
          <a:xfrm>
            <a:off x="1434307" y="4115502"/>
            <a:ext cx="244792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rPr>
              <a:t>设滞后校正装置为</a:t>
            </a:r>
            <a:endParaRPr lang="zh-CN" altLang="en-US" sz="2000" baseline="-25000" dirty="0">
              <a:latin typeface="+mn-ea"/>
              <a:ea typeface="+mn-ea"/>
            </a:endParaRPr>
          </a:p>
        </p:txBody>
      </p:sp>
      <p:sp>
        <p:nvSpPr>
          <p:cNvPr id="9" name="Text Box 50"/>
          <p:cNvSpPr txBox="1">
            <a:spLocks noChangeArrowheads="1"/>
          </p:cNvSpPr>
          <p:nvPr/>
        </p:nvSpPr>
        <p:spPr bwMode="auto">
          <a:xfrm>
            <a:off x="1434307" y="4789488"/>
            <a:ext cx="67691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rPr>
              <a:t>那么，滞后校正后系统的开环传递函数为</a:t>
            </a:r>
            <a:endParaRPr lang="zh-CN" altLang="en-US" sz="2000" baseline="-25000" dirty="0">
              <a:latin typeface="+mn-ea"/>
              <a:ea typeface="+mn-ea"/>
            </a:endParaRPr>
          </a:p>
        </p:txBody>
      </p:sp>
      <p:graphicFrame>
        <p:nvGraphicFramePr>
          <p:cNvPr id="10" name="Object 11"/>
          <p:cNvGraphicFramePr>
            <a:graphicFrameLocks noChangeAspect="1"/>
          </p:cNvGraphicFramePr>
          <p:nvPr>
            <p:extLst>
              <p:ext uri="{D42A27DB-BD31-4B8C-83A1-F6EECF244321}">
                <p14:modId xmlns:p14="http://schemas.microsoft.com/office/powerpoint/2010/main" val="2457166443"/>
              </p:ext>
            </p:extLst>
          </p:nvPr>
        </p:nvGraphicFramePr>
        <p:xfrm>
          <a:off x="5097447" y="4105276"/>
          <a:ext cx="1511332" cy="586685"/>
        </p:xfrm>
        <a:graphic>
          <a:graphicData uri="http://schemas.openxmlformats.org/presentationml/2006/ole">
            <mc:AlternateContent xmlns:mc="http://schemas.openxmlformats.org/markup-compatibility/2006">
              <mc:Choice xmlns:v="urn:schemas-microsoft-com:vml" Requires="v">
                <p:oleObj spid="_x0000_s34959" name="Equation" r:id="rId6" imgW="1244520" imgH="482400" progId="Equation.DSMT4">
                  <p:embed/>
                </p:oleObj>
              </mc:Choice>
              <mc:Fallback>
                <p:oleObj name="Equation" r:id="rId6" imgW="1244520" imgH="482400" progId="Equation.DSMT4">
                  <p:embed/>
                  <p:pic>
                    <p:nvPicPr>
                      <p:cNvPr id="33795" name="Object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97447" y="4105276"/>
                        <a:ext cx="1511332" cy="586685"/>
                      </a:xfrm>
                      <a:prstGeom prst="rect">
                        <a:avLst/>
                      </a:prstGeom>
                      <a:noFill/>
                      <a:ln>
                        <a:noFill/>
                      </a:ln>
                      <a:effectLst/>
                    </p:spPr>
                  </p:pic>
                </p:oleObj>
              </mc:Fallback>
            </mc:AlternateContent>
          </a:graphicData>
        </a:graphic>
      </p:graphicFrame>
      <p:graphicFrame>
        <p:nvGraphicFramePr>
          <p:cNvPr id="11" name="Object 13"/>
          <p:cNvGraphicFramePr>
            <a:graphicFrameLocks noChangeAspect="1"/>
          </p:cNvGraphicFramePr>
          <p:nvPr>
            <p:extLst>
              <p:ext uri="{D42A27DB-BD31-4B8C-83A1-F6EECF244321}">
                <p14:modId xmlns:p14="http://schemas.microsoft.com/office/powerpoint/2010/main" val="2135631220"/>
              </p:ext>
            </p:extLst>
          </p:nvPr>
        </p:nvGraphicFramePr>
        <p:xfrm>
          <a:off x="4230688" y="5340649"/>
          <a:ext cx="3244850" cy="539750"/>
        </p:xfrm>
        <a:graphic>
          <a:graphicData uri="http://schemas.openxmlformats.org/presentationml/2006/ole">
            <mc:AlternateContent xmlns:mc="http://schemas.openxmlformats.org/markup-compatibility/2006">
              <mc:Choice xmlns:v="urn:schemas-microsoft-com:vml" Requires="v">
                <p:oleObj spid="_x0000_s34960" name="Equation" r:id="rId8" imgW="2908080" imgH="482400" progId="Equation.DSMT4">
                  <p:embed/>
                </p:oleObj>
              </mc:Choice>
              <mc:Fallback>
                <p:oleObj name="Equation" r:id="rId8" imgW="2908080" imgH="482400" progId="Equation.DSMT4">
                  <p:embed/>
                  <p:pic>
                    <p:nvPicPr>
                      <p:cNvPr id="33796" name="Object 1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30688" y="5340649"/>
                        <a:ext cx="3244850" cy="539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 name="Text Box 54"/>
          <p:cNvSpPr txBox="1">
            <a:spLocks noChangeArrowheads="1"/>
          </p:cNvSpPr>
          <p:nvPr/>
        </p:nvSpPr>
        <p:spPr bwMode="auto">
          <a:xfrm>
            <a:off x="3064669" y="5990235"/>
            <a:ext cx="935037"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rPr>
              <a:t>则有</a:t>
            </a:r>
            <a:endParaRPr lang="zh-CN" altLang="en-US" sz="2000" baseline="-25000" dirty="0">
              <a:latin typeface="+mn-ea"/>
              <a:ea typeface="+mn-ea"/>
            </a:endParaRPr>
          </a:p>
        </p:txBody>
      </p:sp>
      <p:graphicFrame>
        <p:nvGraphicFramePr>
          <p:cNvPr id="13" name="Object 15"/>
          <p:cNvGraphicFramePr>
            <a:graphicFrameLocks noChangeAspect="1"/>
          </p:cNvGraphicFramePr>
          <p:nvPr>
            <p:extLst>
              <p:ext uri="{D42A27DB-BD31-4B8C-83A1-F6EECF244321}">
                <p14:modId xmlns:p14="http://schemas.microsoft.com/office/powerpoint/2010/main" val="2316310913"/>
              </p:ext>
            </p:extLst>
          </p:nvPr>
        </p:nvGraphicFramePr>
        <p:xfrm>
          <a:off x="4230688" y="6129935"/>
          <a:ext cx="2214562" cy="349250"/>
        </p:xfrm>
        <a:graphic>
          <a:graphicData uri="http://schemas.openxmlformats.org/presentationml/2006/ole">
            <mc:AlternateContent xmlns:mc="http://schemas.openxmlformats.org/markup-compatibility/2006">
              <mc:Choice xmlns:v="urn:schemas-microsoft-com:vml" Requires="v">
                <p:oleObj spid="_x0000_s34961" name="Equation" r:id="rId10" imgW="2006280" imgH="317160" progId="Equation.DSMT4">
                  <p:embed/>
                </p:oleObj>
              </mc:Choice>
              <mc:Fallback>
                <p:oleObj name="Equation" r:id="rId10" imgW="2006280" imgH="317160" progId="Equation.DSMT4">
                  <p:embed/>
                  <p:pic>
                    <p:nvPicPr>
                      <p:cNvPr id="33797" name="Object 1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230688" y="6129935"/>
                        <a:ext cx="2214562" cy="349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4" name="组合 13">
            <a:extLst>
              <a:ext uri="{FF2B5EF4-FFF2-40B4-BE49-F238E27FC236}">
                <a16:creationId xmlns:a16="http://schemas.microsoft.com/office/drawing/2014/main" id="{F04D3EF0-6FCC-93AB-8BF2-0E40536BAD4E}"/>
              </a:ext>
            </a:extLst>
          </p:cNvPr>
          <p:cNvGrpSpPr/>
          <p:nvPr/>
        </p:nvGrpSpPr>
        <p:grpSpPr>
          <a:xfrm>
            <a:off x="8783116" y="4105276"/>
            <a:ext cx="1413558" cy="2750823"/>
            <a:chOff x="4871875" y="1262375"/>
            <a:chExt cx="2435550" cy="4739649"/>
          </a:xfrm>
        </p:grpSpPr>
        <p:sp>
          <p:nvSpPr>
            <p:cNvPr id="15" name="ïṣḷîḍè">
              <a:extLst>
                <a:ext uri="{FF2B5EF4-FFF2-40B4-BE49-F238E27FC236}">
                  <a16:creationId xmlns:a16="http://schemas.microsoft.com/office/drawing/2014/main" id="{3AC12527-C59A-5E23-E482-4BA795E81DDB}"/>
                </a:ext>
              </a:extLst>
            </p:cNvPr>
            <p:cNvSpPr/>
            <p:nvPr/>
          </p:nvSpPr>
          <p:spPr>
            <a:xfrm>
              <a:off x="5360281" y="1505627"/>
              <a:ext cx="238880" cy="356897"/>
            </a:xfrm>
            <a:custGeom>
              <a:avLst/>
              <a:gdLst>
                <a:gd name="connsiteX0" fmla="*/ 14563 w 126479"/>
                <a:gd name="connsiteY0" fmla="*/ -15 h 188965"/>
                <a:gd name="connsiteX1" fmla="*/ 15360 w 126479"/>
                <a:gd name="connsiteY1" fmla="*/ 150442 h 188965"/>
                <a:gd name="connsiteX2" fmla="*/ 126475 w 126479"/>
                <a:gd name="connsiteY2" fmla="*/ 172107 h 188965"/>
                <a:gd name="connsiteX3" fmla="*/ 126475 w 126479"/>
                <a:gd name="connsiteY3" fmla="*/ 40523 h 188965"/>
              </a:gdLst>
              <a:ahLst/>
              <a:cxnLst>
                <a:cxn ang="0">
                  <a:pos x="connsiteX0" y="connsiteY0"/>
                </a:cxn>
                <a:cxn ang="0">
                  <a:pos x="connsiteX1" y="connsiteY1"/>
                </a:cxn>
                <a:cxn ang="0">
                  <a:pos x="connsiteX2" y="connsiteY2"/>
                </a:cxn>
                <a:cxn ang="0">
                  <a:pos x="connsiteX3" y="connsiteY3"/>
                </a:cxn>
              </a:cxnLst>
              <a:rect l="l" t="t" r="r" b="b"/>
              <a:pathLst>
                <a:path w="126479" h="188965">
                  <a:moveTo>
                    <a:pt x="14563" y="-15"/>
                  </a:moveTo>
                  <a:cubicBezTo>
                    <a:pt x="-5135" y="48259"/>
                    <a:pt x="-4843" y="102379"/>
                    <a:pt x="15360" y="150442"/>
                  </a:cubicBezTo>
                  <a:cubicBezTo>
                    <a:pt x="46727" y="221816"/>
                    <a:pt x="126475" y="172107"/>
                    <a:pt x="126475" y="172107"/>
                  </a:cubicBezTo>
                  <a:lnTo>
                    <a:pt x="126475" y="40523"/>
                  </a:lnTo>
                  <a:close/>
                </a:path>
              </a:pathLst>
            </a:custGeom>
            <a:solidFill>
              <a:srgbClr val="F48462"/>
            </a:solidFill>
            <a:ln w="13283" cap="flat">
              <a:noFill/>
              <a:prstDash val="solid"/>
              <a:miter/>
            </a:ln>
          </p:spPr>
          <p:txBody>
            <a:bodyPr rtlCol="0" anchor="ctr"/>
            <a:lstStyle/>
            <a:p>
              <a:endParaRPr lang="zh-CN" altLang="en-US"/>
            </a:p>
          </p:txBody>
        </p:sp>
        <p:sp>
          <p:nvSpPr>
            <p:cNvPr id="16" name="ïsḷiďê">
              <a:extLst>
                <a:ext uri="{FF2B5EF4-FFF2-40B4-BE49-F238E27FC236}">
                  <a16:creationId xmlns:a16="http://schemas.microsoft.com/office/drawing/2014/main" id="{64C7AB6C-A712-1FA4-B5AA-B62B239E3A69}"/>
                </a:ext>
              </a:extLst>
            </p:cNvPr>
            <p:cNvSpPr/>
            <p:nvPr/>
          </p:nvSpPr>
          <p:spPr>
            <a:xfrm>
              <a:off x="5404203" y="1790297"/>
              <a:ext cx="505733" cy="841286"/>
            </a:xfrm>
            <a:custGeom>
              <a:avLst/>
              <a:gdLst>
                <a:gd name="connsiteX0" fmla="*/ 267765 w 267769"/>
                <a:gd name="connsiteY0" fmla="*/ 441122 h 445433"/>
                <a:gd name="connsiteX1" fmla="*/ 68396 w 267769"/>
                <a:gd name="connsiteY1" fmla="*/ 406299 h 445433"/>
                <a:gd name="connsiteX2" fmla="*/ 2870 w 267769"/>
                <a:gd name="connsiteY2" fmla="*/ -15 h 445433"/>
                <a:gd name="connsiteX3" fmla="*/ 141232 w 267769"/>
                <a:gd name="connsiteY3" fmla="*/ -15 h 445433"/>
                <a:gd name="connsiteX4" fmla="*/ 222442 w 267769"/>
                <a:gd name="connsiteY4" fmla="*/ 191512 h 445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769" h="445433">
                  <a:moveTo>
                    <a:pt x="267765" y="441122"/>
                  </a:moveTo>
                  <a:cubicBezTo>
                    <a:pt x="267765" y="441122"/>
                    <a:pt x="157713" y="463451"/>
                    <a:pt x="68396" y="406299"/>
                  </a:cubicBezTo>
                  <a:cubicBezTo>
                    <a:pt x="-20922" y="349146"/>
                    <a:pt x="2870" y="-15"/>
                    <a:pt x="2870" y="-15"/>
                  </a:cubicBezTo>
                  <a:lnTo>
                    <a:pt x="141232" y="-15"/>
                  </a:lnTo>
                  <a:lnTo>
                    <a:pt x="222442" y="191512"/>
                  </a:lnTo>
                  <a:close/>
                </a:path>
              </a:pathLst>
            </a:custGeom>
            <a:solidFill>
              <a:srgbClr val="F48462"/>
            </a:solidFill>
            <a:ln w="13283" cap="flat">
              <a:noFill/>
              <a:prstDash val="solid"/>
              <a:miter/>
            </a:ln>
          </p:spPr>
          <p:txBody>
            <a:bodyPr rtlCol="0" anchor="ctr"/>
            <a:lstStyle/>
            <a:p>
              <a:endParaRPr lang="zh-CN" altLang="en-US"/>
            </a:p>
          </p:txBody>
        </p:sp>
        <p:sp>
          <p:nvSpPr>
            <p:cNvPr id="17" name="iṩ1iďe">
              <a:extLst>
                <a:ext uri="{FF2B5EF4-FFF2-40B4-BE49-F238E27FC236}">
                  <a16:creationId xmlns:a16="http://schemas.microsoft.com/office/drawing/2014/main" id="{41BCF7FF-A45B-4B43-51C7-F26F89C16C6A}"/>
                </a:ext>
              </a:extLst>
            </p:cNvPr>
            <p:cNvSpPr/>
            <p:nvPr/>
          </p:nvSpPr>
          <p:spPr>
            <a:xfrm>
              <a:off x="5518327" y="5352931"/>
              <a:ext cx="396878" cy="210865"/>
            </a:xfrm>
            <a:custGeom>
              <a:avLst/>
              <a:gdLst>
                <a:gd name="connsiteX0" fmla="*/ 210135 w 210134"/>
                <a:gd name="connsiteY0" fmla="*/ 0 h 111646"/>
                <a:gd name="connsiteX1" fmla="*/ 210135 w 210134"/>
                <a:gd name="connsiteY1" fmla="*/ 111647 h 111646"/>
                <a:gd name="connsiteX2" fmla="*/ 0 w 210134"/>
                <a:gd name="connsiteY2" fmla="*/ 103805 h 111646"/>
                <a:gd name="connsiteX3" fmla="*/ 0 w 210134"/>
                <a:gd name="connsiteY3" fmla="*/ 0 h 111646"/>
                <a:gd name="connsiteX4" fmla="*/ 210135 w 210134"/>
                <a:gd name="connsiteY4" fmla="*/ 0 h 111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134" h="111646">
                  <a:moveTo>
                    <a:pt x="210135" y="0"/>
                  </a:moveTo>
                  <a:lnTo>
                    <a:pt x="210135" y="111647"/>
                  </a:lnTo>
                  <a:lnTo>
                    <a:pt x="0" y="103805"/>
                  </a:lnTo>
                  <a:lnTo>
                    <a:pt x="0" y="0"/>
                  </a:lnTo>
                  <a:lnTo>
                    <a:pt x="210135" y="0"/>
                  </a:lnTo>
                  <a:close/>
                </a:path>
              </a:pathLst>
            </a:custGeom>
            <a:solidFill>
              <a:srgbClr val="F48462"/>
            </a:solidFill>
            <a:ln w="13283" cap="flat">
              <a:noFill/>
              <a:prstDash val="solid"/>
              <a:miter/>
            </a:ln>
          </p:spPr>
          <p:txBody>
            <a:bodyPr rtlCol="0" anchor="ctr"/>
            <a:lstStyle/>
            <a:p>
              <a:endParaRPr lang="zh-CN" altLang="en-US"/>
            </a:p>
          </p:txBody>
        </p:sp>
        <p:sp>
          <p:nvSpPr>
            <p:cNvPr id="18" name="ïṩliḑè">
              <a:extLst>
                <a:ext uri="{FF2B5EF4-FFF2-40B4-BE49-F238E27FC236}">
                  <a16:creationId xmlns:a16="http://schemas.microsoft.com/office/drawing/2014/main" id="{B26FE49E-9C91-3D94-E937-73196D2D24A2}"/>
                </a:ext>
              </a:extLst>
            </p:cNvPr>
            <p:cNvSpPr/>
            <p:nvPr/>
          </p:nvSpPr>
          <p:spPr>
            <a:xfrm>
              <a:off x="6464213" y="5329334"/>
              <a:ext cx="367509" cy="210865"/>
            </a:xfrm>
            <a:custGeom>
              <a:avLst/>
              <a:gdLst>
                <a:gd name="connsiteX0" fmla="*/ 194584 w 194584"/>
                <a:gd name="connsiteY0" fmla="*/ 0 h 111646"/>
                <a:gd name="connsiteX1" fmla="*/ 194584 w 194584"/>
                <a:gd name="connsiteY1" fmla="*/ 111647 h 111646"/>
                <a:gd name="connsiteX2" fmla="*/ 0 w 194584"/>
                <a:gd name="connsiteY2" fmla="*/ 103672 h 111646"/>
                <a:gd name="connsiteX3" fmla="*/ 0 w 194584"/>
                <a:gd name="connsiteY3" fmla="*/ 0 h 111646"/>
                <a:gd name="connsiteX4" fmla="*/ 194584 w 194584"/>
                <a:gd name="connsiteY4" fmla="*/ 0 h 111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584" h="111646">
                  <a:moveTo>
                    <a:pt x="194584" y="0"/>
                  </a:moveTo>
                  <a:lnTo>
                    <a:pt x="194584" y="111647"/>
                  </a:lnTo>
                  <a:lnTo>
                    <a:pt x="0" y="103672"/>
                  </a:lnTo>
                  <a:lnTo>
                    <a:pt x="0" y="0"/>
                  </a:lnTo>
                  <a:lnTo>
                    <a:pt x="194584" y="0"/>
                  </a:lnTo>
                  <a:close/>
                </a:path>
              </a:pathLst>
            </a:custGeom>
            <a:solidFill>
              <a:srgbClr val="F48462"/>
            </a:solidFill>
            <a:ln w="13283" cap="flat">
              <a:noFill/>
              <a:prstDash val="solid"/>
              <a:miter/>
            </a:ln>
          </p:spPr>
          <p:txBody>
            <a:bodyPr rtlCol="0" anchor="ctr"/>
            <a:lstStyle/>
            <a:p>
              <a:endParaRPr lang="zh-CN" altLang="en-US"/>
            </a:p>
          </p:txBody>
        </p:sp>
        <p:sp>
          <p:nvSpPr>
            <p:cNvPr id="19" name="îṡ1iḑè">
              <a:extLst>
                <a:ext uri="{FF2B5EF4-FFF2-40B4-BE49-F238E27FC236}">
                  <a16:creationId xmlns:a16="http://schemas.microsoft.com/office/drawing/2014/main" id="{70EE868D-8CC1-5A33-B03C-95ABFC8858BA}"/>
                </a:ext>
              </a:extLst>
            </p:cNvPr>
            <p:cNvSpPr/>
            <p:nvPr/>
          </p:nvSpPr>
          <p:spPr>
            <a:xfrm>
              <a:off x="5389299" y="2976350"/>
              <a:ext cx="1620207" cy="2428930"/>
            </a:xfrm>
            <a:custGeom>
              <a:avLst/>
              <a:gdLst>
                <a:gd name="connsiteX0" fmla="*/ 341183 w 857846"/>
                <a:gd name="connsiteY0" fmla="*/ 15040 h 1286038"/>
                <a:gd name="connsiteX1" fmla="*/ 99681 w 857846"/>
                <a:gd name="connsiteY1" fmla="*/ 639730 h 1286038"/>
                <a:gd name="connsiteX2" fmla="*/ -4 w 857846"/>
                <a:gd name="connsiteY2" fmla="*/ 1280635 h 1286038"/>
                <a:gd name="connsiteX3" fmla="*/ 354607 w 857846"/>
                <a:gd name="connsiteY3" fmla="*/ 1280635 h 1286038"/>
                <a:gd name="connsiteX4" fmla="*/ 404582 w 857846"/>
                <a:gd name="connsiteY4" fmla="*/ 881897 h 1286038"/>
                <a:gd name="connsiteX5" fmla="*/ 450038 w 857846"/>
                <a:gd name="connsiteY5" fmla="*/ 617268 h 1286038"/>
                <a:gd name="connsiteX6" fmla="*/ 510380 w 857846"/>
                <a:gd name="connsiteY6" fmla="*/ 1281034 h 1286038"/>
                <a:gd name="connsiteX7" fmla="*/ 857814 w 857846"/>
                <a:gd name="connsiteY7" fmla="*/ 1268540 h 1286038"/>
                <a:gd name="connsiteX8" fmla="*/ 777003 w 857846"/>
                <a:gd name="connsiteY8" fmla="*/ 152871 h 1286038"/>
                <a:gd name="connsiteX9" fmla="*/ 341183 w 857846"/>
                <a:gd name="connsiteY9" fmla="*/ 15040 h 128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846" h="1286038">
                  <a:moveTo>
                    <a:pt x="341183" y="15040"/>
                  </a:moveTo>
                  <a:cubicBezTo>
                    <a:pt x="341183" y="15040"/>
                    <a:pt x="189530" y="255214"/>
                    <a:pt x="99681" y="639730"/>
                  </a:cubicBezTo>
                  <a:cubicBezTo>
                    <a:pt x="50303" y="850543"/>
                    <a:pt x="16982" y="1064785"/>
                    <a:pt x="-4" y="1280635"/>
                  </a:cubicBezTo>
                  <a:lnTo>
                    <a:pt x="354607" y="1280635"/>
                  </a:lnTo>
                  <a:cubicBezTo>
                    <a:pt x="354607" y="1280635"/>
                    <a:pt x="394481" y="994607"/>
                    <a:pt x="404582" y="881897"/>
                  </a:cubicBezTo>
                  <a:cubicBezTo>
                    <a:pt x="414896" y="792925"/>
                    <a:pt x="430062" y="704578"/>
                    <a:pt x="450038" y="617268"/>
                  </a:cubicBezTo>
                  <a:cubicBezTo>
                    <a:pt x="450038" y="617268"/>
                    <a:pt x="498684" y="1270002"/>
                    <a:pt x="510380" y="1281034"/>
                  </a:cubicBezTo>
                  <a:cubicBezTo>
                    <a:pt x="522077" y="1292066"/>
                    <a:pt x="861403" y="1283426"/>
                    <a:pt x="857814" y="1268540"/>
                  </a:cubicBezTo>
                  <a:cubicBezTo>
                    <a:pt x="854225" y="1253654"/>
                    <a:pt x="786174" y="224245"/>
                    <a:pt x="777003" y="152871"/>
                  </a:cubicBezTo>
                  <a:cubicBezTo>
                    <a:pt x="749092" y="-67232"/>
                    <a:pt x="341183" y="15040"/>
                    <a:pt x="341183" y="15040"/>
                  </a:cubicBezTo>
                  <a:close/>
                </a:path>
              </a:pathLst>
            </a:custGeom>
            <a:solidFill>
              <a:srgbClr val="A76FA8"/>
            </a:solidFill>
            <a:ln w="13283" cap="flat">
              <a:noFill/>
              <a:prstDash val="solid"/>
              <a:miter/>
            </a:ln>
          </p:spPr>
          <p:txBody>
            <a:bodyPr rtlCol="0" anchor="ctr"/>
            <a:lstStyle/>
            <a:p>
              <a:endParaRPr lang="zh-CN" altLang="en-US"/>
            </a:p>
          </p:txBody>
        </p:sp>
        <p:sp>
          <p:nvSpPr>
            <p:cNvPr id="20" name="iṡ1îḋé">
              <a:extLst>
                <a:ext uri="{FF2B5EF4-FFF2-40B4-BE49-F238E27FC236}">
                  <a16:creationId xmlns:a16="http://schemas.microsoft.com/office/drawing/2014/main" id="{CB230245-7EC4-2FC2-CD2C-1416F5718E94}"/>
                </a:ext>
              </a:extLst>
            </p:cNvPr>
            <p:cNvSpPr/>
            <p:nvPr/>
          </p:nvSpPr>
          <p:spPr>
            <a:xfrm>
              <a:off x="6373091" y="5465335"/>
              <a:ext cx="676452" cy="536687"/>
            </a:xfrm>
            <a:custGeom>
              <a:avLst/>
              <a:gdLst>
                <a:gd name="connsiteX0" fmla="*/ -4 w 358159"/>
                <a:gd name="connsiteY0" fmla="*/ 224238 h 284158"/>
                <a:gd name="connsiteX1" fmla="*/ 20198 w 358159"/>
                <a:gd name="connsiteY1" fmla="*/ 272087 h 284158"/>
                <a:gd name="connsiteX2" fmla="*/ 239504 w 358159"/>
                <a:gd name="connsiteY2" fmla="*/ 281258 h 284158"/>
                <a:gd name="connsiteX3" fmla="*/ 357265 w 358159"/>
                <a:gd name="connsiteY3" fmla="*/ 258131 h 284158"/>
                <a:gd name="connsiteX4" fmla="*/ 346632 w 358159"/>
                <a:gd name="connsiteY4" fmla="*/ 215067 h 284158"/>
                <a:gd name="connsiteX5" fmla="*/ 345436 w 358159"/>
                <a:gd name="connsiteY5" fmla="*/ 212010 h 284158"/>
                <a:gd name="connsiteX6" fmla="*/ 334803 w 358159"/>
                <a:gd name="connsiteY6" fmla="*/ 186491 h 284158"/>
                <a:gd name="connsiteX7" fmla="*/ 324436 w 358159"/>
                <a:gd name="connsiteY7" fmla="*/ 168415 h 284158"/>
                <a:gd name="connsiteX8" fmla="*/ 289746 w 358159"/>
                <a:gd name="connsiteY8" fmla="*/ 111661 h 284158"/>
                <a:gd name="connsiteX9" fmla="*/ 266220 w 358159"/>
                <a:gd name="connsiteY9" fmla="*/ 30053 h 284158"/>
                <a:gd name="connsiteX10" fmla="*/ 242960 w 358159"/>
                <a:gd name="connsiteY10" fmla="*/ 6394 h 284158"/>
                <a:gd name="connsiteX11" fmla="*/ 40401 w 358159"/>
                <a:gd name="connsiteY11" fmla="*/ 4800 h 284158"/>
                <a:gd name="connsiteX12" fmla="*/ 20198 w 358159"/>
                <a:gd name="connsiteY12" fmla="*/ 122959 h 284158"/>
                <a:gd name="connsiteX13" fmla="*/ 20198 w 358159"/>
                <a:gd name="connsiteY13" fmla="*/ 137048 h 284158"/>
                <a:gd name="connsiteX14" fmla="*/ 5445 w 358159"/>
                <a:gd name="connsiteY14" fmla="*/ 197390 h 284158"/>
                <a:gd name="connsiteX15" fmla="*/ 1591 w 358159"/>
                <a:gd name="connsiteY15" fmla="*/ 212409 h 284158"/>
                <a:gd name="connsiteX16" fmla="*/ -4 w 358159"/>
                <a:gd name="connsiteY16" fmla="*/ 224238 h 284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8159" h="284158">
                  <a:moveTo>
                    <a:pt x="-4" y="224238"/>
                  </a:moveTo>
                  <a:cubicBezTo>
                    <a:pt x="-4" y="243909"/>
                    <a:pt x="6642" y="266505"/>
                    <a:pt x="20198" y="272087"/>
                  </a:cubicBezTo>
                  <a:cubicBezTo>
                    <a:pt x="33756" y="277669"/>
                    <a:pt x="143542" y="289631"/>
                    <a:pt x="239504" y="281258"/>
                  </a:cubicBezTo>
                  <a:cubicBezTo>
                    <a:pt x="331347" y="273283"/>
                    <a:pt x="350487" y="266505"/>
                    <a:pt x="357265" y="258131"/>
                  </a:cubicBezTo>
                  <a:cubicBezTo>
                    <a:pt x="360588" y="253878"/>
                    <a:pt x="354075" y="234074"/>
                    <a:pt x="346632" y="215067"/>
                  </a:cubicBezTo>
                  <a:lnTo>
                    <a:pt x="345436" y="212010"/>
                  </a:lnTo>
                  <a:cubicBezTo>
                    <a:pt x="341582" y="202441"/>
                    <a:pt x="337727" y="193137"/>
                    <a:pt x="334803" y="186491"/>
                  </a:cubicBezTo>
                  <a:cubicBezTo>
                    <a:pt x="331945" y="180138"/>
                    <a:pt x="328476" y="174090"/>
                    <a:pt x="324436" y="168415"/>
                  </a:cubicBezTo>
                  <a:cubicBezTo>
                    <a:pt x="310905" y="150777"/>
                    <a:pt x="299275" y="131744"/>
                    <a:pt x="289746" y="111661"/>
                  </a:cubicBezTo>
                  <a:cubicBezTo>
                    <a:pt x="283100" y="92123"/>
                    <a:pt x="272998" y="49857"/>
                    <a:pt x="266220" y="30053"/>
                  </a:cubicBezTo>
                  <a:cubicBezTo>
                    <a:pt x="262711" y="18888"/>
                    <a:pt x="254058" y="10089"/>
                    <a:pt x="242960" y="6394"/>
                  </a:cubicBezTo>
                  <a:cubicBezTo>
                    <a:pt x="242960" y="6394"/>
                    <a:pt x="53959" y="-6897"/>
                    <a:pt x="40401" y="4800"/>
                  </a:cubicBezTo>
                  <a:cubicBezTo>
                    <a:pt x="26844" y="16496"/>
                    <a:pt x="20198" y="109003"/>
                    <a:pt x="20198" y="122959"/>
                  </a:cubicBezTo>
                  <a:lnTo>
                    <a:pt x="20198" y="137048"/>
                  </a:lnTo>
                  <a:cubicBezTo>
                    <a:pt x="17102" y="157569"/>
                    <a:pt x="12170" y="177759"/>
                    <a:pt x="5445" y="197390"/>
                  </a:cubicBezTo>
                  <a:cubicBezTo>
                    <a:pt x="3850" y="202707"/>
                    <a:pt x="2521" y="207757"/>
                    <a:pt x="1591" y="212409"/>
                  </a:cubicBezTo>
                  <a:cubicBezTo>
                    <a:pt x="687" y="216290"/>
                    <a:pt x="142" y="220251"/>
                    <a:pt x="-4" y="224238"/>
                  </a:cubicBezTo>
                  <a:close/>
                </a:path>
              </a:pathLst>
            </a:custGeom>
            <a:solidFill>
              <a:srgbClr val="5D2866"/>
            </a:solidFill>
            <a:ln w="13283" cap="flat">
              <a:noFill/>
              <a:prstDash val="solid"/>
              <a:miter/>
            </a:ln>
          </p:spPr>
          <p:txBody>
            <a:bodyPr rtlCol="0" anchor="ctr"/>
            <a:lstStyle/>
            <a:p>
              <a:endParaRPr lang="zh-CN" altLang="en-US"/>
            </a:p>
          </p:txBody>
        </p:sp>
        <p:sp>
          <p:nvSpPr>
            <p:cNvPr id="21" name="iṡ1îďe">
              <a:extLst>
                <a:ext uri="{FF2B5EF4-FFF2-40B4-BE49-F238E27FC236}">
                  <a16:creationId xmlns:a16="http://schemas.microsoft.com/office/drawing/2014/main" id="{55453983-3EB6-CA62-CCCD-8C21E48A8F51}"/>
                </a:ext>
              </a:extLst>
            </p:cNvPr>
            <p:cNvSpPr/>
            <p:nvPr/>
          </p:nvSpPr>
          <p:spPr>
            <a:xfrm>
              <a:off x="4871875" y="5481087"/>
              <a:ext cx="1097808" cy="502736"/>
            </a:xfrm>
            <a:custGeom>
              <a:avLst/>
              <a:gdLst>
                <a:gd name="connsiteX0" fmla="*/ 4009 w 581253"/>
                <a:gd name="connsiteY0" fmla="*/ 256038 h 266182"/>
                <a:gd name="connsiteX1" fmla="*/ 565566 w 581253"/>
                <a:gd name="connsiteY1" fmla="*/ 256038 h 266182"/>
                <a:gd name="connsiteX2" fmla="*/ 573673 w 581253"/>
                <a:gd name="connsiteY2" fmla="*/ 204202 h 266182"/>
                <a:gd name="connsiteX3" fmla="*/ 578193 w 581253"/>
                <a:gd name="connsiteY3" fmla="*/ 54410 h 266182"/>
                <a:gd name="connsiteX4" fmla="*/ 581249 w 581253"/>
                <a:gd name="connsiteY4" fmla="*/ 9618 h 266182"/>
                <a:gd name="connsiteX5" fmla="*/ 322601 w 581253"/>
                <a:gd name="connsiteY5" fmla="*/ 979 h 266182"/>
                <a:gd name="connsiteX6" fmla="*/ 154865 w 581253"/>
                <a:gd name="connsiteY6" fmla="*/ 133892 h 266182"/>
                <a:gd name="connsiteX7" fmla="*/ 58637 w 581253"/>
                <a:gd name="connsiteY7" fmla="*/ 133892 h 266182"/>
                <a:gd name="connsiteX8" fmla="*/ 6269 w 581253"/>
                <a:gd name="connsiteY8" fmla="*/ 201544 h 266182"/>
                <a:gd name="connsiteX9" fmla="*/ 4009 w 581253"/>
                <a:gd name="connsiteY9" fmla="*/ 256038 h 266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1253" h="266182">
                  <a:moveTo>
                    <a:pt x="4009" y="256038"/>
                  </a:moveTo>
                  <a:cubicBezTo>
                    <a:pt x="16636" y="261222"/>
                    <a:pt x="553072" y="275975"/>
                    <a:pt x="565566" y="256038"/>
                  </a:cubicBezTo>
                  <a:cubicBezTo>
                    <a:pt x="570908" y="239278"/>
                    <a:pt x="573646" y="221800"/>
                    <a:pt x="573673" y="204202"/>
                  </a:cubicBezTo>
                  <a:cubicBezTo>
                    <a:pt x="578193" y="143993"/>
                    <a:pt x="578193" y="54410"/>
                    <a:pt x="578193" y="54410"/>
                  </a:cubicBezTo>
                  <a:cubicBezTo>
                    <a:pt x="580146" y="39564"/>
                    <a:pt x="581170" y="24597"/>
                    <a:pt x="581249" y="9618"/>
                  </a:cubicBezTo>
                  <a:cubicBezTo>
                    <a:pt x="581249" y="-4338"/>
                    <a:pt x="322601" y="979"/>
                    <a:pt x="322601" y="979"/>
                  </a:cubicBezTo>
                  <a:lnTo>
                    <a:pt x="154865" y="133892"/>
                  </a:lnTo>
                  <a:cubicBezTo>
                    <a:pt x="122967" y="129107"/>
                    <a:pt x="90536" y="129107"/>
                    <a:pt x="58637" y="133892"/>
                  </a:cubicBezTo>
                  <a:cubicBezTo>
                    <a:pt x="32054" y="138145"/>
                    <a:pt x="14775" y="170841"/>
                    <a:pt x="6269" y="201544"/>
                  </a:cubicBezTo>
                  <a:cubicBezTo>
                    <a:pt x="-1307" y="228127"/>
                    <a:pt x="-1972" y="253513"/>
                    <a:pt x="4009" y="256038"/>
                  </a:cubicBezTo>
                  <a:close/>
                </a:path>
              </a:pathLst>
            </a:custGeom>
            <a:solidFill>
              <a:srgbClr val="5D2866"/>
            </a:solidFill>
            <a:ln w="13283" cap="flat">
              <a:noFill/>
              <a:prstDash val="solid"/>
              <a:miter/>
            </a:ln>
          </p:spPr>
          <p:txBody>
            <a:bodyPr rtlCol="0" anchor="ctr"/>
            <a:lstStyle/>
            <a:p>
              <a:endParaRPr lang="zh-CN" altLang="en-US"/>
            </a:p>
          </p:txBody>
        </p:sp>
        <p:sp>
          <p:nvSpPr>
            <p:cNvPr id="22" name="išḷïdé">
              <a:extLst>
                <a:ext uri="{FF2B5EF4-FFF2-40B4-BE49-F238E27FC236}">
                  <a16:creationId xmlns:a16="http://schemas.microsoft.com/office/drawing/2014/main" id="{0A543880-CB59-BB46-2D18-F9FEF89E9BDC}"/>
                </a:ext>
              </a:extLst>
            </p:cNvPr>
            <p:cNvSpPr/>
            <p:nvPr/>
          </p:nvSpPr>
          <p:spPr>
            <a:xfrm>
              <a:off x="4871875" y="5860516"/>
              <a:ext cx="1083499" cy="123307"/>
            </a:xfrm>
            <a:custGeom>
              <a:avLst/>
              <a:gdLst>
                <a:gd name="connsiteX0" fmla="*/ 4009 w 573677"/>
                <a:gd name="connsiteY0" fmla="*/ 55144 h 65287"/>
                <a:gd name="connsiteX1" fmla="*/ 565566 w 573677"/>
                <a:gd name="connsiteY1" fmla="*/ 55144 h 65287"/>
                <a:gd name="connsiteX2" fmla="*/ 573673 w 573677"/>
                <a:gd name="connsiteY2" fmla="*/ 3308 h 65287"/>
                <a:gd name="connsiteX3" fmla="*/ 6269 w 573677"/>
                <a:gd name="connsiteY3" fmla="*/ -15 h 65287"/>
                <a:gd name="connsiteX4" fmla="*/ 4009 w 573677"/>
                <a:gd name="connsiteY4" fmla="*/ 55144 h 6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677" h="65287">
                  <a:moveTo>
                    <a:pt x="4009" y="55144"/>
                  </a:moveTo>
                  <a:cubicBezTo>
                    <a:pt x="16636" y="60327"/>
                    <a:pt x="553072" y="75081"/>
                    <a:pt x="565566" y="55144"/>
                  </a:cubicBezTo>
                  <a:cubicBezTo>
                    <a:pt x="570908" y="38383"/>
                    <a:pt x="573646" y="20905"/>
                    <a:pt x="573673" y="3308"/>
                  </a:cubicBezTo>
                  <a:cubicBezTo>
                    <a:pt x="471729" y="10485"/>
                    <a:pt x="220790" y="24308"/>
                    <a:pt x="6269" y="-15"/>
                  </a:cubicBezTo>
                  <a:cubicBezTo>
                    <a:pt x="-1307" y="27232"/>
                    <a:pt x="-1972" y="52618"/>
                    <a:pt x="4009" y="55144"/>
                  </a:cubicBezTo>
                  <a:close/>
                </a:path>
              </a:pathLst>
            </a:custGeom>
            <a:solidFill>
              <a:srgbClr val="FCBC49"/>
            </a:solidFill>
            <a:ln w="13283" cap="flat">
              <a:noFill/>
              <a:prstDash val="solid"/>
              <a:miter/>
            </a:ln>
          </p:spPr>
          <p:txBody>
            <a:bodyPr rtlCol="0" anchor="ctr"/>
            <a:lstStyle/>
            <a:p>
              <a:endParaRPr lang="zh-CN" altLang="en-US"/>
            </a:p>
          </p:txBody>
        </p:sp>
        <p:sp>
          <p:nvSpPr>
            <p:cNvPr id="23" name="ïṩliḍe">
              <a:extLst>
                <a:ext uri="{FF2B5EF4-FFF2-40B4-BE49-F238E27FC236}">
                  <a16:creationId xmlns:a16="http://schemas.microsoft.com/office/drawing/2014/main" id="{BE160FA9-2249-79D9-D683-38D8BDD16D49}"/>
                </a:ext>
              </a:extLst>
            </p:cNvPr>
            <p:cNvSpPr/>
            <p:nvPr/>
          </p:nvSpPr>
          <p:spPr>
            <a:xfrm>
              <a:off x="6373091" y="5838174"/>
              <a:ext cx="676452" cy="163850"/>
            </a:xfrm>
            <a:custGeom>
              <a:avLst/>
              <a:gdLst>
                <a:gd name="connsiteX0" fmla="*/ -4 w 358159"/>
                <a:gd name="connsiteY0" fmla="*/ 26833 h 86753"/>
                <a:gd name="connsiteX1" fmla="*/ 20198 w 358159"/>
                <a:gd name="connsiteY1" fmla="*/ 74682 h 86753"/>
                <a:gd name="connsiteX2" fmla="*/ 239504 w 358159"/>
                <a:gd name="connsiteY2" fmla="*/ 83853 h 86753"/>
                <a:gd name="connsiteX3" fmla="*/ 357265 w 358159"/>
                <a:gd name="connsiteY3" fmla="*/ 60726 h 86753"/>
                <a:gd name="connsiteX4" fmla="*/ 346632 w 358159"/>
                <a:gd name="connsiteY4" fmla="*/ 17662 h 86753"/>
                <a:gd name="connsiteX5" fmla="*/ 5445 w 358159"/>
                <a:gd name="connsiteY5" fmla="*/ -15 h 86753"/>
                <a:gd name="connsiteX6" fmla="*/ 1591 w 358159"/>
                <a:gd name="connsiteY6" fmla="*/ 15004 h 86753"/>
                <a:gd name="connsiteX7" fmla="*/ -4 w 358159"/>
                <a:gd name="connsiteY7" fmla="*/ 26833 h 86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159" h="86753">
                  <a:moveTo>
                    <a:pt x="-4" y="26833"/>
                  </a:moveTo>
                  <a:cubicBezTo>
                    <a:pt x="-4" y="46504"/>
                    <a:pt x="6642" y="69099"/>
                    <a:pt x="20198" y="74682"/>
                  </a:cubicBezTo>
                  <a:cubicBezTo>
                    <a:pt x="33756" y="80264"/>
                    <a:pt x="143542" y="92226"/>
                    <a:pt x="239504" y="83853"/>
                  </a:cubicBezTo>
                  <a:cubicBezTo>
                    <a:pt x="331347" y="75878"/>
                    <a:pt x="350487" y="69099"/>
                    <a:pt x="357265" y="60726"/>
                  </a:cubicBezTo>
                  <a:cubicBezTo>
                    <a:pt x="360588" y="56473"/>
                    <a:pt x="354075" y="36669"/>
                    <a:pt x="346632" y="17662"/>
                  </a:cubicBezTo>
                  <a:cubicBezTo>
                    <a:pt x="261435" y="24175"/>
                    <a:pt x="107389" y="29890"/>
                    <a:pt x="5445" y="-15"/>
                  </a:cubicBezTo>
                  <a:cubicBezTo>
                    <a:pt x="3850" y="5301"/>
                    <a:pt x="2521" y="10352"/>
                    <a:pt x="1591" y="15004"/>
                  </a:cubicBezTo>
                  <a:cubicBezTo>
                    <a:pt x="687" y="18885"/>
                    <a:pt x="142" y="22846"/>
                    <a:pt x="-4" y="26833"/>
                  </a:cubicBezTo>
                  <a:close/>
                </a:path>
              </a:pathLst>
            </a:custGeom>
            <a:solidFill>
              <a:srgbClr val="FCBC49"/>
            </a:solidFill>
            <a:ln w="13283" cap="flat">
              <a:noFill/>
              <a:prstDash val="solid"/>
              <a:miter/>
            </a:ln>
          </p:spPr>
          <p:txBody>
            <a:bodyPr rtlCol="0" anchor="ctr"/>
            <a:lstStyle/>
            <a:p>
              <a:endParaRPr lang="zh-CN" altLang="en-US"/>
            </a:p>
          </p:txBody>
        </p:sp>
        <p:sp>
          <p:nvSpPr>
            <p:cNvPr id="24" name="ïṧ1íďe">
              <a:extLst>
                <a:ext uri="{FF2B5EF4-FFF2-40B4-BE49-F238E27FC236}">
                  <a16:creationId xmlns:a16="http://schemas.microsoft.com/office/drawing/2014/main" id="{4B795234-3627-2E75-871F-FA89E4D170E6}"/>
                </a:ext>
              </a:extLst>
            </p:cNvPr>
            <p:cNvSpPr/>
            <p:nvPr/>
          </p:nvSpPr>
          <p:spPr>
            <a:xfrm>
              <a:off x="5981374" y="3477041"/>
              <a:ext cx="265488" cy="673198"/>
            </a:xfrm>
            <a:custGeom>
              <a:avLst/>
              <a:gdLst>
                <a:gd name="connsiteX0" fmla="*/ 136554 w 140567"/>
                <a:gd name="connsiteY0" fmla="*/ 355757 h 356436"/>
                <a:gd name="connsiteX1" fmla="*/ 132700 w 140567"/>
                <a:gd name="connsiteY1" fmla="*/ 352168 h 356436"/>
                <a:gd name="connsiteX2" fmla="*/ 118212 w 140567"/>
                <a:gd name="connsiteY2" fmla="*/ 147748 h 356436"/>
                <a:gd name="connsiteX3" fmla="*/ 114889 w 140567"/>
                <a:gd name="connsiteY3" fmla="*/ 57633 h 356436"/>
                <a:gd name="connsiteX4" fmla="*/ 2313 w 140567"/>
                <a:gd name="connsiteY4" fmla="*/ 7525 h 356436"/>
                <a:gd name="connsiteX5" fmla="*/ 319 w 140567"/>
                <a:gd name="connsiteY5" fmla="*/ 2342 h 356436"/>
                <a:gd name="connsiteX6" fmla="*/ 5369 w 140567"/>
                <a:gd name="connsiteY6" fmla="*/ 295 h 356436"/>
                <a:gd name="connsiteX7" fmla="*/ 5502 w 140567"/>
                <a:gd name="connsiteY7" fmla="*/ 348 h 356436"/>
                <a:gd name="connsiteX8" fmla="*/ 120471 w 140567"/>
                <a:gd name="connsiteY8" fmla="*/ 51387 h 356436"/>
                <a:gd name="connsiteX9" fmla="*/ 122731 w 140567"/>
                <a:gd name="connsiteY9" fmla="*/ 54975 h 356436"/>
                <a:gd name="connsiteX10" fmla="*/ 126186 w 140567"/>
                <a:gd name="connsiteY10" fmla="*/ 148014 h 356436"/>
                <a:gd name="connsiteX11" fmla="*/ 140541 w 140567"/>
                <a:gd name="connsiteY11" fmla="*/ 352168 h 356436"/>
                <a:gd name="connsiteX12" fmla="*/ 137112 w 140567"/>
                <a:gd name="connsiteY12" fmla="*/ 356408 h 356436"/>
                <a:gd name="connsiteX13" fmla="*/ 136953 w 140567"/>
                <a:gd name="connsiteY13" fmla="*/ 356421 h 356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0567" h="356436">
                  <a:moveTo>
                    <a:pt x="136554" y="355757"/>
                  </a:moveTo>
                  <a:cubicBezTo>
                    <a:pt x="134520" y="355757"/>
                    <a:pt x="132846" y="354188"/>
                    <a:pt x="132700" y="352168"/>
                  </a:cubicBezTo>
                  <a:cubicBezTo>
                    <a:pt x="132700" y="350706"/>
                    <a:pt x="121535" y="210084"/>
                    <a:pt x="118212" y="147748"/>
                  </a:cubicBezTo>
                  <a:cubicBezTo>
                    <a:pt x="115554" y="95514"/>
                    <a:pt x="115022" y="66007"/>
                    <a:pt x="114889" y="57633"/>
                  </a:cubicBezTo>
                  <a:lnTo>
                    <a:pt x="2313" y="7525"/>
                  </a:lnTo>
                  <a:cubicBezTo>
                    <a:pt x="358" y="6621"/>
                    <a:pt x="-532" y="4322"/>
                    <a:pt x="319" y="2342"/>
                  </a:cubicBezTo>
                  <a:cubicBezTo>
                    <a:pt x="1143" y="375"/>
                    <a:pt x="3402" y="-543"/>
                    <a:pt x="5369" y="295"/>
                  </a:cubicBezTo>
                  <a:cubicBezTo>
                    <a:pt x="5409" y="308"/>
                    <a:pt x="5463" y="321"/>
                    <a:pt x="5502" y="348"/>
                  </a:cubicBezTo>
                  <a:lnTo>
                    <a:pt x="120471" y="51387"/>
                  </a:lnTo>
                  <a:cubicBezTo>
                    <a:pt x="121880" y="52024"/>
                    <a:pt x="122757" y="53433"/>
                    <a:pt x="122731" y="54975"/>
                  </a:cubicBezTo>
                  <a:cubicBezTo>
                    <a:pt x="122731" y="54975"/>
                    <a:pt x="122731" y="85146"/>
                    <a:pt x="126186" y="148014"/>
                  </a:cubicBezTo>
                  <a:cubicBezTo>
                    <a:pt x="129642" y="210882"/>
                    <a:pt x="140408" y="350839"/>
                    <a:pt x="140541" y="352168"/>
                  </a:cubicBezTo>
                  <a:cubicBezTo>
                    <a:pt x="140768" y="354281"/>
                    <a:pt x="139225" y="356182"/>
                    <a:pt x="137112" y="356408"/>
                  </a:cubicBezTo>
                  <a:cubicBezTo>
                    <a:pt x="137059" y="356408"/>
                    <a:pt x="137006" y="356421"/>
                    <a:pt x="136953" y="356421"/>
                  </a:cubicBezTo>
                  <a:close/>
                </a:path>
              </a:pathLst>
            </a:custGeom>
            <a:solidFill>
              <a:srgbClr val="FCBC49"/>
            </a:solidFill>
            <a:ln w="13283" cap="flat">
              <a:noFill/>
              <a:prstDash val="solid"/>
              <a:miter/>
            </a:ln>
          </p:spPr>
          <p:txBody>
            <a:bodyPr rtlCol="0" anchor="ctr"/>
            <a:lstStyle/>
            <a:p>
              <a:endParaRPr lang="zh-CN" altLang="en-US"/>
            </a:p>
          </p:txBody>
        </p:sp>
        <p:sp>
          <p:nvSpPr>
            <p:cNvPr id="25" name="íṧļídé">
              <a:extLst>
                <a:ext uri="{FF2B5EF4-FFF2-40B4-BE49-F238E27FC236}">
                  <a16:creationId xmlns:a16="http://schemas.microsoft.com/office/drawing/2014/main" id="{6C3933AE-92EE-D7C2-F334-0A1E7BC66067}"/>
                </a:ext>
              </a:extLst>
            </p:cNvPr>
            <p:cNvSpPr/>
            <p:nvPr/>
          </p:nvSpPr>
          <p:spPr>
            <a:xfrm>
              <a:off x="6529518" y="5550885"/>
              <a:ext cx="301522" cy="110128"/>
            </a:xfrm>
            <a:custGeom>
              <a:avLst/>
              <a:gdLst>
                <a:gd name="connsiteX0" fmla="*/ 155219 w 159646"/>
                <a:gd name="connsiteY0" fmla="*/ 58258 h 58309"/>
                <a:gd name="connsiteX1" fmla="*/ 154289 w 159646"/>
                <a:gd name="connsiteY1" fmla="*/ 58258 h 58309"/>
                <a:gd name="connsiteX2" fmla="*/ 42776 w 159646"/>
                <a:gd name="connsiteY2" fmla="*/ 44966 h 58309"/>
                <a:gd name="connsiteX3" fmla="*/ 4497 w 159646"/>
                <a:gd name="connsiteY3" fmla="*/ 51612 h 58309"/>
                <a:gd name="connsiteX4" fmla="*/ 31 w 159646"/>
                <a:gd name="connsiteY4" fmla="*/ 48170 h 58309"/>
                <a:gd name="connsiteX5" fmla="*/ 1306 w 159646"/>
                <a:gd name="connsiteY5" fmla="*/ 44701 h 58309"/>
                <a:gd name="connsiteX6" fmla="*/ 110827 w 159646"/>
                <a:gd name="connsiteY6" fmla="*/ 3232 h 58309"/>
                <a:gd name="connsiteX7" fmla="*/ 112913 w 159646"/>
                <a:gd name="connsiteY7" fmla="*/ 8057 h 58309"/>
                <a:gd name="connsiteX8" fmla="*/ 112820 w 159646"/>
                <a:gd name="connsiteY8" fmla="*/ 8283 h 58309"/>
                <a:gd name="connsiteX9" fmla="*/ 108102 w 159646"/>
                <a:gd name="connsiteY9" fmla="*/ 10595 h 58309"/>
                <a:gd name="connsiteX10" fmla="*/ 107636 w 159646"/>
                <a:gd name="connsiteY10" fmla="*/ 10409 h 58309"/>
                <a:gd name="connsiteX11" fmla="*/ 18718 w 159646"/>
                <a:gd name="connsiteY11" fmla="*/ 41112 h 58309"/>
                <a:gd name="connsiteX12" fmla="*/ 41446 w 159646"/>
                <a:gd name="connsiteY12" fmla="*/ 37258 h 58309"/>
                <a:gd name="connsiteX13" fmla="*/ 156283 w 159646"/>
                <a:gd name="connsiteY13" fmla="*/ 50549 h 58309"/>
                <a:gd name="connsiteX14" fmla="*/ 159606 w 159646"/>
                <a:gd name="connsiteY14" fmla="*/ 54935 h 58309"/>
                <a:gd name="connsiteX15" fmla="*/ 155219 w 159646"/>
                <a:gd name="connsiteY15" fmla="*/ 58258 h 58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646" h="58309">
                  <a:moveTo>
                    <a:pt x="155219" y="58258"/>
                  </a:moveTo>
                  <a:lnTo>
                    <a:pt x="154289" y="58258"/>
                  </a:lnTo>
                  <a:cubicBezTo>
                    <a:pt x="153491" y="58258"/>
                    <a:pt x="79725" y="38454"/>
                    <a:pt x="42776" y="44966"/>
                  </a:cubicBezTo>
                  <a:lnTo>
                    <a:pt x="4497" y="51612"/>
                  </a:lnTo>
                  <a:cubicBezTo>
                    <a:pt x="2317" y="51891"/>
                    <a:pt x="310" y="50363"/>
                    <a:pt x="31" y="48170"/>
                  </a:cubicBezTo>
                  <a:cubicBezTo>
                    <a:pt x="-142" y="46880"/>
                    <a:pt x="336" y="45578"/>
                    <a:pt x="1306" y="44701"/>
                  </a:cubicBezTo>
                  <a:cubicBezTo>
                    <a:pt x="4098" y="42308"/>
                    <a:pt x="70820" y="-13914"/>
                    <a:pt x="110827" y="3232"/>
                  </a:cubicBezTo>
                  <a:cubicBezTo>
                    <a:pt x="112741" y="3990"/>
                    <a:pt x="113671" y="6156"/>
                    <a:pt x="112913" y="8057"/>
                  </a:cubicBezTo>
                  <a:cubicBezTo>
                    <a:pt x="112887" y="8136"/>
                    <a:pt x="112860" y="8216"/>
                    <a:pt x="112820" y="8283"/>
                  </a:cubicBezTo>
                  <a:cubicBezTo>
                    <a:pt x="112156" y="10223"/>
                    <a:pt x="110042" y="11260"/>
                    <a:pt x="108102" y="10595"/>
                  </a:cubicBezTo>
                  <a:cubicBezTo>
                    <a:pt x="107942" y="10542"/>
                    <a:pt x="107783" y="10489"/>
                    <a:pt x="107636" y="10409"/>
                  </a:cubicBezTo>
                  <a:cubicBezTo>
                    <a:pt x="81054" y="-756"/>
                    <a:pt x="39453" y="25960"/>
                    <a:pt x="18718" y="41112"/>
                  </a:cubicBezTo>
                  <a:lnTo>
                    <a:pt x="41446" y="37258"/>
                  </a:lnTo>
                  <a:cubicBezTo>
                    <a:pt x="80124" y="30479"/>
                    <a:pt x="153226" y="50549"/>
                    <a:pt x="156283" y="50549"/>
                  </a:cubicBezTo>
                  <a:cubicBezTo>
                    <a:pt x="158409" y="50841"/>
                    <a:pt x="159898" y="52808"/>
                    <a:pt x="159606" y="54935"/>
                  </a:cubicBezTo>
                  <a:cubicBezTo>
                    <a:pt x="159313" y="57062"/>
                    <a:pt x="157346" y="58550"/>
                    <a:pt x="155219" y="58258"/>
                  </a:cubicBezTo>
                  <a:close/>
                </a:path>
              </a:pathLst>
            </a:custGeom>
            <a:solidFill>
              <a:srgbClr val="A49CF2"/>
            </a:solidFill>
            <a:ln w="13283" cap="flat">
              <a:noFill/>
              <a:prstDash val="solid"/>
              <a:miter/>
            </a:ln>
          </p:spPr>
          <p:txBody>
            <a:bodyPr rtlCol="0" anchor="ctr"/>
            <a:lstStyle/>
            <a:p>
              <a:endParaRPr lang="zh-CN" altLang="en-US"/>
            </a:p>
          </p:txBody>
        </p:sp>
        <p:sp>
          <p:nvSpPr>
            <p:cNvPr id="26" name="ïṩlídè">
              <a:extLst>
                <a:ext uri="{FF2B5EF4-FFF2-40B4-BE49-F238E27FC236}">
                  <a16:creationId xmlns:a16="http://schemas.microsoft.com/office/drawing/2014/main" id="{3A84CF83-CDDD-97E5-E533-0FCA5E4651C7}"/>
                </a:ext>
              </a:extLst>
            </p:cNvPr>
            <p:cNvSpPr/>
            <p:nvPr/>
          </p:nvSpPr>
          <p:spPr>
            <a:xfrm>
              <a:off x="5232885" y="5572503"/>
              <a:ext cx="194815" cy="108273"/>
            </a:xfrm>
            <a:custGeom>
              <a:avLst/>
              <a:gdLst>
                <a:gd name="connsiteX0" fmla="*/ 3995 w 103148"/>
                <a:gd name="connsiteY0" fmla="*/ 57046 h 57327"/>
                <a:gd name="connsiteX1" fmla="*/ 7 w 103148"/>
                <a:gd name="connsiteY1" fmla="*/ 53591 h 57327"/>
                <a:gd name="connsiteX2" fmla="*/ 3596 w 103148"/>
                <a:gd name="connsiteY2" fmla="*/ 49204 h 57327"/>
                <a:gd name="connsiteX3" fmla="*/ 91717 w 103148"/>
                <a:gd name="connsiteY3" fmla="*/ 40166 h 57327"/>
                <a:gd name="connsiteX4" fmla="*/ 63274 w 103148"/>
                <a:gd name="connsiteY4" fmla="*/ 6938 h 57327"/>
                <a:gd name="connsiteX5" fmla="*/ 62982 w 103148"/>
                <a:gd name="connsiteY5" fmla="*/ 1303 h 57327"/>
                <a:gd name="connsiteX6" fmla="*/ 68617 w 103148"/>
                <a:gd name="connsiteY6" fmla="*/ 1010 h 57327"/>
                <a:gd name="connsiteX7" fmla="*/ 69255 w 103148"/>
                <a:gd name="connsiteY7" fmla="*/ 1755 h 57327"/>
                <a:gd name="connsiteX8" fmla="*/ 102616 w 103148"/>
                <a:gd name="connsiteY8" fmla="*/ 40964 h 57327"/>
                <a:gd name="connsiteX9" fmla="*/ 102616 w 103148"/>
                <a:gd name="connsiteY9" fmla="*/ 45084 h 57327"/>
                <a:gd name="connsiteX10" fmla="*/ 99293 w 103148"/>
                <a:gd name="connsiteY10" fmla="*/ 47477 h 57327"/>
                <a:gd name="connsiteX11" fmla="*/ 3729 w 103148"/>
                <a:gd name="connsiteY11" fmla="*/ 57312 h 57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148" h="57327">
                  <a:moveTo>
                    <a:pt x="3995" y="57046"/>
                  </a:moveTo>
                  <a:cubicBezTo>
                    <a:pt x="1988" y="57060"/>
                    <a:pt x="273" y="55584"/>
                    <a:pt x="7" y="53591"/>
                  </a:cubicBezTo>
                  <a:cubicBezTo>
                    <a:pt x="-152" y="51411"/>
                    <a:pt x="1430" y="49484"/>
                    <a:pt x="3596" y="49204"/>
                  </a:cubicBezTo>
                  <a:lnTo>
                    <a:pt x="91717" y="40166"/>
                  </a:lnTo>
                  <a:lnTo>
                    <a:pt x="63274" y="6938"/>
                  </a:lnTo>
                  <a:cubicBezTo>
                    <a:pt x="61639" y="5463"/>
                    <a:pt x="61506" y="2938"/>
                    <a:pt x="62982" y="1303"/>
                  </a:cubicBezTo>
                  <a:cubicBezTo>
                    <a:pt x="64456" y="-332"/>
                    <a:pt x="66982" y="-465"/>
                    <a:pt x="68617" y="1010"/>
                  </a:cubicBezTo>
                  <a:cubicBezTo>
                    <a:pt x="68857" y="1236"/>
                    <a:pt x="69069" y="1489"/>
                    <a:pt x="69255" y="1755"/>
                  </a:cubicBezTo>
                  <a:lnTo>
                    <a:pt x="102616" y="40964"/>
                  </a:lnTo>
                  <a:cubicBezTo>
                    <a:pt x="103320" y="42240"/>
                    <a:pt x="103320" y="43808"/>
                    <a:pt x="102616" y="45084"/>
                  </a:cubicBezTo>
                  <a:cubicBezTo>
                    <a:pt x="102031" y="46427"/>
                    <a:pt x="100755" y="47357"/>
                    <a:pt x="99293" y="47477"/>
                  </a:cubicBezTo>
                  <a:lnTo>
                    <a:pt x="3729" y="57312"/>
                  </a:lnTo>
                  <a:close/>
                </a:path>
              </a:pathLst>
            </a:custGeom>
            <a:solidFill>
              <a:srgbClr val="A49CF2"/>
            </a:solidFill>
            <a:ln w="13283" cap="flat">
              <a:noFill/>
              <a:prstDash val="solid"/>
              <a:miter/>
            </a:ln>
          </p:spPr>
          <p:txBody>
            <a:bodyPr rtlCol="0" anchor="ctr"/>
            <a:lstStyle/>
            <a:p>
              <a:endParaRPr lang="zh-CN" altLang="en-US"/>
            </a:p>
          </p:txBody>
        </p:sp>
        <p:sp>
          <p:nvSpPr>
            <p:cNvPr id="27" name="i$ļiďé">
              <a:extLst>
                <a:ext uri="{FF2B5EF4-FFF2-40B4-BE49-F238E27FC236}">
                  <a16:creationId xmlns:a16="http://schemas.microsoft.com/office/drawing/2014/main" id="{AA3EB5BB-7C55-70BF-BAEC-97E16B0CA720}"/>
                </a:ext>
              </a:extLst>
            </p:cNvPr>
            <p:cNvSpPr/>
            <p:nvPr/>
          </p:nvSpPr>
          <p:spPr>
            <a:xfrm>
              <a:off x="5960395" y="1961089"/>
              <a:ext cx="931537" cy="1255928"/>
            </a:xfrm>
            <a:custGeom>
              <a:avLst/>
              <a:gdLst>
                <a:gd name="connsiteX0" fmla="*/ 304499 w 493218"/>
                <a:gd name="connsiteY0" fmla="*/ 6848 h 664972"/>
                <a:gd name="connsiteX1" fmla="*/ 465589 w 493218"/>
                <a:gd name="connsiteY1" fmla="*/ 61475 h 664972"/>
                <a:gd name="connsiteX2" fmla="*/ 474627 w 493218"/>
                <a:gd name="connsiteY2" fmla="*/ 654797 h 664972"/>
                <a:gd name="connsiteX3" fmla="*/ 172783 w 493218"/>
                <a:gd name="connsiteY3" fmla="*/ 654797 h 664972"/>
                <a:gd name="connsiteX4" fmla="*/ -4 w 493218"/>
                <a:gd name="connsiteY4" fmla="*/ 585284 h 664972"/>
                <a:gd name="connsiteX5" fmla="*/ 63794 w 493218"/>
                <a:gd name="connsiteY5" fmla="*/ 32899 h 664972"/>
                <a:gd name="connsiteX6" fmla="*/ 304499 w 493218"/>
                <a:gd name="connsiteY6" fmla="*/ 6848 h 664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3218" h="664972">
                  <a:moveTo>
                    <a:pt x="304499" y="6848"/>
                  </a:moveTo>
                  <a:cubicBezTo>
                    <a:pt x="304499" y="6848"/>
                    <a:pt x="409234" y="6848"/>
                    <a:pt x="465589" y="61475"/>
                  </a:cubicBezTo>
                  <a:cubicBezTo>
                    <a:pt x="521944" y="116102"/>
                    <a:pt x="474627" y="654797"/>
                    <a:pt x="474627" y="654797"/>
                  </a:cubicBezTo>
                  <a:cubicBezTo>
                    <a:pt x="474627" y="654797"/>
                    <a:pt x="279511" y="677658"/>
                    <a:pt x="172783" y="654797"/>
                  </a:cubicBezTo>
                  <a:cubicBezTo>
                    <a:pt x="111403" y="642436"/>
                    <a:pt x="52828" y="618871"/>
                    <a:pt x="-4" y="585284"/>
                  </a:cubicBezTo>
                  <a:cubicBezTo>
                    <a:pt x="-4" y="585284"/>
                    <a:pt x="34420" y="85931"/>
                    <a:pt x="63794" y="32899"/>
                  </a:cubicBezTo>
                  <a:cubicBezTo>
                    <a:pt x="93168" y="-20133"/>
                    <a:pt x="304499" y="6848"/>
                    <a:pt x="304499" y="6848"/>
                  </a:cubicBezTo>
                  <a:close/>
                </a:path>
              </a:pathLst>
            </a:custGeom>
            <a:solidFill>
              <a:srgbClr val="A49CF2"/>
            </a:solidFill>
            <a:ln w="13283" cap="flat">
              <a:noFill/>
              <a:prstDash val="solid"/>
              <a:miter/>
            </a:ln>
          </p:spPr>
          <p:txBody>
            <a:bodyPr rtlCol="0" anchor="ctr"/>
            <a:lstStyle/>
            <a:p>
              <a:endParaRPr lang="zh-CN" altLang="en-US"/>
            </a:p>
          </p:txBody>
        </p:sp>
        <p:sp>
          <p:nvSpPr>
            <p:cNvPr id="28" name="îṧlîḋe">
              <a:extLst>
                <a:ext uri="{FF2B5EF4-FFF2-40B4-BE49-F238E27FC236}">
                  <a16:creationId xmlns:a16="http://schemas.microsoft.com/office/drawing/2014/main" id="{049159E3-E9AD-72F6-6912-064DE394FB39}"/>
                </a:ext>
              </a:extLst>
            </p:cNvPr>
            <p:cNvSpPr/>
            <p:nvPr/>
          </p:nvSpPr>
          <p:spPr>
            <a:xfrm>
              <a:off x="6352255" y="1854308"/>
              <a:ext cx="222412" cy="215245"/>
            </a:xfrm>
            <a:custGeom>
              <a:avLst/>
              <a:gdLst>
                <a:gd name="connsiteX0" fmla="*/ 117756 w 117760"/>
                <a:gd name="connsiteY0" fmla="*/ 24839 h 113965"/>
                <a:gd name="connsiteX1" fmla="*/ 117756 w 117760"/>
                <a:gd name="connsiteY1" fmla="*/ 92492 h 113965"/>
                <a:gd name="connsiteX2" fmla="*/ 59275 w 117760"/>
                <a:gd name="connsiteY2" fmla="*/ 113891 h 113965"/>
                <a:gd name="connsiteX3" fmla="*/ -4 w 117760"/>
                <a:gd name="connsiteY3" fmla="*/ 79732 h 113965"/>
                <a:gd name="connsiteX4" fmla="*/ 1724 w 117760"/>
                <a:gd name="connsiteY4" fmla="*/ -15 h 113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760" h="113965">
                  <a:moveTo>
                    <a:pt x="117756" y="24839"/>
                  </a:moveTo>
                  <a:lnTo>
                    <a:pt x="117756" y="92492"/>
                  </a:lnTo>
                  <a:cubicBezTo>
                    <a:pt x="100957" y="105511"/>
                    <a:pt x="80514" y="112988"/>
                    <a:pt x="59275" y="113891"/>
                  </a:cubicBezTo>
                  <a:cubicBezTo>
                    <a:pt x="34567" y="114958"/>
                    <a:pt x="11466" y="101647"/>
                    <a:pt x="-4" y="79732"/>
                  </a:cubicBezTo>
                  <a:lnTo>
                    <a:pt x="1724" y="-15"/>
                  </a:lnTo>
                  <a:close/>
                </a:path>
              </a:pathLst>
            </a:custGeom>
            <a:solidFill>
              <a:srgbClr val="F48462"/>
            </a:solidFill>
            <a:ln w="13283" cap="flat">
              <a:noFill/>
              <a:prstDash val="solid"/>
              <a:miter/>
            </a:ln>
          </p:spPr>
          <p:txBody>
            <a:bodyPr rtlCol="0" anchor="ctr"/>
            <a:lstStyle/>
            <a:p>
              <a:endParaRPr lang="zh-CN" altLang="en-US"/>
            </a:p>
          </p:txBody>
        </p:sp>
        <p:sp>
          <p:nvSpPr>
            <p:cNvPr id="29" name="išḻïḓè">
              <a:extLst>
                <a:ext uri="{FF2B5EF4-FFF2-40B4-BE49-F238E27FC236}">
                  <a16:creationId xmlns:a16="http://schemas.microsoft.com/office/drawing/2014/main" id="{D09477CC-BFAC-F600-F834-E8378BFC8DF9}"/>
                </a:ext>
              </a:extLst>
            </p:cNvPr>
            <p:cNvSpPr/>
            <p:nvPr/>
          </p:nvSpPr>
          <p:spPr>
            <a:xfrm>
              <a:off x="6354763" y="1865606"/>
              <a:ext cx="219902" cy="121637"/>
            </a:xfrm>
            <a:custGeom>
              <a:avLst/>
              <a:gdLst>
                <a:gd name="connsiteX0" fmla="*/ 116428 w 116431"/>
                <a:gd name="connsiteY0" fmla="*/ 17130 h 64403"/>
                <a:gd name="connsiteX1" fmla="*/ 39870 w 116431"/>
                <a:gd name="connsiteY1" fmla="*/ 63517 h 64403"/>
                <a:gd name="connsiteX2" fmla="*/ -4 w 116431"/>
                <a:gd name="connsiteY2" fmla="*/ -15 h 64403"/>
              </a:gdLst>
              <a:ahLst/>
              <a:cxnLst>
                <a:cxn ang="0">
                  <a:pos x="connsiteX0" y="connsiteY0"/>
                </a:cxn>
                <a:cxn ang="0">
                  <a:pos x="connsiteX1" y="connsiteY1"/>
                </a:cxn>
                <a:cxn ang="0">
                  <a:pos x="connsiteX2" y="connsiteY2"/>
                </a:cxn>
              </a:cxnLst>
              <a:rect l="l" t="t" r="r" b="b"/>
              <a:pathLst>
                <a:path w="116431" h="64403">
                  <a:moveTo>
                    <a:pt x="116428" y="17130"/>
                  </a:moveTo>
                  <a:cubicBezTo>
                    <a:pt x="116428" y="17130"/>
                    <a:pt x="89845" y="71891"/>
                    <a:pt x="39870" y="63517"/>
                  </a:cubicBezTo>
                  <a:cubicBezTo>
                    <a:pt x="-4" y="56871"/>
                    <a:pt x="-4" y="-15"/>
                    <a:pt x="-4" y="-15"/>
                  </a:cubicBezTo>
                  <a:close/>
                </a:path>
              </a:pathLst>
            </a:custGeom>
            <a:solidFill>
              <a:srgbClr val="000000"/>
            </a:solidFill>
            <a:ln w="13283" cap="flat">
              <a:noFill/>
              <a:prstDash val="solid"/>
              <a:miter/>
            </a:ln>
          </p:spPr>
          <p:txBody>
            <a:bodyPr rtlCol="0" anchor="ctr"/>
            <a:lstStyle/>
            <a:p>
              <a:endParaRPr lang="zh-CN" altLang="en-US"/>
            </a:p>
          </p:txBody>
        </p:sp>
        <p:sp>
          <p:nvSpPr>
            <p:cNvPr id="30" name="îṧļïḋe">
              <a:extLst>
                <a:ext uri="{FF2B5EF4-FFF2-40B4-BE49-F238E27FC236}">
                  <a16:creationId xmlns:a16="http://schemas.microsoft.com/office/drawing/2014/main" id="{B6299469-EE50-0FE5-BD23-6910DD34797B}"/>
                </a:ext>
              </a:extLst>
            </p:cNvPr>
            <p:cNvSpPr/>
            <p:nvPr/>
          </p:nvSpPr>
          <p:spPr>
            <a:xfrm>
              <a:off x="6307185" y="1430529"/>
              <a:ext cx="443916" cy="515500"/>
            </a:xfrm>
            <a:custGeom>
              <a:avLst/>
              <a:gdLst>
                <a:gd name="connsiteX0" fmla="*/ 8175 w 235039"/>
                <a:gd name="connsiteY0" fmla="*/ 52506 h 272940"/>
                <a:gd name="connsiteX1" fmla="*/ 21466 w 235039"/>
                <a:gd name="connsiteY1" fmla="*/ 231806 h 272940"/>
                <a:gd name="connsiteX2" fmla="*/ 134442 w 235039"/>
                <a:gd name="connsiteY2" fmla="*/ 256926 h 272940"/>
                <a:gd name="connsiteX3" fmla="*/ 172721 w 235039"/>
                <a:gd name="connsiteY3" fmla="*/ 200837 h 272940"/>
                <a:gd name="connsiteX4" fmla="*/ 229873 w 235039"/>
                <a:gd name="connsiteY4" fmla="*/ 175583 h 272940"/>
                <a:gd name="connsiteX5" fmla="*/ 208887 w 235039"/>
                <a:gd name="connsiteY5" fmla="*/ 111450 h 272940"/>
                <a:gd name="connsiteX6" fmla="*/ 198107 w 235039"/>
                <a:gd name="connsiteY6" fmla="*/ 107532 h 272940"/>
                <a:gd name="connsiteX7" fmla="*/ 174316 w 235039"/>
                <a:gd name="connsiteY7" fmla="*/ 109260 h 272940"/>
                <a:gd name="connsiteX8" fmla="*/ 181228 w 235039"/>
                <a:gd name="connsiteY8" fmla="*/ 70450 h 272940"/>
                <a:gd name="connsiteX9" fmla="*/ 8175 w 235039"/>
                <a:gd name="connsiteY9" fmla="*/ 52506 h 272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5039" h="272940">
                  <a:moveTo>
                    <a:pt x="8175" y="52506"/>
                  </a:moveTo>
                  <a:cubicBezTo>
                    <a:pt x="8175" y="52506"/>
                    <a:pt x="-17212" y="173191"/>
                    <a:pt x="21466" y="231806"/>
                  </a:cubicBezTo>
                  <a:cubicBezTo>
                    <a:pt x="60144" y="290420"/>
                    <a:pt x="111316" y="274205"/>
                    <a:pt x="134442" y="256926"/>
                  </a:cubicBezTo>
                  <a:cubicBezTo>
                    <a:pt x="153143" y="243065"/>
                    <a:pt x="166634" y="223304"/>
                    <a:pt x="172721" y="200837"/>
                  </a:cubicBezTo>
                  <a:cubicBezTo>
                    <a:pt x="172721" y="200837"/>
                    <a:pt x="215120" y="210008"/>
                    <a:pt x="229873" y="175583"/>
                  </a:cubicBezTo>
                  <a:cubicBezTo>
                    <a:pt x="241782" y="152078"/>
                    <a:pt x="232386" y="123365"/>
                    <a:pt x="208887" y="111450"/>
                  </a:cubicBezTo>
                  <a:cubicBezTo>
                    <a:pt x="205458" y="109716"/>
                    <a:pt x="201842" y="108400"/>
                    <a:pt x="198107" y="107532"/>
                  </a:cubicBezTo>
                  <a:cubicBezTo>
                    <a:pt x="176841" y="105406"/>
                    <a:pt x="174316" y="109260"/>
                    <a:pt x="174316" y="109260"/>
                  </a:cubicBezTo>
                  <a:lnTo>
                    <a:pt x="181228" y="70450"/>
                  </a:lnTo>
                  <a:cubicBezTo>
                    <a:pt x="181228" y="70450"/>
                    <a:pt x="54163" y="-75356"/>
                    <a:pt x="8175" y="52506"/>
                  </a:cubicBezTo>
                  <a:close/>
                </a:path>
              </a:pathLst>
            </a:custGeom>
            <a:solidFill>
              <a:srgbClr val="F48462"/>
            </a:solidFill>
            <a:ln w="13283" cap="flat">
              <a:noFill/>
              <a:prstDash val="solid"/>
              <a:miter/>
            </a:ln>
          </p:spPr>
          <p:txBody>
            <a:bodyPr rtlCol="0" anchor="ctr"/>
            <a:lstStyle/>
            <a:p>
              <a:endParaRPr lang="zh-CN" altLang="en-US"/>
            </a:p>
          </p:txBody>
        </p:sp>
        <p:sp>
          <p:nvSpPr>
            <p:cNvPr id="31" name="îṧḷídé">
              <a:extLst>
                <a:ext uri="{FF2B5EF4-FFF2-40B4-BE49-F238E27FC236}">
                  <a16:creationId xmlns:a16="http://schemas.microsoft.com/office/drawing/2014/main" id="{202C23C0-97B3-2292-AE49-C8069EF72FCD}"/>
                </a:ext>
              </a:extLst>
            </p:cNvPr>
            <p:cNvSpPr/>
            <p:nvPr/>
          </p:nvSpPr>
          <p:spPr>
            <a:xfrm>
              <a:off x="6226859" y="1622018"/>
              <a:ext cx="132673" cy="167774"/>
            </a:xfrm>
            <a:custGeom>
              <a:avLst/>
              <a:gdLst>
                <a:gd name="connsiteX0" fmla="*/ 70243 w 70246"/>
                <a:gd name="connsiteY0" fmla="*/ 8138 h 88831"/>
                <a:gd name="connsiteX1" fmla="*/ 464 w 70246"/>
                <a:gd name="connsiteY1" fmla="*/ 29404 h 88831"/>
                <a:gd name="connsiteX2" fmla="*/ 62800 w 70246"/>
                <a:gd name="connsiteY2" fmla="*/ 88816 h 88831"/>
              </a:gdLst>
              <a:ahLst/>
              <a:cxnLst>
                <a:cxn ang="0">
                  <a:pos x="connsiteX0" y="connsiteY0"/>
                </a:cxn>
                <a:cxn ang="0">
                  <a:pos x="connsiteX1" y="connsiteY1"/>
                </a:cxn>
                <a:cxn ang="0">
                  <a:pos x="connsiteX2" y="connsiteY2"/>
                </a:cxn>
              </a:cxnLst>
              <a:rect l="l" t="t" r="r" b="b"/>
              <a:pathLst>
                <a:path w="70246" h="88831">
                  <a:moveTo>
                    <a:pt x="70243" y="8138"/>
                  </a:moveTo>
                  <a:cubicBezTo>
                    <a:pt x="70243" y="8138"/>
                    <a:pt x="6312" y="-20438"/>
                    <a:pt x="464" y="29404"/>
                  </a:cubicBezTo>
                  <a:cubicBezTo>
                    <a:pt x="-6314" y="87089"/>
                    <a:pt x="62800" y="88816"/>
                    <a:pt x="62800" y="88816"/>
                  </a:cubicBezTo>
                  <a:close/>
                </a:path>
              </a:pathLst>
            </a:custGeom>
            <a:solidFill>
              <a:srgbClr val="F48462"/>
            </a:solidFill>
            <a:ln w="13283" cap="flat">
              <a:noFill/>
              <a:prstDash val="solid"/>
              <a:miter/>
            </a:ln>
          </p:spPr>
          <p:txBody>
            <a:bodyPr rtlCol="0" anchor="ctr"/>
            <a:lstStyle/>
            <a:p>
              <a:endParaRPr lang="zh-CN" altLang="en-US"/>
            </a:p>
          </p:txBody>
        </p:sp>
        <p:sp>
          <p:nvSpPr>
            <p:cNvPr id="32" name="íṥľïde">
              <a:extLst>
                <a:ext uri="{FF2B5EF4-FFF2-40B4-BE49-F238E27FC236}">
                  <a16:creationId xmlns:a16="http://schemas.microsoft.com/office/drawing/2014/main" id="{0521624A-E3B6-2B45-9274-A35A3B4A0580}"/>
                </a:ext>
              </a:extLst>
            </p:cNvPr>
            <p:cNvSpPr/>
            <p:nvPr/>
          </p:nvSpPr>
          <p:spPr>
            <a:xfrm>
              <a:off x="6250828" y="1649787"/>
              <a:ext cx="54332" cy="85303"/>
            </a:xfrm>
            <a:custGeom>
              <a:avLst/>
              <a:gdLst>
                <a:gd name="connsiteX0" fmla="*/ 24723 w 28767"/>
                <a:gd name="connsiteY0" fmla="*/ 45139 h 45165"/>
                <a:gd name="connsiteX1" fmla="*/ 21267 w 28767"/>
                <a:gd name="connsiteY1" fmla="*/ 43145 h 45165"/>
                <a:gd name="connsiteX2" fmla="*/ 533 w 28767"/>
                <a:gd name="connsiteY2" fmla="*/ 5930 h 45165"/>
                <a:gd name="connsiteX3" fmla="*/ 1995 w 28767"/>
                <a:gd name="connsiteY3" fmla="*/ 483 h 45165"/>
                <a:gd name="connsiteX4" fmla="*/ 1995 w 28767"/>
                <a:gd name="connsiteY4" fmla="*/ 480 h 45165"/>
                <a:gd name="connsiteX5" fmla="*/ 7245 w 28767"/>
                <a:gd name="connsiteY5" fmla="*/ 1950 h 45165"/>
                <a:gd name="connsiteX6" fmla="*/ 7311 w 28767"/>
                <a:gd name="connsiteY6" fmla="*/ 2075 h 45165"/>
                <a:gd name="connsiteX7" fmla="*/ 28312 w 28767"/>
                <a:gd name="connsiteY7" fmla="*/ 39291 h 45165"/>
                <a:gd name="connsiteX8" fmla="*/ 26716 w 28767"/>
                <a:gd name="connsiteY8" fmla="*/ 44607 h 45165"/>
                <a:gd name="connsiteX9" fmla="*/ 24723 w 28767"/>
                <a:gd name="connsiteY9" fmla="*/ 45139 h 45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767" h="45165">
                  <a:moveTo>
                    <a:pt x="24723" y="45139"/>
                  </a:moveTo>
                  <a:cubicBezTo>
                    <a:pt x="23301" y="45140"/>
                    <a:pt x="21985" y="44380"/>
                    <a:pt x="21267" y="43145"/>
                  </a:cubicBezTo>
                  <a:lnTo>
                    <a:pt x="533" y="5930"/>
                  </a:lnTo>
                  <a:cubicBezTo>
                    <a:pt x="-571" y="4022"/>
                    <a:pt x="81" y="1583"/>
                    <a:pt x="1995" y="483"/>
                  </a:cubicBezTo>
                  <a:cubicBezTo>
                    <a:pt x="1995" y="482"/>
                    <a:pt x="1995" y="482"/>
                    <a:pt x="1995" y="480"/>
                  </a:cubicBezTo>
                  <a:cubicBezTo>
                    <a:pt x="3856" y="-563"/>
                    <a:pt x="6195" y="95"/>
                    <a:pt x="7245" y="1950"/>
                  </a:cubicBezTo>
                  <a:cubicBezTo>
                    <a:pt x="7272" y="1992"/>
                    <a:pt x="7285" y="2033"/>
                    <a:pt x="7311" y="2075"/>
                  </a:cubicBezTo>
                  <a:lnTo>
                    <a:pt x="28312" y="39291"/>
                  </a:lnTo>
                  <a:cubicBezTo>
                    <a:pt x="29308" y="41203"/>
                    <a:pt x="28604" y="43557"/>
                    <a:pt x="26716" y="44607"/>
                  </a:cubicBezTo>
                  <a:cubicBezTo>
                    <a:pt x="26132" y="45010"/>
                    <a:pt x="25427" y="45199"/>
                    <a:pt x="24723" y="45139"/>
                  </a:cubicBezTo>
                  <a:close/>
                </a:path>
              </a:pathLst>
            </a:custGeom>
            <a:solidFill>
              <a:srgbClr val="000000"/>
            </a:solidFill>
            <a:ln w="13283" cap="flat">
              <a:noFill/>
              <a:prstDash val="solid"/>
              <a:miter/>
            </a:ln>
          </p:spPr>
          <p:txBody>
            <a:bodyPr rtlCol="0" anchor="ctr"/>
            <a:lstStyle/>
            <a:p>
              <a:endParaRPr lang="zh-CN" altLang="en-US"/>
            </a:p>
          </p:txBody>
        </p:sp>
        <p:sp>
          <p:nvSpPr>
            <p:cNvPr id="33" name="îšḻíḓe">
              <a:extLst>
                <a:ext uri="{FF2B5EF4-FFF2-40B4-BE49-F238E27FC236}">
                  <a16:creationId xmlns:a16="http://schemas.microsoft.com/office/drawing/2014/main" id="{BD79657C-B777-1E6A-C7FA-488EA4203E98}"/>
                </a:ext>
              </a:extLst>
            </p:cNvPr>
            <p:cNvSpPr/>
            <p:nvPr/>
          </p:nvSpPr>
          <p:spPr>
            <a:xfrm>
              <a:off x="6639642" y="1676420"/>
              <a:ext cx="77011" cy="66988"/>
            </a:xfrm>
            <a:custGeom>
              <a:avLst/>
              <a:gdLst>
                <a:gd name="connsiteX0" fmla="*/ 4139 w 40775"/>
                <a:gd name="connsiteY0" fmla="*/ 35424 h 35468"/>
                <a:gd name="connsiteX1" fmla="*/ 1083 w 40775"/>
                <a:gd name="connsiteY1" fmla="*/ 33962 h 35468"/>
                <a:gd name="connsiteX2" fmla="*/ 1083 w 40775"/>
                <a:gd name="connsiteY2" fmla="*/ 28379 h 35468"/>
                <a:gd name="connsiteX3" fmla="*/ 34443 w 40775"/>
                <a:gd name="connsiteY3" fmla="*/ 866 h 35468"/>
                <a:gd name="connsiteX4" fmla="*/ 39893 w 40775"/>
                <a:gd name="connsiteY4" fmla="*/ 1398 h 35468"/>
                <a:gd name="connsiteX5" fmla="*/ 39361 w 40775"/>
                <a:gd name="connsiteY5" fmla="*/ 6847 h 35468"/>
                <a:gd name="connsiteX6" fmla="*/ 7329 w 40775"/>
                <a:gd name="connsiteY6" fmla="*/ 34493 h 35468"/>
                <a:gd name="connsiteX7" fmla="*/ 4139 w 40775"/>
                <a:gd name="connsiteY7" fmla="*/ 35424 h 35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775" h="35468">
                  <a:moveTo>
                    <a:pt x="4139" y="35424"/>
                  </a:moveTo>
                  <a:cubicBezTo>
                    <a:pt x="2957" y="35397"/>
                    <a:pt x="1840" y="34865"/>
                    <a:pt x="1083" y="33962"/>
                  </a:cubicBezTo>
                  <a:cubicBezTo>
                    <a:pt x="-366" y="32384"/>
                    <a:pt x="-366" y="29957"/>
                    <a:pt x="1083" y="28379"/>
                  </a:cubicBezTo>
                  <a:lnTo>
                    <a:pt x="34443" y="866"/>
                  </a:lnTo>
                  <a:cubicBezTo>
                    <a:pt x="36091" y="-492"/>
                    <a:pt x="38537" y="-254"/>
                    <a:pt x="39893" y="1398"/>
                  </a:cubicBezTo>
                  <a:cubicBezTo>
                    <a:pt x="41249" y="3050"/>
                    <a:pt x="41009" y="5489"/>
                    <a:pt x="39361" y="6847"/>
                  </a:cubicBezTo>
                  <a:lnTo>
                    <a:pt x="7329" y="34493"/>
                  </a:lnTo>
                  <a:cubicBezTo>
                    <a:pt x="6438" y="35223"/>
                    <a:pt x="5282" y="35559"/>
                    <a:pt x="4139" y="35424"/>
                  </a:cubicBezTo>
                  <a:close/>
                </a:path>
              </a:pathLst>
            </a:custGeom>
            <a:solidFill>
              <a:srgbClr val="000000"/>
            </a:solidFill>
            <a:ln w="13283" cap="flat">
              <a:noFill/>
              <a:prstDash val="solid"/>
              <a:miter/>
            </a:ln>
          </p:spPr>
          <p:txBody>
            <a:bodyPr rtlCol="0" anchor="ctr"/>
            <a:lstStyle/>
            <a:p>
              <a:endParaRPr lang="zh-CN" altLang="en-US"/>
            </a:p>
          </p:txBody>
        </p:sp>
        <p:sp>
          <p:nvSpPr>
            <p:cNvPr id="34" name="ïṧļîḋè">
              <a:extLst>
                <a:ext uri="{FF2B5EF4-FFF2-40B4-BE49-F238E27FC236}">
                  <a16:creationId xmlns:a16="http://schemas.microsoft.com/office/drawing/2014/main" id="{268DC551-B81B-2609-A35B-E7492F1927E6}"/>
                </a:ext>
              </a:extLst>
            </p:cNvPr>
            <p:cNvSpPr/>
            <p:nvPr/>
          </p:nvSpPr>
          <p:spPr>
            <a:xfrm>
              <a:off x="6660903" y="1711128"/>
              <a:ext cx="50946" cy="43019"/>
            </a:xfrm>
            <a:custGeom>
              <a:avLst/>
              <a:gdLst>
                <a:gd name="connsiteX0" fmla="*/ 22654 w 26974"/>
                <a:gd name="connsiteY0" fmla="*/ 22762 h 22777"/>
                <a:gd name="connsiteX1" fmla="*/ 20262 w 26974"/>
                <a:gd name="connsiteY1" fmla="*/ 21832 h 22777"/>
                <a:gd name="connsiteX2" fmla="*/ 1122 w 26974"/>
                <a:gd name="connsiteY2" fmla="*/ 6945 h 22777"/>
                <a:gd name="connsiteX3" fmla="*/ 1122 w 26974"/>
                <a:gd name="connsiteY3" fmla="*/ 1496 h 22777"/>
                <a:gd name="connsiteX4" fmla="*/ 6704 w 26974"/>
                <a:gd name="connsiteY4" fmla="*/ 831 h 22777"/>
                <a:gd name="connsiteX5" fmla="*/ 25844 w 26974"/>
                <a:gd name="connsiteY5" fmla="*/ 15718 h 22777"/>
                <a:gd name="connsiteX6" fmla="*/ 25844 w 26974"/>
                <a:gd name="connsiteY6" fmla="*/ 21167 h 22777"/>
                <a:gd name="connsiteX7" fmla="*/ 22654 w 26974"/>
                <a:gd name="connsiteY7" fmla="*/ 22762 h 22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74" h="22777">
                  <a:moveTo>
                    <a:pt x="22654" y="22762"/>
                  </a:moveTo>
                  <a:cubicBezTo>
                    <a:pt x="21763" y="22758"/>
                    <a:pt x="20913" y="22426"/>
                    <a:pt x="20262" y="21832"/>
                  </a:cubicBezTo>
                  <a:lnTo>
                    <a:pt x="1122" y="6945"/>
                  </a:lnTo>
                  <a:cubicBezTo>
                    <a:pt x="-379" y="5441"/>
                    <a:pt x="-379" y="3001"/>
                    <a:pt x="1122" y="1496"/>
                  </a:cubicBezTo>
                  <a:cubicBezTo>
                    <a:pt x="2478" y="-223"/>
                    <a:pt x="4976" y="-519"/>
                    <a:pt x="6704" y="831"/>
                  </a:cubicBezTo>
                  <a:lnTo>
                    <a:pt x="25844" y="15718"/>
                  </a:lnTo>
                  <a:cubicBezTo>
                    <a:pt x="27346" y="17222"/>
                    <a:pt x="27346" y="19662"/>
                    <a:pt x="25844" y="21167"/>
                  </a:cubicBezTo>
                  <a:cubicBezTo>
                    <a:pt x="25086" y="22171"/>
                    <a:pt x="23903" y="22762"/>
                    <a:pt x="22654" y="22762"/>
                  </a:cubicBezTo>
                  <a:close/>
                </a:path>
              </a:pathLst>
            </a:custGeom>
            <a:solidFill>
              <a:srgbClr val="000000"/>
            </a:solidFill>
            <a:ln w="13283" cap="flat">
              <a:noFill/>
              <a:prstDash val="solid"/>
              <a:miter/>
            </a:ln>
          </p:spPr>
          <p:txBody>
            <a:bodyPr rtlCol="0" anchor="ctr"/>
            <a:lstStyle/>
            <a:p>
              <a:endParaRPr lang="zh-CN" altLang="en-US"/>
            </a:p>
          </p:txBody>
        </p:sp>
        <p:sp>
          <p:nvSpPr>
            <p:cNvPr id="35" name="îşḷïḓè">
              <a:extLst>
                <a:ext uri="{FF2B5EF4-FFF2-40B4-BE49-F238E27FC236}">
                  <a16:creationId xmlns:a16="http://schemas.microsoft.com/office/drawing/2014/main" id="{DBF505DE-1B9A-AC30-00F3-B9B37F3926C2}"/>
                </a:ext>
              </a:extLst>
            </p:cNvPr>
            <p:cNvSpPr/>
            <p:nvPr/>
          </p:nvSpPr>
          <p:spPr>
            <a:xfrm>
              <a:off x="6242930" y="1698293"/>
              <a:ext cx="52464" cy="15064"/>
            </a:xfrm>
            <a:custGeom>
              <a:avLst/>
              <a:gdLst>
                <a:gd name="connsiteX0" fmla="*/ 22392 w 27778"/>
                <a:gd name="connsiteY0" fmla="*/ 7894 h 7976"/>
                <a:gd name="connsiteX1" fmla="*/ 4714 w 27778"/>
                <a:gd name="connsiteY1" fmla="*/ 7894 h 7976"/>
                <a:gd name="connsiteX2" fmla="*/ 63 w 27778"/>
                <a:gd name="connsiteY2" fmla="*/ 4697 h 7976"/>
                <a:gd name="connsiteX3" fmla="*/ 3265 w 27778"/>
                <a:gd name="connsiteY3" fmla="*/ 52 h 7976"/>
                <a:gd name="connsiteX4" fmla="*/ 4714 w 27778"/>
                <a:gd name="connsiteY4" fmla="*/ 52 h 7976"/>
                <a:gd name="connsiteX5" fmla="*/ 23056 w 27778"/>
                <a:gd name="connsiteY5" fmla="*/ 52 h 7976"/>
                <a:gd name="connsiteX6" fmla="*/ 27708 w 27778"/>
                <a:gd name="connsiteY6" fmla="*/ 3248 h 7976"/>
                <a:gd name="connsiteX7" fmla="*/ 24505 w 27778"/>
                <a:gd name="connsiteY7" fmla="*/ 7894 h 7976"/>
                <a:gd name="connsiteX8" fmla="*/ 23056 w 27778"/>
                <a:gd name="connsiteY8" fmla="*/ 7894 h 7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778" h="7976">
                  <a:moveTo>
                    <a:pt x="22392" y="7894"/>
                  </a:moveTo>
                  <a:lnTo>
                    <a:pt x="4714" y="7894"/>
                  </a:lnTo>
                  <a:cubicBezTo>
                    <a:pt x="2547" y="8294"/>
                    <a:pt x="475" y="6864"/>
                    <a:pt x="63" y="4697"/>
                  </a:cubicBezTo>
                  <a:cubicBezTo>
                    <a:pt x="-337" y="2532"/>
                    <a:pt x="1099" y="452"/>
                    <a:pt x="3265" y="52"/>
                  </a:cubicBezTo>
                  <a:cubicBezTo>
                    <a:pt x="3744" y="-37"/>
                    <a:pt x="4236" y="-37"/>
                    <a:pt x="4714" y="52"/>
                  </a:cubicBezTo>
                  <a:lnTo>
                    <a:pt x="23056" y="52"/>
                  </a:lnTo>
                  <a:cubicBezTo>
                    <a:pt x="25223" y="-348"/>
                    <a:pt x="27296" y="1082"/>
                    <a:pt x="27708" y="3248"/>
                  </a:cubicBezTo>
                  <a:cubicBezTo>
                    <a:pt x="28107" y="5414"/>
                    <a:pt x="26671" y="7494"/>
                    <a:pt x="24505" y="7894"/>
                  </a:cubicBezTo>
                  <a:cubicBezTo>
                    <a:pt x="24026" y="7983"/>
                    <a:pt x="23535" y="7983"/>
                    <a:pt x="23056" y="7894"/>
                  </a:cubicBezTo>
                  <a:close/>
                </a:path>
              </a:pathLst>
            </a:custGeom>
            <a:solidFill>
              <a:srgbClr val="000000"/>
            </a:solidFill>
            <a:ln w="13283" cap="flat">
              <a:noFill/>
              <a:prstDash val="solid"/>
              <a:miter/>
            </a:ln>
          </p:spPr>
          <p:txBody>
            <a:bodyPr rtlCol="0" anchor="ctr"/>
            <a:lstStyle/>
            <a:p>
              <a:endParaRPr lang="zh-CN" altLang="en-US"/>
            </a:p>
          </p:txBody>
        </p:sp>
        <p:sp>
          <p:nvSpPr>
            <p:cNvPr id="36" name="ïsḻíḑe">
              <a:extLst>
                <a:ext uri="{FF2B5EF4-FFF2-40B4-BE49-F238E27FC236}">
                  <a16:creationId xmlns:a16="http://schemas.microsoft.com/office/drawing/2014/main" id="{21B3A791-97C2-CFEC-BF4C-5C52F7209C59}"/>
                </a:ext>
              </a:extLst>
            </p:cNvPr>
            <p:cNvSpPr/>
            <p:nvPr/>
          </p:nvSpPr>
          <p:spPr>
            <a:xfrm>
              <a:off x="6509120" y="1630064"/>
              <a:ext cx="19142" cy="54045"/>
            </a:xfrm>
            <a:custGeom>
              <a:avLst/>
              <a:gdLst>
                <a:gd name="connsiteX0" fmla="*/ 3998 w 10135"/>
                <a:gd name="connsiteY0" fmla="*/ 28601 h 28615"/>
                <a:gd name="connsiteX1" fmla="*/ -2 w 10135"/>
                <a:gd name="connsiteY1" fmla="*/ 24358 h 28615"/>
                <a:gd name="connsiteX2" fmla="*/ 11 w 10135"/>
                <a:gd name="connsiteY2" fmla="*/ 24214 h 28615"/>
                <a:gd name="connsiteX3" fmla="*/ 2270 w 10135"/>
                <a:gd name="connsiteY3" fmla="*/ 3480 h 28615"/>
                <a:gd name="connsiteX4" fmla="*/ 6471 w 10135"/>
                <a:gd name="connsiteY4" fmla="*/ 2 h 28615"/>
                <a:gd name="connsiteX5" fmla="*/ 6656 w 10135"/>
                <a:gd name="connsiteY5" fmla="*/ 24 h 28615"/>
                <a:gd name="connsiteX6" fmla="*/ 10112 w 10135"/>
                <a:gd name="connsiteY6" fmla="*/ 4236 h 28615"/>
                <a:gd name="connsiteX7" fmla="*/ 10112 w 10135"/>
                <a:gd name="connsiteY7" fmla="*/ 4278 h 28615"/>
                <a:gd name="connsiteX8" fmla="*/ 7853 w 10135"/>
                <a:gd name="connsiteY8" fmla="*/ 25012 h 28615"/>
                <a:gd name="connsiteX9" fmla="*/ 3998 w 10135"/>
                <a:gd name="connsiteY9" fmla="*/ 28601 h 28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35" h="28615">
                  <a:moveTo>
                    <a:pt x="3998" y="28601"/>
                  </a:moveTo>
                  <a:cubicBezTo>
                    <a:pt x="1726" y="28531"/>
                    <a:pt x="-69" y="26632"/>
                    <a:pt x="-2" y="24358"/>
                  </a:cubicBezTo>
                  <a:cubicBezTo>
                    <a:pt x="11" y="24310"/>
                    <a:pt x="11" y="24262"/>
                    <a:pt x="11" y="24214"/>
                  </a:cubicBezTo>
                  <a:lnTo>
                    <a:pt x="2270" y="3480"/>
                  </a:lnTo>
                  <a:cubicBezTo>
                    <a:pt x="2470" y="1360"/>
                    <a:pt x="4344" y="-196"/>
                    <a:pt x="6471" y="2"/>
                  </a:cubicBezTo>
                  <a:cubicBezTo>
                    <a:pt x="6537" y="8"/>
                    <a:pt x="6590" y="15"/>
                    <a:pt x="6656" y="24"/>
                  </a:cubicBezTo>
                  <a:cubicBezTo>
                    <a:pt x="8770" y="232"/>
                    <a:pt x="10325" y="2118"/>
                    <a:pt x="10112" y="4236"/>
                  </a:cubicBezTo>
                  <a:cubicBezTo>
                    <a:pt x="10112" y="4250"/>
                    <a:pt x="10112" y="4264"/>
                    <a:pt x="10112" y="4278"/>
                  </a:cubicBezTo>
                  <a:lnTo>
                    <a:pt x="7853" y="25012"/>
                  </a:lnTo>
                  <a:cubicBezTo>
                    <a:pt x="7720" y="27036"/>
                    <a:pt x="6032" y="28606"/>
                    <a:pt x="3998" y="28601"/>
                  </a:cubicBezTo>
                  <a:close/>
                </a:path>
              </a:pathLst>
            </a:custGeom>
            <a:solidFill>
              <a:srgbClr val="000000"/>
            </a:solidFill>
            <a:ln w="13283" cap="flat">
              <a:noFill/>
              <a:prstDash val="solid"/>
              <a:miter/>
            </a:ln>
          </p:spPr>
          <p:txBody>
            <a:bodyPr rtlCol="0" anchor="ctr"/>
            <a:lstStyle/>
            <a:p>
              <a:endParaRPr lang="zh-CN" altLang="en-US"/>
            </a:p>
          </p:txBody>
        </p:sp>
        <p:sp>
          <p:nvSpPr>
            <p:cNvPr id="37" name="iśḷîḋé">
              <a:extLst>
                <a:ext uri="{FF2B5EF4-FFF2-40B4-BE49-F238E27FC236}">
                  <a16:creationId xmlns:a16="http://schemas.microsoft.com/office/drawing/2014/main" id="{BD5C220B-1A17-C4A7-2F18-F33B7080A147}"/>
                </a:ext>
              </a:extLst>
            </p:cNvPr>
            <p:cNvSpPr/>
            <p:nvPr/>
          </p:nvSpPr>
          <p:spPr>
            <a:xfrm>
              <a:off x="6359254" y="1615256"/>
              <a:ext cx="18902" cy="54292"/>
            </a:xfrm>
            <a:custGeom>
              <a:avLst/>
              <a:gdLst>
                <a:gd name="connsiteX0" fmla="*/ 3866 w 10008"/>
                <a:gd name="connsiteY0" fmla="*/ 28731 h 28746"/>
                <a:gd name="connsiteX1" fmla="*/ -2 w 10008"/>
                <a:gd name="connsiteY1" fmla="*/ 24632 h 28746"/>
                <a:gd name="connsiteX2" fmla="*/ 12 w 10008"/>
                <a:gd name="connsiteY2" fmla="*/ 24345 h 28746"/>
                <a:gd name="connsiteX3" fmla="*/ 2138 w 10008"/>
                <a:gd name="connsiteY3" fmla="*/ 3611 h 28746"/>
                <a:gd name="connsiteX4" fmla="*/ 6218 w 10008"/>
                <a:gd name="connsiteY4" fmla="*/ -8 h 28746"/>
                <a:gd name="connsiteX5" fmla="*/ 6524 w 10008"/>
                <a:gd name="connsiteY5" fmla="*/ 22 h 28746"/>
                <a:gd name="connsiteX6" fmla="*/ 9980 w 10008"/>
                <a:gd name="connsiteY6" fmla="*/ 4408 h 28746"/>
                <a:gd name="connsiteX7" fmla="*/ 7853 w 10008"/>
                <a:gd name="connsiteY7" fmla="*/ 25143 h 28746"/>
                <a:gd name="connsiteX8" fmla="*/ 3866 w 10008"/>
                <a:gd name="connsiteY8" fmla="*/ 28731 h 28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8" h="28746">
                  <a:moveTo>
                    <a:pt x="3866" y="28731"/>
                  </a:moveTo>
                  <a:cubicBezTo>
                    <a:pt x="1659" y="28669"/>
                    <a:pt x="-69" y="26835"/>
                    <a:pt x="-2" y="24632"/>
                  </a:cubicBezTo>
                  <a:cubicBezTo>
                    <a:pt x="-2" y="24537"/>
                    <a:pt x="-2" y="24441"/>
                    <a:pt x="12" y="24345"/>
                  </a:cubicBezTo>
                  <a:lnTo>
                    <a:pt x="2138" y="3611"/>
                  </a:lnTo>
                  <a:cubicBezTo>
                    <a:pt x="2257" y="1486"/>
                    <a:pt x="4091" y="-135"/>
                    <a:pt x="6218" y="-8"/>
                  </a:cubicBezTo>
                  <a:cubicBezTo>
                    <a:pt x="6312" y="-3"/>
                    <a:pt x="6418" y="8"/>
                    <a:pt x="6524" y="22"/>
                  </a:cubicBezTo>
                  <a:cubicBezTo>
                    <a:pt x="8677" y="299"/>
                    <a:pt x="10219" y="2249"/>
                    <a:pt x="9980" y="4408"/>
                  </a:cubicBezTo>
                  <a:lnTo>
                    <a:pt x="7853" y="25143"/>
                  </a:lnTo>
                  <a:cubicBezTo>
                    <a:pt x="7587" y="27159"/>
                    <a:pt x="5900" y="28682"/>
                    <a:pt x="3866" y="28731"/>
                  </a:cubicBezTo>
                  <a:close/>
                </a:path>
              </a:pathLst>
            </a:custGeom>
            <a:solidFill>
              <a:srgbClr val="000000"/>
            </a:solidFill>
            <a:ln w="13283" cap="flat">
              <a:noFill/>
              <a:prstDash val="solid"/>
              <a:miter/>
            </a:ln>
          </p:spPr>
          <p:txBody>
            <a:bodyPr rtlCol="0" anchor="ctr"/>
            <a:lstStyle/>
            <a:p>
              <a:endParaRPr lang="zh-CN" altLang="en-US"/>
            </a:p>
          </p:txBody>
        </p:sp>
        <p:sp>
          <p:nvSpPr>
            <p:cNvPr id="38" name="îśḷïdê">
              <a:extLst>
                <a:ext uri="{FF2B5EF4-FFF2-40B4-BE49-F238E27FC236}">
                  <a16:creationId xmlns:a16="http://schemas.microsoft.com/office/drawing/2014/main" id="{353C7B2A-4F15-62DC-B91E-A8757FD06ECD}"/>
                </a:ext>
              </a:extLst>
            </p:cNvPr>
            <p:cNvSpPr/>
            <p:nvPr/>
          </p:nvSpPr>
          <p:spPr>
            <a:xfrm>
              <a:off x="6420988" y="1649785"/>
              <a:ext cx="30278" cy="124946"/>
            </a:xfrm>
            <a:custGeom>
              <a:avLst/>
              <a:gdLst>
                <a:gd name="connsiteX0" fmla="*/ 5072 w 16031"/>
                <a:gd name="connsiteY0" fmla="*/ 66140 h 66155"/>
                <a:gd name="connsiteX1" fmla="*/ 1218 w 16031"/>
                <a:gd name="connsiteY1" fmla="*/ 62817 h 66155"/>
                <a:gd name="connsiteX2" fmla="*/ 8528 w 16031"/>
                <a:gd name="connsiteY2" fmla="*/ 2342 h 66155"/>
                <a:gd name="connsiteX3" fmla="*/ 13578 w 16031"/>
                <a:gd name="connsiteY3" fmla="*/ 289 h 66155"/>
                <a:gd name="connsiteX4" fmla="*/ 13712 w 16031"/>
                <a:gd name="connsiteY4" fmla="*/ 348 h 66155"/>
                <a:gd name="connsiteX5" fmla="*/ 15705 w 16031"/>
                <a:gd name="connsiteY5" fmla="*/ 5532 h 66155"/>
                <a:gd name="connsiteX6" fmla="*/ 8926 w 16031"/>
                <a:gd name="connsiteY6" fmla="*/ 61621 h 66155"/>
                <a:gd name="connsiteX7" fmla="*/ 5830 w 16031"/>
                <a:gd name="connsiteY7" fmla="*/ 66106 h 66155"/>
                <a:gd name="connsiteX8" fmla="*/ 5603 w 16031"/>
                <a:gd name="connsiteY8" fmla="*/ 66140 h 66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31" h="66155">
                  <a:moveTo>
                    <a:pt x="5072" y="66140"/>
                  </a:moveTo>
                  <a:cubicBezTo>
                    <a:pt x="3158" y="66103"/>
                    <a:pt x="1536" y="64707"/>
                    <a:pt x="1218" y="62817"/>
                  </a:cubicBezTo>
                  <a:cubicBezTo>
                    <a:pt x="-1773" y="42367"/>
                    <a:pt x="752" y="21489"/>
                    <a:pt x="8528" y="2342"/>
                  </a:cubicBezTo>
                  <a:cubicBezTo>
                    <a:pt x="9352" y="380"/>
                    <a:pt x="11611" y="-538"/>
                    <a:pt x="13578" y="289"/>
                  </a:cubicBezTo>
                  <a:cubicBezTo>
                    <a:pt x="13618" y="307"/>
                    <a:pt x="13672" y="327"/>
                    <a:pt x="13712" y="348"/>
                  </a:cubicBezTo>
                  <a:cubicBezTo>
                    <a:pt x="15665" y="1254"/>
                    <a:pt x="16556" y="3549"/>
                    <a:pt x="15705" y="5532"/>
                  </a:cubicBezTo>
                  <a:cubicBezTo>
                    <a:pt x="8621" y="23325"/>
                    <a:pt x="6281" y="42653"/>
                    <a:pt x="8926" y="61621"/>
                  </a:cubicBezTo>
                  <a:cubicBezTo>
                    <a:pt x="9312" y="63714"/>
                    <a:pt x="7916" y="65723"/>
                    <a:pt x="5830" y="66106"/>
                  </a:cubicBezTo>
                  <a:cubicBezTo>
                    <a:pt x="5750" y="66119"/>
                    <a:pt x="5684" y="66131"/>
                    <a:pt x="5603" y="66140"/>
                  </a:cubicBezTo>
                  <a:close/>
                </a:path>
              </a:pathLst>
            </a:custGeom>
            <a:solidFill>
              <a:srgbClr val="000000"/>
            </a:solidFill>
            <a:ln w="13283" cap="flat">
              <a:noFill/>
              <a:prstDash val="solid"/>
              <a:miter/>
            </a:ln>
          </p:spPr>
          <p:txBody>
            <a:bodyPr rtlCol="0" anchor="ctr"/>
            <a:lstStyle/>
            <a:p>
              <a:endParaRPr lang="zh-CN" altLang="en-US"/>
            </a:p>
          </p:txBody>
        </p:sp>
        <p:sp>
          <p:nvSpPr>
            <p:cNvPr id="39" name="îś1îdé">
              <a:extLst>
                <a:ext uri="{FF2B5EF4-FFF2-40B4-BE49-F238E27FC236}">
                  <a16:creationId xmlns:a16="http://schemas.microsoft.com/office/drawing/2014/main" id="{249A4A4A-6A51-0E27-E53A-CED25F509521}"/>
                </a:ext>
              </a:extLst>
            </p:cNvPr>
            <p:cNvSpPr/>
            <p:nvPr/>
          </p:nvSpPr>
          <p:spPr>
            <a:xfrm>
              <a:off x="6351405" y="1578587"/>
              <a:ext cx="58289" cy="18951"/>
            </a:xfrm>
            <a:custGeom>
              <a:avLst/>
              <a:gdLst>
                <a:gd name="connsiteX0" fmla="*/ 4167 w 30862"/>
                <a:gd name="connsiteY0" fmla="*/ 9868 h 10034"/>
                <a:gd name="connsiteX1" fmla="*/ 446 w 30862"/>
                <a:gd name="connsiteY1" fmla="*/ 8273 h 10034"/>
                <a:gd name="connsiteX2" fmla="*/ 2040 w 30862"/>
                <a:gd name="connsiteY2" fmla="*/ 2956 h 10034"/>
                <a:gd name="connsiteX3" fmla="*/ 27826 w 30862"/>
                <a:gd name="connsiteY3" fmla="*/ 1228 h 10034"/>
                <a:gd name="connsiteX4" fmla="*/ 30750 w 30862"/>
                <a:gd name="connsiteY4" fmla="*/ 6013 h 10034"/>
                <a:gd name="connsiteX5" fmla="*/ 26085 w 30862"/>
                <a:gd name="connsiteY5" fmla="*/ 8836 h 10034"/>
                <a:gd name="connsiteX6" fmla="*/ 25965 w 30862"/>
                <a:gd name="connsiteY6" fmla="*/ 8804 h 10034"/>
                <a:gd name="connsiteX7" fmla="*/ 5762 w 30862"/>
                <a:gd name="connsiteY7" fmla="*/ 10001 h 10034"/>
                <a:gd name="connsiteX8" fmla="*/ 4167 w 30862"/>
                <a:gd name="connsiteY8" fmla="*/ 9868 h 10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62" h="10034">
                  <a:moveTo>
                    <a:pt x="4167" y="9868"/>
                  </a:moveTo>
                  <a:cubicBezTo>
                    <a:pt x="2732" y="10083"/>
                    <a:pt x="1283" y="9465"/>
                    <a:pt x="446" y="8273"/>
                  </a:cubicBezTo>
                  <a:cubicBezTo>
                    <a:pt x="-551" y="6360"/>
                    <a:pt x="166" y="4006"/>
                    <a:pt x="2040" y="2956"/>
                  </a:cubicBezTo>
                  <a:cubicBezTo>
                    <a:pt x="10241" y="-290"/>
                    <a:pt x="19266" y="-893"/>
                    <a:pt x="27826" y="1228"/>
                  </a:cubicBezTo>
                  <a:cubicBezTo>
                    <a:pt x="29952" y="1753"/>
                    <a:pt x="31255" y="3887"/>
                    <a:pt x="30750" y="6013"/>
                  </a:cubicBezTo>
                  <a:cubicBezTo>
                    <a:pt x="30245" y="8080"/>
                    <a:pt x="28158" y="9344"/>
                    <a:pt x="26085" y="8836"/>
                  </a:cubicBezTo>
                  <a:cubicBezTo>
                    <a:pt x="26045" y="8827"/>
                    <a:pt x="26004" y="8816"/>
                    <a:pt x="25965" y="8804"/>
                  </a:cubicBezTo>
                  <a:cubicBezTo>
                    <a:pt x="19266" y="7203"/>
                    <a:pt x="12235" y="7619"/>
                    <a:pt x="5762" y="10001"/>
                  </a:cubicBezTo>
                  <a:cubicBezTo>
                    <a:pt x="5230" y="10048"/>
                    <a:pt x="4685" y="10003"/>
                    <a:pt x="4167" y="9868"/>
                  </a:cubicBezTo>
                  <a:close/>
                </a:path>
              </a:pathLst>
            </a:custGeom>
            <a:solidFill>
              <a:srgbClr val="000000"/>
            </a:solidFill>
            <a:ln w="13283" cap="flat">
              <a:noFill/>
              <a:prstDash val="solid"/>
              <a:miter/>
            </a:ln>
          </p:spPr>
          <p:txBody>
            <a:bodyPr rtlCol="0" anchor="ctr"/>
            <a:lstStyle/>
            <a:p>
              <a:endParaRPr lang="zh-CN" altLang="en-US"/>
            </a:p>
          </p:txBody>
        </p:sp>
        <p:sp>
          <p:nvSpPr>
            <p:cNvPr id="40" name="îSľíḓe">
              <a:extLst>
                <a:ext uri="{FF2B5EF4-FFF2-40B4-BE49-F238E27FC236}">
                  <a16:creationId xmlns:a16="http://schemas.microsoft.com/office/drawing/2014/main" id="{315835A2-78CD-6A2F-1E7F-EA0EC76A4A0E}"/>
                </a:ext>
              </a:extLst>
            </p:cNvPr>
            <p:cNvSpPr/>
            <p:nvPr/>
          </p:nvSpPr>
          <p:spPr>
            <a:xfrm>
              <a:off x="6500825" y="1584877"/>
              <a:ext cx="55248" cy="30952"/>
            </a:xfrm>
            <a:custGeom>
              <a:avLst/>
              <a:gdLst>
                <a:gd name="connsiteX0" fmla="*/ 25270 w 29252"/>
                <a:gd name="connsiteY0" fmla="*/ 16373 h 16388"/>
                <a:gd name="connsiteX1" fmla="*/ 22479 w 29252"/>
                <a:gd name="connsiteY1" fmla="*/ 15177 h 16388"/>
                <a:gd name="connsiteX2" fmla="*/ 3606 w 29252"/>
                <a:gd name="connsiteY2" fmla="*/ 7867 h 16388"/>
                <a:gd name="connsiteX3" fmla="*/ 4 w 29252"/>
                <a:gd name="connsiteY3" fmla="*/ 3776 h 16388"/>
                <a:gd name="connsiteX4" fmla="*/ 17 w 29252"/>
                <a:gd name="connsiteY4" fmla="*/ 3613 h 16388"/>
                <a:gd name="connsiteX5" fmla="*/ 3566 w 29252"/>
                <a:gd name="connsiteY5" fmla="*/ -15 h 16388"/>
                <a:gd name="connsiteX6" fmla="*/ 4137 w 29252"/>
                <a:gd name="connsiteY6" fmla="*/ 25 h 16388"/>
                <a:gd name="connsiteX7" fmla="*/ 28062 w 29252"/>
                <a:gd name="connsiteY7" fmla="*/ 9727 h 16388"/>
                <a:gd name="connsiteX8" fmla="*/ 28248 w 29252"/>
                <a:gd name="connsiteY8" fmla="*/ 14987 h 16388"/>
                <a:gd name="connsiteX9" fmla="*/ 28062 w 29252"/>
                <a:gd name="connsiteY9" fmla="*/ 15177 h 16388"/>
                <a:gd name="connsiteX10" fmla="*/ 25270 w 29252"/>
                <a:gd name="connsiteY10" fmla="*/ 16373 h 1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252" h="16388">
                  <a:moveTo>
                    <a:pt x="25270" y="16373"/>
                  </a:moveTo>
                  <a:cubicBezTo>
                    <a:pt x="24221" y="16358"/>
                    <a:pt x="23210" y="15928"/>
                    <a:pt x="22479" y="15177"/>
                  </a:cubicBezTo>
                  <a:cubicBezTo>
                    <a:pt x="17070" y="10889"/>
                    <a:pt x="10491" y="8341"/>
                    <a:pt x="3606" y="7867"/>
                  </a:cubicBezTo>
                  <a:cubicBezTo>
                    <a:pt x="1479" y="7732"/>
                    <a:pt x="-129" y="5899"/>
                    <a:pt x="4" y="3776"/>
                  </a:cubicBezTo>
                  <a:cubicBezTo>
                    <a:pt x="4" y="3721"/>
                    <a:pt x="17" y="3668"/>
                    <a:pt x="17" y="3613"/>
                  </a:cubicBezTo>
                  <a:cubicBezTo>
                    <a:pt x="-9" y="1632"/>
                    <a:pt x="1586" y="7"/>
                    <a:pt x="3566" y="-15"/>
                  </a:cubicBezTo>
                  <a:cubicBezTo>
                    <a:pt x="3752" y="-16"/>
                    <a:pt x="3951" y="-3"/>
                    <a:pt x="4137" y="25"/>
                  </a:cubicBezTo>
                  <a:cubicBezTo>
                    <a:pt x="12962" y="517"/>
                    <a:pt x="21389" y="3930"/>
                    <a:pt x="28062" y="9727"/>
                  </a:cubicBezTo>
                  <a:cubicBezTo>
                    <a:pt x="29563" y="11127"/>
                    <a:pt x="29657" y="13482"/>
                    <a:pt x="28248" y="14987"/>
                  </a:cubicBezTo>
                  <a:cubicBezTo>
                    <a:pt x="28194" y="15053"/>
                    <a:pt x="28128" y="15116"/>
                    <a:pt x="28062" y="15177"/>
                  </a:cubicBezTo>
                  <a:cubicBezTo>
                    <a:pt x="27330" y="15941"/>
                    <a:pt x="26320" y="16373"/>
                    <a:pt x="25270" y="16373"/>
                  </a:cubicBezTo>
                  <a:close/>
                </a:path>
              </a:pathLst>
            </a:custGeom>
            <a:solidFill>
              <a:srgbClr val="000000"/>
            </a:solidFill>
            <a:ln w="13283" cap="flat">
              <a:noFill/>
              <a:prstDash val="solid"/>
              <a:miter/>
            </a:ln>
          </p:spPr>
          <p:txBody>
            <a:bodyPr rtlCol="0" anchor="ctr"/>
            <a:lstStyle/>
            <a:p>
              <a:endParaRPr lang="zh-CN" altLang="en-US"/>
            </a:p>
          </p:txBody>
        </p:sp>
        <p:sp>
          <p:nvSpPr>
            <p:cNvPr id="41" name="iṥḷiďê">
              <a:extLst>
                <a:ext uri="{FF2B5EF4-FFF2-40B4-BE49-F238E27FC236}">
                  <a16:creationId xmlns:a16="http://schemas.microsoft.com/office/drawing/2014/main" id="{ED72AF93-C504-839C-0BF5-9AFE50F22175}"/>
                </a:ext>
              </a:extLst>
            </p:cNvPr>
            <p:cNvSpPr/>
            <p:nvPr/>
          </p:nvSpPr>
          <p:spPr>
            <a:xfrm>
              <a:off x="6324842" y="1308506"/>
              <a:ext cx="444613" cy="349246"/>
            </a:xfrm>
            <a:custGeom>
              <a:avLst/>
              <a:gdLst>
                <a:gd name="connsiteX0" fmla="*/ 145828 w 235408"/>
                <a:gd name="connsiteY0" fmla="*/ 184633 h 184914"/>
                <a:gd name="connsiteX1" fmla="*/ 116853 w 235408"/>
                <a:gd name="connsiteY1" fmla="*/ 132133 h 184914"/>
                <a:gd name="connsiteX2" fmla="*/ 125625 w 235408"/>
                <a:gd name="connsiteY2" fmla="*/ 92259 h 184914"/>
                <a:gd name="connsiteX3" fmla="*/ 54384 w 235408"/>
                <a:gd name="connsiteY3" fmla="*/ 98107 h 184914"/>
                <a:gd name="connsiteX4" fmla="*/ 9592 w 235408"/>
                <a:gd name="connsiteY4" fmla="*/ 6663 h 184914"/>
                <a:gd name="connsiteX5" fmla="*/ 102631 w 235408"/>
                <a:gd name="connsiteY5" fmla="*/ 14239 h 184914"/>
                <a:gd name="connsiteX6" fmla="*/ 216671 w 235408"/>
                <a:gd name="connsiteY6" fmla="*/ 65277 h 184914"/>
                <a:gd name="connsiteX7" fmla="*/ 211354 w 235408"/>
                <a:gd name="connsiteY7" fmla="*/ 184899 h 184914"/>
                <a:gd name="connsiteX8" fmla="*/ 145828 w 235408"/>
                <a:gd name="connsiteY8" fmla="*/ 184633 h 184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5408" h="184914">
                  <a:moveTo>
                    <a:pt x="145828" y="184633"/>
                  </a:moveTo>
                  <a:cubicBezTo>
                    <a:pt x="145828" y="184633"/>
                    <a:pt x="114992" y="163766"/>
                    <a:pt x="116853" y="132133"/>
                  </a:cubicBezTo>
                  <a:cubicBezTo>
                    <a:pt x="118714" y="100499"/>
                    <a:pt x="125625" y="92259"/>
                    <a:pt x="125625" y="92259"/>
                  </a:cubicBezTo>
                  <a:cubicBezTo>
                    <a:pt x="103402" y="102886"/>
                    <a:pt x="78043" y="104968"/>
                    <a:pt x="54384" y="98107"/>
                  </a:cubicBezTo>
                  <a:cubicBezTo>
                    <a:pt x="9725" y="84816"/>
                    <a:pt x="-14731" y="23410"/>
                    <a:pt x="9592" y="6663"/>
                  </a:cubicBezTo>
                  <a:cubicBezTo>
                    <a:pt x="36175" y="-11945"/>
                    <a:pt x="102631" y="14239"/>
                    <a:pt x="102631" y="14239"/>
                  </a:cubicBezTo>
                  <a:cubicBezTo>
                    <a:pt x="146293" y="13669"/>
                    <a:pt x="188001" y="32334"/>
                    <a:pt x="216671" y="65277"/>
                  </a:cubicBezTo>
                  <a:cubicBezTo>
                    <a:pt x="261727" y="120170"/>
                    <a:pt x="211354" y="184899"/>
                    <a:pt x="211354" y="184899"/>
                  </a:cubicBezTo>
                  <a:cubicBezTo>
                    <a:pt x="211354" y="184899"/>
                    <a:pt x="197929" y="155791"/>
                    <a:pt x="145828" y="184633"/>
                  </a:cubicBezTo>
                  <a:close/>
                </a:path>
              </a:pathLst>
            </a:custGeom>
            <a:solidFill>
              <a:srgbClr val="431949"/>
            </a:solidFill>
            <a:ln w="13283" cap="flat">
              <a:noFill/>
              <a:prstDash val="solid"/>
              <a:miter/>
            </a:ln>
          </p:spPr>
          <p:txBody>
            <a:bodyPr rtlCol="0" anchor="ctr"/>
            <a:lstStyle/>
            <a:p>
              <a:endParaRPr lang="zh-CN" altLang="en-US"/>
            </a:p>
          </p:txBody>
        </p:sp>
        <p:sp>
          <p:nvSpPr>
            <p:cNvPr id="42" name="íṡlïḋè">
              <a:extLst>
                <a:ext uri="{FF2B5EF4-FFF2-40B4-BE49-F238E27FC236}">
                  <a16:creationId xmlns:a16="http://schemas.microsoft.com/office/drawing/2014/main" id="{2E1DA2E1-F1C5-4A49-D968-BB871BE89C4B}"/>
                </a:ext>
              </a:extLst>
            </p:cNvPr>
            <p:cNvSpPr/>
            <p:nvPr/>
          </p:nvSpPr>
          <p:spPr>
            <a:xfrm>
              <a:off x="6420471" y="1797113"/>
              <a:ext cx="85248" cy="41130"/>
            </a:xfrm>
            <a:custGeom>
              <a:avLst/>
              <a:gdLst>
                <a:gd name="connsiteX0" fmla="*/ 11726 w 45136"/>
                <a:gd name="connsiteY0" fmla="*/ 21762 h 21777"/>
                <a:gd name="connsiteX1" fmla="*/ 2688 w 45136"/>
                <a:gd name="connsiteY1" fmla="*/ 20433 h 21777"/>
                <a:gd name="connsiteX2" fmla="*/ 163 w 45136"/>
                <a:gd name="connsiteY2" fmla="*/ 15515 h 21777"/>
                <a:gd name="connsiteX3" fmla="*/ 4895 w 45136"/>
                <a:gd name="connsiteY3" fmla="*/ 12800 h 21777"/>
                <a:gd name="connsiteX4" fmla="*/ 5081 w 45136"/>
                <a:gd name="connsiteY4" fmla="*/ 12857 h 21777"/>
                <a:gd name="connsiteX5" fmla="*/ 38442 w 45136"/>
                <a:gd name="connsiteY5" fmla="*/ 1161 h 21777"/>
                <a:gd name="connsiteX6" fmla="*/ 43958 w 45136"/>
                <a:gd name="connsiteY6" fmla="*/ 1094 h 21777"/>
                <a:gd name="connsiteX7" fmla="*/ 44025 w 45136"/>
                <a:gd name="connsiteY7" fmla="*/ 6610 h 21777"/>
                <a:gd name="connsiteX8" fmla="*/ 11726 w 45136"/>
                <a:gd name="connsiteY8" fmla="*/ 21762 h 2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136" h="21777">
                  <a:moveTo>
                    <a:pt x="11726" y="21762"/>
                  </a:moveTo>
                  <a:cubicBezTo>
                    <a:pt x="8670" y="21758"/>
                    <a:pt x="5626" y="21312"/>
                    <a:pt x="2688" y="20433"/>
                  </a:cubicBezTo>
                  <a:cubicBezTo>
                    <a:pt x="668" y="19738"/>
                    <a:pt x="-448" y="17567"/>
                    <a:pt x="163" y="15515"/>
                  </a:cubicBezTo>
                  <a:cubicBezTo>
                    <a:pt x="721" y="13460"/>
                    <a:pt x="2835" y="12244"/>
                    <a:pt x="4895" y="12800"/>
                  </a:cubicBezTo>
                  <a:cubicBezTo>
                    <a:pt x="4948" y="12817"/>
                    <a:pt x="5014" y="12837"/>
                    <a:pt x="5081" y="12857"/>
                  </a:cubicBezTo>
                  <a:cubicBezTo>
                    <a:pt x="17442" y="14634"/>
                    <a:pt x="29895" y="10269"/>
                    <a:pt x="38442" y="1161"/>
                  </a:cubicBezTo>
                  <a:cubicBezTo>
                    <a:pt x="39944" y="-381"/>
                    <a:pt x="42416" y="-410"/>
                    <a:pt x="43958" y="1094"/>
                  </a:cubicBezTo>
                  <a:cubicBezTo>
                    <a:pt x="45500" y="2599"/>
                    <a:pt x="45526" y="5068"/>
                    <a:pt x="44025" y="6610"/>
                  </a:cubicBezTo>
                  <a:cubicBezTo>
                    <a:pt x="35478" y="15442"/>
                    <a:pt x="23981" y="20833"/>
                    <a:pt x="11726" y="21762"/>
                  </a:cubicBezTo>
                  <a:close/>
                </a:path>
              </a:pathLst>
            </a:custGeom>
            <a:solidFill>
              <a:srgbClr val="000000"/>
            </a:solidFill>
            <a:ln w="13283" cap="flat">
              <a:noFill/>
              <a:prstDash val="solid"/>
              <a:miter/>
            </a:ln>
          </p:spPr>
          <p:txBody>
            <a:bodyPr rtlCol="0" anchor="ctr"/>
            <a:lstStyle/>
            <a:p>
              <a:endParaRPr lang="zh-CN" altLang="en-US"/>
            </a:p>
          </p:txBody>
        </p:sp>
        <p:sp>
          <p:nvSpPr>
            <p:cNvPr id="43" name="íṡľïḓê">
              <a:extLst>
                <a:ext uri="{FF2B5EF4-FFF2-40B4-BE49-F238E27FC236}">
                  <a16:creationId xmlns:a16="http://schemas.microsoft.com/office/drawing/2014/main" id="{A07DB6E8-4D3C-0770-73B7-3FE7EA1A837B}"/>
                </a:ext>
              </a:extLst>
            </p:cNvPr>
            <p:cNvSpPr/>
            <p:nvPr/>
          </p:nvSpPr>
          <p:spPr>
            <a:xfrm>
              <a:off x="6291562" y="1393416"/>
              <a:ext cx="114719" cy="228940"/>
            </a:xfrm>
            <a:custGeom>
              <a:avLst/>
              <a:gdLst>
                <a:gd name="connsiteX0" fmla="*/ 39707 w 60740"/>
                <a:gd name="connsiteY0" fmla="*/ -15 h 121216"/>
                <a:gd name="connsiteX1" fmla="*/ 3156 w 60740"/>
                <a:gd name="connsiteY1" fmla="*/ 60194 h 121216"/>
                <a:gd name="connsiteX2" fmla="*/ 3156 w 60740"/>
                <a:gd name="connsiteY2" fmla="*/ 121201 h 121216"/>
                <a:gd name="connsiteX3" fmla="*/ 9802 w 60740"/>
                <a:gd name="connsiteY3" fmla="*/ 121201 h 121216"/>
                <a:gd name="connsiteX4" fmla="*/ 51669 w 60740"/>
                <a:gd name="connsiteY4" fmla="*/ 33745 h 121216"/>
                <a:gd name="connsiteX5" fmla="*/ 39707 w 60740"/>
                <a:gd name="connsiteY5" fmla="*/ -15 h 12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40" h="121216">
                  <a:moveTo>
                    <a:pt x="39707" y="-15"/>
                  </a:moveTo>
                  <a:cubicBezTo>
                    <a:pt x="22335" y="16402"/>
                    <a:pt x="9709" y="37203"/>
                    <a:pt x="3156" y="60194"/>
                  </a:cubicBezTo>
                  <a:cubicBezTo>
                    <a:pt x="-1057" y="80312"/>
                    <a:pt x="-1057" y="101083"/>
                    <a:pt x="3156" y="121201"/>
                  </a:cubicBezTo>
                  <a:lnTo>
                    <a:pt x="9802" y="121201"/>
                  </a:lnTo>
                  <a:cubicBezTo>
                    <a:pt x="9802" y="121201"/>
                    <a:pt x="25751" y="41454"/>
                    <a:pt x="51669" y="33745"/>
                  </a:cubicBezTo>
                  <a:cubicBezTo>
                    <a:pt x="77587" y="26036"/>
                    <a:pt x="39707" y="-15"/>
                    <a:pt x="39707" y="-15"/>
                  </a:cubicBezTo>
                  <a:close/>
                </a:path>
              </a:pathLst>
            </a:custGeom>
            <a:solidFill>
              <a:srgbClr val="431949"/>
            </a:solidFill>
            <a:ln w="13283" cap="flat">
              <a:noFill/>
              <a:prstDash val="solid"/>
              <a:miter/>
            </a:ln>
          </p:spPr>
          <p:txBody>
            <a:bodyPr rtlCol="0" anchor="ctr"/>
            <a:lstStyle/>
            <a:p>
              <a:endParaRPr lang="zh-CN" altLang="en-US"/>
            </a:p>
          </p:txBody>
        </p:sp>
        <p:sp>
          <p:nvSpPr>
            <p:cNvPr id="44" name="íṧḷïḋè">
              <a:extLst>
                <a:ext uri="{FF2B5EF4-FFF2-40B4-BE49-F238E27FC236}">
                  <a16:creationId xmlns:a16="http://schemas.microsoft.com/office/drawing/2014/main" id="{ABD4BBE8-CA68-305D-ED21-ABAC78071E1F}"/>
                </a:ext>
              </a:extLst>
            </p:cNvPr>
            <p:cNvSpPr/>
            <p:nvPr/>
          </p:nvSpPr>
          <p:spPr>
            <a:xfrm>
              <a:off x="6672067" y="1993883"/>
              <a:ext cx="635358" cy="701882"/>
            </a:xfrm>
            <a:custGeom>
              <a:avLst/>
              <a:gdLst>
                <a:gd name="connsiteX0" fmla="*/ -4 w 336401"/>
                <a:gd name="connsiteY0" fmla="*/ -15 h 371623"/>
                <a:gd name="connsiteX1" fmla="*/ 253727 w 336401"/>
                <a:gd name="connsiteY1" fmla="*/ 137682 h 371623"/>
                <a:gd name="connsiteX2" fmla="*/ 336398 w 336401"/>
                <a:gd name="connsiteY2" fmla="*/ 371609 h 371623"/>
                <a:gd name="connsiteX3" fmla="*/ 60604 w 336401"/>
                <a:gd name="connsiteY3" fmla="*/ 333330 h 371623"/>
              </a:gdLst>
              <a:ahLst/>
              <a:cxnLst>
                <a:cxn ang="0">
                  <a:pos x="connsiteX0" y="connsiteY0"/>
                </a:cxn>
                <a:cxn ang="0">
                  <a:pos x="connsiteX1" y="connsiteY1"/>
                </a:cxn>
                <a:cxn ang="0">
                  <a:pos x="connsiteX2" y="connsiteY2"/>
                </a:cxn>
                <a:cxn ang="0">
                  <a:pos x="connsiteX3" y="connsiteY3"/>
                </a:cxn>
              </a:cxnLst>
              <a:rect l="l" t="t" r="r" b="b"/>
              <a:pathLst>
                <a:path w="336401" h="371623">
                  <a:moveTo>
                    <a:pt x="-4" y="-15"/>
                  </a:moveTo>
                  <a:cubicBezTo>
                    <a:pt x="-4" y="-15"/>
                    <a:pt x="176903" y="14339"/>
                    <a:pt x="253727" y="137682"/>
                  </a:cubicBezTo>
                  <a:cubicBezTo>
                    <a:pt x="298997" y="208222"/>
                    <a:pt x="327294" y="288292"/>
                    <a:pt x="336398" y="371609"/>
                  </a:cubicBezTo>
                  <a:lnTo>
                    <a:pt x="60604" y="333330"/>
                  </a:lnTo>
                  <a:close/>
                </a:path>
              </a:pathLst>
            </a:custGeom>
            <a:solidFill>
              <a:srgbClr val="A49CF2"/>
            </a:solidFill>
            <a:ln w="13283" cap="flat">
              <a:noFill/>
              <a:prstDash val="solid"/>
              <a:miter/>
            </a:ln>
          </p:spPr>
          <p:txBody>
            <a:bodyPr rtlCol="0" anchor="ctr"/>
            <a:lstStyle/>
            <a:p>
              <a:endParaRPr lang="zh-CN" altLang="en-US"/>
            </a:p>
          </p:txBody>
        </p:sp>
        <p:sp>
          <p:nvSpPr>
            <p:cNvPr id="45" name="íṡ1íḓé">
              <a:extLst>
                <a:ext uri="{FF2B5EF4-FFF2-40B4-BE49-F238E27FC236}">
                  <a16:creationId xmlns:a16="http://schemas.microsoft.com/office/drawing/2014/main" id="{5CE03F39-8392-5057-7851-84445A2D180A}"/>
                </a:ext>
              </a:extLst>
            </p:cNvPr>
            <p:cNvSpPr/>
            <p:nvPr/>
          </p:nvSpPr>
          <p:spPr>
            <a:xfrm>
              <a:off x="5823583" y="1969845"/>
              <a:ext cx="409627" cy="665169"/>
            </a:xfrm>
            <a:custGeom>
              <a:avLst/>
              <a:gdLst>
                <a:gd name="connsiteX0" fmla="*/ 153776 w 216884"/>
                <a:gd name="connsiteY0" fmla="*/ 346057 h 352185"/>
                <a:gd name="connsiteX1" fmla="*/ 9698 w 216884"/>
                <a:gd name="connsiteY1" fmla="*/ 352171 h 352185"/>
                <a:gd name="connsiteX2" fmla="*/ -4 w 216884"/>
                <a:gd name="connsiteY2" fmla="*/ 96447 h 352185"/>
                <a:gd name="connsiteX3" fmla="*/ 199365 w 216884"/>
                <a:gd name="connsiteY3" fmla="*/ 85 h 352185"/>
                <a:gd name="connsiteX4" fmla="*/ 153776 w 216884"/>
                <a:gd name="connsiteY4" fmla="*/ 346057 h 3521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884" h="352185">
                  <a:moveTo>
                    <a:pt x="153776" y="346057"/>
                  </a:moveTo>
                  <a:lnTo>
                    <a:pt x="9698" y="352171"/>
                  </a:lnTo>
                  <a:lnTo>
                    <a:pt x="-4" y="96447"/>
                  </a:lnTo>
                  <a:cubicBezTo>
                    <a:pt x="-4" y="96447"/>
                    <a:pt x="141681" y="6996"/>
                    <a:pt x="199365" y="85"/>
                  </a:cubicBezTo>
                  <a:cubicBezTo>
                    <a:pt x="257049" y="-6826"/>
                    <a:pt x="153776" y="346057"/>
                    <a:pt x="153776" y="346057"/>
                  </a:cubicBezTo>
                  <a:close/>
                </a:path>
              </a:pathLst>
            </a:custGeom>
            <a:solidFill>
              <a:srgbClr val="A49CF2"/>
            </a:solidFill>
            <a:ln w="13283" cap="flat">
              <a:noFill/>
              <a:prstDash val="solid"/>
              <a:miter/>
            </a:ln>
          </p:spPr>
          <p:txBody>
            <a:bodyPr rtlCol="0" anchor="ctr"/>
            <a:lstStyle/>
            <a:p>
              <a:endParaRPr lang="zh-CN" altLang="en-US"/>
            </a:p>
          </p:txBody>
        </p:sp>
        <p:sp>
          <p:nvSpPr>
            <p:cNvPr id="46" name="îṥļîḑé">
              <a:extLst>
                <a:ext uri="{FF2B5EF4-FFF2-40B4-BE49-F238E27FC236}">
                  <a16:creationId xmlns:a16="http://schemas.microsoft.com/office/drawing/2014/main" id="{9749173B-5476-CF8F-71BB-DE81BA848277}"/>
                </a:ext>
              </a:extLst>
            </p:cNvPr>
            <p:cNvSpPr/>
            <p:nvPr/>
          </p:nvSpPr>
          <p:spPr>
            <a:xfrm>
              <a:off x="5082287" y="1272168"/>
              <a:ext cx="515868" cy="651425"/>
            </a:xfrm>
            <a:custGeom>
              <a:avLst/>
              <a:gdLst>
                <a:gd name="connsiteX0" fmla="*/ 251338 w 273135"/>
                <a:gd name="connsiteY0" fmla="*/ 0 h 344908"/>
                <a:gd name="connsiteX1" fmla="*/ 273135 w 273135"/>
                <a:gd name="connsiteY1" fmla="*/ 295731 h 344908"/>
                <a:gd name="connsiteX2" fmla="*/ 188869 w 273135"/>
                <a:gd name="connsiteY2" fmla="*/ 296661 h 344908"/>
                <a:gd name="connsiteX3" fmla="*/ 17944 w 273135"/>
                <a:gd name="connsiteY3" fmla="*/ 344908 h 344908"/>
                <a:gd name="connsiteX4" fmla="*/ 0 w 273135"/>
                <a:gd name="connsiteY4" fmla="*/ 0 h 344908"/>
                <a:gd name="connsiteX5" fmla="*/ 168401 w 273135"/>
                <a:gd name="connsiteY5" fmla="*/ 11696 h 344908"/>
                <a:gd name="connsiteX6" fmla="*/ 251338 w 273135"/>
                <a:gd name="connsiteY6" fmla="*/ 0 h 344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135" h="344908">
                  <a:moveTo>
                    <a:pt x="251338" y="0"/>
                  </a:moveTo>
                  <a:lnTo>
                    <a:pt x="273135" y="295731"/>
                  </a:lnTo>
                  <a:lnTo>
                    <a:pt x="188869" y="296661"/>
                  </a:lnTo>
                  <a:lnTo>
                    <a:pt x="17944" y="344908"/>
                  </a:lnTo>
                  <a:lnTo>
                    <a:pt x="0" y="0"/>
                  </a:lnTo>
                  <a:lnTo>
                    <a:pt x="168401" y="11696"/>
                  </a:lnTo>
                  <a:lnTo>
                    <a:pt x="251338" y="0"/>
                  </a:lnTo>
                  <a:close/>
                </a:path>
              </a:pathLst>
            </a:custGeom>
            <a:solidFill>
              <a:srgbClr val="FCBC49"/>
            </a:solidFill>
            <a:ln w="13283" cap="flat">
              <a:noFill/>
              <a:prstDash val="solid"/>
              <a:miter/>
            </a:ln>
          </p:spPr>
          <p:txBody>
            <a:bodyPr rtlCol="0" anchor="ctr"/>
            <a:lstStyle/>
            <a:p>
              <a:endParaRPr lang="zh-CN" altLang="en-US"/>
            </a:p>
          </p:txBody>
        </p:sp>
        <p:sp>
          <p:nvSpPr>
            <p:cNvPr id="47" name="ïŝľïḍê">
              <a:extLst>
                <a:ext uri="{FF2B5EF4-FFF2-40B4-BE49-F238E27FC236}">
                  <a16:creationId xmlns:a16="http://schemas.microsoft.com/office/drawing/2014/main" id="{E2985FD6-4B6A-8A45-A493-0F833AA47CDC}"/>
                </a:ext>
              </a:extLst>
            </p:cNvPr>
            <p:cNvSpPr/>
            <p:nvPr/>
          </p:nvSpPr>
          <p:spPr>
            <a:xfrm>
              <a:off x="5037855" y="1269407"/>
              <a:ext cx="78322" cy="664980"/>
            </a:xfrm>
            <a:custGeom>
              <a:avLst/>
              <a:gdLst>
                <a:gd name="connsiteX0" fmla="*/ 23525 w 41469"/>
                <a:gd name="connsiteY0" fmla="*/ 1462 h 352085"/>
                <a:gd name="connsiteX1" fmla="*/ 0 w 41469"/>
                <a:gd name="connsiteY1" fmla="*/ 0 h 352085"/>
                <a:gd name="connsiteX2" fmla="*/ 15949 w 41469"/>
                <a:gd name="connsiteY2" fmla="*/ 352086 h 352085"/>
                <a:gd name="connsiteX3" fmla="*/ 41469 w 41469"/>
                <a:gd name="connsiteY3" fmla="*/ 346370 h 352085"/>
                <a:gd name="connsiteX4" fmla="*/ 23525 w 41469"/>
                <a:gd name="connsiteY4" fmla="*/ 1462 h 3520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69" h="352085">
                  <a:moveTo>
                    <a:pt x="23525" y="1462"/>
                  </a:moveTo>
                  <a:lnTo>
                    <a:pt x="0" y="0"/>
                  </a:lnTo>
                  <a:lnTo>
                    <a:pt x="15949" y="352086"/>
                  </a:lnTo>
                  <a:lnTo>
                    <a:pt x="41469" y="346370"/>
                  </a:lnTo>
                  <a:lnTo>
                    <a:pt x="23525" y="1462"/>
                  </a:lnTo>
                  <a:close/>
                </a:path>
              </a:pathLst>
            </a:custGeom>
            <a:solidFill>
              <a:srgbClr val="EAA22D"/>
            </a:solidFill>
            <a:ln w="13283" cap="flat">
              <a:noFill/>
              <a:prstDash val="solid"/>
              <a:miter/>
            </a:ln>
          </p:spPr>
          <p:txBody>
            <a:bodyPr rtlCol="0" anchor="ctr"/>
            <a:lstStyle/>
            <a:p>
              <a:endParaRPr lang="zh-CN" altLang="en-US"/>
            </a:p>
          </p:txBody>
        </p:sp>
        <p:sp>
          <p:nvSpPr>
            <p:cNvPr id="48" name="îṣ1îḋé">
              <a:extLst>
                <a:ext uri="{FF2B5EF4-FFF2-40B4-BE49-F238E27FC236}">
                  <a16:creationId xmlns:a16="http://schemas.microsoft.com/office/drawing/2014/main" id="{FF7741F6-7B16-D539-8B9B-296B99962CFC}"/>
                </a:ext>
              </a:extLst>
            </p:cNvPr>
            <p:cNvSpPr/>
            <p:nvPr/>
          </p:nvSpPr>
          <p:spPr>
            <a:xfrm>
              <a:off x="5082287" y="1262375"/>
              <a:ext cx="313787" cy="636618"/>
            </a:xfrm>
            <a:custGeom>
              <a:avLst/>
              <a:gdLst>
                <a:gd name="connsiteX0" fmla="*/ 152048 w 166140"/>
                <a:gd name="connsiteY0" fmla="*/ 24575 h 337068"/>
                <a:gd name="connsiteX1" fmla="*/ 166137 w 166140"/>
                <a:gd name="connsiteY1" fmla="*/ 293989 h 337068"/>
                <a:gd name="connsiteX2" fmla="*/ 19135 w 166140"/>
                <a:gd name="connsiteY2" fmla="*/ 337053 h 337068"/>
                <a:gd name="connsiteX3" fmla="*/ -4 w 166140"/>
                <a:gd name="connsiteY3" fmla="*/ -14 h 337068"/>
                <a:gd name="connsiteX4" fmla="*/ 152048 w 166140"/>
                <a:gd name="connsiteY4" fmla="*/ 24575 h 337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140" h="337068">
                  <a:moveTo>
                    <a:pt x="152048" y="24575"/>
                  </a:moveTo>
                  <a:lnTo>
                    <a:pt x="166137" y="293989"/>
                  </a:lnTo>
                  <a:lnTo>
                    <a:pt x="19135" y="337053"/>
                  </a:lnTo>
                  <a:lnTo>
                    <a:pt x="-4" y="-14"/>
                  </a:lnTo>
                  <a:cubicBezTo>
                    <a:pt x="-4" y="-14"/>
                    <a:pt x="118023" y="-678"/>
                    <a:pt x="152048" y="24575"/>
                  </a:cubicBezTo>
                  <a:close/>
                </a:path>
              </a:pathLst>
            </a:custGeom>
            <a:solidFill>
              <a:srgbClr val="FCBC49"/>
            </a:solidFill>
            <a:ln w="13283" cap="flat">
              <a:noFill/>
              <a:prstDash val="solid"/>
              <a:miter/>
            </a:ln>
          </p:spPr>
          <p:txBody>
            <a:bodyPr rtlCol="0" anchor="ctr"/>
            <a:lstStyle/>
            <a:p>
              <a:endParaRPr lang="zh-CN" altLang="en-US"/>
            </a:p>
          </p:txBody>
        </p:sp>
        <p:sp>
          <p:nvSpPr>
            <p:cNvPr id="49" name="iṧlîdê">
              <a:extLst>
                <a:ext uri="{FF2B5EF4-FFF2-40B4-BE49-F238E27FC236}">
                  <a16:creationId xmlns:a16="http://schemas.microsoft.com/office/drawing/2014/main" id="{813F5EB1-1327-5A4A-C274-E8A61518E36A}"/>
                </a:ext>
              </a:extLst>
            </p:cNvPr>
            <p:cNvSpPr/>
            <p:nvPr/>
          </p:nvSpPr>
          <p:spPr>
            <a:xfrm>
              <a:off x="5389299" y="1272064"/>
              <a:ext cx="192790" cy="544338"/>
            </a:xfrm>
            <a:custGeom>
              <a:avLst/>
              <a:gdLst>
                <a:gd name="connsiteX0" fmla="*/ -4 w 102076"/>
                <a:gd name="connsiteY0" fmla="*/ 18648 h 288209"/>
                <a:gd name="connsiteX1" fmla="*/ 38009 w 102076"/>
                <a:gd name="connsiteY1" fmla="*/ 5356 h 288209"/>
                <a:gd name="connsiteX2" fmla="*/ 76819 w 102076"/>
                <a:gd name="connsiteY2" fmla="*/ 571 h 288209"/>
                <a:gd name="connsiteX3" fmla="*/ 102073 w 102076"/>
                <a:gd name="connsiteY3" fmla="*/ 288195 h 288209"/>
                <a:gd name="connsiteX4" fmla="*/ 20730 w 102076"/>
                <a:gd name="connsiteY4" fmla="*/ 288195 h 288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76" h="288209">
                  <a:moveTo>
                    <a:pt x="-4" y="18648"/>
                  </a:moveTo>
                  <a:cubicBezTo>
                    <a:pt x="11998" y="12498"/>
                    <a:pt x="24784" y="8025"/>
                    <a:pt x="38009" y="5356"/>
                  </a:cubicBezTo>
                  <a:cubicBezTo>
                    <a:pt x="69376" y="-2486"/>
                    <a:pt x="76819" y="571"/>
                    <a:pt x="76819" y="571"/>
                  </a:cubicBezTo>
                  <a:lnTo>
                    <a:pt x="102073" y="288195"/>
                  </a:lnTo>
                  <a:lnTo>
                    <a:pt x="20730" y="288195"/>
                  </a:lnTo>
                  <a:close/>
                </a:path>
              </a:pathLst>
            </a:custGeom>
            <a:solidFill>
              <a:srgbClr val="FCBC49"/>
            </a:solidFill>
            <a:ln w="13283" cap="flat">
              <a:noFill/>
              <a:prstDash val="solid"/>
              <a:miter/>
            </a:ln>
          </p:spPr>
          <p:txBody>
            <a:bodyPr rtlCol="0" anchor="ctr"/>
            <a:lstStyle/>
            <a:p>
              <a:endParaRPr lang="zh-CN" altLang="en-US"/>
            </a:p>
          </p:txBody>
        </p:sp>
        <p:sp>
          <p:nvSpPr>
            <p:cNvPr id="50" name="í$líḓè">
              <a:extLst>
                <a:ext uri="{FF2B5EF4-FFF2-40B4-BE49-F238E27FC236}">
                  <a16:creationId xmlns:a16="http://schemas.microsoft.com/office/drawing/2014/main" id="{23B6F263-D7A1-6C16-1806-2400D9AB7465}"/>
                </a:ext>
              </a:extLst>
            </p:cNvPr>
            <p:cNvSpPr/>
            <p:nvPr/>
          </p:nvSpPr>
          <p:spPr>
            <a:xfrm>
              <a:off x="5504003" y="1528388"/>
              <a:ext cx="189079" cy="332026"/>
            </a:xfrm>
            <a:custGeom>
              <a:avLst/>
              <a:gdLst>
                <a:gd name="connsiteX0" fmla="*/ 87993 w 100111"/>
                <a:gd name="connsiteY0" fmla="*/ 150486 h 175797"/>
                <a:gd name="connsiteX1" fmla="*/ 94772 w 100111"/>
                <a:gd name="connsiteY1" fmla="*/ 45883 h 175797"/>
                <a:gd name="connsiteX2" fmla="*/ 9974 w 100111"/>
                <a:gd name="connsiteY2" fmla="*/ 1225 h 175797"/>
                <a:gd name="connsiteX3" fmla="*/ 32037 w 100111"/>
                <a:gd name="connsiteY3" fmla="*/ 52662 h 175797"/>
                <a:gd name="connsiteX4" fmla="*/ 20207 w 100111"/>
                <a:gd name="connsiteY4" fmla="*/ 162714 h 175797"/>
                <a:gd name="connsiteX5" fmla="*/ 87993 w 100111"/>
                <a:gd name="connsiteY5" fmla="*/ 150486 h 175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111" h="175797">
                  <a:moveTo>
                    <a:pt x="87993" y="150486"/>
                  </a:moveTo>
                  <a:cubicBezTo>
                    <a:pt x="87993" y="150486"/>
                    <a:pt x="109923" y="71536"/>
                    <a:pt x="94772" y="45883"/>
                  </a:cubicBezTo>
                  <a:cubicBezTo>
                    <a:pt x="79620" y="20231"/>
                    <a:pt x="41607" y="-6085"/>
                    <a:pt x="9974" y="1225"/>
                  </a:cubicBezTo>
                  <a:cubicBezTo>
                    <a:pt x="-21660" y="8535"/>
                    <a:pt x="32037" y="52662"/>
                    <a:pt x="32037" y="52662"/>
                  </a:cubicBezTo>
                  <a:cubicBezTo>
                    <a:pt x="32037" y="52662"/>
                    <a:pt x="-1856" y="127359"/>
                    <a:pt x="20207" y="162714"/>
                  </a:cubicBezTo>
                  <a:cubicBezTo>
                    <a:pt x="42271" y="198068"/>
                    <a:pt x="87993" y="150486"/>
                    <a:pt x="87993" y="150486"/>
                  </a:cubicBezTo>
                  <a:close/>
                </a:path>
              </a:pathLst>
            </a:custGeom>
            <a:solidFill>
              <a:srgbClr val="F48462"/>
            </a:solidFill>
            <a:ln w="13283" cap="flat">
              <a:noFill/>
              <a:prstDash val="solid"/>
              <a:miter/>
            </a:ln>
          </p:spPr>
          <p:txBody>
            <a:bodyPr rtlCol="0" anchor="ctr"/>
            <a:lstStyle/>
            <a:p>
              <a:endParaRPr lang="zh-CN" altLang="en-US"/>
            </a:p>
          </p:txBody>
        </p:sp>
        <p:sp>
          <p:nvSpPr>
            <p:cNvPr id="51" name="ïšḷïḋé">
              <a:extLst>
                <a:ext uri="{FF2B5EF4-FFF2-40B4-BE49-F238E27FC236}">
                  <a16:creationId xmlns:a16="http://schemas.microsoft.com/office/drawing/2014/main" id="{03E78D9D-6133-466B-0BB7-86B9234CB669}"/>
                </a:ext>
              </a:extLst>
            </p:cNvPr>
            <p:cNvSpPr/>
            <p:nvPr/>
          </p:nvSpPr>
          <p:spPr>
            <a:xfrm>
              <a:off x="6270924" y="1892178"/>
              <a:ext cx="973951" cy="1143120"/>
            </a:xfrm>
            <a:custGeom>
              <a:avLst/>
              <a:gdLst>
                <a:gd name="connsiteX0" fmla="*/ 515164 w 515675"/>
                <a:gd name="connsiteY0" fmla="*/ 420806 h 605244"/>
                <a:gd name="connsiteX1" fmla="*/ 380523 w 515675"/>
                <a:gd name="connsiteY1" fmla="*/ 603694 h 605244"/>
                <a:gd name="connsiteX2" fmla="*/ 120413 w 515675"/>
                <a:gd name="connsiteY2" fmla="*/ 226222 h 605244"/>
                <a:gd name="connsiteX3" fmla="*/ 69640 w 515675"/>
                <a:gd name="connsiteY3" fmla="*/ 194854 h 605244"/>
                <a:gd name="connsiteX4" fmla="*/ 38538 w 515675"/>
                <a:gd name="connsiteY4" fmla="*/ 213462 h 605244"/>
                <a:gd name="connsiteX5" fmla="*/ 5709 w 515675"/>
                <a:gd name="connsiteY5" fmla="*/ 151126 h 605244"/>
                <a:gd name="connsiteX6" fmla="*/ 53691 w 515675"/>
                <a:gd name="connsiteY6" fmla="*/ 69119 h 605244"/>
                <a:gd name="connsiteX7" fmla="*/ 3848 w 515675"/>
                <a:gd name="connsiteY7" fmla="*/ 270 h 605244"/>
                <a:gd name="connsiteX8" fmla="*/ 136761 w 515675"/>
                <a:gd name="connsiteY8" fmla="*/ 62208 h 605244"/>
                <a:gd name="connsiteX9" fmla="*/ 154572 w 515675"/>
                <a:gd name="connsiteY9" fmla="*/ 28448 h 605244"/>
                <a:gd name="connsiteX10" fmla="*/ 188730 w 515675"/>
                <a:gd name="connsiteY10" fmla="*/ 110189 h 605244"/>
                <a:gd name="connsiteX11" fmla="*/ 457213 w 515675"/>
                <a:gd name="connsiteY11" fmla="*/ 406850 h 605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5675" h="605244">
                  <a:moveTo>
                    <a:pt x="515164" y="420806"/>
                  </a:moveTo>
                  <a:cubicBezTo>
                    <a:pt x="515164" y="420806"/>
                    <a:pt x="531379" y="624827"/>
                    <a:pt x="380523" y="603694"/>
                  </a:cubicBezTo>
                  <a:cubicBezTo>
                    <a:pt x="209332" y="579637"/>
                    <a:pt x="120413" y="226222"/>
                    <a:pt x="120413" y="226222"/>
                  </a:cubicBezTo>
                  <a:lnTo>
                    <a:pt x="69640" y="194854"/>
                  </a:lnTo>
                  <a:cubicBezTo>
                    <a:pt x="69640" y="194854"/>
                    <a:pt x="79476" y="234728"/>
                    <a:pt x="38538" y="213462"/>
                  </a:cubicBezTo>
                  <a:cubicBezTo>
                    <a:pt x="15159" y="202081"/>
                    <a:pt x="1868" y="176845"/>
                    <a:pt x="5709" y="151126"/>
                  </a:cubicBezTo>
                  <a:lnTo>
                    <a:pt x="53691" y="69119"/>
                  </a:lnTo>
                  <a:cubicBezTo>
                    <a:pt x="53691" y="69119"/>
                    <a:pt x="-17019" y="3593"/>
                    <a:pt x="3848" y="270"/>
                  </a:cubicBezTo>
                  <a:cubicBezTo>
                    <a:pt x="36146" y="-4913"/>
                    <a:pt x="136761" y="62208"/>
                    <a:pt x="136761" y="62208"/>
                  </a:cubicBezTo>
                  <a:cubicBezTo>
                    <a:pt x="136761" y="62208"/>
                    <a:pt x="131179" y="22334"/>
                    <a:pt x="154572" y="28448"/>
                  </a:cubicBezTo>
                  <a:cubicBezTo>
                    <a:pt x="177964" y="34562"/>
                    <a:pt x="188730" y="110189"/>
                    <a:pt x="188730" y="110189"/>
                  </a:cubicBezTo>
                  <a:lnTo>
                    <a:pt x="457213" y="406850"/>
                  </a:lnTo>
                  <a:close/>
                </a:path>
              </a:pathLst>
            </a:custGeom>
            <a:solidFill>
              <a:srgbClr val="F48462"/>
            </a:solidFill>
            <a:ln w="13283" cap="flat">
              <a:noFill/>
              <a:prstDash val="solid"/>
              <a:miter/>
            </a:ln>
          </p:spPr>
          <p:txBody>
            <a:bodyPr rtlCol="0" anchor="ctr"/>
            <a:lstStyle/>
            <a:p>
              <a:endParaRPr lang="zh-CN" altLang="en-US"/>
            </a:p>
          </p:txBody>
        </p:sp>
        <p:sp>
          <p:nvSpPr>
            <p:cNvPr id="52" name="ïṧḷïďe">
              <a:extLst>
                <a:ext uri="{FF2B5EF4-FFF2-40B4-BE49-F238E27FC236}">
                  <a16:creationId xmlns:a16="http://schemas.microsoft.com/office/drawing/2014/main" id="{B6A19753-46AE-8973-503A-50B13416A1DB}"/>
                </a:ext>
              </a:extLst>
            </p:cNvPr>
            <p:cNvSpPr/>
            <p:nvPr/>
          </p:nvSpPr>
          <p:spPr>
            <a:xfrm>
              <a:off x="6341967" y="2203446"/>
              <a:ext cx="67844" cy="65064"/>
            </a:xfrm>
            <a:custGeom>
              <a:avLst/>
              <a:gdLst>
                <a:gd name="connsiteX0" fmla="*/ 32025 w 35921"/>
                <a:gd name="connsiteY0" fmla="*/ 34036 h 34449"/>
                <a:gd name="connsiteX1" fmla="*/ 30298 w 35921"/>
                <a:gd name="connsiteY1" fmla="*/ 34036 h 34449"/>
                <a:gd name="connsiteX2" fmla="*/ 2253 w 35921"/>
                <a:gd name="connsiteY2" fmla="*/ 20745 h 34449"/>
                <a:gd name="connsiteX3" fmla="*/ 392 w 35921"/>
                <a:gd name="connsiteY3" fmla="*/ 15428 h 34449"/>
                <a:gd name="connsiteX4" fmla="*/ 5509 w 35921"/>
                <a:gd name="connsiteY4" fmla="*/ 13533 h 34449"/>
                <a:gd name="connsiteX5" fmla="*/ 5576 w 35921"/>
                <a:gd name="connsiteY5" fmla="*/ 13567 h 34449"/>
                <a:gd name="connsiteX6" fmla="*/ 20063 w 35921"/>
                <a:gd name="connsiteY6" fmla="*/ 20346 h 34449"/>
                <a:gd name="connsiteX7" fmla="*/ 10095 w 35921"/>
                <a:gd name="connsiteY7" fmla="*/ 6257 h 34449"/>
                <a:gd name="connsiteX8" fmla="*/ 10786 w 35921"/>
                <a:gd name="connsiteY8" fmla="*/ 849 h 34449"/>
                <a:gd name="connsiteX9" fmla="*/ 11025 w 35921"/>
                <a:gd name="connsiteY9" fmla="*/ 675 h 34449"/>
                <a:gd name="connsiteX10" fmla="*/ 16475 w 35921"/>
                <a:gd name="connsiteY10" fmla="*/ 1605 h 34449"/>
                <a:gd name="connsiteX11" fmla="*/ 35215 w 35921"/>
                <a:gd name="connsiteY11" fmla="*/ 28188 h 34449"/>
                <a:gd name="connsiteX12" fmla="*/ 34192 w 35921"/>
                <a:gd name="connsiteY12" fmla="*/ 33733 h 34449"/>
                <a:gd name="connsiteX13" fmla="*/ 32025 w 35921"/>
                <a:gd name="connsiteY13" fmla="*/ 34435 h 34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921" h="34449">
                  <a:moveTo>
                    <a:pt x="32025" y="34036"/>
                  </a:moveTo>
                  <a:cubicBezTo>
                    <a:pt x="31454" y="34158"/>
                    <a:pt x="30869" y="34158"/>
                    <a:pt x="30298" y="34036"/>
                  </a:cubicBezTo>
                  <a:lnTo>
                    <a:pt x="2253" y="20745"/>
                  </a:lnTo>
                  <a:cubicBezTo>
                    <a:pt x="273" y="19789"/>
                    <a:pt x="-565" y="17410"/>
                    <a:pt x="392" y="15428"/>
                  </a:cubicBezTo>
                  <a:cubicBezTo>
                    <a:pt x="1283" y="13493"/>
                    <a:pt x="3569" y="12645"/>
                    <a:pt x="5509" y="13533"/>
                  </a:cubicBezTo>
                  <a:cubicBezTo>
                    <a:pt x="5522" y="13545"/>
                    <a:pt x="5549" y="13555"/>
                    <a:pt x="5576" y="13567"/>
                  </a:cubicBezTo>
                  <a:lnTo>
                    <a:pt x="20063" y="20346"/>
                  </a:lnTo>
                  <a:lnTo>
                    <a:pt x="10095" y="6257"/>
                  </a:lnTo>
                  <a:cubicBezTo>
                    <a:pt x="8793" y="4574"/>
                    <a:pt x="9098" y="2153"/>
                    <a:pt x="10786" y="849"/>
                  </a:cubicBezTo>
                  <a:cubicBezTo>
                    <a:pt x="10866" y="788"/>
                    <a:pt x="10946" y="729"/>
                    <a:pt x="11025" y="675"/>
                  </a:cubicBezTo>
                  <a:cubicBezTo>
                    <a:pt x="12793" y="-529"/>
                    <a:pt x="15199" y="-119"/>
                    <a:pt x="16475" y="1605"/>
                  </a:cubicBezTo>
                  <a:lnTo>
                    <a:pt x="35215" y="28188"/>
                  </a:lnTo>
                  <a:cubicBezTo>
                    <a:pt x="36465" y="30002"/>
                    <a:pt x="36000" y="32485"/>
                    <a:pt x="34192" y="33733"/>
                  </a:cubicBezTo>
                  <a:cubicBezTo>
                    <a:pt x="33554" y="34173"/>
                    <a:pt x="32796" y="34416"/>
                    <a:pt x="32025" y="34435"/>
                  </a:cubicBezTo>
                  <a:close/>
                </a:path>
              </a:pathLst>
            </a:custGeom>
            <a:solidFill>
              <a:srgbClr val="000000"/>
            </a:solidFill>
            <a:ln w="13283" cap="flat">
              <a:noFill/>
              <a:prstDash val="solid"/>
              <a:miter/>
            </a:ln>
          </p:spPr>
          <p:txBody>
            <a:bodyPr rtlCol="0" anchor="ctr"/>
            <a:lstStyle/>
            <a:p>
              <a:endParaRPr lang="zh-CN" altLang="en-US"/>
            </a:p>
          </p:txBody>
        </p:sp>
        <p:sp>
          <p:nvSpPr>
            <p:cNvPr id="53" name="íṣliḋé">
              <a:extLst>
                <a:ext uri="{FF2B5EF4-FFF2-40B4-BE49-F238E27FC236}">
                  <a16:creationId xmlns:a16="http://schemas.microsoft.com/office/drawing/2014/main" id="{DBB30B19-4AE4-D373-A385-98F9FC06AC64}"/>
                </a:ext>
              </a:extLst>
            </p:cNvPr>
            <p:cNvSpPr/>
            <p:nvPr/>
          </p:nvSpPr>
          <p:spPr>
            <a:xfrm>
              <a:off x="6501324" y="1987104"/>
              <a:ext cx="107508" cy="89711"/>
            </a:xfrm>
            <a:custGeom>
              <a:avLst/>
              <a:gdLst>
                <a:gd name="connsiteX0" fmla="*/ 52785 w 56922"/>
                <a:gd name="connsiteY0" fmla="*/ 47435 h 47499"/>
                <a:gd name="connsiteX1" fmla="*/ 50260 w 56922"/>
                <a:gd name="connsiteY1" fmla="*/ 46637 h 47499"/>
                <a:gd name="connsiteX2" fmla="*/ 1083 w 56922"/>
                <a:gd name="connsiteY2" fmla="*/ 6764 h 47499"/>
                <a:gd name="connsiteX3" fmla="*/ 1083 w 56922"/>
                <a:gd name="connsiteY3" fmla="*/ 1181 h 47499"/>
                <a:gd name="connsiteX4" fmla="*/ 6532 w 56922"/>
                <a:gd name="connsiteY4" fmla="*/ 1048 h 47499"/>
                <a:gd name="connsiteX5" fmla="*/ 6665 w 56922"/>
                <a:gd name="connsiteY5" fmla="*/ 1181 h 47499"/>
                <a:gd name="connsiteX6" fmla="*/ 55843 w 56922"/>
                <a:gd name="connsiteY6" fmla="*/ 41055 h 47499"/>
                <a:gd name="connsiteX7" fmla="*/ 55843 w 56922"/>
                <a:gd name="connsiteY7" fmla="*/ 46505 h 47499"/>
                <a:gd name="connsiteX8" fmla="*/ 52785 w 56922"/>
                <a:gd name="connsiteY8" fmla="*/ 47435 h 47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922" h="47499">
                  <a:moveTo>
                    <a:pt x="52785" y="47435"/>
                  </a:moveTo>
                  <a:cubicBezTo>
                    <a:pt x="51881" y="47436"/>
                    <a:pt x="51004" y="47157"/>
                    <a:pt x="50260" y="46637"/>
                  </a:cubicBezTo>
                  <a:lnTo>
                    <a:pt x="1083" y="6764"/>
                  </a:lnTo>
                  <a:cubicBezTo>
                    <a:pt x="-366" y="5186"/>
                    <a:pt x="-366" y="2759"/>
                    <a:pt x="1083" y="1181"/>
                  </a:cubicBezTo>
                  <a:cubicBezTo>
                    <a:pt x="2545" y="-360"/>
                    <a:pt x="4990" y="-420"/>
                    <a:pt x="6532" y="1048"/>
                  </a:cubicBezTo>
                  <a:cubicBezTo>
                    <a:pt x="6571" y="1092"/>
                    <a:pt x="6625" y="1136"/>
                    <a:pt x="6665" y="1181"/>
                  </a:cubicBezTo>
                  <a:lnTo>
                    <a:pt x="55843" y="41055"/>
                  </a:lnTo>
                  <a:cubicBezTo>
                    <a:pt x="57278" y="42588"/>
                    <a:pt x="57278" y="44972"/>
                    <a:pt x="55843" y="46505"/>
                  </a:cubicBezTo>
                  <a:cubicBezTo>
                    <a:pt x="55031" y="47277"/>
                    <a:pt x="53888" y="47621"/>
                    <a:pt x="52785" y="47435"/>
                  </a:cubicBezTo>
                  <a:close/>
                </a:path>
              </a:pathLst>
            </a:custGeom>
            <a:solidFill>
              <a:srgbClr val="000000"/>
            </a:solidFill>
            <a:ln w="13283" cap="flat">
              <a:noFill/>
              <a:prstDash val="solid"/>
              <a:miter/>
            </a:ln>
          </p:spPr>
          <p:txBody>
            <a:bodyPr rtlCol="0" anchor="ctr"/>
            <a:lstStyle/>
            <a:p>
              <a:endParaRPr lang="zh-CN" altLang="en-US"/>
            </a:p>
          </p:txBody>
        </p:sp>
        <p:sp>
          <p:nvSpPr>
            <p:cNvPr id="54" name="íṥ1íḍê">
              <a:extLst>
                <a:ext uri="{FF2B5EF4-FFF2-40B4-BE49-F238E27FC236}">
                  <a16:creationId xmlns:a16="http://schemas.microsoft.com/office/drawing/2014/main" id="{BD9EC831-36CF-B0A3-8D91-43B19F510767}"/>
                </a:ext>
              </a:extLst>
            </p:cNvPr>
            <p:cNvSpPr/>
            <p:nvPr/>
          </p:nvSpPr>
          <p:spPr>
            <a:xfrm>
              <a:off x="6365275" y="2016080"/>
              <a:ext cx="48296" cy="37307"/>
            </a:xfrm>
            <a:custGeom>
              <a:avLst/>
              <a:gdLst>
                <a:gd name="connsiteX0" fmla="*/ 21678 w 25571"/>
                <a:gd name="connsiteY0" fmla="*/ 19732 h 19753"/>
                <a:gd name="connsiteX1" fmla="*/ 19418 w 25571"/>
                <a:gd name="connsiteY1" fmla="*/ 19067 h 19753"/>
                <a:gd name="connsiteX2" fmla="*/ 1209 w 25571"/>
                <a:gd name="connsiteY2" fmla="*/ 6839 h 19753"/>
                <a:gd name="connsiteX3" fmla="*/ 1117 w 25571"/>
                <a:gd name="connsiteY3" fmla="*/ 1201 h 19753"/>
                <a:gd name="connsiteX4" fmla="*/ 5595 w 25571"/>
                <a:gd name="connsiteY4" fmla="*/ 327 h 19753"/>
                <a:gd name="connsiteX5" fmla="*/ 23804 w 25571"/>
                <a:gd name="connsiteY5" fmla="*/ 12555 h 19753"/>
                <a:gd name="connsiteX6" fmla="*/ 24947 w 25571"/>
                <a:gd name="connsiteY6" fmla="*/ 17884 h 19753"/>
                <a:gd name="connsiteX7" fmla="*/ 24868 w 25571"/>
                <a:gd name="connsiteY7" fmla="*/ 18004 h 19753"/>
                <a:gd name="connsiteX8" fmla="*/ 21678 w 25571"/>
                <a:gd name="connsiteY8" fmla="*/ 19732 h 19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71" h="19753">
                  <a:moveTo>
                    <a:pt x="21678" y="19732"/>
                  </a:moveTo>
                  <a:cubicBezTo>
                    <a:pt x="20867" y="19782"/>
                    <a:pt x="20070" y="19547"/>
                    <a:pt x="19418" y="19067"/>
                  </a:cubicBezTo>
                  <a:lnTo>
                    <a:pt x="1209" y="6839"/>
                  </a:lnTo>
                  <a:cubicBezTo>
                    <a:pt x="-372" y="5308"/>
                    <a:pt x="-413" y="2784"/>
                    <a:pt x="1117" y="1201"/>
                  </a:cubicBezTo>
                  <a:cubicBezTo>
                    <a:pt x="2273" y="-2"/>
                    <a:pt x="4067" y="-351"/>
                    <a:pt x="5595" y="327"/>
                  </a:cubicBezTo>
                  <a:lnTo>
                    <a:pt x="23804" y="12555"/>
                  </a:lnTo>
                  <a:cubicBezTo>
                    <a:pt x="25599" y="13711"/>
                    <a:pt x="26103" y="16097"/>
                    <a:pt x="24947" y="17884"/>
                  </a:cubicBezTo>
                  <a:cubicBezTo>
                    <a:pt x="24921" y="17924"/>
                    <a:pt x="24895" y="17964"/>
                    <a:pt x="24868" y="18004"/>
                  </a:cubicBezTo>
                  <a:cubicBezTo>
                    <a:pt x="24177" y="19094"/>
                    <a:pt x="22967" y="19748"/>
                    <a:pt x="21678" y="19732"/>
                  </a:cubicBezTo>
                  <a:close/>
                </a:path>
              </a:pathLst>
            </a:custGeom>
            <a:solidFill>
              <a:srgbClr val="000000"/>
            </a:solidFill>
            <a:ln w="13283" cap="flat">
              <a:noFill/>
              <a:prstDash val="solid"/>
              <a:miter/>
            </a:ln>
          </p:spPr>
          <p:txBody>
            <a:bodyPr rtlCol="0" anchor="ctr"/>
            <a:lstStyle/>
            <a:p>
              <a:endParaRPr lang="zh-CN" altLang="en-US"/>
            </a:p>
          </p:txBody>
        </p:sp>
        <p:sp>
          <p:nvSpPr>
            <p:cNvPr id="55" name="iSļîdè">
              <a:extLst>
                <a:ext uri="{FF2B5EF4-FFF2-40B4-BE49-F238E27FC236}">
                  <a16:creationId xmlns:a16="http://schemas.microsoft.com/office/drawing/2014/main" id="{6E69A7B5-B70B-727C-B7DF-1CB7E497BF1C}"/>
                </a:ext>
              </a:extLst>
            </p:cNvPr>
            <p:cNvSpPr/>
            <p:nvPr/>
          </p:nvSpPr>
          <p:spPr>
            <a:xfrm>
              <a:off x="5522584" y="1711538"/>
              <a:ext cx="49956" cy="152810"/>
            </a:xfrm>
            <a:custGeom>
              <a:avLst/>
              <a:gdLst>
                <a:gd name="connsiteX0" fmla="*/ 22598 w 26450"/>
                <a:gd name="connsiteY0" fmla="*/ 80894 h 80908"/>
                <a:gd name="connsiteX1" fmla="*/ 21268 w 26450"/>
                <a:gd name="connsiteY1" fmla="*/ 80894 h 80908"/>
                <a:gd name="connsiteX2" fmla="*/ 2793 w 26450"/>
                <a:gd name="connsiteY2" fmla="*/ 3140 h 80908"/>
                <a:gd name="connsiteX3" fmla="*/ 7286 w 26450"/>
                <a:gd name="connsiteY3" fmla="*/ 50 h 80908"/>
                <a:gd name="connsiteX4" fmla="*/ 7446 w 26450"/>
                <a:gd name="connsiteY4" fmla="*/ 83 h 80908"/>
                <a:gd name="connsiteX5" fmla="*/ 10502 w 26450"/>
                <a:gd name="connsiteY5" fmla="*/ 4735 h 80908"/>
                <a:gd name="connsiteX6" fmla="*/ 23794 w 26450"/>
                <a:gd name="connsiteY6" fmla="*/ 73451 h 80908"/>
                <a:gd name="connsiteX7" fmla="*/ 26253 w 26450"/>
                <a:gd name="connsiteY7" fmla="*/ 78315 h 80908"/>
                <a:gd name="connsiteX8" fmla="*/ 26186 w 26450"/>
                <a:gd name="connsiteY8" fmla="*/ 78501 h 80908"/>
                <a:gd name="connsiteX9" fmla="*/ 22598 w 26450"/>
                <a:gd name="connsiteY9" fmla="*/ 80894 h 80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450" h="80908">
                  <a:moveTo>
                    <a:pt x="22598" y="80894"/>
                  </a:moveTo>
                  <a:lnTo>
                    <a:pt x="21268" y="80894"/>
                  </a:lnTo>
                  <a:cubicBezTo>
                    <a:pt x="-9966" y="69463"/>
                    <a:pt x="2262" y="5798"/>
                    <a:pt x="2793" y="3140"/>
                  </a:cubicBezTo>
                  <a:cubicBezTo>
                    <a:pt x="3179" y="1046"/>
                    <a:pt x="5186" y="-337"/>
                    <a:pt x="7286" y="50"/>
                  </a:cubicBezTo>
                  <a:cubicBezTo>
                    <a:pt x="7339" y="59"/>
                    <a:pt x="7392" y="71"/>
                    <a:pt x="7446" y="83"/>
                  </a:cubicBezTo>
                  <a:cubicBezTo>
                    <a:pt x="9559" y="548"/>
                    <a:pt x="10915" y="2612"/>
                    <a:pt x="10502" y="4735"/>
                  </a:cubicBezTo>
                  <a:cubicBezTo>
                    <a:pt x="7180" y="21216"/>
                    <a:pt x="3325" y="65875"/>
                    <a:pt x="23794" y="73451"/>
                  </a:cubicBezTo>
                  <a:cubicBezTo>
                    <a:pt x="25815" y="74115"/>
                    <a:pt x="26917" y="76294"/>
                    <a:pt x="26253" y="78315"/>
                  </a:cubicBezTo>
                  <a:cubicBezTo>
                    <a:pt x="26226" y="78378"/>
                    <a:pt x="26213" y="78440"/>
                    <a:pt x="26186" y="78501"/>
                  </a:cubicBezTo>
                  <a:cubicBezTo>
                    <a:pt x="25561" y="79933"/>
                    <a:pt x="24153" y="80868"/>
                    <a:pt x="22598" y="80894"/>
                  </a:cubicBezTo>
                  <a:close/>
                </a:path>
              </a:pathLst>
            </a:custGeom>
            <a:solidFill>
              <a:srgbClr val="000000"/>
            </a:solidFill>
            <a:ln w="13283" cap="flat">
              <a:noFill/>
              <a:prstDash val="solid"/>
              <a:miter/>
            </a:ln>
          </p:spPr>
          <p:txBody>
            <a:bodyPr rtlCol="0" anchor="ctr"/>
            <a:lstStyle/>
            <a:p>
              <a:endParaRPr lang="zh-CN" altLang="en-US"/>
            </a:p>
          </p:txBody>
        </p:sp>
        <p:sp>
          <p:nvSpPr>
            <p:cNvPr id="56" name="íŝḻiďé">
              <a:extLst>
                <a:ext uri="{FF2B5EF4-FFF2-40B4-BE49-F238E27FC236}">
                  <a16:creationId xmlns:a16="http://schemas.microsoft.com/office/drawing/2014/main" id="{52146B27-4C48-AA57-AD72-5C34ADF8790A}"/>
                </a:ext>
              </a:extLst>
            </p:cNvPr>
            <p:cNvSpPr/>
            <p:nvPr/>
          </p:nvSpPr>
          <p:spPr>
            <a:xfrm>
              <a:off x="6671550" y="3277070"/>
              <a:ext cx="158728" cy="211452"/>
            </a:xfrm>
            <a:custGeom>
              <a:avLst/>
              <a:gdLst>
                <a:gd name="connsiteX0" fmla="*/ 80018 w 84041"/>
                <a:gd name="connsiteY0" fmla="*/ 111942 h 111957"/>
                <a:gd name="connsiteX1" fmla="*/ 77759 w 84041"/>
                <a:gd name="connsiteY1" fmla="*/ 111144 h 111957"/>
                <a:gd name="connsiteX2" fmla="*/ 137 w 84041"/>
                <a:gd name="connsiteY2" fmla="*/ 4814 h 111957"/>
                <a:gd name="connsiteX3" fmla="*/ 2703 w 84041"/>
                <a:gd name="connsiteY3" fmla="*/ 215 h 111957"/>
                <a:gd name="connsiteX4" fmla="*/ 2929 w 84041"/>
                <a:gd name="connsiteY4" fmla="*/ 162 h 111957"/>
                <a:gd name="connsiteX5" fmla="*/ 7607 w 84041"/>
                <a:gd name="connsiteY5" fmla="*/ 2568 h 111957"/>
                <a:gd name="connsiteX6" fmla="*/ 7714 w 84041"/>
                <a:gd name="connsiteY6" fmla="*/ 2953 h 111957"/>
                <a:gd name="connsiteX7" fmla="*/ 82277 w 84041"/>
                <a:gd name="connsiteY7" fmla="*/ 104632 h 111957"/>
                <a:gd name="connsiteX8" fmla="*/ 83420 w 84041"/>
                <a:gd name="connsiteY8" fmla="*/ 109961 h 111957"/>
                <a:gd name="connsiteX9" fmla="*/ 83341 w 84041"/>
                <a:gd name="connsiteY9" fmla="*/ 110081 h 111957"/>
                <a:gd name="connsiteX10" fmla="*/ 80018 w 84041"/>
                <a:gd name="connsiteY10" fmla="*/ 111942 h 111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041" h="111957">
                  <a:moveTo>
                    <a:pt x="80018" y="111942"/>
                  </a:moveTo>
                  <a:cubicBezTo>
                    <a:pt x="79194" y="111942"/>
                    <a:pt x="78396" y="111663"/>
                    <a:pt x="77759" y="111144"/>
                  </a:cubicBezTo>
                  <a:cubicBezTo>
                    <a:pt x="40543" y="85559"/>
                    <a:pt x="13163" y="48051"/>
                    <a:pt x="137" y="4814"/>
                  </a:cubicBezTo>
                  <a:cubicBezTo>
                    <a:pt x="-421" y="2834"/>
                    <a:pt x="722" y="774"/>
                    <a:pt x="2703" y="215"/>
                  </a:cubicBezTo>
                  <a:cubicBezTo>
                    <a:pt x="2783" y="202"/>
                    <a:pt x="2849" y="176"/>
                    <a:pt x="2929" y="162"/>
                  </a:cubicBezTo>
                  <a:cubicBezTo>
                    <a:pt x="4882" y="-462"/>
                    <a:pt x="6983" y="614"/>
                    <a:pt x="7607" y="2568"/>
                  </a:cubicBezTo>
                  <a:cubicBezTo>
                    <a:pt x="7647" y="2688"/>
                    <a:pt x="7687" y="2821"/>
                    <a:pt x="7714" y="2953"/>
                  </a:cubicBezTo>
                  <a:cubicBezTo>
                    <a:pt x="20632" y="44170"/>
                    <a:pt x="46856" y="79923"/>
                    <a:pt x="82277" y="104632"/>
                  </a:cubicBezTo>
                  <a:cubicBezTo>
                    <a:pt x="84059" y="105788"/>
                    <a:pt x="84577" y="108167"/>
                    <a:pt x="83420" y="109961"/>
                  </a:cubicBezTo>
                  <a:cubicBezTo>
                    <a:pt x="83394" y="110001"/>
                    <a:pt x="83368" y="110041"/>
                    <a:pt x="83341" y="110081"/>
                  </a:cubicBezTo>
                  <a:cubicBezTo>
                    <a:pt x="82597" y="111211"/>
                    <a:pt x="81361" y="111902"/>
                    <a:pt x="80018" y="111942"/>
                  </a:cubicBezTo>
                  <a:close/>
                </a:path>
              </a:pathLst>
            </a:custGeom>
            <a:solidFill>
              <a:srgbClr val="FCBC49"/>
            </a:solidFill>
            <a:ln w="13283" cap="flat">
              <a:noFill/>
              <a:prstDash val="solid"/>
              <a:miter/>
            </a:ln>
          </p:spPr>
          <p:txBody>
            <a:bodyPr rtlCol="0" anchor="ctr"/>
            <a:lstStyle/>
            <a:p>
              <a:endParaRPr lang="zh-CN" altLang="en-US"/>
            </a:p>
          </p:txBody>
        </p:sp>
        <p:sp>
          <p:nvSpPr>
            <p:cNvPr id="57" name="iṧľíďè">
              <a:extLst>
                <a:ext uri="{FF2B5EF4-FFF2-40B4-BE49-F238E27FC236}">
                  <a16:creationId xmlns:a16="http://schemas.microsoft.com/office/drawing/2014/main" id="{88B9C07D-4839-40AD-C4C3-E69CB2CC6A3C}"/>
                </a:ext>
              </a:extLst>
            </p:cNvPr>
            <p:cNvSpPr/>
            <p:nvPr/>
          </p:nvSpPr>
          <p:spPr>
            <a:xfrm>
              <a:off x="5341602" y="1294258"/>
              <a:ext cx="97400" cy="552267"/>
            </a:xfrm>
            <a:custGeom>
              <a:avLst/>
              <a:gdLst>
                <a:gd name="connsiteX0" fmla="*/ 31102 w 51570"/>
                <a:gd name="connsiteY0" fmla="*/ 0 h 292407"/>
                <a:gd name="connsiteX1" fmla="*/ 51570 w 51570"/>
                <a:gd name="connsiteY1" fmla="*/ 284965 h 292407"/>
                <a:gd name="connsiteX2" fmla="*/ 25254 w 51570"/>
                <a:gd name="connsiteY2" fmla="*/ 292408 h 292407"/>
                <a:gd name="connsiteX3" fmla="*/ 0 w 51570"/>
                <a:gd name="connsiteY3" fmla="*/ 0 h 292407"/>
                <a:gd name="connsiteX4" fmla="*/ 31102 w 51570"/>
                <a:gd name="connsiteY4" fmla="*/ 0 h 292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570" h="292407">
                  <a:moveTo>
                    <a:pt x="31102" y="0"/>
                  </a:moveTo>
                  <a:lnTo>
                    <a:pt x="51570" y="284965"/>
                  </a:lnTo>
                  <a:lnTo>
                    <a:pt x="25254" y="292408"/>
                  </a:lnTo>
                  <a:lnTo>
                    <a:pt x="0" y="0"/>
                  </a:lnTo>
                  <a:lnTo>
                    <a:pt x="31102" y="0"/>
                  </a:lnTo>
                  <a:close/>
                </a:path>
              </a:pathLst>
            </a:custGeom>
            <a:solidFill>
              <a:srgbClr val="EAA22D"/>
            </a:solidFill>
            <a:ln w="13283" cap="flat">
              <a:noFill/>
              <a:prstDash val="solid"/>
              <a:miter/>
            </a:ln>
          </p:spPr>
          <p:txBody>
            <a:bodyPr rtlCol="0" anchor="ctr"/>
            <a:lstStyle/>
            <a:p>
              <a:endParaRPr lang="zh-CN" altLang="en-US"/>
            </a:p>
          </p:txBody>
        </p:sp>
      </p:grpSp>
    </p:spTree>
    <p:custDataLst>
      <p:tags r:id="rId2"/>
    </p:custDataLst>
    <p:extLst>
      <p:ext uri="{BB962C8B-B14F-4D97-AF65-F5344CB8AC3E}">
        <p14:creationId xmlns:p14="http://schemas.microsoft.com/office/powerpoint/2010/main" val="175209019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a:xfrm>
            <a:off x="1436688" y="4695825"/>
            <a:ext cx="9434512" cy="1341438"/>
          </a:xfrm>
          <a:prstGeom prst="rect">
            <a:avLst/>
          </a:prstGeom>
          <a:solidFill>
            <a:schemeClr val="accent1">
              <a:lumMod val="10000"/>
              <a:lumOff val="90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charset="0"/>
              <a:buNone/>
              <a:defRPr/>
            </a:pPr>
            <a:endParaRPr lang="zh-CN" altLang="en-US">
              <a:latin typeface="+mn-ea"/>
            </a:endParaRPr>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6.3 </a:t>
            </a:r>
            <a:r>
              <a:rPr lang="zh-CN" altLang="en-US" dirty="0"/>
              <a:t>串联滞后</a:t>
            </a:r>
            <a:r>
              <a:rPr lang="zh-CN" altLang="en-US" dirty="0" smtClean="0"/>
              <a:t>校正</a:t>
            </a:r>
            <a:endParaRPr lang="zh-CN" altLang="en-US" dirty="0"/>
          </a:p>
        </p:txBody>
      </p:sp>
      <p:sp>
        <p:nvSpPr>
          <p:cNvPr id="3" name="Text Box 7"/>
          <p:cNvSpPr txBox="1">
            <a:spLocks noChangeArrowheads="1"/>
          </p:cNvSpPr>
          <p:nvPr/>
        </p:nvSpPr>
        <p:spPr bwMode="auto">
          <a:xfrm>
            <a:off x="520701" y="1090625"/>
            <a:ext cx="367188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en-US" altLang="zh-CN" sz="2000" b="1" dirty="0">
                <a:solidFill>
                  <a:srgbClr val="0070C0"/>
                </a:solidFill>
                <a:latin typeface="+mj-ea"/>
                <a:ea typeface="+mj-ea"/>
                <a:cs typeface="Arial" panose="020B0604020202020204" pitchFamily="34" charset="0"/>
              </a:rPr>
              <a:t>(b</a:t>
            </a:r>
            <a:r>
              <a:rPr lang="en-US" altLang="zh-CN" sz="2000" b="1" dirty="0" smtClean="0">
                <a:solidFill>
                  <a:srgbClr val="0070C0"/>
                </a:solidFill>
                <a:latin typeface="+mj-ea"/>
                <a:ea typeface="+mj-ea"/>
                <a:cs typeface="Arial" panose="020B0604020202020204" pitchFamily="34" charset="0"/>
              </a:rPr>
              <a:t>) </a:t>
            </a:r>
            <a:r>
              <a:rPr lang="zh-CN" altLang="en-US" sz="2000" b="1" dirty="0" smtClean="0">
                <a:solidFill>
                  <a:srgbClr val="0070C0"/>
                </a:solidFill>
                <a:latin typeface="+mj-ea"/>
                <a:ea typeface="+mj-ea"/>
                <a:cs typeface="Arial" panose="020B0604020202020204" pitchFamily="34" charset="0"/>
              </a:rPr>
              <a:t>绘制</a:t>
            </a:r>
            <a:r>
              <a:rPr lang="zh-CN" altLang="en-US" sz="2000" b="1" dirty="0">
                <a:solidFill>
                  <a:srgbClr val="0070C0"/>
                </a:solidFill>
                <a:latin typeface="+mj-ea"/>
                <a:ea typeface="+mj-ea"/>
                <a:cs typeface="Arial" panose="020B0604020202020204" pitchFamily="34" charset="0"/>
              </a:rPr>
              <a:t>未校正系统的</a:t>
            </a:r>
            <a:r>
              <a:rPr lang="en-US" altLang="zh-CN" sz="2000" b="1" dirty="0">
                <a:solidFill>
                  <a:srgbClr val="0070C0"/>
                </a:solidFill>
                <a:latin typeface="+mj-ea"/>
                <a:ea typeface="+mj-ea"/>
                <a:cs typeface="Arial" panose="020B0604020202020204" pitchFamily="34" charset="0"/>
              </a:rPr>
              <a:t>Bode</a:t>
            </a:r>
            <a:r>
              <a:rPr lang="zh-CN" altLang="en-US" sz="2000" b="1" dirty="0">
                <a:solidFill>
                  <a:srgbClr val="0070C0"/>
                </a:solidFill>
                <a:latin typeface="+mj-ea"/>
                <a:ea typeface="+mj-ea"/>
                <a:cs typeface="Arial" panose="020B0604020202020204" pitchFamily="34" charset="0"/>
              </a:rPr>
              <a:t>图</a:t>
            </a:r>
            <a:endParaRPr lang="zh-CN" altLang="en-US" sz="2000" b="1" baseline="-25000" dirty="0">
              <a:solidFill>
                <a:srgbClr val="0070C0"/>
              </a:solidFill>
              <a:latin typeface="+mj-ea"/>
              <a:ea typeface="+mj-ea"/>
              <a:cs typeface="Arial" panose="020B0604020202020204" pitchFamily="34" charset="0"/>
            </a:endParaRPr>
          </a:p>
        </p:txBody>
      </p:sp>
      <p:graphicFrame>
        <p:nvGraphicFramePr>
          <p:cNvPr id="4" name="Object 8"/>
          <p:cNvGraphicFramePr>
            <a:graphicFrameLocks noChangeAspect="1"/>
          </p:cNvGraphicFramePr>
          <p:nvPr>
            <p:extLst>
              <p:ext uri="{D42A27DB-BD31-4B8C-83A1-F6EECF244321}">
                <p14:modId xmlns:p14="http://schemas.microsoft.com/office/powerpoint/2010/main" val="1098608922"/>
              </p:ext>
            </p:extLst>
          </p:nvPr>
        </p:nvGraphicFramePr>
        <p:xfrm>
          <a:off x="2554288" y="1586243"/>
          <a:ext cx="2168525" cy="617537"/>
        </p:xfrm>
        <a:graphic>
          <a:graphicData uri="http://schemas.openxmlformats.org/presentationml/2006/ole">
            <mc:AlternateContent xmlns:mc="http://schemas.openxmlformats.org/markup-compatibility/2006">
              <mc:Choice xmlns:v="urn:schemas-microsoft-com:vml" Requires="v">
                <p:oleObj spid="_x0000_s36122" name="公式" r:id="rId3" imgW="1473200" imgH="419100" progId="Equation.3">
                  <p:embed/>
                </p:oleObj>
              </mc:Choice>
              <mc:Fallback>
                <p:oleObj name="公式" r:id="rId3" imgW="1473200" imgH="419100" progId="Equation.3">
                  <p:embed/>
                  <p:pic>
                    <p:nvPicPr>
                      <p:cNvPr id="34818"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4288" y="1586243"/>
                        <a:ext cx="2168525" cy="6175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 name="Line 10"/>
          <p:cNvSpPr>
            <a:spLocks noChangeShapeType="1"/>
          </p:cNvSpPr>
          <p:nvPr/>
        </p:nvSpPr>
        <p:spPr bwMode="auto">
          <a:xfrm>
            <a:off x="8008937" y="2320144"/>
            <a:ext cx="266541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6" name="Line 11"/>
          <p:cNvSpPr>
            <a:spLocks noChangeShapeType="1"/>
          </p:cNvSpPr>
          <p:nvPr/>
        </p:nvSpPr>
        <p:spPr bwMode="auto">
          <a:xfrm flipH="1" flipV="1">
            <a:off x="8008937" y="1383519"/>
            <a:ext cx="0" cy="15113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7" name="Line 12"/>
          <p:cNvSpPr>
            <a:spLocks noChangeShapeType="1"/>
          </p:cNvSpPr>
          <p:nvPr/>
        </p:nvSpPr>
        <p:spPr bwMode="auto">
          <a:xfrm>
            <a:off x="8008937" y="1961369"/>
            <a:ext cx="1152525" cy="358775"/>
          </a:xfrm>
          <a:prstGeom prst="line">
            <a:avLst/>
          </a:prstGeom>
          <a:noFill/>
          <a:ln w="9525">
            <a:solidFill>
              <a:srgbClr val="CC0066"/>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8" name="Line 13"/>
          <p:cNvSpPr>
            <a:spLocks noChangeShapeType="1"/>
          </p:cNvSpPr>
          <p:nvPr/>
        </p:nvSpPr>
        <p:spPr bwMode="auto">
          <a:xfrm>
            <a:off x="9161462" y="2320144"/>
            <a:ext cx="576263" cy="431800"/>
          </a:xfrm>
          <a:prstGeom prst="line">
            <a:avLst/>
          </a:prstGeom>
          <a:noFill/>
          <a:ln w="9525">
            <a:solidFill>
              <a:srgbClr val="CC0066"/>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9" name="Line 14"/>
          <p:cNvSpPr>
            <a:spLocks noChangeShapeType="1"/>
          </p:cNvSpPr>
          <p:nvPr/>
        </p:nvSpPr>
        <p:spPr bwMode="auto">
          <a:xfrm>
            <a:off x="9737725" y="2751944"/>
            <a:ext cx="503237" cy="574675"/>
          </a:xfrm>
          <a:prstGeom prst="line">
            <a:avLst/>
          </a:prstGeom>
          <a:noFill/>
          <a:ln w="9525">
            <a:solidFill>
              <a:srgbClr val="CC0066"/>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0" name="Text Box 15"/>
          <p:cNvSpPr txBox="1">
            <a:spLocks noChangeArrowheads="1"/>
          </p:cNvSpPr>
          <p:nvPr/>
        </p:nvSpPr>
        <p:spPr bwMode="auto">
          <a:xfrm>
            <a:off x="10382250" y="2374119"/>
            <a:ext cx="5048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mn-ea"/>
                <a:ea typeface="+mn-ea"/>
                <a:cs typeface="Arial" panose="020B0604020202020204" pitchFamily="34" charset="0"/>
              </a:rPr>
              <a:t>ω</a:t>
            </a:r>
          </a:p>
        </p:txBody>
      </p:sp>
      <p:sp>
        <p:nvSpPr>
          <p:cNvPr id="11" name="Text Box 16"/>
          <p:cNvSpPr txBox="1">
            <a:spLocks noChangeArrowheads="1"/>
          </p:cNvSpPr>
          <p:nvPr/>
        </p:nvSpPr>
        <p:spPr bwMode="auto">
          <a:xfrm>
            <a:off x="8008937" y="1240644"/>
            <a:ext cx="7207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latin typeface="+mn-ea"/>
                <a:ea typeface="+mn-ea"/>
                <a:cs typeface="Arial" panose="020B0604020202020204" pitchFamily="34" charset="0"/>
              </a:rPr>
              <a:t>L(</a:t>
            </a:r>
            <a:r>
              <a:rPr lang="el-GR" altLang="zh-CN" sz="1400">
                <a:latin typeface="+mn-ea"/>
                <a:ea typeface="+mn-ea"/>
                <a:cs typeface="Arial" panose="020B0604020202020204" pitchFamily="34" charset="0"/>
              </a:rPr>
              <a:t>ω</a:t>
            </a:r>
            <a:r>
              <a:rPr lang="en-US" altLang="zh-CN" sz="1400">
                <a:latin typeface="+mn-ea"/>
                <a:ea typeface="+mn-ea"/>
                <a:cs typeface="Arial" panose="020B0604020202020204" pitchFamily="34" charset="0"/>
              </a:rPr>
              <a:t>)</a:t>
            </a:r>
            <a:endParaRPr lang="el-GR" altLang="zh-CN" sz="1400">
              <a:latin typeface="+mn-ea"/>
              <a:ea typeface="+mn-ea"/>
              <a:cs typeface="Arial" panose="020B0604020202020204" pitchFamily="34" charset="0"/>
            </a:endParaRPr>
          </a:p>
        </p:txBody>
      </p:sp>
      <p:sp>
        <p:nvSpPr>
          <p:cNvPr id="12" name="Line 17"/>
          <p:cNvSpPr>
            <a:spLocks noChangeShapeType="1"/>
          </p:cNvSpPr>
          <p:nvPr/>
        </p:nvSpPr>
        <p:spPr bwMode="auto">
          <a:xfrm>
            <a:off x="9161462" y="2320144"/>
            <a:ext cx="0" cy="187325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3" name="Line 18"/>
          <p:cNvSpPr>
            <a:spLocks noChangeShapeType="1"/>
          </p:cNvSpPr>
          <p:nvPr/>
        </p:nvSpPr>
        <p:spPr bwMode="auto">
          <a:xfrm flipH="1">
            <a:off x="9737725" y="2320144"/>
            <a:ext cx="0" cy="4318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4" name="Text Box 19"/>
          <p:cNvSpPr txBox="1">
            <a:spLocks noChangeArrowheads="1"/>
          </p:cNvSpPr>
          <p:nvPr/>
        </p:nvSpPr>
        <p:spPr bwMode="auto">
          <a:xfrm>
            <a:off x="7793037" y="2294744"/>
            <a:ext cx="5048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latin typeface="+mn-ea"/>
                <a:ea typeface="+mn-ea"/>
                <a:cs typeface="Arial" panose="020B0604020202020204" pitchFamily="34" charset="0"/>
              </a:rPr>
              <a:t>0</a:t>
            </a:r>
            <a:endParaRPr lang="el-GR" altLang="zh-CN" sz="1400">
              <a:latin typeface="+mn-ea"/>
              <a:ea typeface="+mn-ea"/>
              <a:cs typeface="Arial" panose="020B0604020202020204" pitchFamily="34" charset="0"/>
            </a:endParaRPr>
          </a:p>
        </p:txBody>
      </p:sp>
      <p:sp>
        <p:nvSpPr>
          <p:cNvPr id="15" name="Text Box 20"/>
          <p:cNvSpPr txBox="1">
            <a:spLocks noChangeArrowheads="1"/>
          </p:cNvSpPr>
          <p:nvPr/>
        </p:nvSpPr>
        <p:spPr bwMode="auto">
          <a:xfrm>
            <a:off x="8910637" y="2367769"/>
            <a:ext cx="3952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latin typeface="+mn-ea"/>
                <a:ea typeface="+mn-ea"/>
                <a:cs typeface="Arial" panose="020B0604020202020204" pitchFamily="34" charset="0"/>
              </a:rPr>
              <a:t>1</a:t>
            </a:r>
            <a:endParaRPr lang="el-GR" altLang="zh-CN" sz="1400">
              <a:latin typeface="+mn-ea"/>
              <a:ea typeface="+mn-ea"/>
              <a:cs typeface="Arial" panose="020B0604020202020204" pitchFamily="34" charset="0"/>
            </a:endParaRPr>
          </a:p>
        </p:txBody>
      </p:sp>
      <p:sp>
        <p:nvSpPr>
          <p:cNvPr id="16" name="Text Box 21"/>
          <p:cNvSpPr txBox="1">
            <a:spLocks noChangeArrowheads="1"/>
          </p:cNvSpPr>
          <p:nvPr/>
        </p:nvSpPr>
        <p:spPr bwMode="auto">
          <a:xfrm>
            <a:off x="9737725" y="2367769"/>
            <a:ext cx="3603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latin typeface="+mn-ea"/>
                <a:ea typeface="+mn-ea"/>
                <a:cs typeface="Arial" panose="020B0604020202020204" pitchFamily="34" charset="0"/>
              </a:rPr>
              <a:t>2</a:t>
            </a:r>
            <a:endParaRPr lang="el-GR" altLang="zh-CN" sz="1400">
              <a:latin typeface="+mn-ea"/>
              <a:ea typeface="+mn-ea"/>
              <a:cs typeface="Arial" panose="020B0604020202020204" pitchFamily="34" charset="0"/>
            </a:endParaRPr>
          </a:p>
        </p:txBody>
      </p:sp>
      <p:sp>
        <p:nvSpPr>
          <p:cNvPr id="17" name="Line 22"/>
          <p:cNvSpPr>
            <a:spLocks noChangeShapeType="1"/>
          </p:cNvSpPr>
          <p:nvPr/>
        </p:nvSpPr>
        <p:spPr bwMode="auto">
          <a:xfrm>
            <a:off x="8008937" y="3472669"/>
            <a:ext cx="259238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8" name="Line 23"/>
          <p:cNvSpPr>
            <a:spLocks noChangeShapeType="1"/>
          </p:cNvSpPr>
          <p:nvPr/>
        </p:nvSpPr>
        <p:spPr bwMode="auto">
          <a:xfrm flipV="1">
            <a:off x="8008937" y="3040869"/>
            <a:ext cx="0" cy="14382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19" name="Text Box 24"/>
          <p:cNvSpPr txBox="1">
            <a:spLocks noChangeArrowheads="1"/>
          </p:cNvSpPr>
          <p:nvPr/>
        </p:nvSpPr>
        <p:spPr bwMode="auto">
          <a:xfrm>
            <a:off x="8008937" y="2894819"/>
            <a:ext cx="7207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mn-ea"/>
                <a:ea typeface="+mn-ea"/>
                <a:cs typeface="Arial" panose="020B0604020202020204" pitchFamily="34" charset="0"/>
              </a:rPr>
              <a:t>φ</a:t>
            </a:r>
            <a:r>
              <a:rPr lang="en-US" altLang="zh-CN" sz="1400">
                <a:latin typeface="+mn-ea"/>
                <a:ea typeface="+mn-ea"/>
                <a:cs typeface="Arial" panose="020B0604020202020204" pitchFamily="34" charset="0"/>
              </a:rPr>
              <a:t>(</a:t>
            </a:r>
            <a:r>
              <a:rPr lang="el-GR" altLang="zh-CN" sz="1400">
                <a:latin typeface="+mn-ea"/>
                <a:ea typeface="+mn-ea"/>
                <a:cs typeface="Arial" panose="020B0604020202020204" pitchFamily="34" charset="0"/>
              </a:rPr>
              <a:t>ω</a:t>
            </a:r>
            <a:r>
              <a:rPr lang="en-US" altLang="zh-CN" sz="1400">
                <a:latin typeface="+mn-ea"/>
                <a:ea typeface="+mn-ea"/>
                <a:cs typeface="Arial" panose="020B0604020202020204" pitchFamily="34" charset="0"/>
              </a:rPr>
              <a:t>)</a:t>
            </a:r>
            <a:endParaRPr lang="el-GR" altLang="zh-CN" sz="1400">
              <a:latin typeface="+mn-ea"/>
              <a:ea typeface="+mn-ea"/>
              <a:cs typeface="Arial" panose="020B0604020202020204" pitchFamily="34" charset="0"/>
            </a:endParaRPr>
          </a:p>
        </p:txBody>
      </p:sp>
      <p:sp>
        <p:nvSpPr>
          <p:cNvPr id="20" name="Line 25"/>
          <p:cNvSpPr>
            <a:spLocks noChangeShapeType="1"/>
          </p:cNvSpPr>
          <p:nvPr/>
        </p:nvSpPr>
        <p:spPr bwMode="auto">
          <a:xfrm>
            <a:off x="8008937" y="3831444"/>
            <a:ext cx="208915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1" name="Line 26"/>
          <p:cNvSpPr>
            <a:spLocks noChangeShapeType="1"/>
          </p:cNvSpPr>
          <p:nvPr/>
        </p:nvSpPr>
        <p:spPr bwMode="auto">
          <a:xfrm>
            <a:off x="8008937" y="4193394"/>
            <a:ext cx="2592388"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2" name="Text Box 28"/>
          <p:cNvSpPr txBox="1">
            <a:spLocks noChangeArrowheads="1"/>
          </p:cNvSpPr>
          <p:nvPr/>
        </p:nvSpPr>
        <p:spPr bwMode="auto">
          <a:xfrm>
            <a:off x="7505700" y="3256769"/>
            <a:ext cx="6492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200">
                <a:latin typeface="+mn-ea"/>
                <a:ea typeface="+mn-ea"/>
                <a:cs typeface="Arial" panose="020B0604020202020204" pitchFamily="34" charset="0"/>
              </a:rPr>
              <a:t>-90</a:t>
            </a:r>
            <a:r>
              <a:rPr lang="en-US" altLang="zh-CN" sz="1200" baseline="30000">
                <a:latin typeface="+mn-ea"/>
                <a:ea typeface="+mn-ea"/>
                <a:cs typeface="Arial" panose="020B0604020202020204" pitchFamily="34" charset="0"/>
              </a:rPr>
              <a:t>0</a:t>
            </a:r>
            <a:endParaRPr lang="el-GR" altLang="zh-CN" sz="1200">
              <a:latin typeface="+mn-ea"/>
              <a:ea typeface="+mn-ea"/>
              <a:cs typeface="Arial" panose="020B0604020202020204" pitchFamily="34" charset="0"/>
            </a:endParaRPr>
          </a:p>
        </p:txBody>
      </p:sp>
      <p:sp>
        <p:nvSpPr>
          <p:cNvPr id="23" name="Text Box 29"/>
          <p:cNvSpPr txBox="1">
            <a:spLocks noChangeArrowheads="1"/>
          </p:cNvSpPr>
          <p:nvPr/>
        </p:nvSpPr>
        <p:spPr bwMode="auto">
          <a:xfrm>
            <a:off x="7432675" y="4047344"/>
            <a:ext cx="7207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200">
                <a:latin typeface="+mn-ea"/>
                <a:ea typeface="+mn-ea"/>
                <a:cs typeface="Arial" panose="020B0604020202020204" pitchFamily="34" charset="0"/>
              </a:rPr>
              <a:t>-270</a:t>
            </a:r>
            <a:r>
              <a:rPr lang="en-US" altLang="zh-CN" sz="1200" baseline="30000">
                <a:latin typeface="+mn-ea"/>
                <a:ea typeface="+mn-ea"/>
                <a:cs typeface="Arial" panose="020B0604020202020204" pitchFamily="34" charset="0"/>
              </a:rPr>
              <a:t>0</a:t>
            </a:r>
            <a:endParaRPr lang="el-GR" altLang="zh-CN" sz="1200">
              <a:latin typeface="+mn-ea"/>
              <a:ea typeface="+mn-ea"/>
              <a:cs typeface="Arial" panose="020B0604020202020204" pitchFamily="34" charset="0"/>
            </a:endParaRPr>
          </a:p>
        </p:txBody>
      </p:sp>
      <p:sp>
        <p:nvSpPr>
          <p:cNvPr id="24" name="Text Box 30"/>
          <p:cNvSpPr txBox="1">
            <a:spLocks noChangeArrowheads="1"/>
          </p:cNvSpPr>
          <p:nvPr/>
        </p:nvSpPr>
        <p:spPr bwMode="auto">
          <a:xfrm>
            <a:off x="7432675" y="3688569"/>
            <a:ext cx="7207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200">
                <a:latin typeface="+mn-ea"/>
                <a:ea typeface="+mn-ea"/>
                <a:cs typeface="Arial" panose="020B0604020202020204" pitchFamily="34" charset="0"/>
              </a:rPr>
              <a:t>-180</a:t>
            </a:r>
            <a:r>
              <a:rPr lang="en-US" altLang="zh-CN" sz="1200" baseline="30000">
                <a:latin typeface="+mn-ea"/>
                <a:ea typeface="+mn-ea"/>
                <a:cs typeface="Arial" panose="020B0604020202020204" pitchFamily="34" charset="0"/>
              </a:rPr>
              <a:t>0</a:t>
            </a:r>
            <a:endParaRPr lang="el-GR" altLang="zh-CN" sz="1200">
              <a:latin typeface="+mn-ea"/>
              <a:ea typeface="+mn-ea"/>
              <a:cs typeface="Arial" panose="020B0604020202020204" pitchFamily="34" charset="0"/>
            </a:endParaRPr>
          </a:p>
        </p:txBody>
      </p:sp>
      <p:sp>
        <p:nvSpPr>
          <p:cNvPr id="25" name="Text Box 31"/>
          <p:cNvSpPr txBox="1">
            <a:spLocks noChangeArrowheads="1"/>
          </p:cNvSpPr>
          <p:nvPr/>
        </p:nvSpPr>
        <p:spPr bwMode="auto">
          <a:xfrm>
            <a:off x="10385425" y="3113894"/>
            <a:ext cx="5048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mn-ea"/>
                <a:ea typeface="+mn-ea"/>
                <a:cs typeface="Arial" panose="020B0604020202020204" pitchFamily="34" charset="0"/>
              </a:rPr>
              <a:t>ω</a:t>
            </a:r>
          </a:p>
        </p:txBody>
      </p:sp>
      <p:sp>
        <p:nvSpPr>
          <p:cNvPr id="26" name="Line 40"/>
          <p:cNvSpPr>
            <a:spLocks noChangeShapeType="1"/>
          </p:cNvSpPr>
          <p:nvPr/>
        </p:nvSpPr>
        <p:spPr bwMode="auto">
          <a:xfrm>
            <a:off x="8709025" y="3761594"/>
            <a:ext cx="720725" cy="0"/>
          </a:xfrm>
          <a:prstGeom prst="line">
            <a:avLst/>
          </a:prstGeom>
          <a:noFill/>
          <a:ln w="9525">
            <a:solidFill>
              <a:srgbClr val="34DA00"/>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7" name="Freeform 41"/>
          <p:cNvSpPr>
            <a:spLocks/>
          </p:cNvSpPr>
          <p:nvPr/>
        </p:nvSpPr>
        <p:spPr bwMode="auto">
          <a:xfrm>
            <a:off x="8153400" y="3472669"/>
            <a:ext cx="2447925" cy="720725"/>
          </a:xfrm>
          <a:custGeom>
            <a:avLst/>
            <a:gdLst>
              <a:gd name="T0" fmla="*/ 0 w 1361"/>
              <a:gd name="T1" fmla="*/ 0 h 453"/>
              <a:gd name="T2" fmla="*/ 2147483647 w 1361"/>
              <a:gd name="T3" fmla="*/ 2147483647 h 453"/>
              <a:gd name="T4" fmla="*/ 2147483647 w 1361"/>
              <a:gd name="T5" fmla="*/ 2147483647 h 453"/>
              <a:gd name="T6" fmla="*/ 2147483647 w 1361"/>
              <a:gd name="T7" fmla="*/ 2147483647 h 453"/>
              <a:gd name="T8" fmla="*/ 0 60000 65536"/>
              <a:gd name="T9" fmla="*/ 0 60000 65536"/>
              <a:gd name="T10" fmla="*/ 0 60000 65536"/>
              <a:gd name="T11" fmla="*/ 0 60000 65536"/>
              <a:gd name="T12" fmla="*/ 0 w 1361"/>
              <a:gd name="T13" fmla="*/ 0 h 453"/>
              <a:gd name="T14" fmla="*/ 1361 w 1361"/>
              <a:gd name="T15" fmla="*/ 453 h 453"/>
            </a:gdLst>
            <a:ahLst/>
            <a:cxnLst>
              <a:cxn ang="T8">
                <a:pos x="T0" y="T1"/>
              </a:cxn>
              <a:cxn ang="T9">
                <a:pos x="T2" y="T3"/>
              </a:cxn>
              <a:cxn ang="T10">
                <a:pos x="T4" y="T5"/>
              </a:cxn>
              <a:cxn ang="T11">
                <a:pos x="T6" y="T7"/>
              </a:cxn>
            </a:cxnLst>
            <a:rect l="T12" t="T13" r="T14" b="T15"/>
            <a:pathLst>
              <a:path w="1361" h="453">
                <a:moveTo>
                  <a:pt x="0" y="0"/>
                </a:moveTo>
                <a:cubicBezTo>
                  <a:pt x="154" y="38"/>
                  <a:pt x="309" y="76"/>
                  <a:pt x="453" y="136"/>
                </a:cubicBezTo>
                <a:cubicBezTo>
                  <a:pt x="597" y="196"/>
                  <a:pt x="711" y="309"/>
                  <a:pt x="862" y="362"/>
                </a:cubicBezTo>
                <a:cubicBezTo>
                  <a:pt x="1013" y="415"/>
                  <a:pt x="1187" y="434"/>
                  <a:pt x="1361" y="453"/>
                </a:cubicBezTo>
              </a:path>
            </a:pathLst>
          </a:custGeom>
          <a:noFill/>
          <a:ln w="9525">
            <a:solidFill>
              <a:srgbClr val="CC0066"/>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
        <p:nvSpPr>
          <p:cNvPr id="28" name="Line 42"/>
          <p:cNvSpPr>
            <a:spLocks noChangeShapeType="1"/>
          </p:cNvSpPr>
          <p:nvPr/>
        </p:nvSpPr>
        <p:spPr bwMode="auto">
          <a:xfrm>
            <a:off x="9285287" y="3545694"/>
            <a:ext cx="0" cy="215900"/>
          </a:xfrm>
          <a:prstGeom prst="line">
            <a:avLst/>
          </a:prstGeom>
          <a:noFill/>
          <a:ln w="9525">
            <a:solidFill>
              <a:srgbClr val="34DA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29" name="Line 43"/>
          <p:cNvSpPr>
            <a:spLocks noChangeShapeType="1"/>
          </p:cNvSpPr>
          <p:nvPr/>
        </p:nvSpPr>
        <p:spPr bwMode="auto">
          <a:xfrm flipV="1">
            <a:off x="9285287" y="3828269"/>
            <a:ext cx="0" cy="142875"/>
          </a:xfrm>
          <a:prstGeom prst="line">
            <a:avLst/>
          </a:prstGeom>
          <a:noFill/>
          <a:ln w="9525">
            <a:solidFill>
              <a:srgbClr val="34DA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0" name="Text Box 44"/>
          <p:cNvSpPr txBox="1">
            <a:spLocks noChangeArrowheads="1"/>
          </p:cNvSpPr>
          <p:nvPr/>
        </p:nvSpPr>
        <p:spPr bwMode="auto">
          <a:xfrm>
            <a:off x="9428162" y="3545694"/>
            <a:ext cx="814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mn-ea"/>
                <a:ea typeface="+mn-ea"/>
                <a:cs typeface="Times New Roman" panose="02020603050405020304" pitchFamily="18" charset="0"/>
              </a:rPr>
              <a:t>γ</a:t>
            </a:r>
            <a:r>
              <a:rPr lang="en-US" altLang="zh-CN" sz="1400">
                <a:latin typeface="+mn-ea"/>
                <a:ea typeface="+mn-ea"/>
                <a:cs typeface="Times New Roman" panose="02020603050405020304" pitchFamily="18" charset="0"/>
              </a:rPr>
              <a:t>=18</a:t>
            </a:r>
            <a:r>
              <a:rPr lang="en-US" altLang="zh-CN" sz="1400" baseline="30000">
                <a:latin typeface="+mn-ea"/>
                <a:ea typeface="+mn-ea"/>
                <a:cs typeface="Times New Roman" panose="02020603050405020304" pitchFamily="18" charset="0"/>
              </a:rPr>
              <a:t>0</a:t>
            </a:r>
            <a:endParaRPr lang="el-GR" altLang="zh-CN" sz="1400">
              <a:latin typeface="+mn-ea"/>
              <a:ea typeface="+mn-ea"/>
              <a:cs typeface="Times New Roman" panose="02020603050405020304" pitchFamily="18" charset="0"/>
            </a:endParaRPr>
          </a:p>
        </p:txBody>
      </p:sp>
      <p:sp>
        <p:nvSpPr>
          <p:cNvPr id="31" name="Text Box 46"/>
          <p:cNvSpPr txBox="1">
            <a:spLocks noChangeArrowheads="1"/>
          </p:cNvSpPr>
          <p:nvPr/>
        </p:nvSpPr>
        <p:spPr bwMode="auto">
          <a:xfrm>
            <a:off x="1617663" y="6099176"/>
            <a:ext cx="4679950"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dirty="0">
                <a:latin typeface="+mn-ea"/>
                <a:ea typeface="+mn-ea"/>
                <a:cs typeface="Arial" panose="020B0604020202020204" pitchFamily="34" charset="0"/>
              </a:rPr>
              <a:t>可见，原系统稳定</a:t>
            </a:r>
            <a:r>
              <a:rPr lang="en-US" altLang="zh-CN" dirty="0">
                <a:latin typeface="+mn-ea"/>
                <a:ea typeface="+mn-ea"/>
                <a:cs typeface="Arial" panose="020B0604020202020204" pitchFamily="34" charset="0"/>
              </a:rPr>
              <a:t>,</a:t>
            </a:r>
            <a:r>
              <a:rPr lang="zh-CN" altLang="en-US" dirty="0">
                <a:latin typeface="+mn-ea"/>
                <a:ea typeface="+mn-ea"/>
                <a:cs typeface="Arial" panose="020B0604020202020204" pitchFamily="34" charset="0"/>
              </a:rPr>
              <a:t>但不满足稳定裕量要求。</a:t>
            </a:r>
            <a:endParaRPr lang="zh-CN" altLang="en-US" baseline="-25000" dirty="0">
              <a:latin typeface="+mn-ea"/>
              <a:ea typeface="+mn-ea"/>
              <a:cs typeface="Arial" panose="020B0604020202020204" pitchFamily="34" charset="0"/>
            </a:endParaRPr>
          </a:p>
        </p:txBody>
      </p:sp>
      <p:sp>
        <p:nvSpPr>
          <p:cNvPr id="32" name="Text Box 53"/>
          <p:cNvSpPr txBox="1">
            <a:spLocks noChangeArrowheads="1"/>
          </p:cNvSpPr>
          <p:nvPr/>
        </p:nvSpPr>
        <p:spPr bwMode="auto">
          <a:xfrm>
            <a:off x="8081962" y="2367769"/>
            <a:ext cx="5048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solidFill>
                  <a:srgbClr val="510ED8"/>
                </a:solidFill>
                <a:latin typeface="+mn-ea"/>
                <a:ea typeface="+mn-ea"/>
                <a:cs typeface="Arial" panose="020B0604020202020204" pitchFamily="34" charset="0"/>
              </a:rPr>
              <a:t>0.5</a:t>
            </a:r>
            <a:endParaRPr lang="el-GR" altLang="zh-CN" sz="1400">
              <a:solidFill>
                <a:srgbClr val="510ED8"/>
              </a:solidFill>
              <a:latin typeface="+mn-ea"/>
              <a:ea typeface="+mn-ea"/>
              <a:cs typeface="Arial" panose="020B0604020202020204" pitchFamily="34" charset="0"/>
            </a:endParaRPr>
          </a:p>
        </p:txBody>
      </p:sp>
      <p:sp>
        <p:nvSpPr>
          <p:cNvPr id="33" name="Text Box 57"/>
          <p:cNvSpPr txBox="1">
            <a:spLocks noChangeArrowheads="1"/>
          </p:cNvSpPr>
          <p:nvPr/>
        </p:nvSpPr>
        <p:spPr bwMode="auto">
          <a:xfrm>
            <a:off x="7793037" y="1942319"/>
            <a:ext cx="5048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solidFill>
                  <a:srgbClr val="0070C0"/>
                </a:solidFill>
                <a:latin typeface="+mn-ea"/>
                <a:ea typeface="+mn-ea"/>
                <a:cs typeface="Arial" panose="020B0604020202020204" pitchFamily="34" charset="0"/>
              </a:rPr>
              <a:t>6</a:t>
            </a:r>
            <a:endParaRPr lang="el-GR" altLang="zh-CN" sz="1400">
              <a:solidFill>
                <a:srgbClr val="0070C0"/>
              </a:solidFill>
              <a:latin typeface="+mn-ea"/>
              <a:ea typeface="+mn-ea"/>
              <a:cs typeface="Arial" panose="020B0604020202020204" pitchFamily="34" charset="0"/>
            </a:endParaRPr>
          </a:p>
        </p:txBody>
      </p:sp>
      <p:sp>
        <p:nvSpPr>
          <p:cNvPr id="34" name="Text Box 59"/>
          <p:cNvSpPr txBox="1">
            <a:spLocks noChangeArrowheads="1"/>
          </p:cNvSpPr>
          <p:nvPr/>
        </p:nvSpPr>
        <p:spPr bwMode="auto">
          <a:xfrm>
            <a:off x="7432675" y="3456794"/>
            <a:ext cx="6492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200">
                <a:latin typeface="+mn-ea"/>
                <a:ea typeface="+mn-ea"/>
                <a:cs typeface="Arial" panose="020B0604020202020204" pitchFamily="34" charset="0"/>
              </a:rPr>
              <a:t>-128</a:t>
            </a:r>
            <a:r>
              <a:rPr lang="en-US" altLang="zh-CN" sz="1200" baseline="30000">
                <a:latin typeface="+mn-ea"/>
                <a:ea typeface="+mn-ea"/>
                <a:cs typeface="Arial" panose="020B0604020202020204" pitchFamily="34" charset="0"/>
              </a:rPr>
              <a:t>0</a:t>
            </a:r>
            <a:endParaRPr lang="el-GR" altLang="zh-CN" sz="1200">
              <a:latin typeface="+mn-ea"/>
              <a:ea typeface="+mn-ea"/>
              <a:cs typeface="Arial" panose="020B0604020202020204" pitchFamily="34" charset="0"/>
            </a:endParaRPr>
          </a:p>
        </p:txBody>
      </p:sp>
      <p:cxnSp>
        <p:nvCxnSpPr>
          <p:cNvPr id="35" name="直接箭头连接符 34"/>
          <p:cNvCxnSpPr/>
          <p:nvPr/>
        </p:nvCxnSpPr>
        <p:spPr>
          <a:xfrm flipV="1">
            <a:off x="8513762" y="2104244"/>
            <a:ext cx="0" cy="1460500"/>
          </a:xfrm>
          <a:prstGeom prst="straightConnector1">
            <a:avLst/>
          </a:prstGeom>
          <a:ln>
            <a:solidFill>
              <a:schemeClr val="accent2">
                <a:lumMod val="60000"/>
                <a:lumOff val="4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flipH="1">
            <a:off x="8008937" y="2104244"/>
            <a:ext cx="504825" cy="0"/>
          </a:xfrm>
          <a:prstGeom prst="straightConnector1">
            <a:avLst/>
          </a:prstGeom>
          <a:ln>
            <a:solidFill>
              <a:schemeClr val="accent2">
                <a:lumMod val="60000"/>
                <a:lumOff val="4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8008937" y="3545694"/>
            <a:ext cx="504825" cy="0"/>
          </a:xfrm>
          <a:prstGeom prst="line">
            <a:avLst/>
          </a:prstGeom>
          <a:ln>
            <a:solidFill>
              <a:schemeClr val="accent2">
                <a:lumMod val="60000"/>
                <a:lumOff val="4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aphicFrame>
        <p:nvGraphicFramePr>
          <p:cNvPr id="38" name="Object 39"/>
          <p:cNvGraphicFramePr>
            <a:graphicFrameLocks noChangeAspect="1"/>
          </p:cNvGraphicFramePr>
          <p:nvPr>
            <p:extLst>
              <p:ext uri="{D42A27DB-BD31-4B8C-83A1-F6EECF244321}">
                <p14:modId xmlns:p14="http://schemas.microsoft.com/office/powerpoint/2010/main" val="788891885"/>
              </p:ext>
            </p:extLst>
          </p:nvPr>
        </p:nvGraphicFramePr>
        <p:xfrm>
          <a:off x="2554288" y="2228850"/>
          <a:ext cx="2736850" cy="627063"/>
        </p:xfrm>
        <a:graphic>
          <a:graphicData uri="http://schemas.openxmlformats.org/presentationml/2006/ole">
            <mc:AlternateContent xmlns:mc="http://schemas.openxmlformats.org/markup-compatibility/2006">
              <mc:Choice xmlns:v="urn:schemas-microsoft-com:vml" Requires="v">
                <p:oleObj spid="_x0000_s36123" name="公式" r:id="rId5" imgW="2044700" imgH="469900" progId="Equation.3">
                  <p:embed/>
                </p:oleObj>
              </mc:Choice>
              <mc:Fallback>
                <p:oleObj name="公式" r:id="rId5" imgW="2044700" imgH="469900" progId="Equation.3">
                  <p:embed/>
                  <p:pic>
                    <p:nvPicPr>
                      <p:cNvPr id="34819" name="Object 3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4288" y="2228850"/>
                        <a:ext cx="2736850" cy="62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9" name="Object 40"/>
          <p:cNvGraphicFramePr>
            <a:graphicFrameLocks noChangeAspect="1"/>
          </p:cNvGraphicFramePr>
          <p:nvPr>
            <p:extLst>
              <p:ext uri="{D42A27DB-BD31-4B8C-83A1-F6EECF244321}">
                <p14:modId xmlns:p14="http://schemas.microsoft.com/office/powerpoint/2010/main" val="666395098"/>
              </p:ext>
            </p:extLst>
          </p:nvPr>
        </p:nvGraphicFramePr>
        <p:xfrm>
          <a:off x="2551113" y="2959894"/>
          <a:ext cx="2905125" cy="311150"/>
        </p:xfrm>
        <a:graphic>
          <a:graphicData uri="http://schemas.openxmlformats.org/presentationml/2006/ole">
            <mc:AlternateContent xmlns:mc="http://schemas.openxmlformats.org/markup-compatibility/2006">
              <mc:Choice xmlns:v="urn:schemas-microsoft-com:vml" Requires="v">
                <p:oleObj spid="_x0000_s36124" name="公式" r:id="rId7" imgW="2120900" imgH="228600" progId="Equation.3">
                  <p:embed/>
                </p:oleObj>
              </mc:Choice>
              <mc:Fallback>
                <p:oleObj name="公式" r:id="rId7" imgW="2120900" imgH="228600" progId="Equation.3">
                  <p:embed/>
                  <p:pic>
                    <p:nvPicPr>
                      <p:cNvPr id="34820" name="Object 4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51113" y="2959894"/>
                        <a:ext cx="2905125"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0" name="Object 41"/>
          <p:cNvGraphicFramePr>
            <a:graphicFrameLocks noChangeAspect="1"/>
          </p:cNvGraphicFramePr>
          <p:nvPr>
            <p:extLst>
              <p:ext uri="{D42A27DB-BD31-4B8C-83A1-F6EECF244321}">
                <p14:modId xmlns:p14="http://schemas.microsoft.com/office/powerpoint/2010/main" val="589139593"/>
              </p:ext>
            </p:extLst>
          </p:nvPr>
        </p:nvGraphicFramePr>
        <p:xfrm>
          <a:off x="3597275" y="4800600"/>
          <a:ext cx="4392613" cy="587375"/>
        </p:xfrm>
        <a:graphic>
          <a:graphicData uri="http://schemas.openxmlformats.org/presentationml/2006/ole">
            <mc:AlternateContent xmlns:mc="http://schemas.openxmlformats.org/markup-compatibility/2006">
              <mc:Choice xmlns:v="urn:schemas-microsoft-com:vml" Requires="v">
                <p:oleObj spid="_x0000_s36125" name="公式" r:id="rId9" imgW="3606800" imgH="482600" progId="Equation.3">
                  <p:embed/>
                </p:oleObj>
              </mc:Choice>
              <mc:Fallback>
                <p:oleObj name="公式" r:id="rId9" imgW="3606800" imgH="482600" progId="Equation.3">
                  <p:embed/>
                  <p:pic>
                    <p:nvPicPr>
                      <p:cNvPr id="34821" name="Object 4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97275" y="4800600"/>
                        <a:ext cx="4392613" cy="58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1" name="Text Box 46"/>
          <p:cNvSpPr txBox="1">
            <a:spLocks noChangeArrowheads="1"/>
          </p:cNvSpPr>
          <p:nvPr/>
        </p:nvSpPr>
        <p:spPr bwMode="auto">
          <a:xfrm>
            <a:off x="501652" y="3387724"/>
            <a:ext cx="2989262"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dirty="0">
                <a:latin typeface="+mn-ea"/>
                <a:ea typeface="+mn-ea"/>
                <a:cs typeface="Arial" panose="020B0604020202020204" pitchFamily="34" charset="0"/>
              </a:rPr>
              <a:t>由</a:t>
            </a:r>
            <a:r>
              <a:rPr lang="en-US" altLang="zh-CN" b="1" dirty="0">
                <a:latin typeface="+mj-ea"/>
                <a:ea typeface="+mj-ea"/>
                <a:cs typeface="Arial" panose="020B0604020202020204" pitchFamily="34" charset="0"/>
              </a:rPr>
              <a:t>Bode</a:t>
            </a:r>
            <a:r>
              <a:rPr lang="zh-CN" altLang="en-US" dirty="0">
                <a:latin typeface="+mn-ea"/>
                <a:ea typeface="+mn-ea"/>
                <a:cs typeface="Arial" panose="020B0604020202020204" pitchFamily="34" charset="0"/>
              </a:rPr>
              <a:t>图计算</a:t>
            </a:r>
            <a:r>
              <a:rPr lang="el-GR" altLang="zh-CN" b="1" dirty="0">
                <a:latin typeface="+mj-ea"/>
                <a:ea typeface="+mj-ea"/>
                <a:cs typeface="Times New Roman" panose="02020603050405020304" pitchFamily="18" charset="0"/>
              </a:rPr>
              <a:t>ω</a:t>
            </a:r>
            <a:r>
              <a:rPr lang="en-US" altLang="zh-CN" b="1" baseline="-25000" dirty="0">
                <a:latin typeface="+mj-ea"/>
                <a:ea typeface="+mj-ea"/>
                <a:cs typeface="Times New Roman" panose="02020603050405020304" pitchFamily="18" charset="0"/>
              </a:rPr>
              <a:t>c</a:t>
            </a:r>
            <a:r>
              <a:rPr lang="en-US" altLang="zh-CN" b="1" dirty="0">
                <a:latin typeface="+mj-ea"/>
                <a:ea typeface="+mj-ea"/>
                <a:cs typeface="Times New Roman" panose="02020603050405020304" pitchFamily="18" charset="0"/>
              </a:rPr>
              <a:t>=1</a:t>
            </a:r>
            <a:r>
              <a:rPr lang="zh-CN" altLang="en-US" dirty="0">
                <a:latin typeface="+mn-ea"/>
                <a:ea typeface="+mn-ea"/>
                <a:cs typeface="Arial" panose="020B0604020202020204" pitchFamily="34" charset="0"/>
              </a:rPr>
              <a:t>，则有</a:t>
            </a:r>
            <a:endParaRPr lang="zh-CN" altLang="en-US" baseline="-25000" dirty="0">
              <a:latin typeface="+mn-ea"/>
              <a:ea typeface="+mn-ea"/>
              <a:cs typeface="Arial" panose="020B0604020202020204" pitchFamily="34" charset="0"/>
            </a:endParaRPr>
          </a:p>
        </p:txBody>
      </p:sp>
      <p:graphicFrame>
        <p:nvGraphicFramePr>
          <p:cNvPr id="42" name="Object 43"/>
          <p:cNvGraphicFramePr>
            <a:graphicFrameLocks noChangeAspect="1"/>
          </p:cNvGraphicFramePr>
          <p:nvPr>
            <p:extLst>
              <p:ext uri="{D42A27DB-BD31-4B8C-83A1-F6EECF244321}">
                <p14:modId xmlns:p14="http://schemas.microsoft.com/office/powerpoint/2010/main" val="2477630794"/>
              </p:ext>
            </p:extLst>
          </p:nvPr>
        </p:nvGraphicFramePr>
        <p:xfrm>
          <a:off x="1436688" y="3884613"/>
          <a:ext cx="3810000" cy="330200"/>
        </p:xfrm>
        <a:graphic>
          <a:graphicData uri="http://schemas.openxmlformats.org/presentationml/2006/ole">
            <mc:AlternateContent xmlns:mc="http://schemas.openxmlformats.org/markup-compatibility/2006">
              <mc:Choice xmlns:v="urn:schemas-microsoft-com:vml" Requires="v">
                <p:oleObj spid="_x0000_s36126" name="公式" r:id="rId11" imgW="2781300" imgH="241300" progId="Equation.3">
                  <p:embed/>
                </p:oleObj>
              </mc:Choice>
              <mc:Fallback>
                <p:oleObj name="公式" r:id="rId11" imgW="2781300" imgH="241300" progId="Equation.3">
                  <p:embed/>
                  <p:pic>
                    <p:nvPicPr>
                      <p:cNvPr id="34822" name="Object 4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36688" y="3884613"/>
                        <a:ext cx="38100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3" name="Object 44"/>
          <p:cNvGraphicFramePr>
            <a:graphicFrameLocks noChangeAspect="1"/>
          </p:cNvGraphicFramePr>
          <p:nvPr>
            <p:extLst>
              <p:ext uri="{D42A27DB-BD31-4B8C-83A1-F6EECF244321}">
                <p14:modId xmlns:p14="http://schemas.microsoft.com/office/powerpoint/2010/main" val="3757195324"/>
              </p:ext>
            </p:extLst>
          </p:nvPr>
        </p:nvGraphicFramePr>
        <p:xfrm>
          <a:off x="1436688" y="4244975"/>
          <a:ext cx="2400300" cy="328613"/>
        </p:xfrm>
        <a:graphic>
          <a:graphicData uri="http://schemas.openxmlformats.org/presentationml/2006/ole">
            <mc:AlternateContent xmlns:mc="http://schemas.openxmlformats.org/markup-compatibility/2006">
              <mc:Choice xmlns:v="urn:schemas-microsoft-com:vml" Requires="v">
                <p:oleObj spid="_x0000_s36127" name="公式" r:id="rId13" imgW="1752600" imgH="241300" progId="Equation.3">
                  <p:embed/>
                </p:oleObj>
              </mc:Choice>
              <mc:Fallback>
                <p:oleObj name="公式" r:id="rId13" imgW="1752600" imgH="241300" progId="Equation.3">
                  <p:embed/>
                  <p:pic>
                    <p:nvPicPr>
                      <p:cNvPr id="34823" name="Object 4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436688" y="4244975"/>
                        <a:ext cx="2400300"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4" name="Text Box 46"/>
          <p:cNvSpPr txBox="1">
            <a:spLocks noChangeArrowheads="1"/>
          </p:cNvSpPr>
          <p:nvPr/>
        </p:nvSpPr>
        <p:spPr bwMode="auto">
          <a:xfrm>
            <a:off x="3668713" y="4192588"/>
            <a:ext cx="2614612"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1600" dirty="0">
                <a:latin typeface="+mn-ea"/>
                <a:ea typeface="+mn-ea"/>
                <a:cs typeface="Arial" panose="020B0604020202020204" pitchFamily="34" charset="0"/>
              </a:rPr>
              <a:t>（不满足相位裕量的要求）</a:t>
            </a:r>
          </a:p>
        </p:txBody>
      </p:sp>
      <p:sp>
        <p:nvSpPr>
          <p:cNvPr id="45" name="Text Box 46"/>
          <p:cNvSpPr txBox="1">
            <a:spLocks noChangeArrowheads="1"/>
          </p:cNvSpPr>
          <p:nvPr/>
        </p:nvSpPr>
        <p:spPr bwMode="auto">
          <a:xfrm>
            <a:off x="1617663" y="4811713"/>
            <a:ext cx="1979612"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dirty="0">
                <a:latin typeface="+mn-ea"/>
                <a:ea typeface="+mn-ea"/>
                <a:cs typeface="Times New Roman" panose="02020603050405020304" pitchFamily="18" charset="0"/>
              </a:rPr>
              <a:t>解析计算</a:t>
            </a:r>
            <a:r>
              <a:rPr lang="el-GR" altLang="zh-CN" b="1" dirty="0">
                <a:latin typeface="+mj-ea"/>
                <a:ea typeface="+mj-ea"/>
                <a:cs typeface="Times New Roman" panose="02020603050405020304" pitchFamily="18" charset="0"/>
              </a:rPr>
              <a:t>ω</a:t>
            </a:r>
            <a:r>
              <a:rPr lang="en-US" altLang="zh-CN" b="1" baseline="-25000" dirty="0">
                <a:latin typeface="+mj-ea"/>
                <a:ea typeface="+mj-ea"/>
                <a:cs typeface="Times New Roman" panose="02020603050405020304" pitchFamily="18" charset="0"/>
              </a:rPr>
              <a:t>c</a:t>
            </a:r>
            <a:r>
              <a:rPr lang="zh-CN" altLang="en-US" dirty="0">
                <a:latin typeface="+mn-ea"/>
                <a:ea typeface="+mn-ea"/>
                <a:cs typeface="Arial" panose="020B0604020202020204" pitchFamily="34" charset="0"/>
              </a:rPr>
              <a:t>，由</a:t>
            </a:r>
            <a:endParaRPr lang="zh-CN" altLang="en-US" baseline="-25000" dirty="0">
              <a:latin typeface="+mn-ea"/>
              <a:ea typeface="+mn-ea"/>
              <a:cs typeface="Arial" panose="020B0604020202020204" pitchFamily="34" charset="0"/>
            </a:endParaRPr>
          </a:p>
        </p:txBody>
      </p:sp>
      <p:graphicFrame>
        <p:nvGraphicFramePr>
          <p:cNvPr id="46" name="Object 47"/>
          <p:cNvGraphicFramePr>
            <a:graphicFrameLocks noChangeAspect="1"/>
          </p:cNvGraphicFramePr>
          <p:nvPr>
            <p:extLst>
              <p:ext uri="{D42A27DB-BD31-4B8C-83A1-F6EECF244321}">
                <p14:modId xmlns:p14="http://schemas.microsoft.com/office/powerpoint/2010/main" val="2676636301"/>
              </p:ext>
            </p:extLst>
          </p:nvPr>
        </p:nvGraphicFramePr>
        <p:xfrm>
          <a:off x="3592513" y="5551488"/>
          <a:ext cx="3452812" cy="296862"/>
        </p:xfrm>
        <a:graphic>
          <a:graphicData uri="http://schemas.openxmlformats.org/presentationml/2006/ole">
            <mc:AlternateContent xmlns:mc="http://schemas.openxmlformats.org/markup-compatibility/2006">
              <mc:Choice xmlns:v="urn:schemas-microsoft-com:vml" Requires="v">
                <p:oleObj spid="_x0000_s36128" name="公式" r:id="rId15" imgW="2794000" imgH="241300" progId="Equation.3">
                  <p:embed/>
                </p:oleObj>
              </mc:Choice>
              <mc:Fallback>
                <p:oleObj name="公式" r:id="rId15" imgW="2794000" imgH="241300" progId="Equation.3">
                  <p:embed/>
                  <p:pic>
                    <p:nvPicPr>
                      <p:cNvPr id="34824" name="Object 4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592513" y="5551488"/>
                        <a:ext cx="3452812"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7" name="Object 48"/>
          <p:cNvGraphicFramePr>
            <a:graphicFrameLocks noChangeAspect="1"/>
          </p:cNvGraphicFramePr>
          <p:nvPr>
            <p:extLst>
              <p:ext uri="{D42A27DB-BD31-4B8C-83A1-F6EECF244321}">
                <p14:modId xmlns:p14="http://schemas.microsoft.com/office/powerpoint/2010/main" val="3016218247"/>
              </p:ext>
            </p:extLst>
          </p:nvPr>
        </p:nvGraphicFramePr>
        <p:xfrm>
          <a:off x="7799388" y="5511800"/>
          <a:ext cx="2417762" cy="328613"/>
        </p:xfrm>
        <a:graphic>
          <a:graphicData uri="http://schemas.openxmlformats.org/presentationml/2006/ole">
            <mc:AlternateContent xmlns:mc="http://schemas.openxmlformats.org/markup-compatibility/2006">
              <mc:Choice xmlns:v="urn:schemas-microsoft-com:vml" Requires="v">
                <p:oleObj spid="_x0000_s36129" name="公式" r:id="rId17" imgW="1765300" imgH="241300" progId="Equation.3">
                  <p:embed/>
                </p:oleObj>
              </mc:Choice>
              <mc:Fallback>
                <p:oleObj name="公式" r:id="rId17" imgW="1765300" imgH="241300" progId="Equation.3">
                  <p:embed/>
                  <p:pic>
                    <p:nvPicPr>
                      <p:cNvPr id="34825" name="Object 4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799388" y="5511800"/>
                        <a:ext cx="2417762"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48" name="直接箭头连接符 47"/>
          <p:cNvCxnSpPr/>
          <p:nvPr/>
        </p:nvCxnSpPr>
        <p:spPr>
          <a:xfrm>
            <a:off x="7156450" y="5695950"/>
            <a:ext cx="539750" cy="0"/>
          </a:xfrm>
          <a:prstGeom prst="straightConnector1">
            <a:avLst/>
          </a:prstGeom>
          <a:ln w="28575">
            <a:solidFill>
              <a:srgbClr val="0070C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376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linds(horizontal)">
                                      <p:cBhvr>
                                        <p:cTn id="7" dur="500"/>
                                        <p:tgtEl>
                                          <p:spTgt spid="3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blinds(horizontal)">
                                      <p:cBhvr>
                                        <p:cTn id="10" dur="500"/>
                                        <p:tgtEl>
                                          <p:spTgt spid="3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blinds(horizontal)">
                                      <p:cBhvr>
                                        <p:cTn id="1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42"/>
          <p:cNvSpPr/>
          <p:nvPr/>
        </p:nvSpPr>
        <p:spPr>
          <a:xfrm>
            <a:off x="939801" y="5029199"/>
            <a:ext cx="9888538" cy="504825"/>
          </a:xfrm>
          <a:prstGeom prst="rect">
            <a:avLst/>
          </a:prstGeom>
          <a:solidFill>
            <a:schemeClr val="accent1">
              <a:lumMod val="10000"/>
              <a:lumOff val="90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charset="0"/>
              <a:buNone/>
              <a:defRPr/>
            </a:pPr>
            <a:endParaRPr lang="zh-CN" altLang="en-US"/>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6.3 </a:t>
            </a:r>
            <a:r>
              <a:rPr lang="zh-CN" altLang="en-US" dirty="0"/>
              <a:t>串联滞后</a:t>
            </a:r>
            <a:r>
              <a:rPr lang="zh-CN" altLang="en-US" dirty="0" smtClean="0"/>
              <a:t>校正</a:t>
            </a:r>
            <a:endParaRPr lang="zh-CN" altLang="en-US" dirty="0"/>
          </a:p>
        </p:txBody>
      </p:sp>
      <p:sp>
        <p:nvSpPr>
          <p:cNvPr id="3" name="Text Box 4"/>
          <p:cNvSpPr txBox="1">
            <a:spLocks noChangeArrowheads="1"/>
          </p:cNvSpPr>
          <p:nvPr/>
        </p:nvSpPr>
        <p:spPr bwMode="auto">
          <a:xfrm>
            <a:off x="515938" y="1320800"/>
            <a:ext cx="6754812"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en-US" altLang="zh-CN" sz="2000" b="1" dirty="0">
                <a:solidFill>
                  <a:srgbClr val="0070C0"/>
                </a:solidFill>
                <a:latin typeface="+mj-ea"/>
                <a:ea typeface="+mj-ea"/>
                <a:cs typeface="Arial" panose="020B0604020202020204" pitchFamily="34" charset="0"/>
              </a:rPr>
              <a:t>(c</a:t>
            </a:r>
            <a:r>
              <a:rPr lang="en-US" altLang="zh-CN" sz="2000" b="1" dirty="0" smtClean="0">
                <a:solidFill>
                  <a:srgbClr val="0070C0"/>
                </a:solidFill>
                <a:latin typeface="+mj-ea"/>
                <a:ea typeface="+mj-ea"/>
                <a:cs typeface="Arial" panose="020B0604020202020204" pitchFamily="34" charset="0"/>
              </a:rPr>
              <a:t>) </a:t>
            </a:r>
            <a:r>
              <a:rPr lang="zh-CN" altLang="en-US" sz="2000" b="1" dirty="0" smtClean="0">
                <a:solidFill>
                  <a:srgbClr val="0070C0"/>
                </a:solidFill>
                <a:latin typeface="+mj-ea"/>
                <a:ea typeface="+mj-ea"/>
                <a:cs typeface="Arial" panose="020B0604020202020204" pitchFamily="34" charset="0"/>
              </a:rPr>
              <a:t>确定</a:t>
            </a:r>
            <a:r>
              <a:rPr lang="zh-CN" altLang="en-US" sz="2000" b="1" dirty="0">
                <a:solidFill>
                  <a:srgbClr val="0070C0"/>
                </a:solidFill>
                <a:latin typeface="+mj-ea"/>
                <a:ea typeface="+mj-ea"/>
                <a:cs typeface="Arial" panose="020B0604020202020204" pitchFamily="34" charset="0"/>
              </a:rPr>
              <a:t>校正后系统的穿越频率</a:t>
            </a:r>
            <a:r>
              <a:rPr lang="el-GR" altLang="zh-CN" sz="2000" b="1" dirty="0">
                <a:solidFill>
                  <a:srgbClr val="0070C0"/>
                </a:solidFill>
                <a:latin typeface="+mj-ea"/>
                <a:ea typeface="+mj-ea"/>
                <a:cs typeface="Times New Roman" panose="02020603050405020304" pitchFamily="18" charset="0"/>
              </a:rPr>
              <a:t>ω</a:t>
            </a:r>
            <a:r>
              <a:rPr lang="en-US" altLang="zh-CN" sz="2000" b="1" baseline="-25000" dirty="0">
                <a:solidFill>
                  <a:srgbClr val="0070C0"/>
                </a:solidFill>
                <a:latin typeface="+mj-ea"/>
                <a:ea typeface="+mj-ea"/>
                <a:cs typeface="Times New Roman" panose="02020603050405020304" pitchFamily="18" charset="0"/>
              </a:rPr>
              <a:t>cx</a:t>
            </a:r>
            <a:r>
              <a:rPr lang="zh-CN" altLang="en-US" sz="2000" b="1" dirty="0">
                <a:solidFill>
                  <a:srgbClr val="0070C0"/>
                </a:solidFill>
                <a:latin typeface="+mj-ea"/>
                <a:ea typeface="+mj-ea"/>
                <a:cs typeface="Arial" panose="020B0604020202020204" pitchFamily="34" charset="0"/>
              </a:rPr>
              <a:t>，使校正后的系统满足</a:t>
            </a:r>
            <a:endParaRPr lang="zh-CN" altLang="el-GR" sz="2000" b="1" dirty="0">
              <a:solidFill>
                <a:srgbClr val="0070C0"/>
              </a:solidFill>
              <a:latin typeface="+mj-ea"/>
              <a:ea typeface="+mj-ea"/>
              <a:cs typeface="Arial" panose="020B0604020202020204" pitchFamily="34" charset="0"/>
            </a:endParaRPr>
          </a:p>
        </p:txBody>
      </p:sp>
      <p:sp>
        <p:nvSpPr>
          <p:cNvPr id="4" name="Line 10"/>
          <p:cNvSpPr>
            <a:spLocks noChangeShapeType="1"/>
          </p:cNvSpPr>
          <p:nvPr/>
        </p:nvSpPr>
        <p:spPr bwMode="auto">
          <a:xfrm>
            <a:off x="7947026" y="2556681"/>
            <a:ext cx="266541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 name="Line 11"/>
          <p:cNvSpPr>
            <a:spLocks noChangeShapeType="1"/>
          </p:cNvSpPr>
          <p:nvPr/>
        </p:nvSpPr>
        <p:spPr bwMode="auto">
          <a:xfrm flipH="1" flipV="1">
            <a:off x="7947026" y="1620056"/>
            <a:ext cx="0" cy="15113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 name="Line 12"/>
          <p:cNvSpPr>
            <a:spLocks noChangeShapeType="1"/>
          </p:cNvSpPr>
          <p:nvPr/>
        </p:nvSpPr>
        <p:spPr bwMode="auto">
          <a:xfrm>
            <a:off x="7947026" y="2197906"/>
            <a:ext cx="1152525" cy="358775"/>
          </a:xfrm>
          <a:prstGeom prst="line">
            <a:avLst/>
          </a:prstGeom>
          <a:noFill/>
          <a:ln w="9525">
            <a:solidFill>
              <a:srgbClr val="CC00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Line 13"/>
          <p:cNvSpPr>
            <a:spLocks noChangeShapeType="1"/>
          </p:cNvSpPr>
          <p:nvPr/>
        </p:nvSpPr>
        <p:spPr bwMode="auto">
          <a:xfrm>
            <a:off x="9099551" y="2556681"/>
            <a:ext cx="576263" cy="431800"/>
          </a:xfrm>
          <a:prstGeom prst="line">
            <a:avLst/>
          </a:prstGeom>
          <a:noFill/>
          <a:ln w="9525">
            <a:solidFill>
              <a:srgbClr val="CC00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 name="Line 14"/>
          <p:cNvSpPr>
            <a:spLocks noChangeShapeType="1"/>
          </p:cNvSpPr>
          <p:nvPr/>
        </p:nvSpPr>
        <p:spPr bwMode="auto">
          <a:xfrm>
            <a:off x="9675814" y="2988481"/>
            <a:ext cx="503237" cy="574675"/>
          </a:xfrm>
          <a:prstGeom prst="line">
            <a:avLst/>
          </a:prstGeom>
          <a:noFill/>
          <a:ln w="9525">
            <a:solidFill>
              <a:srgbClr val="CC00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Text Box 15"/>
          <p:cNvSpPr txBox="1">
            <a:spLocks noChangeArrowheads="1"/>
          </p:cNvSpPr>
          <p:nvPr/>
        </p:nvSpPr>
        <p:spPr bwMode="auto">
          <a:xfrm>
            <a:off x="10320339" y="2610656"/>
            <a:ext cx="5048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cs typeface="Arial" panose="020B0604020202020204" pitchFamily="34" charset="0"/>
              </a:rPr>
              <a:t>ω</a:t>
            </a:r>
          </a:p>
        </p:txBody>
      </p:sp>
      <p:sp>
        <p:nvSpPr>
          <p:cNvPr id="10" name="Text Box 16"/>
          <p:cNvSpPr txBox="1">
            <a:spLocks noChangeArrowheads="1"/>
          </p:cNvSpPr>
          <p:nvPr/>
        </p:nvSpPr>
        <p:spPr bwMode="auto">
          <a:xfrm>
            <a:off x="7947026" y="1477181"/>
            <a:ext cx="7207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cs typeface="Arial" panose="020B0604020202020204" pitchFamily="34" charset="0"/>
              </a:rPr>
              <a:t>L(</a:t>
            </a:r>
            <a:r>
              <a:rPr lang="el-GR" altLang="zh-CN" sz="1400">
                <a:cs typeface="Arial" panose="020B0604020202020204" pitchFamily="34" charset="0"/>
              </a:rPr>
              <a:t>ω</a:t>
            </a:r>
            <a:r>
              <a:rPr lang="en-US" altLang="zh-CN" sz="1400">
                <a:cs typeface="Arial" panose="020B0604020202020204" pitchFamily="34" charset="0"/>
              </a:rPr>
              <a:t>)</a:t>
            </a:r>
            <a:endParaRPr lang="el-GR" altLang="zh-CN" sz="1400">
              <a:cs typeface="Arial" panose="020B0604020202020204" pitchFamily="34" charset="0"/>
            </a:endParaRPr>
          </a:p>
        </p:txBody>
      </p:sp>
      <p:sp>
        <p:nvSpPr>
          <p:cNvPr id="11" name="Line 17"/>
          <p:cNvSpPr>
            <a:spLocks noChangeShapeType="1"/>
          </p:cNvSpPr>
          <p:nvPr/>
        </p:nvSpPr>
        <p:spPr bwMode="auto">
          <a:xfrm>
            <a:off x="9099551" y="2556681"/>
            <a:ext cx="0" cy="187325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Line 18"/>
          <p:cNvSpPr>
            <a:spLocks noChangeShapeType="1"/>
          </p:cNvSpPr>
          <p:nvPr/>
        </p:nvSpPr>
        <p:spPr bwMode="auto">
          <a:xfrm flipH="1">
            <a:off x="9675814" y="2556681"/>
            <a:ext cx="0" cy="4318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Text Box 19"/>
          <p:cNvSpPr txBox="1">
            <a:spLocks noChangeArrowheads="1"/>
          </p:cNvSpPr>
          <p:nvPr/>
        </p:nvSpPr>
        <p:spPr bwMode="auto">
          <a:xfrm>
            <a:off x="7731126" y="2531281"/>
            <a:ext cx="5048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cs typeface="Arial" panose="020B0604020202020204" pitchFamily="34" charset="0"/>
              </a:rPr>
              <a:t>0</a:t>
            </a:r>
            <a:endParaRPr lang="el-GR" altLang="zh-CN" sz="1400">
              <a:cs typeface="Arial" panose="020B0604020202020204" pitchFamily="34" charset="0"/>
            </a:endParaRPr>
          </a:p>
        </p:txBody>
      </p:sp>
      <p:sp>
        <p:nvSpPr>
          <p:cNvPr id="14" name="Text Box 20"/>
          <p:cNvSpPr txBox="1">
            <a:spLocks noChangeArrowheads="1"/>
          </p:cNvSpPr>
          <p:nvPr/>
        </p:nvSpPr>
        <p:spPr bwMode="auto">
          <a:xfrm>
            <a:off x="8848726" y="2604306"/>
            <a:ext cx="3952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cs typeface="Arial" panose="020B0604020202020204" pitchFamily="34" charset="0"/>
              </a:rPr>
              <a:t>1</a:t>
            </a:r>
            <a:endParaRPr lang="el-GR" altLang="zh-CN" sz="1400">
              <a:cs typeface="Arial" panose="020B0604020202020204" pitchFamily="34" charset="0"/>
            </a:endParaRPr>
          </a:p>
        </p:txBody>
      </p:sp>
      <p:sp>
        <p:nvSpPr>
          <p:cNvPr id="15" name="Text Box 21"/>
          <p:cNvSpPr txBox="1">
            <a:spLocks noChangeArrowheads="1"/>
          </p:cNvSpPr>
          <p:nvPr/>
        </p:nvSpPr>
        <p:spPr bwMode="auto">
          <a:xfrm>
            <a:off x="9675814" y="2604306"/>
            <a:ext cx="3603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cs typeface="Arial" panose="020B0604020202020204" pitchFamily="34" charset="0"/>
              </a:rPr>
              <a:t>2</a:t>
            </a:r>
            <a:endParaRPr lang="el-GR" altLang="zh-CN" sz="1400">
              <a:cs typeface="Arial" panose="020B0604020202020204" pitchFamily="34" charset="0"/>
            </a:endParaRPr>
          </a:p>
        </p:txBody>
      </p:sp>
      <p:sp>
        <p:nvSpPr>
          <p:cNvPr id="16" name="Line 22"/>
          <p:cNvSpPr>
            <a:spLocks noChangeShapeType="1"/>
          </p:cNvSpPr>
          <p:nvPr/>
        </p:nvSpPr>
        <p:spPr bwMode="auto">
          <a:xfrm>
            <a:off x="7947026" y="3709206"/>
            <a:ext cx="259238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7" name="Line 23"/>
          <p:cNvSpPr>
            <a:spLocks noChangeShapeType="1"/>
          </p:cNvSpPr>
          <p:nvPr/>
        </p:nvSpPr>
        <p:spPr bwMode="auto">
          <a:xfrm flipV="1">
            <a:off x="7947026" y="3277406"/>
            <a:ext cx="0" cy="14382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8" name="Text Box 24"/>
          <p:cNvSpPr txBox="1">
            <a:spLocks noChangeArrowheads="1"/>
          </p:cNvSpPr>
          <p:nvPr/>
        </p:nvSpPr>
        <p:spPr bwMode="auto">
          <a:xfrm>
            <a:off x="7947026" y="3131356"/>
            <a:ext cx="7207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Arial Narrow" panose="020B0606020202030204" pitchFamily="34" charset="0"/>
                <a:cs typeface="Arial" panose="020B0604020202020204" pitchFamily="34" charset="0"/>
              </a:rPr>
              <a:t>φ</a:t>
            </a:r>
            <a:r>
              <a:rPr lang="en-US" altLang="zh-CN" sz="1400">
                <a:latin typeface="Arial Narrow" panose="020B0606020202030204" pitchFamily="34" charset="0"/>
                <a:cs typeface="Arial" panose="020B0604020202020204" pitchFamily="34" charset="0"/>
              </a:rPr>
              <a:t>(</a:t>
            </a:r>
            <a:r>
              <a:rPr lang="el-GR" altLang="zh-CN" sz="1400">
                <a:latin typeface="Arial Narrow" panose="020B0606020202030204" pitchFamily="34" charset="0"/>
                <a:cs typeface="Arial" panose="020B0604020202020204" pitchFamily="34" charset="0"/>
              </a:rPr>
              <a:t>ω</a:t>
            </a:r>
            <a:r>
              <a:rPr lang="en-US" altLang="zh-CN" sz="1400">
                <a:latin typeface="Arial Narrow" panose="020B0606020202030204" pitchFamily="34" charset="0"/>
                <a:cs typeface="Arial" panose="020B0604020202020204" pitchFamily="34" charset="0"/>
              </a:rPr>
              <a:t>)</a:t>
            </a:r>
            <a:endParaRPr lang="el-GR" altLang="zh-CN" sz="1400">
              <a:latin typeface="Arial Narrow" panose="020B0606020202030204" pitchFamily="34" charset="0"/>
              <a:cs typeface="Arial" panose="020B0604020202020204" pitchFamily="34" charset="0"/>
            </a:endParaRPr>
          </a:p>
        </p:txBody>
      </p:sp>
      <p:sp>
        <p:nvSpPr>
          <p:cNvPr id="19" name="Line 25"/>
          <p:cNvSpPr>
            <a:spLocks noChangeShapeType="1"/>
          </p:cNvSpPr>
          <p:nvPr/>
        </p:nvSpPr>
        <p:spPr bwMode="auto">
          <a:xfrm>
            <a:off x="7947026" y="4067981"/>
            <a:ext cx="208915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 name="Line 26"/>
          <p:cNvSpPr>
            <a:spLocks noChangeShapeType="1"/>
          </p:cNvSpPr>
          <p:nvPr/>
        </p:nvSpPr>
        <p:spPr bwMode="auto">
          <a:xfrm>
            <a:off x="7947026" y="4429931"/>
            <a:ext cx="2592388"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 name="Text Box 28"/>
          <p:cNvSpPr txBox="1">
            <a:spLocks noChangeArrowheads="1"/>
          </p:cNvSpPr>
          <p:nvPr/>
        </p:nvSpPr>
        <p:spPr bwMode="auto">
          <a:xfrm>
            <a:off x="7443789" y="3493306"/>
            <a:ext cx="6492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200">
                <a:cs typeface="Arial" panose="020B0604020202020204" pitchFamily="34" charset="0"/>
              </a:rPr>
              <a:t>-90</a:t>
            </a:r>
            <a:r>
              <a:rPr lang="en-US" altLang="zh-CN" sz="1200" baseline="30000">
                <a:cs typeface="Arial" panose="020B0604020202020204" pitchFamily="34" charset="0"/>
              </a:rPr>
              <a:t>0</a:t>
            </a:r>
            <a:endParaRPr lang="el-GR" altLang="zh-CN" sz="1200">
              <a:cs typeface="Arial" panose="020B0604020202020204" pitchFamily="34" charset="0"/>
            </a:endParaRPr>
          </a:p>
        </p:txBody>
      </p:sp>
      <p:sp>
        <p:nvSpPr>
          <p:cNvPr id="22" name="Text Box 29"/>
          <p:cNvSpPr txBox="1">
            <a:spLocks noChangeArrowheads="1"/>
          </p:cNvSpPr>
          <p:nvPr/>
        </p:nvSpPr>
        <p:spPr bwMode="auto">
          <a:xfrm>
            <a:off x="7370764" y="4283881"/>
            <a:ext cx="7207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200">
                <a:cs typeface="Arial" panose="020B0604020202020204" pitchFamily="34" charset="0"/>
              </a:rPr>
              <a:t>-270</a:t>
            </a:r>
            <a:r>
              <a:rPr lang="en-US" altLang="zh-CN" sz="1200" baseline="30000">
                <a:cs typeface="Arial" panose="020B0604020202020204" pitchFamily="34" charset="0"/>
              </a:rPr>
              <a:t>0</a:t>
            </a:r>
            <a:endParaRPr lang="el-GR" altLang="zh-CN" sz="1200">
              <a:cs typeface="Arial" panose="020B0604020202020204" pitchFamily="34" charset="0"/>
            </a:endParaRPr>
          </a:p>
        </p:txBody>
      </p:sp>
      <p:sp>
        <p:nvSpPr>
          <p:cNvPr id="23" name="Text Box 30"/>
          <p:cNvSpPr txBox="1">
            <a:spLocks noChangeArrowheads="1"/>
          </p:cNvSpPr>
          <p:nvPr/>
        </p:nvSpPr>
        <p:spPr bwMode="auto">
          <a:xfrm>
            <a:off x="7370764" y="3925106"/>
            <a:ext cx="7207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200">
                <a:cs typeface="Arial" panose="020B0604020202020204" pitchFamily="34" charset="0"/>
              </a:rPr>
              <a:t>-180</a:t>
            </a:r>
            <a:r>
              <a:rPr lang="en-US" altLang="zh-CN" sz="1200" baseline="30000">
                <a:cs typeface="Arial" panose="020B0604020202020204" pitchFamily="34" charset="0"/>
              </a:rPr>
              <a:t>0</a:t>
            </a:r>
            <a:endParaRPr lang="el-GR" altLang="zh-CN" sz="1200">
              <a:cs typeface="Arial" panose="020B0604020202020204" pitchFamily="34" charset="0"/>
            </a:endParaRPr>
          </a:p>
        </p:txBody>
      </p:sp>
      <p:sp>
        <p:nvSpPr>
          <p:cNvPr id="24" name="Text Box 31"/>
          <p:cNvSpPr txBox="1">
            <a:spLocks noChangeArrowheads="1"/>
          </p:cNvSpPr>
          <p:nvPr/>
        </p:nvSpPr>
        <p:spPr bwMode="auto">
          <a:xfrm>
            <a:off x="10323514" y="3350431"/>
            <a:ext cx="5048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cs typeface="Arial" panose="020B0604020202020204" pitchFamily="34" charset="0"/>
              </a:rPr>
              <a:t>ω</a:t>
            </a:r>
          </a:p>
        </p:txBody>
      </p:sp>
      <p:sp>
        <p:nvSpPr>
          <p:cNvPr id="25" name="Line 40"/>
          <p:cNvSpPr>
            <a:spLocks noChangeShapeType="1"/>
          </p:cNvSpPr>
          <p:nvPr/>
        </p:nvSpPr>
        <p:spPr bwMode="auto">
          <a:xfrm>
            <a:off x="8647114" y="3998131"/>
            <a:ext cx="720725" cy="0"/>
          </a:xfrm>
          <a:prstGeom prst="line">
            <a:avLst/>
          </a:prstGeom>
          <a:noFill/>
          <a:ln w="9525">
            <a:solidFill>
              <a:srgbClr val="34DA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 name="Freeform 41"/>
          <p:cNvSpPr>
            <a:spLocks/>
          </p:cNvSpPr>
          <p:nvPr/>
        </p:nvSpPr>
        <p:spPr bwMode="auto">
          <a:xfrm>
            <a:off x="8091489" y="3709206"/>
            <a:ext cx="2447925" cy="720725"/>
          </a:xfrm>
          <a:custGeom>
            <a:avLst/>
            <a:gdLst>
              <a:gd name="T0" fmla="*/ 0 w 1361"/>
              <a:gd name="T1" fmla="*/ 0 h 453"/>
              <a:gd name="T2" fmla="*/ 2147483647 w 1361"/>
              <a:gd name="T3" fmla="*/ 2147483647 h 453"/>
              <a:gd name="T4" fmla="*/ 2147483647 w 1361"/>
              <a:gd name="T5" fmla="*/ 2147483647 h 453"/>
              <a:gd name="T6" fmla="*/ 2147483647 w 1361"/>
              <a:gd name="T7" fmla="*/ 2147483647 h 453"/>
              <a:gd name="T8" fmla="*/ 0 60000 65536"/>
              <a:gd name="T9" fmla="*/ 0 60000 65536"/>
              <a:gd name="T10" fmla="*/ 0 60000 65536"/>
              <a:gd name="T11" fmla="*/ 0 60000 65536"/>
              <a:gd name="T12" fmla="*/ 0 w 1361"/>
              <a:gd name="T13" fmla="*/ 0 h 453"/>
              <a:gd name="T14" fmla="*/ 1361 w 1361"/>
              <a:gd name="T15" fmla="*/ 453 h 453"/>
            </a:gdLst>
            <a:ahLst/>
            <a:cxnLst>
              <a:cxn ang="T8">
                <a:pos x="T0" y="T1"/>
              </a:cxn>
              <a:cxn ang="T9">
                <a:pos x="T2" y="T3"/>
              </a:cxn>
              <a:cxn ang="T10">
                <a:pos x="T4" y="T5"/>
              </a:cxn>
              <a:cxn ang="T11">
                <a:pos x="T6" y="T7"/>
              </a:cxn>
            </a:cxnLst>
            <a:rect l="T12" t="T13" r="T14" b="T15"/>
            <a:pathLst>
              <a:path w="1361" h="453">
                <a:moveTo>
                  <a:pt x="0" y="0"/>
                </a:moveTo>
                <a:cubicBezTo>
                  <a:pt x="154" y="38"/>
                  <a:pt x="309" y="76"/>
                  <a:pt x="453" y="136"/>
                </a:cubicBezTo>
                <a:cubicBezTo>
                  <a:pt x="597" y="196"/>
                  <a:pt x="711" y="309"/>
                  <a:pt x="862" y="362"/>
                </a:cubicBezTo>
                <a:cubicBezTo>
                  <a:pt x="1013" y="415"/>
                  <a:pt x="1187" y="434"/>
                  <a:pt x="1361" y="453"/>
                </a:cubicBezTo>
              </a:path>
            </a:pathLst>
          </a:custGeom>
          <a:noFill/>
          <a:ln w="9525">
            <a:solidFill>
              <a:srgbClr val="CC0066"/>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 name="Line 42"/>
          <p:cNvSpPr>
            <a:spLocks noChangeShapeType="1"/>
          </p:cNvSpPr>
          <p:nvPr/>
        </p:nvSpPr>
        <p:spPr bwMode="auto">
          <a:xfrm>
            <a:off x="9223376" y="3782231"/>
            <a:ext cx="0" cy="215900"/>
          </a:xfrm>
          <a:prstGeom prst="line">
            <a:avLst/>
          </a:prstGeom>
          <a:noFill/>
          <a:ln w="9525">
            <a:solidFill>
              <a:srgbClr val="34DA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8" name="Line 43"/>
          <p:cNvSpPr>
            <a:spLocks noChangeShapeType="1"/>
          </p:cNvSpPr>
          <p:nvPr/>
        </p:nvSpPr>
        <p:spPr bwMode="auto">
          <a:xfrm flipV="1">
            <a:off x="9223376" y="4064806"/>
            <a:ext cx="0" cy="142875"/>
          </a:xfrm>
          <a:prstGeom prst="line">
            <a:avLst/>
          </a:prstGeom>
          <a:noFill/>
          <a:ln w="9525">
            <a:solidFill>
              <a:srgbClr val="34DA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9" name="Text Box 44"/>
          <p:cNvSpPr txBox="1">
            <a:spLocks noChangeArrowheads="1"/>
          </p:cNvSpPr>
          <p:nvPr/>
        </p:nvSpPr>
        <p:spPr bwMode="auto">
          <a:xfrm>
            <a:off x="9366251" y="3782231"/>
            <a:ext cx="814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Times New Roman" panose="02020603050405020304" pitchFamily="18" charset="0"/>
                <a:cs typeface="Times New Roman" panose="02020603050405020304" pitchFamily="18" charset="0"/>
              </a:rPr>
              <a:t>γ</a:t>
            </a:r>
            <a:r>
              <a:rPr lang="en-US" altLang="zh-CN" sz="1400">
                <a:latin typeface="Times New Roman" panose="02020603050405020304" pitchFamily="18" charset="0"/>
                <a:cs typeface="Times New Roman" panose="02020603050405020304" pitchFamily="18" charset="0"/>
              </a:rPr>
              <a:t>=18.4</a:t>
            </a:r>
            <a:r>
              <a:rPr lang="en-US" altLang="zh-CN" sz="1400" baseline="30000">
                <a:latin typeface="Times New Roman" panose="02020603050405020304" pitchFamily="18" charset="0"/>
                <a:cs typeface="Times New Roman" panose="02020603050405020304" pitchFamily="18" charset="0"/>
              </a:rPr>
              <a:t>0</a:t>
            </a:r>
            <a:endParaRPr lang="el-GR" altLang="zh-CN" sz="1400">
              <a:latin typeface="Times New Roman" panose="02020603050405020304" pitchFamily="18" charset="0"/>
              <a:cs typeface="Times New Roman" panose="02020603050405020304" pitchFamily="18" charset="0"/>
            </a:endParaRPr>
          </a:p>
        </p:txBody>
      </p:sp>
      <p:graphicFrame>
        <p:nvGraphicFramePr>
          <p:cNvPr id="30" name="Object 47"/>
          <p:cNvGraphicFramePr>
            <a:graphicFrameLocks noChangeAspect="1"/>
          </p:cNvGraphicFramePr>
          <p:nvPr>
            <p:extLst>
              <p:ext uri="{D42A27DB-BD31-4B8C-83A1-F6EECF244321}">
                <p14:modId xmlns:p14="http://schemas.microsoft.com/office/powerpoint/2010/main" val="2849015466"/>
              </p:ext>
            </p:extLst>
          </p:nvPr>
        </p:nvGraphicFramePr>
        <p:xfrm>
          <a:off x="1895475" y="2569381"/>
          <a:ext cx="3055938" cy="392112"/>
        </p:xfrm>
        <a:graphic>
          <a:graphicData uri="http://schemas.openxmlformats.org/presentationml/2006/ole">
            <mc:AlternateContent xmlns:mc="http://schemas.openxmlformats.org/markup-compatibility/2006">
              <mc:Choice xmlns:v="urn:schemas-microsoft-com:vml" Requires="v">
                <p:oleObj spid="_x0000_s36971" name="公式" r:id="rId3" imgW="1879600" imgH="241300" progId="Equation.3">
                  <p:embed/>
                </p:oleObj>
              </mc:Choice>
              <mc:Fallback>
                <p:oleObj name="公式" r:id="rId3" imgW="1879600" imgH="241300" progId="Equation.3">
                  <p:embed/>
                  <p:pic>
                    <p:nvPicPr>
                      <p:cNvPr id="35" name="Object 4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5475" y="2569381"/>
                        <a:ext cx="3055938" cy="392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1" name="Text Box 53"/>
          <p:cNvSpPr txBox="1">
            <a:spLocks noChangeArrowheads="1"/>
          </p:cNvSpPr>
          <p:nvPr/>
        </p:nvSpPr>
        <p:spPr bwMode="auto">
          <a:xfrm>
            <a:off x="8020051" y="2604306"/>
            <a:ext cx="5048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solidFill>
                  <a:srgbClr val="510ED8"/>
                </a:solidFill>
                <a:cs typeface="Arial" panose="020B0604020202020204" pitchFamily="34" charset="0"/>
              </a:rPr>
              <a:t>0.5</a:t>
            </a:r>
            <a:endParaRPr lang="el-GR" altLang="zh-CN" sz="1400">
              <a:solidFill>
                <a:srgbClr val="510ED8"/>
              </a:solidFill>
              <a:cs typeface="Arial" panose="020B0604020202020204" pitchFamily="34" charset="0"/>
            </a:endParaRPr>
          </a:p>
        </p:txBody>
      </p:sp>
      <p:sp>
        <p:nvSpPr>
          <p:cNvPr id="32" name="Text Box 57"/>
          <p:cNvSpPr txBox="1">
            <a:spLocks noChangeArrowheads="1"/>
          </p:cNvSpPr>
          <p:nvPr/>
        </p:nvSpPr>
        <p:spPr bwMode="auto">
          <a:xfrm>
            <a:off x="7731126" y="2196318"/>
            <a:ext cx="5048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solidFill>
                  <a:srgbClr val="0070C0"/>
                </a:solidFill>
                <a:cs typeface="Arial" panose="020B0604020202020204" pitchFamily="34" charset="0"/>
              </a:rPr>
              <a:t>6</a:t>
            </a:r>
            <a:endParaRPr lang="el-GR" altLang="zh-CN" sz="1400">
              <a:solidFill>
                <a:srgbClr val="0070C0"/>
              </a:solidFill>
              <a:cs typeface="Arial" panose="020B0604020202020204" pitchFamily="34" charset="0"/>
            </a:endParaRPr>
          </a:p>
        </p:txBody>
      </p:sp>
      <p:sp>
        <p:nvSpPr>
          <p:cNvPr id="33" name="Text Box 59"/>
          <p:cNvSpPr txBox="1">
            <a:spLocks noChangeArrowheads="1"/>
          </p:cNvSpPr>
          <p:nvPr/>
        </p:nvSpPr>
        <p:spPr bwMode="auto">
          <a:xfrm>
            <a:off x="7370764" y="3693331"/>
            <a:ext cx="6492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200">
                <a:cs typeface="Arial" panose="020B0604020202020204" pitchFamily="34" charset="0"/>
              </a:rPr>
              <a:t>-128</a:t>
            </a:r>
            <a:r>
              <a:rPr lang="en-US" altLang="zh-CN" sz="1200" baseline="30000">
                <a:cs typeface="Arial" panose="020B0604020202020204" pitchFamily="34" charset="0"/>
              </a:rPr>
              <a:t>0</a:t>
            </a:r>
            <a:endParaRPr lang="el-GR" altLang="zh-CN" sz="1200">
              <a:cs typeface="Arial" panose="020B0604020202020204" pitchFamily="34" charset="0"/>
            </a:endParaRPr>
          </a:p>
        </p:txBody>
      </p:sp>
      <p:cxnSp>
        <p:nvCxnSpPr>
          <p:cNvPr id="34" name="直接箭头连接符 33"/>
          <p:cNvCxnSpPr/>
          <p:nvPr/>
        </p:nvCxnSpPr>
        <p:spPr>
          <a:xfrm flipV="1">
            <a:off x="8451851" y="2340781"/>
            <a:ext cx="0" cy="1460500"/>
          </a:xfrm>
          <a:prstGeom prst="straightConnector1">
            <a:avLst/>
          </a:prstGeom>
          <a:ln>
            <a:solidFill>
              <a:schemeClr val="accent2">
                <a:lumMod val="60000"/>
                <a:lumOff val="4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flipH="1">
            <a:off x="7947026" y="2340781"/>
            <a:ext cx="504825" cy="0"/>
          </a:xfrm>
          <a:prstGeom prst="straightConnector1">
            <a:avLst/>
          </a:prstGeom>
          <a:ln>
            <a:solidFill>
              <a:schemeClr val="accent2">
                <a:lumMod val="60000"/>
                <a:lumOff val="4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947026" y="3782231"/>
            <a:ext cx="504825" cy="0"/>
          </a:xfrm>
          <a:prstGeom prst="line">
            <a:avLst/>
          </a:prstGeom>
          <a:ln>
            <a:solidFill>
              <a:schemeClr val="accent2">
                <a:lumMod val="60000"/>
                <a:lumOff val="4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7" name="Text Box 48"/>
          <p:cNvSpPr txBox="1">
            <a:spLocks noChangeArrowheads="1"/>
          </p:cNvSpPr>
          <p:nvPr/>
        </p:nvSpPr>
        <p:spPr bwMode="auto">
          <a:xfrm>
            <a:off x="935038" y="3201206"/>
            <a:ext cx="5675312"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
              </a:spcBef>
            </a:pPr>
            <a:r>
              <a:rPr lang="el-GR" altLang="zh-CN" b="1" dirty="0">
                <a:latin typeface="+mj-ea"/>
                <a:ea typeface="+mj-ea"/>
                <a:cs typeface="Times New Roman" panose="02020603050405020304" pitchFamily="18" charset="0"/>
              </a:rPr>
              <a:t>ε</a:t>
            </a:r>
            <a:r>
              <a:rPr lang="zh-CN" altLang="en-US" dirty="0">
                <a:latin typeface="+mn-ea"/>
                <a:ea typeface="+mn-ea"/>
                <a:cs typeface="Times New Roman" panose="02020603050405020304" pitchFamily="18" charset="0"/>
              </a:rPr>
              <a:t>是补偿校正引入带来的滞后角，一般取</a:t>
            </a:r>
            <a:r>
              <a:rPr lang="el-GR" altLang="zh-CN" b="1" dirty="0">
                <a:latin typeface="+mj-ea"/>
                <a:ea typeface="+mj-ea"/>
                <a:cs typeface="Times New Roman" panose="02020603050405020304" pitchFamily="18" charset="0"/>
              </a:rPr>
              <a:t>ε</a:t>
            </a:r>
            <a:r>
              <a:rPr lang="en-US" altLang="zh-CN" b="1" dirty="0">
                <a:latin typeface="+mj-ea"/>
                <a:ea typeface="+mj-ea"/>
                <a:cs typeface="Times New Roman" panose="02020603050405020304" pitchFamily="18" charset="0"/>
              </a:rPr>
              <a:t> = 5</a:t>
            </a:r>
            <a:r>
              <a:rPr lang="en-US" altLang="zh-CN" b="1" baseline="30000" dirty="0">
                <a:latin typeface="+mj-ea"/>
                <a:ea typeface="+mj-ea"/>
                <a:cs typeface="Times New Roman" panose="02020603050405020304" pitchFamily="18" charset="0"/>
              </a:rPr>
              <a:t>0</a:t>
            </a:r>
            <a:r>
              <a:rPr lang="zh-CN" altLang="en-US" b="1" dirty="0">
                <a:latin typeface="+mj-ea"/>
                <a:ea typeface="+mj-ea"/>
                <a:cs typeface="Times New Roman" panose="02020603050405020304" pitchFamily="18" charset="0"/>
              </a:rPr>
              <a:t>～</a:t>
            </a:r>
            <a:r>
              <a:rPr lang="en-US" altLang="zh-CN" b="1" dirty="0">
                <a:latin typeface="+mj-ea"/>
                <a:ea typeface="+mj-ea"/>
                <a:cs typeface="Times New Roman" panose="02020603050405020304" pitchFamily="18" charset="0"/>
              </a:rPr>
              <a:t>15</a:t>
            </a:r>
            <a:r>
              <a:rPr lang="en-US" altLang="zh-CN" b="1" baseline="30000" dirty="0">
                <a:latin typeface="+mj-ea"/>
                <a:ea typeface="+mj-ea"/>
                <a:cs typeface="Times New Roman" panose="02020603050405020304" pitchFamily="18" charset="0"/>
              </a:rPr>
              <a:t>0</a:t>
            </a:r>
            <a:r>
              <a:rPr lang="zh-CN" altLang="en-US" dirty="0">
                <a:latin typeface="+mn-ea"/>
                <a:ea typeface="+mn-ea"/>
                <a:cs typeface="Times New Roman" panose="02020603050405020304" pitchFamily="18" charset="0"/>
              </a:rPr>
              <a:t>（这里取</a:t>
            </a:r>
            <a:r>
              <a:rPr lang="en-US" altLang="zh-CN" b="1" dirty="0">
                <a:latin typeface="+mj-ea"/>
                <a:ea typeface="+mj-ea"/>
                <a:cs typeface="Times New Roman" panose="02020603050405020304" pitchFamily="18" charset="0"/>
              </a:rPr>
              <a:t>12</a:t>
            </a:r>
            <a:r>
              <a:rPr lang="en-US" altLang="zh-CN" b="1" baseline="30000" dirty="0">
                <a:latin typeface="+mj-ea"/>
                <a:ea typeface="+mj-ea"/>
                <a:cs typeface="Times New Roman" panose="02020603050405020304" pitchFamily="18" charset="0"/>
              </a:rPr>
              <a:t>0</a:t>
            </a:r>
            <a:r>
              <a:rPr lang="zh-CN" altLang="en-US" dirty="0">
                <a:latin typeface="+mn-ea"/>
                <a:ea typeface="+mn-ea"/>
                <a:cs typeface="Times New Roman" panose="02020603050405020304" pitchFamily="18" charset="0"/>
              </a:rPr>
              <a:t>）</a:t>
            </a:r>
            <a:endParaRPr lang="zh-CN" altLang="el-GR" dirty="0">
              <a:latin typeface="+mn-ea"/>
              <a:ea typeface="+mn-ea"/>
              <a:cs typeface="Times New Roman" panose="02020603050405020304" pitchFamily="18" charset="0"/>
            </a:endParaRPr>
          </a:p>
        </p:txBody>
      </p:sp>
      <p:graphicFrame>
        <p:nvGraphicFramePr>
          <p:cNvPr id="38" name="Object 49"/>
          <p:cNvGraphicFramePr>
            <a:graphicFrameLocks noChangeAspect="1"/>
          </p:cNvGraphicFramePr>
          <p:nvPr>
            <p:extLst>
              <p:ext uri="{D42A27DB-BD31-4B8C-83A1-F6EECF244321}">
                <p14:modId xmlns:p14="http://schemas.microsoft.com/office/powerpoint/2010/main" val="2339822136"/>
              </p:ext>
            </p:extLst>
          </p:nvPr>
        </p:nvGraphicFramePr>
        <p:xfrm>
          <a:off x="1524000" y="4125711"/>
          <a:ext cx="3798887" cy="525462"/>
        </p:xfrm>
        <a:graphic>
          <a:graphicData uri="http://schemas.openxmlformats.org/presentationml/2006/ole">
            <mc:AlternateContent xmlns:mc="http://schemas.openxmlformats.org/markup-compatibility/2006">
              <mc:Choice xmlns:v="urn:schemas-microsoft-com:vml" Requires="v">
                <p:oleObj spid="_x0000_s36972" name="公式" r:id="rId5" imgW="2311400" imgH="317500" progId="Equation.3">
                  <p:embed/>
                </p:oleObj>
              </mc:Choice>
              <mc:Fallback>
                <p:oleObj name="公式" r:id="rId5" imgW="2311400" imgH="317500" progId="Equation.3">
                  <p:embed/>
                  <p:pic>
                    <p:nvPicPr>
                      <p:cNvPr id="43" name="Object 4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0" y="4125711"/>
                        <a:ext cx="3798887"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9" name="Object 48"/>
          <p:cNvGraphicFramePr>
            <a:graphicFrameLocks noChangeAspect="1"/>
          </p:cNvGraphicFramePr>
          <p:nvPr>
            <p:extLst>
              <p:ext uri="{D42A27DB-BD31-4B8C-83A1-F6EECF244321}">
                <p14:modId xmlns:p14="http://schemas.microsoft.com/office/powerpoint/2010/main" val="1682091979"/>
              </p:ext>
            </p:extLst>
          </p:nvPr>
        </p:nvGraphicFramePr>
        <p:xfrm>
          <a:off x="1831976" y="5086349"/>
          <a:ext cx="6740525" cy="387350"/>
        </p:xfrm>
        <a:graphic>
          <a:graphicData uri="http://schemas.openxmlformats.org/presentationml/2006/ole">
            <mc:AlternateContent xmlns:mc="http://schemas.openxmlformats.org/markup-compatibility/2006">
              <mc:Choice xmlns:v="urn:schemas-microsoft-com:vml" Requires="v">
                <p:oleObj spid="_x0000_s36973" name="公式" r:id="rId7" imgW="4216400" imgH="241300" progId="Equation.3">
                  <p:embed/>
                </p:oleObj>
              </mc:Choice>
              <mc:Fallback>
                <p:oleObj name="公式" r:id="rId7" imgW="4216400" imgH="241300" progId="Equation.3">
                  <p:embed/>
                  <p:pic>
                    <p:nvPicPr>
                      <p:cNvPr id="35844" name="Object 4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31976" y="5086349"/>
                        <a:ext cx="6740525"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0" name="TextBox 54"/>
          <p:cNvSpPr txBox="1">
            <a:spLocks noChangeArrowheads="1"/>
          </p:cNvSpPr>
          <p:nvPr/>
        </p:nvSpPr>
        <p:spPr bwMode="auto">
          <a:xfrm>
            <a:off x="935038" y="5103812"/>
            <a:ext cx="1012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mn-ea"/>
                <a:ea typeface="+mn-ea"/>
              </a:rPr>
              <a:t>或计算</a:t>
            </a:r>
          </a:p>
        </p:txBody>
      </p:sp>
      <p:sp>
        <p:nvSpPr>
          <p:cNvPr id="41" name="Text Box 48"/>
          <p:cNvSpPr txBox="1">
            <a:spLocks noChangeArrowheads="1"/>
          </p:cNvSpPr>
          <p:nvPr/>
        </p:nvSpPr>
        <p:spPr bwMode="auto">
          <a:xfrm>
            <a:off x="911224" y="1985172"/>
            <a:ext cx="3563937"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dirty="0">
                <a:latin typeface="+mn-ea"/>
                <a:ea typeface="+mn-ea"/>
                <a:cs typeface="Times New Roman" panose="02020603050405020304" pitchFamily="18" charset="0"/>
              </a:rPr>
              <a:t>已知要求</a:t>
            </a:r>
            <a:r>
              <a:rPr lang="el-GR" altLang="zh-CN" b="1" dirty="0">
                <a:latin typeface="+mj-ea"/>
                <a:ea typeface="+mj-ea"/>
                <a:cs typeface="Times New Roman" panose="02020603050405020304" pitchFamily="18" charset="0"/>
              </a:rPr>
              <a:t>γ</a:t>
            </a:r>
            <a:r>
              <a:rPr lang="en-US" altLang="zh-CN" b="1" dirty="0">
                <a:latin typeface="+mj-ea"/>
                <a:ea typeface="+mj-ea"/>
                <a:cs typeface="Times New Roman" panose="02020603050405020304" pitchFamily="18" charset="0"/>
              </a:rPr>
              <a:t>≥40</a:t>
            </a:r>
            <a:r>
              <a:rPr lang="en-US" altLang="zh-CN" b="1" baseline="30000" dirty="0">
                <a:latin typeface="+mj-ea"/>
                <a:ea typeface="+mj-ea"/>
                <a:cs typeface="Times New Roman" panose="02020603050405020304" pitchFamily="18" charset="0"/>
              </a:rPr>
              <a:t>0</a:t>
            </a:r>
            <a:r>
              <a:rPr lang="zh-CN" altLang="en-US" dirty="0">
                <a:latin typeface="+mn-ea"/>
                <a:ea typeface="+mn-ea"/>
                <a:cs typeface="Times New Roman" panose="02020603050405020304" pitchFamily="18" charset="0"/>
              </a:rPr>
              <a:t>（取</a:t>
            </a:r>
            <a:r>
              <a:rPr lang="el-GR" altLang="zh-CN" b="1" dirty="0">
                <a:latin typeface="+mj-ea"/>
                <a:ea typeface="+mj-ea"/>
                <a:cs typeface="Times New Roman" panose="02020603050405020304" pitchFamily="18" charset="0"/>
              </a:rPr>
              <a:t>γ</a:t>
            </a:r>
            <a:r>
              <a:rPr lang="en-US" altLang="zh-CN" b="1" dirty="0">
                <a:latin typeface="+mj-ea"/>
                <a:ea typeface="+mj-ea"/>
                <a:cs typeface="Times New Roman" panose="02020603050405020304" pitchFamily="18" charset="0"/>
              </a:rPr>
              <a:t>=40</a:t>
            </a:r>
            <a:r>
              <a:rPr lang="en-US" altLang="zh-CN" b="1" baseline="30000" dirty="0">
                <a:latin typeface="+mj-ea"/>
                <a:ea typeface="+mj-ea"/>
                <a:cs typeface="Times New Roman" panose="02020603050405020304" pitchFamily="18" charset="0"/>
              </a:rPr>
              <a:t>0</a:t>
            </a:r>
            <a:r>
              <a:rPr lang="zh-CN" altLang="en-US" dirty="0">
                <a:latin typeface="+mn-ea"/>
                <a:ea typeface="+mn-ea"/>
                <a:cs typeface="Times New Roman" panose="02020603050405020304" pitchFamily="18" charset="0"/>
              </a:rPr>
              <a:t>）</a:t>
            </a:r>
            <a:endParaRPr lang="zh-CN" altLang="el-GR" dirty="0">
              <a:latin typeface="+mn-ea"/>
              <a:ea typeface="+mn-ea"/>
              <a:cs typeface="Times New Roman" panose="02020603050405020304" pitchFamily="18" charset="0"/>
            </a:endParaRPr>
          </a:p>
        </p:txBody>
      </p:sp>
      <p:sp>
        <p:nvSpPr>
          <p:cNvPr id="42" name="Text Box 48"/>
          <p:cNvSpPr txBox="1">
            <a:spLocks noChangeArrowheads="1"/>
          </p:cNvSpPr>
          <p:nvPr/>
        </p:nvSpPr>
        <p:spPr bwMode="auto">
          <a:xfrm>
            <a:off x="935038" y="5787215"/>
            <a:ext cx="7596188" cy="41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dirty="0">
                <a:latin typeface="+mn-ea"/>
                <a:ea typeface="+mn-ea"/>
                <a:cs typeface="Times New Roman" panose="02020603050405020304" pitchFamily="18" charset="0"/>
              </a:rPr>
              <a:t>即校正后，系统的幅值穿越频率取为</a:t>
            </a:r>
            <a:r>
              <a:rPr lang="el-GR" altLang="zh-CN" b="1" dirty="0">
                <a:solidFill>
                  <a:srgbClr val="C00000"/>
                </a:solidFill>
                <a:latin typeface="+mj-ea"/>
                <a:ea typeface="+mj-ea"/>
                <a:cs typeface="Times New Roman" panose="02020603050405020304" pitchFamily="18" charset="0"/>
              </a:rPr>
              <a:t>ω</a:t>
            </a:r>
            <a:r>
              <a:rPr lang="en-US" altLang="zh-CN" b="1" baseline="-25000" dirty="0">
                <a:solidFill>
                  <a:srgbClr val="C00000"/>
                </a:solidFill>
                <a:latin typeface="+mj-ea"/>
                <a:ea typeface="+mj-ea"/>
                <a:cs typeface="Times New Roman" panose="02020603050405020304" pitchFamily="18" charset="0"/>
              </a:rPr>
              <a:t>c</a:t>
            </a:r>
            <a:r>
              <a:rPr lang="en-US" altLang="zh-CN" b="1" dirty="0">
                <a:solidFill>
                  <a:srgbClr val="C00000"/>
                </a:solidFill>
                <a:latin typeface="+mj-ea"/>
                <a:ea typeface="+mj-ea"/>
                <a:cs typeface="Times New Roman" panose="02020603050405020304" pitchFamily="18" charset="0"/>
              </a:rPr>
              <a:t>=</a:t>
            </a:r>
            <a:r>
              <a:rPr lang="el-GR" altLang="zh-CN" b="1" dirty="0">
                <a:solidFill>
                  <a:srgbClr val="C00000"/>
                </a:solidFill>
                <a:latin typeface="+mj-ea"/>
                <a:ea typeface="+mj-ea"/>
                <a:cs typeface="Times New Roman" panose="02020603050405020304" pitchFamily="18" charset="0"/>
              </a:rPr>
              <a:t>ω</a:t>
            </a:r>
            <a:r>
              <a:rPr lang="en-US" altLang="zh-CN" b="1" baseline="-25000" dirty="0">
                <a:solidFill>
                  <a:srgbClr val="C00000"/>
                </a:solidFill>
                <a:latin typeface="+mj-ea"/>
                <a:ea typeface="+mj-ea"/>
                <a:cs typeface="Times New Roman" panose="02020603050405020304" pitchFamily="18" charset="0"/>
              </a:rPr>
              <a:t>cx</a:t>
            </a:r>
            <a:r>
              <a:rPr lang="en-US" altLang="zh-CN" b="1" dirty="0">
                <a:solidFill>
                  <a:srgbClr val="C00000"/>
                </a:solidFill>
                <a:latin typeface="+mj-ea"/>
                <a:ea typeface="+mj-ea"/>
                <a:cs typeface="Times New Roman" panose="02020603050405020304" pitchFamily="18" charset="0"/>
              </a:rPr>
              <a:t>=0.5</a:t>
            </a:r>
            <a:endParaRPr lang="zh-CN" altLang="el-GR" b="1" dirty="0">
              <a:solidFill>
                <a:srgbClr val="C00000"/>
              </a:solidFill>
              <a:latin typeface="+mj-ea"/>
              <a:ea typeface="+mj-ea"/>
              <a:cs typeface="Times New Roman" panose="02020603050405020304" pitchFamily="18" charset="0"/>
            </a:endParaRPr>
          </a:p>
        </p:txBody>
      </p:sp>
    </p:spTree>
    <p:extLst>
      <p:ext uri="{BB962C8B-B14F-4D97-AF65-F5344CB8AC3E}">
        <p14:creationId xmlns:p14="http://schemas.microsoft.com/office/powerpoint/2010/main" val="2078966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linds(horizontal)">
                                      <p:cBhvr>
                                        <p:cTn id="10" dur="500"/>
                                        <p:tgtEl>
                                          <p:spTgt spid="30"/>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blinds(horizontal)">
                                      <p:cBhvr>
                                        <p:cTn id="13" dur="500"/>
                                        <p:tgtEl>
                                          <p:spTgt spid="33"/>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blinds(horizontal)">
                                      <p:cBhvr>
                                        <p:cTn id="16" dur="500"/>
                                        <p:tgtEl>
                                          <p:spTgt spid="31"/>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blinds(horizontal)">
                                      <p:cBhvr>
                                        <p:cTn id="19" dur="500"/>
                                        <p:tgtEl>
                                          <p:spTgt spid="32"/>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blinds(horizontal)">
                                      <p:cBhvr>
                                        <p:cTn id="22" dur="500"/>
                                        <p:tgtEl>
                                          <p:spTgt spid="3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blinds(horizontal)">
                                      <p:cBhvr>
                                        <p:cTn id="27" dur="500"/>
                                        <p:tgtEl>
                                          <p:spTgt spid="38"/>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blinds(horizontal)">
                                      <p:cBhvr>
                                        <p:cTn id="30" dur="500"/>
                                        <p:tgtEl>
                                          <p:spTgt spid="41"/>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blinds(horizontal)">
                                      <p:cBhvr>
                                        <p:cTn id="3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1" grpId="0"/>
      <p:bldP spid="32" grpId="0"/>
      <p:bldP spid="33" grpId="0"/>
      <p:bldP spid="37" grpId="0"/>
      <p:bldP spid="41" grpId="0"/>
      <p:bldP spid="4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1498600" y="4725987"/>
            <a:ext cx="9150350" cy="1728788"/>
          </a:xfrm>
          <a:prstGeom prst="rect">
            <a:avLst/>
          </a:prstGeom>
          <a:solidFill>
            <a:schemeClr val="accent1">
              <a:lumMod val="10000"/>
              <a:lumOff val="90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charset="0"/>
              <a:buNone/>
              <a:defRPr/>
            </a:pPr>
            <a:endParaRPr lang="zh-CN" altLang="en-US"/>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6.3 </a:t>
            </a:r>
            <a:r>
              <a:rPr lang="zh-CN" altLang="en-US" dirty="0"/>
              <a:t>串联滞后</a:t>
            </a:r>
            <a:r>
              <a:rPr lang="zh-CN" altLang="en-US" dirty="0" smtClean="0"/>
              <a:t>校正</a:t>
            </a:r>
            <a:endParaRPr lang="zh-CN" altLang="en-US" dirty="0"/>
          </a:p>
        </p:txBody>
      </p:sp>
      <p:graphicFrame>
        <p:nvGraphicFramePr>
          <p:cNvPr id="3" name="Object 54"/>
          <p:cNvGraphicFramePr>
            <a:graphicFrameLocks noChangeAspect="1"/>
          </p:cNvGraphicFramePr>
          <p:nvPr>
            <p:extLst>
              <p:ext uri="{D42A27DB-BD31-4B8C-83A1-F6EECF244321}">
                <p14:modId xmlns:p14="http://schemas.microsoft.com/office/powerpoint/2010/main" val="557843341"/>
              </p:ext>
            </p:extLst>
          </p:nvPr>
        </p:nvGraphicFramePr>
        <p:xfrm>
          <a:off x="2282185" y="2571726"/>
          <a:ext cx="3157435" cy="671795"/>
        </p:xfrm>
        <a:graphic>
          <a:graphicData uri="http://schemas.openxmlformats.org/presentationml/2006/ole">
            <mc:AlternateContent xmlns:mc="http://schemas.openxmlformats.org/markup-compatibility/2006">
              <mc:Choice xmlns:v="urn:schemas-microsoft-com:vml" Requires="v">
                <p:oleObj spid="_x0000_s38135" name="Equation" r:id="rId3" imgW="2819160" imgH="596880" progId="Equation.DSMT4">
                  <p:embed/>
                </p:oleObj>
              </mc:Choice>
              <mc:Fallback>
                <p:oleObj name="Equation" r:id="rId3" imgW="2819160" imgH="596880" progId="Equation.DSMT4">
                  <p:embed/>
                  <p:pic>
                    <p:nvPicPr>
                      <p:cNvPr id="3" name="Object 5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2185" y="2571726"/>
                        <a:ext cx="3157435" cy="671795"/>
                      </a:xfrm>
                      <a:prstGeom prst="rect">
                        <a:avLst/>
                      </a:prstGeom>
                      <a:noFill/>
                      <a:ln>
                        <a:noFill/>
                      </a:ln>
                      <a:effectLst/>
                    </p:spPr>
                  </p:pic>
                </p:oleObj>
              </mc:Fallback>
            </mc:AlternateContent>
          </a:graphicData>
        </a:graphic>
      </p:graphicFrame>
      <p:sp>
        <p:nvSpPr>
          <p:cNvPr id="4" name="Text Box 55"/>
          <p:cNvSpPr txBox="1">
            <a:spLocks noChangeArrowheads="1"/>
          </p:cNvSpPr>
          <p:nvPr/>
        </p:nvSpPr>
        <p:spPr bwMode="auto">
          <a:xfrm>
            <a:off x="515937" y="1096338"/>
            <a:ext cx="639127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38150" indent="-438150" eaLnBrk="1" hangingPunct="1">
              <a:lnSpc>
                <a:spcPct val="150000"/>
              </a:lnSpc>
              <a:spcBef>
                <a:spcPct val="50000"/>
              </a:spcBef>
            </a:pPr>
            <a:r>
              <a:rPr lang="en-US" altLang="zh-CN" sz="2000" b="1" dirty="0">
                <a:solidFill>
                  <a:srgbClr val="0070C0"/>
                </a:solidFill>
                <a:latin typeface="+mj-ea"/>
                <a:ea typeface="+mj-ea"/>
                <a:cs typeface="Arial" panose="020B0604020202020204" pitchFamily="34" charset="0"/>
              </a:rPr>
              <a:t>(d</a:t>
            </a:r>
            <a:r>
              <a:rPr lang="en-US" altLang="zh-CN" sz="2000" b="1" dirty="0" smtClean="0">
                <a:solidFill>
                  <a:srgbClr val="0070C0"/>
                </a:solidFill>
                <a:latin typeface="+mj-ea"/>
                <a:ea typeface="+mj-ea"/>
                <a:cs typeface="Arial" panose="020B0604020202020204" pitchFamily="34" charset="0"/>
              </a:rPr>
              <a:t>) </a:t>
            </a:r>
            <a:r>
              <a:rPr lang="zh-CN" altLang="en-US" sz="2000" b="1" dirty="0" smtClean="0">
                <a:solidFill>
                  <a:srgbClr val="0070C0"/>
                </a:solidFill>
                <a:latin typeface="+mj-ea"/>
                <a:ea typeface="+mj-ea"/>
                <a:cs typeface="Arial" panose="020B0604020202020204" pitchFamily="34" charset="0"/>
              </a:rPr>
              <a:t>计算</a:t>
            </a:r>
            <a:r>
              <a:rPr lang="zh-CN" altLang="en-US" sz="2000" b="1" dirty="0">
                <a:solidFill>
                  <a:srgbClr val="C00000"/>
                </a:solidFill>
                <a:latin typeface="+mj-ea"/>
                <a:ea typeface="+mj-ea"/>
                <a:cs typeface="Arial" panose="020B0604020202020204" pitchFamily="34" charset="0"/>
              </a:rPr>
              <a:t>未校正</a:t>
            </a:r>
            <a:r>
              <a:rPr lang="zh-CN" altLang="en-US" sz="2000" b="1" dirty="0">
                <a:solidFill>
                  <a:srgbClr val="0070C0"/>
                </a:solidFill>
                <a:latin typeface="+mj-ea"/>
                <a:ea typeface="+mj-ea"/>
                <a:cs typeface="Arial" panose="020B0604020202020204" pitchFamily="34" charset="0"/>
              </a:rPr>
              <a:t>系统在新的穿越频率</a:t>
            </a:r>
            <a:r>
              <a:rPr lang="el-GR" altLang="zh-CN" sz="2000" b="1" dirty="0">
                <a:solidFill>
                  <a:srgbClr val="0070C0"/>
                </a:solidFill>
                <a:latin typeface="+mj-ea"/>
                <a:ea typeface="+mj-ea"/>
                <a:cs typeface="Times New Roman" panose="02020603050405020304" pitchFamily="18" charset="0"/>
              </a:rPr>
              <a:t>ω</a:t>
            </a:r>
            <a:r>
              <a:rPr lang="en-US" altLang="zh-CN" sz="2000" b="1" baseline="-25000" dirty="0">
                <a:solidFill>
                  <a:srgbClr val="0070C0"/>
                </a:solidFill>
                <a:latin typeface="+mj-ea"/>
                <a:ea typeface="+mj-ea"/>
                <a:cs typeface="Times New Roman" panose="02020603050405020304" pitchFamily="18" charset="0"/>
              </a:rPr>
              <a:t>cx</a:t>
            </a:r>
            <a:r>
              <a:rPr lang="en-US" altLang="zh-CN" sz="2000" b="1" dirty="0">
                <a:solidFill>
                  <a:srgbClr val="0070C0"/>
                </a:solidFill>
                <a:latin typeface="+mj-ea"/>
                <a:ea typeface="+mj-ea"/>
                <a:cs typeface="Times New Roman" panose="02020603050405020304" pitchFamily="18" charset="0"/>
              </a:rPr>
              <a:t>(=0.5)</a:t>
            </a:r>
            <a:r>
              <a:rPr lang="zh-CN" altLang="en-US" sz="2000" b="1" dirty="0">
                <a:solidFill>
                  <a:srgbClr val="0070C0"/>
                </a:solidFill>
                <a:latin typeface="+mj-ea"/>
                <a:ea typeface="+mj-ea"/>
                <a:cs typeface="Times New Roman" panose="02020603050405020304" pitchFamily="18" charset="0"/>
              </a:rPr>
              <a:t>处</a:t>
            </a:r>
            <a:r>
              <a:rPr lang="zh-CN" altLang="en-US" sz="2000" b="1" dirty="0">
                <a:solidFill>
                  <a:srgbClr val="0070C0"/>
                </a:solidFill>
                <a:latin typeface="+mj-ea"/>
                <a:ea typeface="+mj-ea"/>
                <a:cs typeface="Arial" panose="020B0604020202020204" pitchFamily="34" charset="0"/>
              </a:rPr>
              <a:t>的幅值，并计算</a:t>
            </a:r>
            <a:r>
              <a:rPr lang="en-US" altLang="zh-CN" sz="2000" b="1" dirty="0">
                <a:solidFill>
                  <a:srgbClr val="0070C0"/>
                </a:solidFill>
                <a:latin typeface="+mj-ea"/>
                <a:ea typeface="+mj-ea"/>
                <a:cs typeface="Times New Roman" panose="02020603050405020304" pitchFamily="18" charset="0"/>
              </a:rPr>
              <a:t>q</a:t>
            </a:r>
            <a:endParaRPr lang="zh-CN" altLang="el-GR" sz="2000" b="1" dirty="0">
              <a:solidFill>
                <a:srgbClr val="0070C0"/>
              </a:solidFill>
              <a:latin typeface="+mj-ea"/>
              <a:ea typeface="+mj-ea"/>
              <a:cs typeface="Times New Roman" panose="02020603050405020304" pitchFamily="18" charset="0"/>
            </a:endParaRPr>
          </a:p>
        </p:txBody>
      </p:sp>
      <p:graphicFrame>
        <p:nvGraphicFramePr>
          <p:cNvPr id="5" name="Object 60"/>
          <p:cNvGraphicFramePr>
            <a:graphicFrameLocks noChangeAspect="1"/>
          </p:cNvGraphicFramePr>
          <p:nvPr>
            <p:extLst>
              <p:ext uri="{D42A27DB-BD31-4B8C-83A1-F6EECF244321}">
                <p14:modId xmlns:p14="http://schemas.microsoft.com/office/powerpoint/2010/main" val="3431996996"/>
              </p:ext>
            </p:extLst>
          </p:nvPr>
        </p:nvGraphicFramePr>
        <p:xfrm>
          <a:off x="2177258" y="4079567"/>
          <a:ext cx="3321049" cy="312250"/>
        </p:xfrm>
        <a:graphic>
          <a:graphicData uri="http://schemas.openxmlformats.org/presentationml/2006/ole">
            <mc:AlternateContent xmlns:mc="http://schemas.openxmlformats.org/markup-compatibility/2006">
              <mc:Choice xmlns:v="urn:schemas-microsoft-com:vml" Requires="v">
                <p:oleObj spid="_x0000_s38136" name="Equation" r:id="rId5" imgW="2552400" imgH="241200" progId="Equation.DSMT4">
                  <p:embed/>
                </p:oleObj>
              </mc:Choice>
              <mc:Fallback>
                <p:oleObj name="Equation" r:id="rId5" imgW="2552400" imgH="241200" progId="Equation.DSMT4">
                  <p:embed/>
                  <p:pic>
                    <p:nvPicPr>
                      <p:cNvPr id="5" name="Object 6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7258" y="4079567"/>
                        <a:ext cx="3321049" cy="312250"/>
                      </a:xfrm>
                      <a:prstGeom prst="rect">
                        <a:avLst/>
                      </a:prstGeom>
                      <a:noFill/>
                      <a:ln>
                        <a:noFill/>
                      </a:ln>
                      <a:effectLst/>
                    </p:spPr>
                  </p:pic>
                </p:oleObj>
              </mc:Fallback>
            </mc:AlternateContent>
          </a:graphicData>
        </a:graphic>
      </p:graphicFrame>
      <p:sp>
        <p:nvSpPr>
          <p:cNvPr id="6" name="AutoShape 61"/>
          <p:cNvSpPr>
            <a:spLocks noChangeArrowheads="1"/>
          </p:cNvSpPr>
          <p:nvPr/>
        </p:nvSpPr>
        <p:spPr bwMode="auto">
          <a:xfrm rot="5400000" flipV="1">
            <a:off x="3749675" y="3612355"/>
            <a:ext cx="633412" cy="138112"/>
          </a:xfrm>
          <a:prstGeom prst="rightArrow">
            <a:avLst>
              <a:gd name="adj1" fmla="val 50000"/>
              <a:gd name="adj2" fmla="val 145634"/>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Text Box 62"/>
          <p:cNvSpPr txBox="1">
            <a:spLocks noChangeArrowheads="1"/>
          </p:cNvSpPr>
          <p:nvPr/>
        </p:nvSpPr>
        <p:spPr bwMode="auto">
          <a:xfrm>
            <a:off x="4117975" y="3442492"/>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图上读取</a:t>
            </a:r>
            <a:r>
              <a:rPr lang="en-US" altLang="zh-CN">
                <a:latin typeface="+mn-ea"/>
                <a:ea typeface="+mn-ea"/>
              </a:rPr>
              <a:t>6dB</a:t>
            </a:r>
          </a:p>
        </p:txBody>
      </p:sp>
      <p:sp>
        <p:nvSpPr>
          <p:cNvPr id="8" name="Line 10"/>
          <p:cNvSpPr>
            <a:spLocks noChangeShapeType="1"/>
          </p:cNvSpPr>
          <p:nvPr/>
        </p:nvSpPr>
        <p:spPr bwMode="auto">
          <a:xfrm>
            <a:off x="7770812" y="2228850"/>
            <a:ext cx="266541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 name="Line 11"/>
          <p:cNvSpPr>
            <a:spLocks noChangeShapeType="1"/>
          </p:cNvSpPr>
          <p:nvPr/>
        </p:nvSpPr>
        <p:spPr bwMode="auto">
          <a:xfrm flipH="1" flipV="1">
            <a:off x="7770812" y="1292225"/>
            <a:ext cx="0" cy="15113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 name="Line 12"/>
          <p:cNvSpPr>
            <a:spLocks noChangeShapeType="1"/>
          </p:cNvSpPr>
          <p:nvPr/>
        </p:nvSpPr>
        <p:spPr bwMode="auto">
          <a:xfrm>
            <a:off x="7770812" y="1870075"/>
            <a:ext cx="1152525" cy="358775"/>
          </a:xfrm>
          <a:prstGeom prst="line">
            <a:avLst/>
          </a:prstGeom>
          <a:noFill/>
          <a:ln w="9525">
            <a:solidFill>
              <a:srgbClr val="CC00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Line 13"/>
          <p:cNvSpPr>
            <a:spLocks noChangeShapeType="1"/>
          </p:cNvSpPr>
          <p:nvPr/>
        </p:nvSpPr>
        <p:spPr bwMode="auto">
          <a:xfrm>
            <a:off x="8923337" y="2228850"/>
            <a:ext cx="576263" cy="431800"/>
          </a:xfrm>
          <a:prstGeom prst="line">
            <a:avLst/>
          </a:prstGeom>
          <a:noFill/>
          <a:ln w="9525">
            <a:solidFill>
              <a:srgbClr val="CC00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Line 14"/>
          <p:cNvSpPr>
            <a:spLocks noChangeShapeType="1"/>
          </p:cNvSpPr>
          <p:nvPr/>
        </p:nvSpPr>
        <p:spPr bwMode="auto">
          <a:xfrm>
            <a:off x="9499600" y="2660650"/>
            <a:ext cx="503237" cy="574675"/>
          </a:xfrm>
          <a:prstGeom prst="line">
            <a:avLst/>
          </a:prstGeom>
          <a:noFill/>
          <a:ln w="9525">
            <a:solidFill>
              <a:srgbClr val="CC00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Text Box 15"/>
          <p:cNvSpPr txBox="1">
            <a:spLocks noChangeArrowheads="1"/>
          </p:cNvSpPr>
          <p:nvPr/>
        </p:nvSpPr>
        <p:spPr bwMode="auto">
          <a:xfrm>
            <a:off x="10144125" y="2282825"/>
            <a:ext cx="5048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cs typeface="Arial" panose="020B0604020202020204" pitchFamily="34" charset="0"/>
              </a:rPr>
              <a:t>ω</a:t>
            </a:r>
          </a:p>
        </p:txBody>
      </p:sp>
      <p:sp>
        <p:nvSpPr>
          <p:cNvPr id="14" name="Text Box 16"/>
          <p:cNvSpPr txBox="1">
            <a:spLocks noChangeArrowheads="1"/>
          </p:cNvSpPr>
          <p:nvPr/>
        </p:nvSpPr>
        <p:spPr bwMode="auto">
          <a:xfrm>
            <a:off x="7770812" y="1149350"/>
            <a:ext cx="7207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cs typeface="Arial" panose="020B0604020202020204" pitchFamily="34" charset="0"/>
              </a:rPr>
              <a:t>L(</a:t>
            </a:r>
            <a:r>
              <a:rPr lang="el-GR" altLang="zh-CN" sz="1400">
                <a:cs typeface="Arial" panose="020B0604020202020204" pitchFamily="34" charset="0"/>
              </a:rPr>
              <a:t>ω</a:t>
            </a:r>
            <a:r>
              <a:rPr lang="en-US" altLang="zh-CN" sz="1400">
                <a:cs typeface="Arial" panose="020B0604020202020204" pitchFamily="34" charset="0"/>
              </a:rPr>
              <a:t>)</a:t>
            </a:r>
            <a:endParaRPr lang="el-GR" altLang="zh-CN" sz="1400">
              <a:cs typeface="Arial" panose="020B0604020202020204" pitchFamily="34" charset="0"/>
            </a:endParaRPr>
          </a:p>
        </p:txBody>
      </p:sp>
      <p:sp>
        <p:nvSpPr>
          <p:cNvPr id="15" name="Line 17"/>
          <p:cNvSpPr>
            <a:spLocks noChangeShapeType="1"/>
          </p:cNvSpPr>
          <p:nvPr/>
        </p:nvSpPr>
        <p:spPr bwMode="auto">
          <a:xfrm>
            <a:off x="8923337" y="2228850"/>
            <a:ext cx="0" cy="187325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 name="Line 18"/>
          <p:cNvSpPr>
            <a:spLocks noChangeShapeType="1"/>
          </p:cNvSpPr>
          <p:nvPr/>
        </p:nvSpPr>
        <p:spPr bwMode="auto">
          <a:xfrm flipH="1">
            <a:off x="9499600" y="2228850"/>
            <a:ext cx="0" cy="4318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 name="Text Box 19"/>
          <p:cNvSpPr txBox="1">
            <a:spLocks noChangeArrowheads="1"/>
          </p:cNvSpPr>
          <p:nvPr/>
        </p:nvSpPr>
        <p:spPr bwMode="auto">
          <a:xfrm>
            <a:off x="7554912" y="2203450"/>
            <a:ext cx="5048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cs typeface="Arial" panose="020B0604020202020204" pitchFamily="34" charset="0"/>
              </a:rPr>
              <a:t>0</a:t>
            </a:r>
            <a:endParaRPr lang="el-GR" altLang="zh-CN" sz="1400">
              <a:cs typeface="Arial" panose="020B0604020202020204" pitchFamily="34" charset="0"/>
            </a:endParaRPr>
          </a:p>
        </p:txBody>
      </p:sp>
      <p:sp>
        <p:nvSpPr>
          <p:cNvPr id="18" name="Text Box 20"/>
          <p:cNvSpPr txBox="1">
            <a:spLocks noChangeArrowheads="1"/>
          </p:cNvSpPr>
          <p:nvPr/>
        </p:nvSpPr>
        <p:spPr bwMode="auto">
          <a:xfrm>
            <a:off x="8672512" y="2276475"/>
            <a:ext cx="3952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cs typeface="Arial" panose="020B0604020202020204" pitchFamily="34" charset="0"/>
              </a:rPr>
              <a:t>1</a:t>
            </a:r>
            <a:endParaRPr lang="el-GR" altLang="zh-CN" sz="1400">
              <a:cs typeface="Arial" panose="020B0604020202020204" pitchFamily="34" charset="0"/>
            </a:endParaRPr>
          </a:p>
        </p:txBody>
      </p:sp>
      <p:sp>
        <p:nvSpPr>
          <p:cNvPr id="19" name="Text Box 21"/>
          <p:cNvSpPr txBox="1">
            <a:spLocks noChangeArrowheads="1"/>
          </p:cNvSpPr>
          <p:nvPr/>
        </p:nvSpPr>
        <p:spPr bwMode="auto">
          <a:xfrm>
            <a:off x="9499600" y="2276475"/>
            <a:ext cx="3603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cs typeface="Arial" panose="020B0604020202020204" pitchFamily="34" charset="0"/>
              </a:rPr>
              <a:t>2</a:t>
            </a:r>
            <a:endParaRPr lang="el-GR" altLang="zh-CN" sz="1400">
              <a:cs typeface="Arial" panose="020B0604020202020204" pitchFamily="34" charset="0"/>
            </a:endParaRPr>
          </a:p>
        </p:txBody>
      </p:sp>
      <p:sp>
        <p:nvSpPr>
          <p:cNvPr id="20" name="Line 22"/>
          <p:cNvSpPr>
            <a:spLocks noChangeShapeType="1"/>
          </p:cNvSpPr>
          <p:nvPr/>
        </p:nvSpPr>
        <p:spPr bwMode="auto">
          <a:xfrm>
            <a:off x="7770812" y="3381375"/>
            <a:ext cx="259238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1" name="Line 23"/>
          <p:cNvSpPr>
            <a:spLocks noChangeShapeType="1"/>
          </p:cNvSpPr>
          <p:nvPr/>
        </p:nvSpPr>
        <p:spPr bwMode="auto">
          <a:xfrm flipV="1">
            <a:off x="7770812" y="2949575"/>
            <a:ext cx="0" cy="14382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2" name="Text Box 24"/>
          <p:cNvSpPr txBox="1">
            <a:spLocks noChangeArrowheads="1"/>
          </p:cNvSpPr>
          <p:nvPr/>
        </p:nvSpPr>
        <p:spPr bwMode="auto">
          <a:xfrm>
            <a:off x="7770812" y="2803525"/>
            <a:ext cx="7207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Arial Narrow" panose="020B0606020202030204" pitchFamily="34" charset="0"/>
                <a:cs typeface="Arial" panose="020B0604020202020204" pitchFamily="34" charset="0"/>
              </a:rPr>
              <a:t>φ</a:t>
            </a:r>
            <a:r>
              <a:rPr lang="en-US" altLang="zh-CN" sz="1400">
                <a:latin typeface="Arial Narrow" panose="020B0606020202030204" pitchFamily="34" charset="0"/>
                <a:cs typeface="Arial" panose="020B0604020202020204" pitchFamily="34" charset="0"/>
              </a:rPr>
              <a:t>(</a:t>
            </a:r>
            <a:r>
              <a:rPr lang="el-GR" altLang="zh-CN" sz="1400">
                <a:latin typeface="Arial Narrow" panose="020B0606020202030204" pitchFamily="34" charset="0"/>
                <a:cs typeface="Arial" panose="020B0604020202020204" pitchFamily="34" charset="0"/>
              </a:rPr>
              <a:t>ω</a:t>
            </a:r>
            <a:r>
              <a:rPr lang="en-US" altLang="zh-CN" sz="1400">
                <a:latin typeface="Arial Narrow" panose="020B0606020202030204" pitchFamily="34" charset="0"/>
                <a:cs typeface="Arial" panose="020B0604020202020204" pitchFamily="34" charset="0"/>
              </a:rPr>
              <a:t>)</a:t>
            </a:r>
            <a:endParaRPr lang="el-GR" altLang="zh-CN" sz="1400">
              <a:latin typeface="Arial Narrow" panose="020B0606020202030204" pitchFamily="34" charset="0"/>
              <a:cs typeface="Arial" panose="020B0604020202020204" pitchFamily="34" charset="0"/>
            </a:endParaRPr>
          </a:p>
        </p:txBody>
      </p:sp>
      <p:sp>
        <p:nvSpPr>
          <p:cNvPr id="23" name="Line 25"/>
          <p:cNvSpPr>
            <a:spLocks noChangeShapeType="1"/>
          </p:cNvSpPr>
          <p:nvPr/>
        </p:nvSpPr>
        <p:spPr bwMode="auto">
          <a:xfrm>
            <a:off x="7770812" y="3740150"/>
            <a:ext cx="208915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 name="Line 26"/>
          <p:cNvSpPr>
            <a:spLocks noChangeShapeType="1"/>
          </p:cNvSpPr>
          <p:nvPr/>
        </p:nvSpPr>
        <p:spPr bwMode="auto">
          <a:xfrm>
            <a:off x="7770812" y="4102100"/>
            <a:ext cx="2592388"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 name="Text Box 28"/>
          <p:cNvSpPr txBox="1">
            <a:spLocks noChangeArrowheads="1"/>
          </p:cNvSpPr>
          <p:nvPr/>
        </p:nvSpPr>
        <p:spPr bwMode="auto">
          <a:xfrm>
            <a:off x="7267575" y="3165475"/>
            <a:ext cx="6492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200">
                <a:cs typeface="Arial" panose="020B0604020202020204" pitchFamily="34" charset="0"/>
              </a:rPr>
              <a:t>-90</a:t>
            </a:r>
            <a:r>
              <a:rPr lang="en-US" altLang="zh-CN" sz="1200" baseline="30000">
                <a:cs typeface="Arial" panose="020B0604020202020204" pitchFamily="34" charset="0"/>
              </a:rPr>
              <a:t>0</a:t>
            </a:r>
            <a:endParaRPr lang="el-GR" altLang="zh-CN" sz="1200">
              <a:cs typeface="Arial" panose="020B0604020202020204" pitchFamily="34" charset="0"/>
            </a:endParaRPr>
          </a:p>
        </p:txBody>
      </p:sp>
      <p:sp>
        <p:nvSpPr>
          <p:cNvPr id="26" name="Text Box 29"/>
          <p:cNvSpPr txBox="1">
            <a:spLocks noChangeArrowheads="1"/>
          </p:cNvSpPr>
          <p:nvPr/>
        </p:nvSpPr>
        <p:spPr bwMode="auto">
          <a:xfrm>
            <a:off x="7194550" y="3956050"/>
            <a:ext cx="7207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200">
                <a:cs typeface="Arial" panose="020B0604020202020204" pitchFamily="34" charset="0"/>
              </a:rPr>
              <a:t>-270</a:t>
            </a:r>
            <a:r>
              <a:rPr lang="en-US" altLang="zh-CN" sz="1200" baseline="30000">
                <a:cs typeface="Arial" panose="020B0604020202020204" pitchFamily="34" charset="0"/>
              </a:rPr>
              <a:t>0</a:t>
            </a:r>
            <a:endParaRPr lang="el-GR" altLang="zh-CN" sz="1200">
              <a:cs typeface="Arial" panose="020B0604020202020204" pitchFamily="34" charset="0"/>
            </a:endParaRPr>
          </a:p>
        </p:txBody>
      </p:sp>
      <p:sp>
        <p:nvSpPr>
          <p:cNvPr id="27" name="Text Box 30"/>
          <p:cNvSpPr txBox="1">
            <a:spLocks noChangeArrowheads="1"/>
          </p:cNvSpPr>
          <p:nvPr/>
        </p:nvSpPr>
        <p:spPr bwMode="auto">
          <a:xfrm>
            <a:off x="7194550" y="3597275"/>
            <a:ext cx="7207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200">
                <a:cs typeface="Arial" panose="020B0604020202020204" pitchFamily="34" charset="0"/>
              </a:rPr>
              <a:t>-180</a:t>
            </a:r>
            <a:r>
              <a:rPr lang="en-US" altLang="zh-CN" sz="1200" baseline="30000">
                <a:cs typeface="Arial" panose="020B0604020202020204" pitchFamily="34" charset="0"/>
              </a:rPr>
              <a:t>0</a:t>
            </a:r>
            <a:endParaRPr lang="el-GR" altLang="zh-CN" sz="1200">
              <a:cs typeface="Arial" panose="020B0604020202020204" pitchFamily="34" charset="0"/>
            </a:endParaRPr>
          </a:p>
        </p:txBody>
      </p:sp>
      <p:sp>
        <p:nvSpPr>
          <p:cNvPr id="28" name="Text Box 31"/>
          <p:cNvSpPr txBox="1">
            <a:spLocks noChangeArrowheads="1"/>
          </p:cNvSpPr>
          <p:nvPr/>
        </p:nvSpPr>
        <p:spPr bwMode="auto">
          <a:xfrm>
            <a:off x="10147300" y="3022600"/>
            <a:ext cx="5048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cs typeface="Arial" panose="020B0604020202020204" pitchFamily="34" charset="0"/>
              </a:rPr>
              <a:t>ω</a:t>
            </a:r>
          </a:p>
        </p:txBody>
      </p:sp>
      <p:sp>
        <p:nvSpPr>
          <p:cNvPr id="29" name="Line 40"/>
          <p:cNvSpPr>
            <a:spLocks noChangeShapeType="1"/>
          </p:cNvSpPr>
          <p:nvPr/>
        </p:nvSpPr>
        <p:spPr bwMode="auto">
          <a:xfrm>
            <a:off x="8470900" y="3670300"/>
            <a:ext cx="720725" cy="0"/>
          </a:xfrm>
          <a:prstGeom prst="line">
            <a:avLst/>
          </a:prstGeom>
          <a:noFill/>
          <a:ln w="9525">
            <a:solidFill>
              <a:srgbClr val="34DA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 name="Freeform 41"/>
          <p:cNvSpPr>
            <a:spLocks/>
          </p:cNvSpPr>
          <p:nvPr/>
        </p:nvSpPr>
        <p:spPr bwMode="auto">
          <a:xfrm>
            <a:off x="7915275" y="3381375"/>
            <a:ext cx="2447925" cy="720725"/>
          </a:xfrm>
          <a:custGeom>
            <a:avLst/>
            <a:gdLst>
              <a:gd name="T0" fmla="*/ 0 w 1361"/>
              <a:gd name="T1" fmla="*/ 0 h 453"/>
              <a:gd name="T2" fmla="*/ 2147483647 w 1361"/>
              <a:gd name="T3" fmla="*/ 2147483647 h 453"/>
              <a:gd name="T4" fmla="*/ 2147483647 w 1361"/>
              <a:gd name="T5" fmla="*/ 2147483647 h 453"/>
              <a:gd name="T6" fmla="*/ 2147483647 w 1361"/>
              <a:gd name="T7" fmla="*/ 2147483647 h 453"/>
              <a:gd name="T8" fmla="*/ 0 60000 65536"/>
              <a:gd name="T9" fmla="*/ 0 60000 65536"/>
              <a:gd name="T10" fmla="*/ 0 60000 65536"/>
              <a:gd name="T11" fmla="*/ 0 60000 65536"/>
              <a:gd name="T12" fmla="*/ 0 w 1361"/>
              <a:gd name="T13" fmla="*/ 0 h 453"/>
              <a:gd name="T14" fmla="*/ 1361 w 1361"/>
              <a:gd name="T15" fmla="*/ 453 h 453"/>
            </a:gdLst>
            <a:ahLst/>
            <a:cxnLst>
              <a:cxn ang="T8">
                <a:pos x="T0" y="T1"/>
              </a:cxn>
              <a:cxn ang="T9">
                <a:pos x="T2" y="T3"/>
              </a:cxn>
              <a:cxn ang="T10">
                <a:pos x="T4" y="T5"/>
              </a:cxn>
              <a:cxn ang="T11">
                <a:pos x="T6" y="T7"/>
              </a:cxn>
            </a:cxnLst>
            <a:rect l="T12" t="T13" r="T14" b="T15"/>
            <a:pathLst>
              <a:path w="1361" h="453">
                <a:moveTo>
                  <a:pt x="0" y="0"/>
                </a:moveTo>
                <a:cubicBezTo>
                  <a:pt x="154" y="38"/>
                  <a:pt x="309" y="76"/>
                  <a:pt x="453" y="136"/>
                </a:cubicBezTo>
                <a:cubicBezTo>
                  <a:pt x="597" y="196"/>
                  <a:pt x="711" y="309"/>
                  <a:pt x="862" y="362"/>
                </a:cubicBezTo>
                <a:cubicBezTo>
                  <a:pt x="1013" y="415"/>
                  <a:pt x="1187" y="434"/>
                  <a:pt x="1361" y="453"/>
                </a:cubicBezTo>
              </a:path>
            </a:pathLst>
          </a:custGeom>
          <a:noFill/>
          <a:ln w="9525">
            <a:solidFill>
              <a:srgbClr val="CC0066"/>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1" name="Line 42"/>
          <p:cNvSpPr>
            <a:spLocks noChangeShapeType="1"/>
          </p:cNvSpPr>
          <p:nvPr/>
        </p:nvSpPr>
        <p:spPr bwMode="auto">
          <a:xfrm>
            <a:off x="9047162" y="3454400"/>
            <a:ext cx="0" cy="215900"/>
          </a:xfrm>
          <a:prstGeom prst="line">
            <a:avLst/>
          </a:prstGeom>
          <a:noFill/>
          <a:ln w="9525">
            <a:solidFill>
              <a:srgbClr val="34DA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2" name="Line 43"/>
          <p:cNvSpPr>
            <a:spLocks noChangeShapeType="1"/>
          </p:cNvSpPr>
          <p:nvPr/>
        </p:nvSpPr>
        <p:spPr bwMode="auto">
          <a:xfrm flipV="1">
            <a:off x="9047162" y="3736975"/>
            <a:ext cx="0" cy="142875"/>
          </a:xfrm>
          <a:prstGeom prst="line">
            <a:avLst/>
          </a:prstGeom>
          <a:noFill/>
          <a:ln w="9525">
            <a:solidFill>
              <a:srgbClr val="34DA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3" name="Text Box 44"/>
          <p:cNvSpPr txBox="1">
            <a:spLocks noChangeArrowheads="1"/>
          </p:cNvSpPr>
          <p:nvPr/>
        </p:nvSpPr>
        <p:spPr bwMode="auto">
          <a:xfrm>
            <a:off x="9190037" y="3454400"/>
            <a:ext cx="814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Times New Roman" panose="02020603050405020304" pitchFamily="18" charset="0"/>
                <a:cs typeface="Times New Roman" panose="02020603050405020304" pitchFamily="18" charset="0"/>
              </a:rPr>
              <a:t>γ</a:t>
            </a:r>
            <a:r>
              <a:rPr lang="en-US" altLang="zh-CN" sz="1400">
                <a:latin typeface="Times New Roman" panose="02020603050405020304" pitchFamily="18" charset="0"/>
                <a:cs typeface="Times New Roman" panose="02020603050405020304" pitchFamily="18" charset="0"/>
              </a:rPr>
              <a:t>=18.4</a:t>
            </a:r>
            <a:r>
              <a:rPr lang="en-US" altLang="zh-CN" sz="1400" baseline="30000">
                <a:latin typeface="Times New Roman" panose="02020603050405020304" pitchFamily="18" charset="0"/>
                <a:cs typeface="Times New Roman" panose="02020603050405020304" pitchFamily="18" charset="0"/>
              </a:rPr>
              <a:t>0</a:t>
            </a:r>
            <a:endParaRPr lang="el-GR" altLang="zh-CN" sz="1400">
              <a:latin typeface="Times New Roman" panose="02020603050405020304" pitchFamily="18" charset="0"/>
              <a:cs typeface="Times New Roman" panose="02020603050405020304" pitchFamily="18" charset="0"/>
            </a:endParaRPr>
          </a:p>
        </p:txBody>
      </p:sp>
      <p:sp>
        <p:nvSpPr>
          <p:cNvPr id="34" name="Text Box 53"/>
          <p:cNvSpPr txBox="1">
            <a:spLocks noChangeArrowheads="1"/>
          </p:cNvSpPr>
          <p:nvPr/>
        </p:nvSpPr>
        <p:spPr bwMode="auto">
          <a:xfrm>
            <a:off x="7843837" y="2276475"/>
            <a:ext cx="5048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solidFill>
                  <a:srgbClr val="510ED8"/>
                </a:solidFill>
                <a:cs typeface="Arial" panose="020B0604020202020204" pitchFamily="34" charset="0"/>
              </a:rPr>
              <a:t>0.5</a:t>
            </a:r>
            <a:endParaRPr lang="el-GR" altLang="zh-CN" sz="1400">
              <a:solidFill>
                <a:srgbClr val="510ED8"/>
              </a:solidFill>
              <a:cs typeface="Arial" panose="020B0604020202020204" pitchFamily="34" charset="0"/>
            </a:endParaRPr>
          </a:p>
        </p:txBody>
      </p:sp>
      <p:sp>
        <p:nvSpPr>
          <p:cNvPr id="35" name="Text Box 57"/>
          <p:cNvSpPr txBox="1">
            <a:spLocks noChangeArrowheads="1"/>
          </p:cNvSpPr>
          <p:nvPr/>
        </p:nvSpPr>
        <p:spPr bwMode="auto">
          <a:xfrm>
            <a:off x="7554912" y="1851025"/>
            <a:ext cx="5048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solidFill>
                  <a:srgbClr val="510ED8"/>
                </a:solidFill>
                <a:cs typeface="Arial" panose="020B0604020202020204" pitchFamily="34" charset="0"/>
              </a:rPr>
              <a:t>6</a:t>
            </a:r>
            <a:endParaRPr lang="el-GR" altLang="zh-CN" sz="1400">
              <a:solidFill>
                <a:srgbClr val="510ED8"/>
              </a:solidFill>
              <a:cs typeface="Arial" panose="020B0604020202020204" pitchFamily="34" charset="0"/>
            </a:endParaRPr>
          </a:p>
        </p:txBody>
      </p:sp>
      <p:sp>
        <p:nvSpPr>
          <p:cNvPr id="36" name="Text Box 59"/>
          <p:cNvSpPr txBox="1">
            <a:spLocks noChangeArrowheads="1"/>
          </p:cNvSpPr>
          <p:nvPr/>
        </p:nvSpPr>
        <p:spPr bwMode="auto">
          <a:xfrm>
            <a:off x="7194550" y="3365500"/>
            <a:ext cx="6492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200">
                <a:cs typeface="Arial" panose="020B0604020202020204" pitchFamily="34" charset="0"/>
              </a:rPr>
              <a:t>-128</a:t>
            </a:r>
            <a:r>
              <a:rPr lang="en-US" altLang="zh-CN" sz="1200" baseline="30000">
                <a:cs typeface="Arial" panose="020B0604020202020204" pitchFamily="34" charset="0"/>
              </a:rPr>
              <a:t>0</a:t>
            </a:r>
            <a:endParaRPr lang="el-GR" altLang="zh-CN" sz="1200">
              <a:cs typeface="Arial" panose="020B0604020202020204" pitchFamily="34" charset="0"/>
            </a:endParaRPr>
          </a:p>
        </p:txBody>
      </p:sp>
      <p:cxnSp>
        <p:nvCxnSpPr>
          <p:cNvPr id="37" name="直接箭头连接符 36"/>
          <p:cNvCxnSpPr/>
          <p:nvPr/>
        </p:nvCxnSpPr>
        <p:spPr>
          <a:xfrm flipV="1">
            <a:off x="8275637" y="2012950"/>
            <a:ext cx="0" cy="1460500"/>
          </a:xfrm>
          <a:prstGeom prst="straightConnector1">
            <a:avLst/>
          </a:prstGeom>
          <a:ln>
            <a:solidFill>
              <a:schemeClr val="accent2">
                <a:lumMod val="60000"/>
                <a:lumOff val="4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flipH="1">
            <a:off x="7770812" y="2012950"/>
            <a:ext cx="504825" cy="0"/>
          </a:xfrm>
          <a:prstGeom prst="straightConnector1">
            <a:avLst/>
          </a:prstGeom>
          <a:ln>
            <a:solidFill>
              <a:schemeClr val="accent2">
                <a:lumMod val="60000"/>
                <a:lumOff val="4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7770812" y="3454400"/>
            <a:ext cx="504825" cy="0"/>
          </a:xfrm>
          <a:prstGeom prst="line">
            <a:avLst/>
          </a:prstGeom>
          <a:ln>
            <a:solidFill>
              <a:schemeClr val="accent2">
                <a:lumMod val="60000"/>
                <a:lumOff val="4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0" name="AutoShape 61"/>
          <p:cNvSpPr>
            <a:spLocks noChangeArrowheads="1"/>
          </p:cNvSpPr>
          <p:nvPr/>
        </p:nvSpPr>
        <p:spPr bwMode="auto">
          <a:xfrm flipV="1">
            <a:off x="5711825" y="5242705"/>
            <a:ext cx="631825" cy="138112"/>
          </a:xfrm>
          <a:prstGeom prst="rightArrow">
            <a:avLst>
              <a:gd name="adj1" fmla="val 50000"/>
              <a:gd name="adj2" fmla="val 145269"/>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41" name="Object 42"/>
          <p:cNvGraphicFramePr>
            <a:graphicFrameLocks noChangeAspect="1"/>
          </p:cNvGraphicFramePr>
          <p:nvPr>
            <p:extLst>
              <p:ext uri="{D42A27DB-BD31-4B8C-83A1-F6EECF244321}">
                <p14:modId xmlns:p14="http://schemas.microsoft.com/office/powerpoint/2010/main" val="3477899369"/>
              </p:ext>
            </p:extLst>
          </p:nvPr>
        </p:nvGraphicFramePr>
        <p:xfrm>
          <a:off x="3260725" y="4966480"/>
          <a:ext cx="2292350" cy="635000"/>
        </p:xfrm>
        <a:graphic>
          <a:graphicData uri="http://schemas.openxmlformats.org/presentationml/2006/ole">
            <mc:AlternateContent xmlns:mc="http://schemas.openxmlformats.org/markup-compatibility/2006">
              <mc:Choice xmlns:v="urn:schemas-microsoft-com:vml" Requires="v">
                <p:oleObj spid="_x0000_s38137" name="Equation" r:id="rId7" imgW="1866600" imgH="520560" progId="Equation.DSMT4">
                  <p:embed/>
                </p:oleObj>
              </mc:Choice>
              <mc:Fallback>
                <p:oleObj name="Equation" r:id="rId7" imgW="1866600" imgH="520560" progId="Equation.DSMT4">
                  <p:embed/>
                  <p:pic>
                    <p:nvPicPr>
                      <p:cNvPr id="45" name="Object 4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60725" y="4966480"/>
                        <a:ext cx="2292350" cy="63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 name="Object 43"/>
          <p:cNvGraphicFramePr>
            <a:graphicFrameLocks noChangeAspect="1"/>
          </p:cNvGraphicFramePr>
          <p:nvPr>
            <p:extLst>
              <p:ext uri="{D42A27DB-BD31-4B8C-83A1-F6EECF244321}">
                <p14:modId xmlns:p14="http://schemas.microsoft.com/office/powerpoint/2010/main" val="2868747539"/>
              </p:ext>
            </p:extLst>
          </p:nvPr>
        </p:nvGraphicFramePr>
        <p:xfrm>
          <a:off x="6507162" y="4966480"/>
          <a:ext cx="1336675" cy="542925"/>
        </p:xfrm>
        <a:graphic>
          <a:graphicData uri="http://schemas.openxmlformats.org/presentationml/2006/ole">
            <mc:AlternateContent xmlns:mc="http://schemas.openxmlformats.org/markup-compatibility/2006">
              <mc:Choice xmlns:v="urn:schemas-microsoft-com:vml" Requires="v">
                <p:oleObj spid="_x0000_s38138" name="Equation" r:id="rId9" imgW="1218960" imgH="495000" progId="Equation.DSMT4">
                  <p:embed/>
                </p:oleObj>
              </mc:Choice>
              <mc:Fallback>
                <p:oleObj name="Equation" r:id="rId9" imgW="1218960" imgH="495000" progId="Equation.DSMT4">
                  <p:embed/>
                  <p:pic>
                    <p:nvPicPr>
                      <p:cNvPr id="46" name="Object 4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07162" y="4966480"/>
                        <a:ext cx="1336675" cy="542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 name="对象 46"/>
          <p:cNvGraphicFramePr>
            <a:graphicFrameLocks noChangeAspect="1"/>
          </p:cNvGraphicFramePr>
          <p:nvPr>
            <p:extLst>
              <p:ext uri="{D42A27DB-BD31-4B8C-83A1-F6EECF244321}">
                <p14:modId xmlns:p14="http://schemas.microsoft.com/office/powerpoint/2010/main" val="2385610668"/>
              </p:ext>
            </p:extLst>
          </p:nvPr>
        </p:nvGraphicFramePr>
        <p:xfrm>
          <a:off x="3221037" y="5609417"/>
          <a:ext cx="2736850" cy="627063"/>
        </p:xfrm>
        <a:graphic>
          <a:graphicData uri="http://schemas.openxmlformats.org/presentationml/2006/ole">
            <mc:AlternateContent xmlns:mc="http://schemas.openxmlformats.org/markup-compatibility/2006">
              <mc:Choice xmlns:v="urn:schemas-microsoft-com:vml" Requires="v">
                <p:oleObj spid="_x0000_s38139" name="公式" r:id="rId11" imgW="2044700" imgH="469900" progId="Equation.3">
                  <p:embed/>
                </p:oleObj>
              </mc:Choice>
              <mc:Fallback>
                <p:oleObj name="公式" r:id="rId11" imgW="2044700" imgH="469900" progId="Equation.3">
                  <p:embed/>
                  <p:pic>
                    <p:nvPicPr>
                      <p:cNvPr id="36870" name="对象 4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21037" y="5609417"/>
                        <a:ext cx="2736850" cy="62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4" name="对象 47"/>
          <p:cNvGraphicFramePr>
            <a:graphicFrameLocks noChangeAspect="1"/>
          </p:cNvGraphicFramePr>
          <p:nvPr>
            <p:extLst>
              <p:ext uri="{D42A27DB-BD31-4B8C-83A1-F6EECF244321}">
                <p14:modId xmlns:p14="http://schemas.microsoft.com/office/powerpoint/2010/main" val="2040498384"/>
              </p:ext>
            </p:extLst>
          </p:nvPr>
        </p:nvGraphicFramePr>
        <p:xfrm>
          <a:off x="6578600" y="5537980"/>
          <a:ext cx="3095625" cy="763587"/>
        </p:xfrm>
        <a:graphic>
          <a:graphicData uri="http://schemas.openxmlformats.org/presentationml/2006/ole">
            <mc:AlternateContent xmlns:mc="http://schemas.openxmlformats.org/markup-compatibility/2006">
              <mc:Choice xmlns:v="urn:schemas-microsoft-com:vml" Requires="v">
                <p:oleObj spid="_x0000_s38140" name="Equation" r:id="rId13" imgW="2311200" imgH="571320" progId="Equation.DSMT4">
                  <p:embed/>
                </p:oleObj>
              </mc:Choice>
              <mc:Fallback>
                <p:oleObj name="Equation" r:id="rId13" imgW="2311200" imgH="571320" progId="Equation.DSMT4">
                  <p:embed/>
                  <p:pic>
                    <p:nvPicPr>
                      <p:cNvPr id="36871" name="对象 4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578600" y="5537980"/>
                        <a:ext cx="3095625" cy="76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6" name="AutoShape 61"/>
          <p:cNvSpPr>
            <a:spLocks noChangeArrowheads="1"/>
          </p:cNvSpPr>
          <p:nvPr/>
        </p:nvSpPr>
        <p:spPr bwMode="auto">
          <a:xfrm flipV="1">
            <a:off x="6007100" y="5823730"/>
            <a:ext cx="412750" cy="138112"/>
          </a:xfrm>
          <a:prstGeom prst="rightArrow">
            <a:avLst>
              <a:gd name="adj1" fmla="val 50000"/>
              <a:gd name="adj2" fmla="val 145317"/>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7" name="TextBox 47"/>
          <p:cNvSpPr txBox="1">
            <a:spLocks noChangeArrowheads="1"/>
          </p:cNvSpPr>
          <p:nvPr/>
        </p:nvSpPr>
        <p:spPr bwMode="auto">
          <a:xfrm>
            <a:off x="2116932" y="4843462"/>
            <a:ext cx="1727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mn-ea"/>
                <a:ea typeface="+mn-ea"/>
              </a:rPr>
              <a:t>或计算有</a:t>
            </a:r>
          </a:p>
        </p:txBody>
      </p:sp>
      <p:graphicFrame>
        <p:nvGraphicFramePr>
          <p:cNvPr id="48" name="Object 46"/>
          <p:cNvGraphicFramePr>
            <a:graphicFrameLocks noChangeAspect="1"/>
          </p:cNvGraphicFramePr>
          <p:nvPr>
            <p:extLst>
              <p:ext uri="{D42A27DB-BD31-4B8C-83A1-F6EECF244321}">
                <p14:modId xmlns:p14="http://schemas.microsoft.com/office/powerpoint/2010/main" val="3434193476"/>
              </p:ext>
            </p:extLst>
          </p:nvPr>
        </p:nvGraphicFramePr>
        <p:xfrm>
          <a:off x="2824162" y="1851025"/>
          <a:ext cx="2065338" cy="587389"/>
        </p:xfrm>
        <a:graphic>
          <a:graphicData uri="http://schemas.openxmlformats.org/presentationml/2006/ole">
            <mc:AlternateContent xmlns:mc="http://schemas.openxmlformats.org/markup-compatibility/2006">
              <mc:Choice xmlns:v="urn:schemas-microsoft-com:vml" Requires="v">
                <p:oleObj spid="_x0000_s38141" name="公式" r:id="rId15" imgW="1473517" imgH="419417" progId="Equation.3">
                  <p:embed/>
                </p:oleObj>
              </mc:Choice>
              <mc:Fallback>
                <p:oleObj name="公式" r:id="rId15" imgW="1473517" imgH="419417" progId="Equation.3">
                  <p:embed/>
                  <p:pic>
                    <p:nvPicPr>
                      <p:cNvPr id="36872" name="Object 4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824162" y="1851025"/>
                        <a:ext cx="2065338" cy="587389"/>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690683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linds(horizontal)">
                                      <p:cBhvr>
                                        <p:cTn id="21" dur="500"/>
                                        <p:tgtEl>
                                          <p:spTgt spid="7"/>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blinds(horizontal)">
                                      <p:cBhvr>
                                        <p:cTn id="24" dur="500"/>
                                        <p:tgtEl>
                                          <p:spTgt spid="36"/>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blinds(horizontal)">
                                      <p:cBhvr>
                                        <p:cTn id="27" dur="500"/>
                                        <p:tgtEl>
                                          <p:spTgt spid="34"/>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blinds(horizontal)">
                                      <p:cBhvr>
                                        <p:cTn id="30" dur="500"/>
                                        <p:tgtEl>
                                          <p:spTgt spid="35"/>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blinds(horizontal)">
                                      <p:cBhvr>
                                        <p:cTn id="33" dur="500"/>
                                        <p:tgtEl>
                                          <p:spTgt spid="40"/>
                                        </p:tgtEl>
                                      </p:cBhvr>
                                    </p:animEffect>
                                  </p:childTnLst>
                                </p:cTn>
                              </p:par>
                              <p:par>
                                <p:cTn id="34" presetID="3" presetClass="entr" presetSubtype="10" fill="hold" nodeType="with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blinds(horizontal)">
                                      <p:cBhvr>
                                        <p:cTn id="36" dur="500"/>
                                        <p:tgtEl>
                                          <p:spTgt spid="41"/>
                                        </p:tgtEl>
                                      </p:cBhvr>
                                    </p:animEffect>
                                  </p:childTnLst>
                                </p:cTn>
                              </p:par>
                              <p:par>
                                <p:cTn id="37" presetID="3" presetClass="entr" presetSubtype="10" fill="hold"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blinds(horizontal)">
                                      <p:cBhvr>
                                        <p:cTn id="39" dur="500"/>
                                        <p:tgtEl>
                                          <p:spTgt spid="42"/>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blinds(horizontal)">
                                      <p:cBhvr>
                                        <p:cTn id="4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p:bldP spid="34" grpId="0"/>
      <p:bldP spid="35" grpId="0"/>
      <p:bldP spid="36" grpId="0"/>
      <p:bldP spid="40" grpId="0" animBg="1"/>
      <p:bldP spid="4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6.3 </a:t>
            </a:r>
            <a:r>
              <a:rPr lang="zh-CN" altLang="en-US" dirty="0"/>
              <a:t>串联滞后</a:t>
            </a:r>
            <a:r>
              <a:rPr lang="zh-CN" altLang="en-US" dirty="0" smtClean="0"/>
              <a:t>校正</a:t>
            </a:r>
            <a:endParaRPr lang="zh-CN" altLang="en-US" dirty="0"/>
          </a:p>
        </p:txBody>
      </p:sp>
      <p:sp>
        <p:nvSpPr>
          <p:cNvPr id="3" name="Text Box 6"/>
          <p:cNvSpPr txBox="1">
            <a:spLocks noChangeArrowheads="1"/>
          </p:cNvSpPr>
          <p:nvPr/>
        </p:nvSpPr>
        <p:spPr bwMode="auto">
          <a:xfrm>
            <a:off x="515938" y="1405983"/>
            <a:ext cx="5184775" cy="52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en-US" altLang="zh-CN" sz="2400" b="1" dirty="0">
                <a:solidFill>
                  <a:srgbClr val="0070C0"/>
                </a:solidFill>
                <a:latin typeface="+mj-ea"/>
                <a:ea typeface="+mj-ea"/>
                <a:cs typeface="Arial" panose="020B0604020202020204" pitchFamily="34" charset="0"/>
              </a:rPr>
              <a:t>(e</a:t>
            </a:r>
            <a:r>
              <a:rPr lang="en-US" altLang="zh-CN" sz="2400" b="1" dirty="0" smtClean="0">
                <a:solidFill>
                  <a:srgbClr val="0070C0"/>
                </a:solidFill>
                <a:latin typeface="+mj-ea"/>
                <a:ea typeface="+mj-ea"/>
                <a:cs typeface="Arial" panose="020B0604020202020204" pitchFamily="34" charset="0"/>
              </a:rPr>
              <a:t>) </a:t>
            </a:r>
            <a:r>
              <a:rPr lang="zh-CN" altLang="en-US" sz="2400" b="1" dirty="0" smtClean="0">
                <a:solidFill>
                  <a:srgbClr val="0070C0"/>
                </a:solidFill>
                <a:latin typeface="+mj-ea"/>
                <a:ea typeface="+mj-ea"/>
                <a:cs typeface="Arial" panose="020B0604020202020204" pitchFamily="34" charset="0"/>
              </a:rPr>
              <a:t>确定</a:t>
            </a:r>
            <a:r>
              <a:rPr lang="zh-CN" altLang="en-US" sz="2400" b="1" dirty="0">
                <a:solidFill>
                  <a:srgbClr val="0070C0"/>
                </a:solidFill>
                <a:latin typeface="+mj-ea"/>
                <a:ea typeface="+mj-ea"/>
                <a:cs typeface="Arial" panose="020B0604020202020204" pitchFamily="34" charset="0"/>
              </a:rPr>
              <a:t>滞后校正装置的零点和极点</a:t>
            </a:r>
            <a:endParaRPr lang="zh-CN" altLang="en-US" sz="2400" b="1" baseline="-25000" dirty="0">
              <a:solidFill>
                <a:srgbClr val="0070C0"/>
              </a:solidFill>
              <a:latin typeface="+mj-ea"/>
              <a:ea typeface="+mj-ea"/>
              <a:cs typeface="Arial" panose="020B0604020202020204" pitchFamily="34" charset="0"/>
            </a:endParaRPr>
          </a:p>
        </p:txBody>
      </p:sp>
      <p:sp>
        <p:nvSpPr>
          <p:cNvPr id="4" name="Text Box 7"/>
          <p:cNvSpPr txBox="1">
            <a:spLocks noChangeArrowheads="1"/>
          </p:cNvSpPr>
          <p:nvPr/>
        </p:nvSpPr>
        <p:spPr bwMode="auto">
          <a:xfrm>
            <a:off x="996951" y="2097088"/>
            <a:ext cx="1067911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zh-CN" altLang="en-US" sz="2000" dirty="0">
                <a:latin typeface="+mn-ea"/>
                <a:ea typeface="+mn-ea"/>
                <a:cs typeface="Arial" panose="020B0604020202020204" pitchFamily="34" charset="0"/>
              </a:rPr>
              <a:t>为了减小滞后校正</a:t>
            </a:r>
            <a:r>
              <a:rPr lang="zh-CN" altLang="en-US" sz="2000" dirty="0" smtClean="0">
                <a:latin typeface="+mn-ea"/>
                <a:ea typeface="+mn-ea"/>
                <a:cs typeface="Arial" panose="020B0604020202020204" pitchFamily="34" charset="0"/>
              </a:rPr>
              <a:t>在 </a:t>
            </a:r>
            <a:r>
              <a:rPr lang="el-GR" altLang="zh-CN" sz="2000" b="1" dirty="0" smtClean="0">
                <a:latin typeface="+mj-ea"/>
                <a:ea typeface="+mj-ea"/>
                <a:cs typeface="Arial" panose="020B0604020202020204" pitchFamily="34" charset="0"/>
              </a:rPr>
              <a:t>ω</a:t>
            </a:r>
            <a:r>
              <a:rPr lang="en-US" altLang="zh-CN" sz="2000" b="1" baseline="-25000" dirty="0" smtClean="0">
                <a:latin typeface="+mj-ea"/>
                <a:ea typeface="+mj-ea"/>
                <a:cs typeface="Arial" panose="020B0604020202020204" pitchFamily="34" charset="0"/>
              </a:rPr>
              <a:t>cx </a:t>
            </a:r>
            <a:r>
              <a:rPr lang="zh-CN" altLang="en-US" sz="2000" dirty="0" smtClean="0">
                <a:latin typeface="+mn-ea"/>
                <a:ea typeface="+mn-ea"/>
                <a:cs typeface="Arial" panose="020B0604020202020204" pitchFamily="34" charset="0"/>
              </a:rPr>
              <a:t>处</a:t>
            </a:r>
            <a:r>
              <a:rPr lang="zh-CN" altLang="en-US" sz="2000" dirty="0">
                <a:latin typeface="+mn-ea"/>
                <a:ea typeface="+mn-ea"/>
                <a:cs typeface="Arial" panose="020B0604020202020204" pitchFamily="34" charset="0"/>
              </a:rPr>
              <a:t>产生不必要的滞后角，</a:t>
            </a:r>
            <a:r>
              <a:rPr lang="zh-CN" altLang="en-US" sz="2000" b="1" dirty="0">
                <a:solidFill>
                  <a:srgbClr val="C00000"/>
                </a:solidFill>
                <a:latin typeface="+mj-ea"/>
                <a:ea typeface="+mj-ea"/>
                <a:cs typeface="Arial" panose="020B0604020202020204" pitchFamily="34" charset="0"/>
              </a:rPr>
              <a:t>一般取滞后校正装置的零点</a:t>
            </a:r>
            <a:r>
              <a:rPr lang="zh-CN" altLang="en-US" sz="2000" b="1" dirty="0" smtClean="0">
                <a:solidFill>
                  <a:srgbClr val="C00000"/>
                </a:solidFill>
                <a:latin typeface="+mj-ea"/>
                <a:ea typeface="+mj-ea"/>
                <a:cs typeface="Arial" panose="020B0604020202020204" pitchFamily="34" charset="0"/>
              </a:rPr>
              <a:t>为     </a:t>
            </a:r>
            <a:r>
              <a:rPr lang="zh-CN" altLang="en-US" sz="2000" dirty="0" smtClean="0">
                <a:solidFill>
                  <a:srgbClr val="FF0000"/>
                </a:solidFill>
                <a:latin typeface="+mn-ea"/>
                <a:ea typeface="+mn-ea"/>
                <a:cs typeface="Arial" panose="020B0604020202020204" pitchFamily="34" charset="0"/>
              </a:rPr>
              <a:t>              </a:t>
            </a:r>
            <a:r>
              <a:rPr lang="zh-CN" altLang="en-US" sz="2000" b="1" dirty="0">
                <a:solidFill>
                  <a:srgbClr val="C00000"/>
                </a:solidFill>
                <a:latin typeface="+mj-ea"/>
                <a:ea typeface="+mj-ea"/>
                <a:cs typeface="Arial" panose="020B0604020202020204" pitchFamily="34" charset="0"/>
              </a:rPr>
              <a:t>，则其极点为 </a:t>
            </a:r>
            <a:endParaRPr lang="zh-CN" altLang="el-GR" sz="2000" b="1" dirty="0">
              <a:solidFill>
                <a:srgbClr val="C00000"/>
              </a:solidFill>
              <a:latin typeface="+mj-ea"/>
              <a:ea typeface="+mj-ea"/>
              <a:cs typeface="Arial" panose="020B0604020202020204" pitchFamily="34" charset="0"/>
            </a:endParaRPr>
          </a:p>
        </p:txBody>
      </p:sp>
      <p:sp>
        <p:nvSpPr>
          <p:cNvPr id="5" name="Text Box 9"/>
          <p:cNvSpPr txBox="1">
            <a:spLocks noChangeArrowheads="1"/>
          </p:cNvSpPr>
          <p:nvPr/>
        </p:nvSpPr>
        <p:spPr bwMode="auto">
          <a:xfrm>
            <a:off x="996950" y="3273425"/>
            <a:ext cx="306069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cs typeface="Arial" panose="020B0604020202020204" pitchFamily="34" charset="0"/>
              </a:rPr>
              <a:t>这里取</a:t>
            </a:r>
            <a:r>
              <a:rPr lang="en-US" altLang="zh-CN" sz="2000" dirty="0">
                <a:latin typeface="+mn-ea"/>
                <a:ea typeface="+mn-ea"/>
                <a:cs typeface="Arial" panose="020B0604020202020204" pitchFamily="34" charset="0"/>
              </a:rPr>
              <a:t>(</a:t>
            </a:r>
            <a:r>
              <a:rPr lang="zh-CN" altLang="en-US" sz="2000" dirty="0">
                <a:latin typeface="+mn-ea"/>
                <a:ea typeface="+mn-ea"/>
                <a:cs typeface="Arial" panose="020B0604020202020204" pitchFamily="34" charset="0"/>
              </a:rPr>
              <a:t>已</a:t>
            </a:r>
            <a:r>
              <a:rPr lang="zh-CN" altLang="en-US" sz="2000" dirty="0" smtClean="0">
                <a:latin typeface="+mn-ea"/>
                <a:ea typeface="+mn-ea"/>
                <a:cs typeface="Arial" panose="020B0604020202020204" pitchFamily="34" charset="0"/>
              </a:rPr>
              <a:t>确定 </a:t>
            </a:r>
            <a:r>
              <a:rPr lang="en-US" altLang="zh-CN" sz="2000" b="1" dirty="0" smtClean="0">
                <a:latin typeface="+mj-ea"/>
                <a:ea typeface="+mj-ea"/>
                <a:cs typeface="Arial" panose="020B0604020202020204" pitchFamily="34" charset="0"/>
              </a:rPr>
              <a:t>q=100 </a:t>
            </a:r>
            <a:r>
              <a:rPr lang="en-US" altLang="zh-CN" sz="2000" dirty="0" smtClean="0">
                <a:latin typeface="+mn-ea"/>
                <a:ea typeface="+mn-ea"/>
                <a:cs typeface="Arial" panose="020B0604020202020204" pitchFamily="34" charset="0"/>
              </a:rPr>
              <a:t>)</a:t>
            </a:r>
            <a:endParaRPr lang="el-GR" altLang="zh-CN" sz="2000" baseline="-25000" dirty="0">
              <a:latin typeface="+mn-ea"/>
              <a:ea typeface="+mn-ea"/>
              <a:cs typeface="Arial" panose="020B0604020202020204" pitchFamily="34" charset="0"/>
            </a:endParaRPr>
          </a:p>
        </p:txBody>
      </p:sp>
      <p:graphicFrame>
        <p:nvGraphicFramePr>
          <p:cNvPr id="6" name="Object 10"/>
          <p:cNvGraphicFramePr>
            <a:graphicFrameLocks noChangeAspect="1"/>
          </p:cNvGraphicFramePr>
          <p:nvPr>
            <p:extLst>
              <p:ext uri="{D42A27DB-BD31-4B8C-83A1-F6EECF244321}">
                <p14:modId xmlns:p14="http://schemas.microsoft.com/office/powerpoint/2010/main" val="455059678"/>
              </p:ext>
            </p:extLst>
          </p:nvPr>
        </p:nvGraphicFramePr>
        <p:xfrm>
          <a:off x="10061575" y="2097088"/>
          <a:ext cx="1436688" cy="557213"/>
        </p:xfrm>
        <a:graphic>
          <a:graphicData uri="http://schemas.openxmlformats.org/presentationml/2006/ole">
            <mc:AlternateContent xmlns:mc="http://schemas.openxmlformats.org/markup-compatibility/2006">
              <mc:Choice xmlns:v="urn:schemas-microsoft-com:vml" Requires="v">
                <p:oleObj spid="_x0000_s39054" name="公式" r:id="rId3" imgW="1016000" imgH="393700" progId="Equation.3">
                  <p:embed/>
                </p:oleObj>
              </mc:Choice>
              <mc:Fallback>
                <p:oleObj name="公式" r:id="rId3" imgW="1016000" imgH="393700" progId="Equation.3">
                  <p:embed/>
                  <p:pic>
                    <p:nvPicPr>
                      <p:cNvPr id="3789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61575" y="2097088"/>
                        <a:ext cx="1436688" cy="557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12"/>
          <p:cNvGraphicFramePr>
            <a:graphicFrameLocks noChangeAspect="1"/>
          </p:cNvGraphicFramePr>
          <p:nvPr>
            <p:extLst>
              <p:ext uri="{D42A27DB-BD31-4B8C-83A1-F6EECF244321}">
                <p14:modId xmlns:p14="http://schemas.microsoft.com/office/powerpoint/2010/main" val="852621910"/>
              </p:ext>
            </p:extLst>
          </p:nvPr>
        </p:nvGraphicFramePr>
        <p:xfrm>
          <a:off x="2474913" y="2557571"/>
          <a:ext cx="373062" cy="614363"/>
        </p:xfrm>
        <a:graphic>
          <a:graphicData uri="http://schemas.openxmlformats.org/presentationml/2006/ole">
            <mc:AlternateContent xmlns:mc="http://schemas.openxmlformats.org/markup-compatibility/2006">
              <mc:Choice xmlns:v="urn:schemas-microsoft-com:vml" Requires="v">
                <p:oleObj spid="_x0000_s39055" name="公式" r:id="rId5" imgW="253890" imgH="418918" progId="Equation.3">
                  <p:embed/>
                </p:oleObj>
              </mc:Choice>
              <mc:Fallback>
                <p:oleObj name="公式" r:id="rId5" imgW="253890" imgH="418918" progId="Equation.3">
                  <p:embed/>
                  <p:pic>
                    <p:nvPicPr>
                      <p:cNvPr id="37891"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4913" y="2557571"/>
                        <a:ext cx="373062" cy="614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13"/>
          <p:cNvGraphicFramePr>
            <a:graphicFrameLocks noChangeAspect="1"/>
          </p:cNvGraphicFramePr>
          <p:nvPr>
            <p:extLst>
              <p:ext uri="{D42A27DB-BD31-4B8C-83A1-F6EECF244321}">
                <p14:modId xmlns:p14="http://schemas.microsoft.com/office/powerpoint/2010/main" val="609392684"/>
              </p:ext>
            </p:extLst>
          </p:nvPr>
        </p:nvGraphicFramePr>
        <p:xfrm>
          <a:off x="4205288" y="3692525"/>
          <a:ext cx="4262437" cy="673100"/>
        </p:xfrm>
        <a:graphic>
          <a:graphicData uri="http://schemas.openxmlformats.org/presentationml/2006/ole">
            <mc:AlternateContent xmlns:mc="http://schemas.openxmlformats.org/markup-compatibility/2006">
              <mc:Choice xmlns:v="urn:schemas-microsoft-com:vml" Requires="v">
                <p:oleObj spid="_x0000_s39056" name="Equation" r:id="rId7" imgW="2895480" imgH="457200" progId="Equation.DSMT4">
                  <p:embed/>
                </p:oleObj>
              </mc:Choice>
              <mc:Fallback>
                <p:oleObj name="Equation" r:id="rId7" imgW="2895480" imgH="457200" progId="Equation.DSMT4">
                  <p:embed/>
                  <p:pic>
                    <p:nvPicPr>
                      <p:cNvPr id="37892"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05288" y="3692525"/>
                        <a:ext cx="4262437" cy="673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 name="Text Box 14"/>
          <p:cNvSpPr txBox="1">
            <a:spLocks noChangeArrowheads="1"/>
          </p:cNvSpPr>
          <p:nvPr/>
        </p:nvSpPr>
        <p:spPr bwMode="auto">
          <a:xfrm>
            <a:off x="996950" y="4657516"/>
            <a:ext cx="502285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cs typeface="Arial" panose="020B0604020202020204" pitchFamily="34" charset="0"/>
              </a:rPr>
              <a:t>则设计的滞后校正装置为</a:t>
            </a:r>
            <a:r>
              <a:rPr lang="en-US" altLang="zh-CN" sz="2000" dirty="0">
                <a:latin typeface="+mn-ea"/>
                <a:ea typeface="+mn-ea"/>
                <a:cs typeface="Arial" panose="020B0604020202020204" pitchFamily="34" charset="0"/>
              </a:rPr>
              <a:t>(</a:t>
            </a:r>
            <a:r>
              <a:rPr lang="zh-CN" altLang="en-US" sz="2000" dirty="0">
                <a:latin typeface="+mn-ea"/>
                <a:ea typeface="+mn-ea"/>
                <a:cs typeface="Arial" panose="020B0604020202020204" pitchFamily="34" charset="0"/>
              </a:rPr>
              <a:t>计算</a:t>
            </a:r>
            <a:r>
              <a:rPr lang="zh-CN" altLang="en-US" sz="2000" dirty="0" smtClean="0">
                <a:latin typeface="+mn-ea"/>
                <a:ea typeface="+mn-ea"/>
                <a:cs typeface="Arial" panose="020B0604020202020204" pitchFamily="34" charset="0"/>
              </a:rPr>
              <a:t>已知 </a:t>
            </a:r>
            <a:r>
              <a:rPr lang="en-US" altLang="zh-CN" sz="2000" b="1" dirty="0" smtClean="0">
                <a:latin typeface="+mj-ea"/>
                <a:ea typeface="+mj-ea"/>
                <a:cs typeface="Arial" panose="020B0604020202020204" pitchFamily="34" charset="0"/>
              </a:rPr>
              <a:t>K=5 </a:t>
            </a:r>
            <a:r>
              <a:rPr lang="en-US" altLang="zh-CN" sz="2000" dirty="0" smtClean="0">
                <a:latin typeface="+mn-ea"/>
                <a:ea typeface="+mn-ea"/>
                <a:cs typeface="Arial" panose="020B0604020202020204" pitchFamily="34" charset="0"/>
              </a:rPr>
              <a:t>)</a:t>
            </a:r>
            <a:endParaRPr lang="el-GR" altLang="zh-CN" sz="2000" baseline="-25000" dirty="0">
              <a:latin typeface="+mn-ea"/>
              <a:ea typeface="+mn-ea"/>
              <a:cs typeface="Arial" panose="020B0604020202020204" pitchFamily="34" charset="0"/>
            </a:endParaRPr>
          </a:p>
        </p:txBody>
      </p:sp>
      <p:graphicFrame>
        <p:nvGraphicFramePr>
          <p:cNvPr id="10" name="Object 15"/>
          <p:cNvGraphicFramePr>
            <a:graphicFrameLocks noChangeAspect="1"/>
          </p:cNvGraphicFramePr>
          <p:nvPr>
            <p:extLst>
              <p:ext uri="{D42A27DB-BD31-4B8C-83A1-F6EECF244321}">
                <p14:modId xmlns:p14="http://schemas.microsoft.com/office/powerpoint/2010/main" val="2225441827"/>
              </p:ext>
            </p:extLst>
          </p:nvPr>
        </p:nvGraphicFramePr>
        <p:xfrm>
          <a:off x="4860925" y="5372100"/>
          <a:ext cx="2951162" cy="641350"/>
        </p:xfrm>
        <a:graphic>
          <a:graphicData uri="http://schemas.openxmlformats.org/presentationml/2006/ole">
            <mc:AlternateContent xmlns:mc="http://schemas.openxmlformats.org/markup-compatibility/2006">
              <mc:Choice xmlns:v="urn:schemas-microsoft-com:vml" Requires="v">
                <p:oleObj spid="_x0000_s39057" name="Equation" r:id="rId9" imgW="1930320" imgH="419040" progId="Equation.DSMT4">
                  <p:embed/>
                </p:oleObj>
              </mc:Choice>
              <mc:Fallback>
                <p:oleObj name="Equation" r:id="rId9" imgW="1930320" imgH="419040" progId="Equation.DSMT4">
                  <p:embed/>
                  <p:pic>
                    <p:nvPicPr>
                      <p:cNvPr id="37893" name="Object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60925" y="5372100"/>
                        <a:ext cx="2951162"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72171860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6.3 </a:t>
            </a:r>
            <a:r>
              <a:rPr lang="zh-CN" altLang="en-US" dirty="0"/>
              <a:t>串联滞后</a:t>
            </a:r>
            <a:r>
              <a:rPr lang="zh-CN" altLang="en-US" dirty="0" smtClean="0"/>
              <a:t>校正</a:t>
            </a:r>
            <a:endParaRPr lang="zh-CN" altLang="en-US" dirty="0"/>
          </a:p>
        </p:txBody>
      </p:sp>
      <p:sp>
        <p:nvSpPr>
          <p:cNvPr id="3" name="Text Box 17"/>
          <p:cNvSpPr txBox="1">
            <a:spLocks noChangeArrowheads="1"/>
          </p:cNvSpPr>
          <p:nvPr/>
        </p:nvSpPr>
        <p:spPr bwMode="auto">
          <a:xfrm>
            <a:off x="617538" y="1089025"/>
            <a:ext cx="5184775"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en-US" altLang="zh-CN" sz="2000" b="1" dirty="0">
                <a:solidFill>
                  <a:srgbClr val="0070C0"/>
                </a:solidFill>
                <a:latin typeface="+mj-ea"/>
                <a:ea typeface="+mj-ea"/>
                <a:cs typeface="Arial" panose="020B0604020202020204" pitchFamily="34" charset="0"/>
              </a:rPr>
              <a:t>(f</a:t>
            </a:r>
            <a:r>
              <a:rPr lang="en-US" altLang="zh-CN" sz="2000" b="1" dirty="0" smtClean="0">
                <a:solidFill>
                  <a:srgbClr val="0070C0"/>
                </a:solidFill>
                <a:latin typeface="+mj-ea"/>
                <a:ea typeface="+mj-ea"/>
                <a:cs typeface="Arial" panose="020B0604020202020204" pitchFamily="34" charset="0"/>
              </a:rPr>
              <a:t>) </a:t>
            </a:r>
            <a:r>
              <a:rPr lang="zh-CN" altLang="en-US" sz="2000" b="1" dirty="0" smtClean="0">
                <a:solidFill>
                  <a:srgbClr val="0070C0"/>
                </a:solidFill>
                <a:latin typeface="+mj-ea"/>
                <a:ea typeface="+mj-ea"/>
                <a:cs typeface="Arial" panose="020B0604020202020204" pitchFamily="34" charset="0"/>
              </a:rPr>
              <a:t>验证</a:t>
            </a:r>
            <a:r>
              <a:rPr lang="zh-CN" altLang="en-US" sz="2000" b="1" dirty="0">
                <a:solidFill>
                  <a:srgbClr val="0070C0"/>
                </a:solidFill>
                <a:latin typeface="+mj-ea"/>
                <a:ea typeface="+mj-ea"/>
                <a:cs typeface="Arial" panose="020B0604020202020204" pitchFamily="34" charset="0"/>
              </a:rPr>
              <a:t>滞后校正后系统的性能</a:t>
            </a:r>
            <a:endParaRPr lang="zh-CN" altLang="en-US" sz="2000" b="1" baseline="-25000" dirty="0">
              <a:solidFill>
                <a:srgbClr val="0070C0"/>
              </a:solidFill>
              <a:latin typeface="+mj-ea"/>
              <a:ea typeface="+mj-ea"/>
              <a:cs typeface="Arial" panose="020B0604020202020204" pitchFamily="34" charset="0"/>
            </a:endParaRPr>
          </a:p>
        </p:txBody>
      </p:sp>
      <p:graphicFrame>
        <p:nvGraphicFramePr>
          <p:cNvPr id="4" name="Object 18"/>
          <p:cNvGraphicFramePr>
            <a:graphicFrameLocks noChangeAspect="1"/>
          </p:cNvGraphicFramePr>
          <p:nvPr>
            <p:extLst>
              <p:ext uri="{D42A27DB-BD31-4B8C-83A1-F6EECF244321}">
                <p14:modId xmlns:p14="http://schemas.microsoft.com/office/powerpoint/2010/main" val="1104092163"/>
              </p:ext>
            </p:extLst>
          </p:nvPr>
        </p:nvGraphicFramePr>
        <p:xfrm>
          <a:off x="2494872" y="1685925"/>
          <a:ext cx="3609975" cy="603250"/>
        </p:xfrm>
        <a:graphic>
          <a:graphicData uri="http://schemas.openxmlformats.org/presentationml/2006/ole">
            <mc:AlternateContent xmlns:mc="http://schemas.openxmlformats.org/markup-compatibility/2006">
              <mc:Choice xmlns:v="urn:schemas-microsoft-com:vml" Requires="v">
                <p:oleObj spid="_x0000_s40244" name="Equation" r:id="rId4" imgW="2882880" imgH="482400" progId="Equation.DSMT4">
                  <p:embed/>
                </p:oleObj>
              </mc:Choice>
              <mc:Fallback>
                <p:oleObj name="Equation" r:id="rId4" imgW="2882880" imgH="482400" progId="Equation.DSMT4">
                  <p:embed/>
                  <p:pic>
                    <p:nvPicPr>
                      <p:cNvPr id="38914" name="Object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94872" y="1685925"/>
                        <a:ext cx="3609975" cy="603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7"/>
          <p:cNvGraphicFramePr>
            <a:graphicFrameLocks noChangeAspect="1"/>
          </p:cNvGraphicFramePr>
          <p:nvPr>
            <p:extLst>
              <p:ext uri="{D42A27DB-BD31-4B8C-83A1-F6EECF244321}">
                <p14:modId xmlns:p14="http://schemas.microsoft.com/office/powerpoint/2010/main" val="3024532065"/>
              </p:ext>
            </p:extLst>
          </p:nvPr>
        </p:nvGraphicFramePr>
        <p:xfrm>
          <a:off x="2545672" y="3862312"/>
          <a:ext cx="1790700" cy="317500"/>
        </p:xfrm>
        <a:graphic>
          <a:graphicData uri="http://schemas.openxmlformats.org/presentationml/2006/ole">
            <mc:AlternateContent xmlns:mc="http://schemas.openxmlformats.org/markup-compatibility/2006">
              <mc:Choice xmlns:v="urn:schemas-microsoft-com:vml" Requires="v">
                <p:oleObj spid="_x0000_s40245" name="公式" r:id="rId6" imgW="1218671" imgH="215806" progId="Equation.3">
                  <p:embed/>
                </p:oleObj>
              </mc:Choice>
              <mc:Fallback>
                <p:oleObj name="公式" r:id="rId6" imgW="1218671" imgH="215806" progId="Equation.3">
                  <p:embed/>
                  <p:pic>
                    <p:nvPicPr>
                      <p:cNvPr id="38915"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45672" y="3862312"/>
                        <a:ext cx="1790700"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 name="TextBox 7"/>
          <p:cNvSpPr txBox="1">
            <a:spLocks noChangeArrowheads="1"/>
          </p:cNvSpPr>
          <p:nvPr/>
        </p:nvSpPr>
        <p:spPr bwMode="auto">
          <a:xfrm>
            <a:off x="1006142" y="4330733"/>
            <a:ext cx="1483746"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latin typeface="+mn-ea"/>
                <a:ea typeface="+mn-ea"/>
              </a:rPr>
              <a:t>验证计算有</a:t>
            </a:r>
          </a:p>
        </p:txBody>
      </p:sp>
      <p:graphicFrame>
        <p:nvGraphicFramePr>
          <p:cNvPr id="7" name="Object 8"/>
          <p:cNvGraphicFramePr>
            <a:graphicFrameLocks noChangeAspect="1"/>
          </p:cNvGraphicFramePr>
          <p:nvPr>
            <p:extLst>
              <p:ext uri="{D42A27DB-BD31-4B8C-83A1-F6EECF244321}">
                <p14:modId xmlns:p14="http://schemas.microsoft.com/office/powerpoint/2010/main" val="1367414137"/>
              </p:ext>
            </p:extLst>
          </p:nvPr>
        </p:nvGraphicFramePr>
        <p:xfrm>
          <a:off x="2489888" y="2446929"/>
          <a:ext cx="4457700" cy="728662"/>
        </p:xfrm>
        <a:graphic>
          <a:graphicData uri="http://schemas.openxmlformats.org/presentationml/2006/ole">
            <mc:AlternateContent xmlns:mc="http://schemas.openxmlformats.org/markup-compatibility/2006">
              <mc:Choice xmlns:v="urn:schemas-microsoft-com:vml" Requires="v">
                <p:oleObj spid="_x0000_s40246" name="Equation" r:id="rId8" imgW="3949560" imgH="647640" progId="Equation.DSMT4">
                  <p:embed/>
                </p:oleObj>
              </mc:Choice>
              <mc:Fallback>
                <p:oleObj name="Equation" r:id="rId8" imgW="3949560" imgH="647640" progId="Equation.DSMT4">
                  <p:embed/>
                  <p:pic>
                    <p:nvPicPr>
                      <p:cNvPr id="38916" name="Object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89888" y="2446929"/>
                        <a:ext cx="4457700" cy="728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10"/>
          <p:cNvGraphicFramePr>
            <a:graphicFrameLocks noChangeAspect="1"/>
          </p:cNvGraphicFramePr>
          <p:nvPr>
            <p:extLst>
              <p:ext uri="{D42A27DB-BD31-4B8C-83A1-F6EECF244321}">
                <p14:modId xmlns:p14="http://schemas.microsoft.com/office/powerpoint/2010/main" val="1372842656"/>
              </p:ext>
            </p:extLst>
          </p:nvPr>
        </p:nvGraphicFramePr>
        <p:xfrm>
          <a:off x="4777697" y="4626687"/>
          <a:ext cx="792163" cy="357187"/>
        </p:xfrm>
        <a:graphic>
          <a:graphicData uri="http://schemas.openxmlformats.org/presentationml/2006/ole">
            <mc:AlternateContent xmlns:mc="http://schemas.openxmlformats.org/markup-compatibility/2006">
              <mc:Choice xmlns:v="urn:schemas-microsoft-com:vml" Requires="v">
                <p:oleObj spid="_x0000_s40247" name="公式" r:id="rId10" imgW="393480" imgH="177480" progId="Equations">
                  <p:embed/>
                </p:oleObj>
              </mc:Choice>
              <mc:Fallback>
                <p:oleObj name="公式" r:id="rId10" imgW="393480" imgH="177480" progId="Equations">
                  <p:embed/>
                  <p:pic>
                    <p:nvPicPr>
                      <p:cNvPr id="38917" name="Object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77697" y="4626687"/>
                        <a:ext cx="792163" cy="357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11"/>
          <p:cNvGraphicFramePr>
            <a:graphicFrameLocks noChangeAspect="1"/>
          </p:cNvGraphicFramePr>
          <p:nvPr>
            <p:extLst>
              <p:ext uri="{D42A27DB-BD31-4B8C-83A1-F6EECF244321}">
                <p14:modId xmlns:p14="http://schemas.microsoft.com/office/powerpoint/2010/main" val="1262669450"/>
              </p:ext>
            </p:extLst>
          </p:nvPr>
        </p:nvGraphicFramePr>
        <p:xfrm>
          <a:off x="2545672" y="4663199"/>
          <a:ext cx="1754188" cy="360363"/>
        </p:xfrm>
        <a:graphic>
          <a:graphicData uri="http://schemas.openxmlformats.org/presentationml/2006/ole">
            <mc:AlternateContent xmlns:mc="http://schemas.openxmlformats.org/markup-compatibility/2006">
              <mc:Choice xmlns:v="urn:schemas-microsoft-com:vml" Requires="v">
                <p:oleObj spid="_x0000_s40248" name="公式" r:id="rId12" imgW="863280" imgH="177480" progId="Equations">
                  <p:embed/>
                </p:oleObj>
              </mc:Choice>
              <mc:Fallback>
                <p:oleObj name="公式" r:id="rId12" imgW="863280" imgH="177480" progId="Equations">
                  <p:embed/>
                  <p:pic>
                    <p:nvPicPr>
                      <p:cNvPr id="38918" name="Object 1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545672" y="4663199"/>
                        <a:ext cx="1754188" cy="360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10" name="直接箭头连接符 9"/>
          <p:cNvCxnSpPr/>
          <p:nvPr/>
        </p:nvCxnSpPr>
        <p:spPr>
          <a:xfrm>
            <a:off x="4345897" y="4807662"/>
            <a:ext cx="360363" cy="0"/>
          </a:xfrm>
          <a:prstGeom prst="straightConnector1">
            <a:avLst/>
          </a:prstGeom>
          <a:ln>
            <a:solidFill>
              <a:srgbClr val="510ED8"/>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1" name="Object 7"/>
          <p:cNvGraphicFramePr>
            <a:graphicFrameLocks noChangeAspect="1"/>
          </p:cNvGraphicFramePr>
          <p:nvPr>
            <p:extLst>
              <p:ext uri="{D42A27DB-BD31-4B8C-83A1-F6EECF244321}">
                <p14:modId xmlns:p14="http://schemas.microsoft.com/office/powerpoint/2010/main" val="997296327"/>
              </p:ext>
            </p:extLst>
          </p:nvPr>
        </p:nvGraphicFramePr>
        <p:xfrm>
          <a:off x="2545672" y="5148974"/>
          <a:ext cx="1157288" cy="306387"/>
        </p:xfrm>
        <a:graphic>
          <a:graphicData uri="http://schemas.openxmlformats.org/presentationml/2006/ole">
            <mc:AlternateContent xmlns:mc="http://schemas.openxmlformats.org/markup-compatibility/2006">
              <mc:Choice xmlns:v="urn:schemas-microsoft-com:vml" Requires="v">
                <p:oleObj spid="_x0000_s40249" name="Equation" r:id="rId14" imgW="1054080" imgH="279360" progId="Equation.DSMT4">
                  <p:embed/>
                </p:oleObj>
              </mc:Choice>
              <mc:Fallback>
                <p:oleObj name="Equation" r:id="rId14" imgW="1054080" imgH="279360" progId="Equation.DSMT4">
                  <p:embed/>
                  <p:pic>
                    <p:nvPicPr>
                      <p:cNvPr id="38919" name="Object 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545672" y="5148974"/>
                        <a:ext cx="1157288" cy="306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Object 13"/>
          <p:cNvGraphicFramePr>
            <a:graphicFrameLocks noChangeAspect="1"/>
          </p:cNvGraphicFramePr>
          <p:nvPr>
            <p:extLst>
              <p:ext uri="{D42A27DB-BD31-4B8C-83A1-F6EECF244321}">
                <p14:modId xmlns:p14="http://schemas.microsoft.com/office/powerpoint/2010/main" val="621789732"/>
              </p:ext>
            </p:extLst>
          </p:nvPr>
        </p:nvGraphicFramePr>
        <p:xfrm>
          <a:off x="2545672" y="3379316"/>
          <a:ext cx="4829175" cy="304800"/>
        </p:xfrm>
        <a:graphic>
          <a:graphicData uri="http://schemas.openxmlformats.org/presentationml/2006/ole">
            <mc:AlternateContent xmlns:mc="http://schemas.openxmlformats.org/markup-compatibility/2006">
              <mc:Choice xmlns:v="urn:schemas-microsoft-com:vml" Requires="v">
                <p:oleObj spid="_x0000_s40250" name="Equation" r:id="rId16" imgW="4431960" imgH="279360" progId="Equation.DSMT4">
                  <p:embed/>
                </p:oleObj>
              </mc:Choice>
              <mc:Fallback>
                <p:oleObj name="Equation" r:id="rId16" imgW="4431960" imgH="279360" progId="Equation.DSMT4">
                  <p:embed/>
                  <p:pic>
                    <p:nvPicPr>
                      <p:cNvPr id="38920" name="Object 1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545672" y="3379316"/>
                        <a:ext cx="4829175"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 name="Object 9"/>
          <p:cNvGraphicFramePr>
            <a:graphicFrameLocks noChangeAspect="1"/>
          </p:cNvGraphicFramePr>
          <p:nvPr>
            <p:extLst>
              <p:ext uri="{D42A27DB-BD31-4B8C-83A1-F6EECF244321}">
                <p14:modId xmlns:p14="http://schemas.microsoft.com/office/powerpoint/2010/main" val="1649514974"/>
              </p:ext>
            </p:extLst>
          </p:nvPr>
        </p:nvGraphicFramePr>
        <p:xfrm>
          <a:off x="2577422" y="5580774"/>
          <a:ext cx="2574925" cy="347663"/>
        </p:xfrm>
        <a:graphic>
          <a:graphicData uri="http://schemas.openxmlformats.org/presentationml/2006/ole">
            <mc:AlternateContent xmlns:mc="http://schemas.openxmlformats.org/markup-compatibility/2006">
              <mc:Choice xmlns:v="urn:schemas-microsoft-com:vml" Requires="v">
                <p:oleObj spid="_x0000_s40251" name="Equation" r:id="rId18" imgW="2070000" imgH="279360" progId="Equation.DSMT4">
                  <p:embed/>
                </p:oleObj>
              </mc:Choice>
              <mc:Fallback>
                <p:oleObj name="Equation" r:id="rId18" imgW="2070000" imgH="279360" progId="Equation.DSMT4">
                  <p:embed/>
                  <p:pic>
                    <p:nvPicPr>
                      <p:cNvPr id="38921" name="Object 9"/>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577422" y="5580774"/>
                        <a:ext cx="2574925" cy="347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 name="Object 10"/>
          <p:cNvGraphicFramePr>
            <a:graphicFrameLocks noChangeAspect="1"/>
          </p:cNvGraphicFramePr>
          <p:nvPr>
            <p:extLst>
              <p:ext uri="{D42A27DB-BD31-4B8C-83A1-F6EECF244321}">
                <p14:modId xmlns:p14="http://schemas.microsoft.com/office/powerpoint/2010/main" val="3228623482"/>
              </p:ext>
            </p:extLst>
          </p:nvPr>
        </p:nvGraphicFramePr>
        <p:xfrm>
          <a:off x="2545672" y="6052261"/>
          <a:ext cx="1939925" cy="449263"/>
        </p:xfrm>
        <a:graphic>
          <a:graphicData uri="http://schemas.openxmlformats.org/presentationml/2006/ole">
            <mc:AlternateContent xmlns:mc="http://schemas.openxmlformats.org/markup-compatibility/2006">
              <mc:Choice xmlns:v="urn:schemas-microsoft-com:vml" Requires="v">
                <p:oleObj spid="_x0000_s40252" name="公式" r:id="rId20" imgW="1041120" imgH="241200" progId="Equations">
                  <p:embed/>
                </p:oleObj>
              </mc:Choice>
              <mc:Fallback>
                <p:oleObj name="公式" r:id="rId20" imgW="1041120" imgH="241200" progId="Equations">
                  <p:embed/>
                  <p:pic>
                    <p:nvPicPr>
                      <p:cNvPr id="38922" name="Object 10"/>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545672" y="6052261"/>
                        <a:ext cx="1939925" cy="449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5" name="组合 1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2C6F1ABD-B6A7-48D1-9AE4-92D178CCC02F}"/>
              </a:ext>
            </a:extLst>
          </p:cNvPr>
          <p:cNvGrpSpPr>
            <a:grpSpLocks noChangeAspect="1"/>
          </p:cNvGrpSpPr>
          <p:nvPr/>
        </p:nvGrpSpPr>
        <p:grpSpPr>
          <a:xfrm>
            <a:off x="7857669" y="4179812"/>
            <a:ext cx="2322392" cy="2309888"/>
            <a:chOff x="3884613" y="1216025"/>
            <a:chExt cx="4422776" cy="4398963"/>
          </a:xfrm>
        </p:grpSpPr>
        <p:sp>
          <p:nvSpPr>
            <p:cNvPr id="16" name="íṡľíḍe">
              <a:extLst>
                <a:ext uri="{FF2B5EF4-FFF2-40B4-BE49-F238E27FC236}">
                  <a16:creationId xmlns:a16="http://schemas.microsoft.com/office/drawing/2014/main" id="{C098FE95-8D92-4C0B-939F-08C46A6939CA}"/>
                </a:ext>
              </a:extLst>
            </p:cNvPr>
            <p:cNvSpPr/>
            <p:nvPr/>
          </p:nvSpPr>
          <p:spPr bwMode="auto">
            <a:xfrm>
              <a:off x="3884613" y="3641725"/>
              <a:ext cx="3875088" cy="987425"/>
            </a:xfrm>
            <a:prstGeom prst="rect">
              <a:avLst/>
            </a:prstGeom>
            <a:solidFill>
              <a:srgbClr val="E8363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 name="ïś1îḑè">
              <a:extLst>
                <a:ext uri="{FF2B5EF4-FFF2-40B4-BE49-F238E27FC236}">
                  <a16:creationId xmlns:a16="http://schemas.microsoft.com/office/drawing/2014/main" id="{0D44E892-1271-4C74-965E-DD3DA9E9893A}"/>
                </a:ext>
              </a:extLst>
            </p:cNvPr>
            <p:cNvSpPr/>
            <p:nvPr/>
          </p:nvSpPr>
          <p:spPr bwMode="auto">
            <a:xfrm>
              <a:off x="4379913" y="3641725"/>
              <a:ext cx="279400" cy="987425"/>
            </a:xfrm>
            <a:prstGeom prst="rect">
              <a:avLst/>
            </a:prstGeom>
            <a:solidFill>
              <a:srgbClr val="F4C39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 name="ísļíḍè">
              <a:extLst>
                <a:ext uri="{FF2B5EF4-FFF2-40B4-BE49-F238E27FC236}">
                  <a16:creationId xmlns:a16="http://schemas.microsoft.com/office/drawing/2014/main" id="{8BE15D2A-8A44-4656-B05F-AB564B7EAD7C}"/>
                </a:ext>
              </a:extLst>
            </p:cNvPr>
            <p:cNvSpPr/>
            <p:nvPr/>
          </p:nvSpPr>
          <p:spPr bwMode="auto">
            <a:xfrm>
              <a:off x="4833938" y="3641725"/>
              <a:ext cx="2111375" cy="987425"/>
            </a:xfrm>
            <a:prstGeom prst="rect">
              <a:avLst/>
            </a:prstGeom>
            <a:solidFill>
              <a:srgbClr val="F4C39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 name="işľidê">
              <a:extLst>
                <a:ext uri="{FF2B5EF4-FFF2-40B4-BE49-F238E27FC236}">
                  <a16:creationId xmlns:a16="http://schemas.microsoft.com/office/drawing/2014/main" id="{82FA1E33-99F7-4C09-9D9D-3C8C1DEF5E1F}"/>
                </a:ext>
              </a:extLst>
            </p:cNvPr>
            <p:cNvSpPr/>
            <p:nvPr/>
          </p:nvSpPr>
          <p:spPr bwMode="auto">
            <a:xfrm>
              <a:off x="5046663" y="3962400"/>
              <a:ext cx="976313" cy="333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 name="ïṩļiḋe">
              <a:extLst>
                <a:ext uri="{FF2B5EF4-FFF2-40B4-BE49-F238E27FC236}">
                  <a16:creationId xmlns:a16="http://schemas.microsoft.com/office/drawing/2014/main" id="{674CA660-D49C-45B8-852F-60AC02C1FFA1}"/>
                </a:ext>
              </a:extLst>
            </p:cNvPr>
            <p:cNvSpPr/>
            <p:nvPr/>
          </p:nvSpPr>
          <p:spPr bwMode="auto">
            <a:xfrm>
              <a:off x="4432301" y="4629150"/>
              <a:ext cx="3875088" cy="985838"/>
            </a:xfrm>
            <a:prstGeom prst="rect">
              <a:avLst/>
            </a:prstGeom>
            <a:solidFill>
              <a:srgbClr val="27AAE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 name="ïṩḻíḍê">
              <a:extLst>
                <a:ext uri="{FF2B5EF4-FFF2-40B4-BE49-F238E27FC236}">
                  <a16:creationId xmlns:a16="http://schemas.microsoft.com/office/drawing/2014/main" id="{9EFFC799-F0C9-4518-B2E4-CA9FA2632F75}"/>
                </a:ext>
              </a:extLst>
            </p:cNvPr>
            <p:cNvSpPr/>
            <p:nvPr/>
          </p:nvSpPr>
          <p:spPr bwMode="auto">
            <a:xfrm>
              <a:off x="4940301" y="4629150"/>
              <a:ext cx="280988" cy="985838"/>
            </a:xfrm>
            <a:prstGeom prst="rect">
              <a:avLst/>
            </a:prstGeom>
            <a:solidFill>
              <a:srgbClr val="594A4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 name="ísḻïďè">
              <a:extLst>
                <a:ext uri="{FF2B5EF4-FFF2-40B4-BE49-F238E27FC236}">
                  <a16:creationId xmlns:a16="http://schemas.microsoft.com/office/drawing/2014/main" id="{E683BCE1-059B-4035-B50E-AFACC7A591E6}"/>
                </a:ext>
              </a:extLst>
            </p:cNvPr>
            <p:cNvSpPr/>
            <p:nvPr/>
          </p:nvSpPr>
          <p:spPr bwMode="auto">
            <a:xfrm>
              <a:off x="5394326" y="4629150"/>
              <a:ext cx="2098675" cy="985838"/>
            </a:xfrm>
            <a:prstGeom prst="rect">
              <a:avLst/>
            </a:prstGeom>
            <a:solidFill>
              <a:srgbClr val="594A4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 name="iSľîḑè">
              <a:extLst>
                <a:ext uri="{FF2B5EF4-FFF2-40B4-BE49-F238E27FC236}">
                  <a16:creationId xmlns:a16="http://schemas.microsoft.com/office/drawing/2014/main" id="{186B530F-2402-43A7-B0B5-71D5EDA523F2}"/>
                </a:ext>
              </a:extLst>
            </p:cNvPr>
            <p:cNvSpPr/>
            <p:nvPr/>
          </p:nvSpPr>
          <p:spPr bwMode="auto">
            <a:xfrm>
              <a:off x="5608638" y="4948238"/>
              <a:ext cx="962025" cy="333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4" name="iṡḻïdê">
              <a:extLst>
                <a:ext uri="{FF2B5EF4-FFF2-40B4-BE49-F238E27FC236}">
                  <a16:creationId xmlns:a16="http://schemas.microsoft.com/office/drawing/2014/main" id="{FF7C4EB1-70E2-49BA-9A4E-7EA800AD6CC1}"/>
                </a:ext>
              </a:extLst>
            </p:cNvPr>
            <p:cNvSpPr/>
            <p:nvPr/>
          </p:nvSpPr>
          <p:spPr bwMode="auto">
            <a:xfrm>
              <a:off x="4271963" y="1216025"/>
              <a:ext cx="3914775" cy="2425700"/>
            </a:xfrm>
            <a:prstGeom prst="rect">
              <a:avLst/>
            </a:prstGeom>
            <a:solidFill>
              <a:srgbClr val="51748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 name="ïṩlîḑe">
              <a:extLst>
                <a:ext uri="{FF2B5EF4-FFF2-40B4-BE49-F238E27FC236}">
                  <a16:creationId xmlns:a16="http://schemas.microsoft.com/office/drawing/2014/main" id="{E6912F6F-CA43-4F9A-A511-981A4B731640}"/>
                </a:ext>
              </a:extLst>
            </p:cNvPr>
            <p:cNvSpPr/>
            <p:nvPr/>
          </p:nvSpPr>
          <p:spPr bwMode="auto">
            <a:xfrm>
              <a:off x="4271963" y="1216025"/>
              <a:ext cx="3914775"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 name="îš1ïḑe">
              <a:extLst>
                <a:ext uri="{FF2B5EF4-FFF2-40B4-BE49-F238E27FC236}">
                  <a16:creationId xmlns:a16="http://schemas.microsoft.com/office/drawing/2014/main" id="{29324347-B4E0-4702-8959-68314028A3A5}"/>
                </a:ext>
              </a:extLst>
            </p:cNvPr>
            <p:cNvSpPr/>
            <p:nvPr/>
          </p:nvSpPr>
          <p:spPr bwMode="auto">
            <a:xfrm>
              <a:off x="4498976" y="1216025"/>
              <a:ext cx="3460750" cy="2319338"/>
            </a:xfrm>
            <a:custGeom>
              <a:avLst/>
              <a:gdLst>
                <a:gd name="T0" fmla="*/ 2180 w 2180"/>
                <a:gd name="T1" fmla="*/ 1461 h 1461"/>
                <a:gd name="T2" fmla="*/ 1086 w 2180"/>
                <a:gd name="T3" fmla="*/ 1461 h 1461"/>
                <a:gd name="T4" fmla="*/ 0 w 2180"/>
                <a:gd name="T5" fmla="*/ 1461 h 1461"/>
                <a:gd name="T6" fmla="*/ 0 w 2180"/>
                <a:gd name="T7" fmla="*/ 0 h 1461"/>
                <a:gd name="T8" fmla="*/ 2180 w 2180"/>
                <a:gd name="T9" fmla="*/ 0 h 1461"/>
                <a:gd name="T10" fmla="*/ 2180 w 2180"/>
                <a:gd name="T11" fmla="*/ 1461 h 1461"/>
              </a:gdLst>
              <a:ahLst/>
              <a:cxnLst>
                <a:cxn ang="0">
                  <a:pos x="T0" y="T1"/>
                </a:cxn>
                <a:cxn ang="0">
                  <a:pos x="T2" y="T3"/>
                </a:cxn>
                <a:cxn ang="0">
                  <a:pos x="T4" y="T5"/>
                </a:cxn>
                <a:cxn ang="0">
                  <a:pos x="T6" y="T7"/>
                </a:cxn>
                <a:cxn ang="0">
                  <a:pos x="T8" y="T9"/>
                </a:cxn>
                <a:cxn ang="0">
                  <a:pos x="T10" y="T11"/>
                </a:cxn>
              </a:cxnLst>
              <a:rect l="0" t="0" r="r" b="b"/>
              <a:pathLst>
                <a:path w="2180" h="1461">
                  <a:moveTo>
                    <a:pt x="2180" y="1461"/>
                  </a:moveTo>
                  <a:lnTo>
                    <a:pt x="1086" y="1461"/>
                  </a:lnTo>
                  <a:lnTo>
                    <a:pt x="0" y="1461"/>
                  </a:lnTo>
                  <a:lnTo>
                    <a:pt x="0" y="0"/>
                  </a:lnTo>
                  <a:lnTo>
                    <a:pt x="2180" y="0"/>
                  </a:lnTo>
                  <a:lnTo>
                    <a:pt x="2180" y="14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íşļîďè">
              <a:extLst>
                <a:ext uri="{FF2B5EF4-FFF2-40B4-BE49-F238E27FC236}">
                  <a16:creationId xmlns:a16="http://schemas.microsoft.com/office/drawing/2014/main" id="{F3494DEE-BF99-4FDB-B190-FF64666AEBC1}"/>
                </a:ext>
              </a:extLst>
            </p:cNvPr>
            <p:cNvSpPr/>
            <p:nvPr/>
          </p:nvSpPr>
          <p:spPr bwMode="auto">
            <a:xfrm>
              <a:off x="4498976" y="1216025"/>
              <a:ext cx="3460750" cy="2319338"/>
            </a:xfrm>
            <a:custGeom>
              <a:avLst/>
              <a:gdLst>
                <a:gd name="T0" fmla="*/ 2180 w 2180"/>
                <a:gd name="T1" fmla="*/ 1461 h 1461"/>
                <a:gd name="T2" fmla="*/ 1086 w 2180"/>
                <a:gd name="T3" fmla="*/ 1461 h 1461"/>
                <a:gd name="T4" fmla="*/ 0 w 2180"/>
                <a:gd name="T5" fmla="*/ 1461 h 1461"/>
                <a:gd name="T6" fmla="*/ 0 w 2180"/>
                <a:gd name="T7" fmla="*/ 0 h 1461"/>
                <a:gd name="T8" fmla="*/ 2180 w 2180"/>
                <a:gd name="T9" fmla="*/ 0 h 1461"/>
                <a:gd name="T10" fmla="*/ 2180 w 2180"/>
                <a:gd name="T11" fmla="*/ 1461 h 1461"/>
              </a:gdLst>
              <a:ahLst/>
              <a:cxnLst>
                <a:cxn ang="0">
                  <a:pos x="T0" y="T1"/>
                </a:cxn>
                <a:cxn ang="0">
                  <a:pos x="T2" y="T3"/>
                </a:cxn>
                <a:cxn ang="0">
                  <a:pos x="T4" y="T5"/>
                </a:cxn>
                <a:cxn ang="0">
                  <a:pos x="T6" y="T7"/>
                </a:cxn>
                <a:cxn ang="0">
                  <a:pos x="T8" y="T9"/>
                </a:cxn>
                <a:cxn ang="0">
                  <a:pos x="T10" y="T11"/>
                </a:cxn>
              </a:cxnLst>
              <a:rect l="0" t="0" r="r" b="b"/>
              <a:pathLst>
                <a:path w="2180" h="1461">
                  <a:moveTo>
                    <a:pt x="2180" y="1461"/>
                  </a:moveTo>
                  <a:lnTo>
                    <a:pt x="1086" y="1461"/>
                  </a:lnTo>
                  <a:lnTo>
                    <a:pt x="0" y="1461"/>
                  </a:lnTo>
                  <a:lnTo>
                    <a:pt x="0" y="0"/>
                  </a:lnTo>
                  <a:lnTo>
                    <a:pt x="2180" y="0"/>
                  </a:lnTo>
                  <a:lnTo>
                    <a:pt x="2180" y="146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íśḻïde">
              <a:extLst>
                <a:ext uri="{FF2B5EF4-FFF2-40B4-BE49-F238E27FC236}">
                  <a16:creationId xmlns:a16="http://schemas.microsoft.com/office/drawing/2014/main" id="{1F333880-C7AE-4951-8CBC-9CBE36875829}"/>
                </a:ext>
              </a:extLst>
            </p:cNvPr>
            <p:cNvSpPr/>
            <p:nvPr/>
          </p:nvSpPr>
          <p:spPr bwMode="auto">
            <a:xfrm>
              <a:off x="6397626" y="2735263"/>
              <a:ext cx="387350" cy="1081088"/>
            </a:xfrm>
            <a:custGeom>
              <a:avLst/>
              <a:gdLst>
                <a:gd name="T0" fmla="*/ 244 w 244"/>
                <a:gd name="T1" fmla="*/ 681 h 681"/>
                <a:gd name="T2" fmla="*/ 117 w 244"/>
                <a:gd name="T3" fmla="*/ 613 h 681"/>
                <a:gd name="T4" fmla="*/ 0 w 244"/>
                <a:gd name="T5" fmla="*/ 681 h 681"/>
                <a:gd name="T6" fmla="*/ 0 w 244"/>
                <a:gd name="T7" fmla="*/ 0 h 681"/>
                <a:gd name="T8" fmla="*/ 244 w 244"/>
                <a:gd name="T9" fmla="*/ 0 h 681"/>
                <a:gd name="T10" fmla="*/ 244 w 244"/>
                <a:gd name="T11" fmla="*/ 681 h 681"/>
              </a:gdLst>
              <a:ahLst/>
              <a:cxnLst>
                <a:cxn ang="0">
                  <a:pos x="T0" y="T1"/>
                </a:cxn>
                <a:cxn ang="0">
                  <a:pos x="T2" y="T3"/>
                </a:cxn>
                <a:cxn ang="0">
                  <a:pos x="T4" y="T5"/>
                </a:cxn>
                <a:cxn ang="0">
                  <a:pos x="T6" y="T7"/>
                </a:cxn>
                <a:cxn ang="0">
                  <a:pos x="T8" y="T9"/>
                </a:cxn>
                <a:cxn ang="0">
                  <a:pos x="T10" y="T11"/>
                </a:cxn>
              </a:cxnLst>
              <a:rect l="0" t="0" r="r" b="b"/>
              <a:pathLst>
                <a:path w="244" h="681">
                  <a:moveTo>
                    <a:pt x="244" y="681"/>
                  </a:moveTo>
                  <a:lnTo>
                    <a:pt x="117" y="613"/>
                  </a:lnTo>
                  <a:lnTo>
                    <a:pt x="0" y="681"/>
                  </a:lnTo>
                  <a:lnTo>
                    <a:pt x="0" y="0"/>
                  </a:lnTo>
                  <a:lnTo>
                    <a:pt x="244" y="0"/>
                  </a:lnTo>
                  <a:lnTo>
                    <a:pt x="244" y="681"/>
                  </a:lnTo>
                  <a:close/>
                </a:path>
              </a:pathLst>
            </a:custGeom>
            <a:solidFill>
              <a:srgbClr val="E836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íśḻiďê">
              <a:extLst>
                <a:ext uri="{FF2B5EF4-FFF2-40B4-BE49-F238E27FC236}">
                  <a16:creationId xmlns:a16="http://schemas.microsoft.com/office/drawing/2014/main" id="{7902316E-2D67-4990-9BB1-37C2AFE7BAE4}"/>
                </a:ext>
              </a:extLst>
            </p:cNvPr>
            <p:cNvSpPr/>
            <p:nvPr/>
          </p:nvSpPr>
          <p:spPr bwMode="auto">
            <a:xfrm>
              <a:off x="6397626" y="2735263"/>
              <a:ext cx="387350" cy="1081088"/>
            </a:xfrm>
            <a:custGeom>
              <a:avLst/>
              <a:gdLst>
                <a:gd name="T0" fmla="*/ 244 w 244"/>
                <a:gd name="T1" fmla="*/ 681 h 681"/>
                <a:gd name="T2" fmla="*/ 117 w 244"/>
                <a:gd name="T3" fmla="*/ 613 h 681"/>
                <a:gd name="T4" fmla="*/ 0 w 244"/>
                <a:gd name="T5" fmla="*/ 681 h 681"/>
                <a:gd name="T6" fmla="*/ 0 w 244"/>
                <a:gd name="T7" fmla="*/ 0 h 681"/>
                <a:gd name="T8" fmla="*/ 244 w 244"/>
                <a:gd name="T9" fmla="*/ 0 h 681"/>
                <a:gd name="T10" fmla="*/ 244 w 244"/>
                <a:gd name="T11" fmla="*/ 681 h 681"/>
              </a:gdLst>
              <a:ahLst/>
              <a:cxnLst>
                <a:cxn ang="0">
                  <a:pos x="T0" y="T1"/>
                </a:cxn>
                <a:cxn ang="0">
                  <a:pos x="T2" y="T3"/>
                </a:cxn>
                <a:cxn ang="0">
                  <a:pos x="T4" y="T5"/>
                </a:cxn>
                <a:cxn ang="0">
                  <a:pos x="T6" y="T7"/>
                </a:cxn>
                <a:cxn ang="0">
                  <a:pos x="T8" y="T9"/>
                </a:cxn>
                <a:cxn ang="0">
                  <a:pos x="T10" y="T11"/>
                </a:cxn>
              </a:cxnLst>
              <a:rect l="0" t="0" r="r" b="b"/>
              <a:pathLst>
                <a:path w="244" h="681">
                  <a:moveTo>
                    <a:pt x="244" y="681"/>
                  </a:moveTo>
                  <a:lnTo>
                    <a:pt x="117" y="613"/>
                  </a:lnTo>
                  <a:lnTo>
                    <a:pt x="0" y="681"/>
                  </a:lnTo>
                  <a:lnTo>
                    <a:pt x="0" y="0"/>
                  </a:lnTo>
                  <a:lnTo>
                    <a:pt x="244" y="0"/>
                  </a:lnTo>
                  <a:lnTo>
                    <a:pt x="244" y="68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i$liḍe">
              <a:extLst>
                <a:ext uri="{FF2B5EF4-FFF2-40B4-BE49-F238E27FC236}">
                  <a16:creationId xmlns:a16="http://schemas.microsoft.com/office/drawing/2014/main" id="{5E73EAF0-7321-4A58-8EB4-C79A97C6DC36}"/>
                </a:ext>
              </a:extLst>
            </p:cNvPr>
            <p:cNvSpPr/>
            <p:nvPr/>
          </p:nvSpPr>
          <p:spPr bwMode="auto">
            <a:xfrm>
              <a:off x="4619626" y="1216025"/>
              <a:ext cx="3219450" cy="2185988"/>
            </a:xfrm>
            <a:custGeom>
              <a:avLst/>
              <a:gdLst>
                <a:gd name="T0" fmla="*/ 2028 w 2028"/>
                <a:gd name="T1" fmla="*/ 1377 h 1377"/>
                <a:gd name="T2" fmla="*/ 1010 w 2028"/>
                <a:gd name="T3" fmla="*/ 1377 h 1377"/>
                <a:gd name="T4" fmla="*/ 0 w 2028"/>
                <a:gd name="T5" fmla="*/ 1377 h 1377"/>
                <a:gd name="T6" fmla="*/ 0 w 2028"/>
                <a:gd name="T7" fmla="*/ 0 h 1377"/>
                <a:gd name="T8" fmla="*/ 2028 w 2028"/>
                <a:gd name="T9" fmla="*/ 0 h 1377"/>
                <a:gd name="T10" fmla="*/ 2028 w 2028"/>
                <a:gd name="T11" fmla="*/ 1377 h 1377"/>
              </a:gdLst>
              <a:ahLst/>
              <a:cxnLst>
                <a:cxn ang="0">
                  <a:pos x="T0" y="T1"/>
                </a:cxn>
                <a:cxn ang="0">
                  <a:pos x="T2" y="T3"/>
                </a:cxn>
                <a:cxn ang="0">
                  <a:pos x="T4" y="T5"/>
                </a:cxn>
                <a:cxn ang="0">
                  <a:pos x="T6" y="T7"/>
                </a:cxn>
                <a:cxn ang="0">
                  <a:pos x="T8" y="T9"/>
                </a:cxn>
                <a:cxn ang="0">
                  <a:pos x="T10" y="T11"/>
                </a:cxn>
              </a:cxnLst>
              <a:rect l="0" t="0" r="r" b="b"/>
              <a:pathLst>
                <a:path w="2028" h="1377">
                  <a:moveTo>
                    <a:pt x="2028" y="1377"/>
                  </a:moveTo>
                  <a:lnTo>
                    <a:pt x="1010" y="1377"/>
                  </a:lnTo>
                  <a:lnTo>
                    <a:pt x="0" y="1377"/>
                  </a:lnTo>
                  <a:lnTo>
                    <a:pt x="0" y="0"/>
                  </a:lnTo>
                  <a:lnTo>
                    <a:pt x="2028" y="0"/>
                  </a:lnTo>
                  <a:lnTo>
                    <a:pt x="2028" y="1377"/>
                  </a:ln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îŝļïḋe">
              <a:extLst>
                <a:ext uri="{FF2B5EF4-FFF2-40B4-BE49-F238E27FC236}">
                  <a16:creationId xmlns:a16="http://schemas.microsoft.com/office/drawing/2014/main" id="{81979A34-F908-4310-8DEE-4EE99B2966AB}"/>
                </a:ext>
              </a:extLst>
            </p:cNvPr>
            <p:cNvSpPr/>
            <p:nvPr/>
          </p:nvSpPr>
          <p:spPr bwMode="auto">
            <a:xfrm>
              <a:off x="4619626" y="1216025"/>
              <a:ext cx="3219450" cy="2185988"/>
            </a:xfrm>
            <a:custGeom>
              <a:avLst/>
              <a:gdLst>
                <a:gd name="T0" fmla="*/ 2028 w 2028"/>
                <a:gd name="T1" fmla="*/ 1377 h 1377"/>
                <a:gd name="T2" fmla="*/ 1010 w 2028"/>
                <a:gd name="T3" fmla="*/ 1377 h 1377"/>
                <a:gd name="T4" fmla="*/ 0 w 2028"/>
                <a:gd name="T5" fmla="*/ 1377 h 1377"/>
                <a:gd name="T6" fmla="*/ 0 w 2028"/>
                <a:gd name="T7" fmla="*/ 0 h 1377"/>
                <a:gd name="T8" fmla="*/ 2028 w 2028"/>
                <a:gd name="T9" fmla="*/ 0 h 1377"/>
                <a:gd name="T10" fmla="*/ 2028 w 2028"/>
                <a:gd name="T11" fmla="*/ 1377 h 1377"/>
              </a:gdLst>
              <a:ahLst/>
              <a:cxnLst>
                <a:cxn ang="0">
                  <a:pos x="T0" y="T1"/>
                </a:cxn>
                <a:cxn ang="0">
                  <a:pos x="T2" y="T3"/>
                </a:cxn>
                <a:cxn ang="0">
                  <a:pos x="T4" y="T5"/>
                </a:cxn>
                <a:cxn ang="0">
                  <a:pos x="T6" y="T7"/>
                </a:cxn>
                <a:cxn ang="0">
                  <a:pos x="T8" y="T9"/>
                </a:cxn>
                <a:cxn ang="0">
                  <a:pos x="T10" y="T11"/>
                </a:cxn>
              </a:cxnLst>
              <a:rect l="0" t="0" r="r" b="b"/>
              <a:pathLst>
                <a:path w="2028" h="1377">
                  <a:moveTo>
                    <a:pt x="2028" y="1377"/>
                  </a:moveTo>
                  <a:lnTo>
                    <a:pt x="1010" y="1377"/>
                  </a:lnTo>
                  <a:lnTo>
                    <a:pt x="0" y="1377"/>
                  </a:lnTo>
                  <a:lnTo>
                    <a:pt x="0" y="0"/>
                  </a:lnTo>
                  <a:lnTo>
                    <a:pt x="2028" y="0"/>
                  </a:lnTo>
                  <a:lnTo>
                    <a:pt x="2028" y="137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íSľiḋé">
              <a:extLst>
                <a:ext uri="{FF2B5EF4-FFF2-40B4-BE49-F238E27FC236}">
                  <a16:creationId xmlns:a16="http://schemas.microsoft.com/office/drawing/2014/main" id="{8958A4C5-32C3-45F2-B5C5-462D27109684}"/>
                </a:ext>
              </a:extLst>
            </p:cNvPr>
            <p:cNvSpPr/>
            <p:nvPr/>
          </p:nvSpPr>
          <p:spPr bwMode="auto">
            <a:xfrm>
              <a:off x="6183313" y="3535363"/>
              <a:ext cx="79375" cy="80963"/>
            </a:xfrm>
            <a:custGeom>
              <a:avLst/>
              <a:gdLst>
                <a:gd name="T0" fmla="*/ 50 w 50"/>
                <a:gd name="T1" fmla="*/ 0 h 51"/>
                <a:gd name="T2" fmla="*/ 25 w 50"/>
                <a:gd name="T3" fmla="*/ 0 h 51"/>
                <a:gd name="T4" fmla="*/ 0 w 50"/>
                <a:gd name="T5" fmla="*/ 0 h 51"/>
                <a:gd name="T6" fmla="*/ 0 w 50"/>
                <a:gd name="T7" fmla="*/ 51 h 51"/>
                <a:gd name="T8" fmla="*/ 50 w 50"/>
                <a:gd name="T9" fmla="*/ 51 h 51"/>
                <a:gd name="T10" fmla="*/ 50 w 50"/>
                <a:gd name="T11" fmla="*/ 0 h 51"/>
              </a:gdLst>
              <a:ahLst/>
              <a:cxnLst>
                <a:cxn ang="0">
                  <a:pos x="T0" y="T1"/>
                </a:cxn>
                <a:cxn ang="0">
                  <a:pos x="T2" y="T3"/>
                </a:cxn>
                <a:cxn ang="0">
                  <a:pos x="T4" y="T5"/>
                </a:cxn>
                <a:cxn ang="0">
                  <a:pos x="T6" y="T7"/>
                </a:cxn>
                <a:cxn ang="0">
                  <a:pos x="T8" y="T9"/>
                </a:cxn>
                <a:cxn ang="0">
                  <a:pos x="T10" y="T11"/>
                </a:cxn>
              </a:cxnLst>
              <a:rect l="0" t="0" r="r" b="b"/>
              <a:pathLst>
                <a:path w="50" h="51">
                  <a:moveTo>
                    <a:pt x="50" y="0"/>
                  </a:moveTo>
                  <a:lnTo>
                    <a:pt x="25" y="0"/>
                  </a:lnTo>
                  <a:lnTo>
                    <a:pt x="0" y="0"/>
                  </a:lnTo>
                  <a:lnTo>
                    <a:pt x="0" y="51"/>
                  </a:lnTo>
                  <a:lnTo>
                    <a:pt x="50" y="51"/>
                  </a:lnTo>
                  <a:lnTo>
                    <a:pt x="50" y="0"/>
                  </a:lnTo>
                  <a:close/>
                </a:path>
              </a:pathLst>
            </a:custGeom>
            <a:solidFill>
              <a:srgbClr val="51748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ïṥľîḋê">
              <a:extLst>
                <a:ext uri="{FF2B5EF4-FFF2-40B4-BE49-F238E27FC236}">
                  <a16:creationId xmlns:a16="http://schemas.microsoft.com/office/drawing/2014/main" id="{66BAE0B4-757B-4F2A-87E3-C4E44DE79837}"/>
                </a:ext>
              </a:extLst>
            </p:cNvPr>
            <p:cNvSpPr/>
            <p:nvPr/>
          </p:nvSpPr>
          <p:spPr bwMode="auto">
            <a:xfrm>
              <a:off x="6183313" y="3535363"/>
              <a:ext cx="79375" cy="80963"/>
            </a:xfrm>
            <a:custGeom>
              <a:avLst/>
              <a:gdLst>
                <a:gd name="T0" fmla="*/ 50 w 50"/>
                <a:gd name="T1" fmla="*/ 0 h 51"/>
                <a:gd name="T2" fmla="*/ 25 w 50"/>
                <a:gd name="T3" fmla="*/ 0 h 51"/>
                <a:gd name="T4" fmla="*/ 0 w 50"/>
                <a:gd name="T5" fmla="*/ 0 h 51"/>
                <a:gd name="T6" fmla="*/ 0 w 50"/>
                <a:gd name="T7" fmla="*/ 51 h 51"/>
                <a:gd name="T8" fmla="*/ 50 w 50"/>
                <a:gd name="T9" fmla="*/ 51 h 51"/>
                <a:gd name="T10" fmla="*/ 50 w 50"/>
                <a:gd name="T11" fmla="*/ 0 h 51"/>
              </a:gdLst>
              <a:ahLst/>
              <a:cxnLst>
                <a:cxn ang="0">
                  <a:pos x="T0" y="T1"/>
                </a:cxn>
                <a:cxn ang="0">
                  <a:pos x="T2" y="T3"/>
                </a:cxn>
                <a:cxn ang="0">
                  <a:pos x="T4" y="T5"/>
                </a:cxn>
                <a:cxn ang="0">
                  <a:pos x="T6" y="T7"/>
                </a:cxn>
                <a:cxn ang="0">
                  <a:pos x="T8" y="T9"/>
                </a:cxn>
                <a:cxn ang="0">
                  <a:pos x="T10" y="T11"/>
                </a:cxn>
              </a:cxnLst>
              <a:rect l="0" t="0" r="r" b="b"/>
              <a:pathLst>
                <a:path w="50" h="51">
                  <a:moveTo>
                    <a:pt x="50" y="0"/>
                  </a:moveTo>
                  <a:lnTo>
                    <a:pt x="25" y="0"/>
                  </a:lnTo>
                  <a:lnTo>
                    <a:pt x="0" y="0"/>
                  </a:lnTo>
                  <a:lnTo>
                    <a:pt x="0" y="51"/>
                  </a:lnTo>
                  <a:lnTo>
                    <a:pt x="50" y="51"/>
                  </a:lnTo>
                  <a:lnTo>
                    <a:pt x="5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ïṧľiḋè">
              <a:extLst>
                <a:ext uri="{FF2B5EF4-FFF2-40B4-BE49-F238E27FC236}">
                  <a16:creationId xmlns:a16="http://schemas.microsoft.com/office/drawing/2014/main" id="{84185A0D-AFCF-4ED7-BC62-205812882138}"/>
                </a:ext>
              </a:extLst>
            </p:cNvPr>
            <p:cNvSpPr/>
            <p:nvPr/>
          </p:nvSpPr>
          <p:spPr bwMode="auto">
            <a:xfrm>
              <a:off x="6183313" y="3402013"/>
              <a:ext cx="79375" cy="133350"/>
            </a:xfrm>
            <a:custGeom>
              <a:avLst/>
              <a:gdLst>
                <a:gd name="T0" fmla="*/ 50 w 50"/>
                <a:gd name="T1" fmla="*/ 0 h 84"/>
                <a:gd name="T2" fmla="*/ 25 w 50"/>
                <a:gd name="T3" fmla="*/ 0 h 84"/>
                <a:gd name="T4" fmla="*/ 0 w 50"/>
                <a:gd name="T5" fmla="*/ 0 h 84"/>
                <a:gd name="T6" fmla="*/ 0 w 50"/>
                <a:gd name="T7" fmla="*/ 84 h 84"/>
                <a:gd name="T8" fmla="*/ 25 w 50"/>
                <a:gd name="T9" fmla="*/ 84 h 84"/>
                <a:gd name="T10" fmla="*/ 50 w 50"/>
                <a:gd name="T11" fmla="*/ 84 h 84"/>
                <a:gd name="T12" fmla="*/ 50 w 50"/>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50" h="84">
                  <a:moveTo>
                    <a:pt x="50" y="0"/>
                  </a:moveTo>
                  <a:lnTo>
                    <a:pt x="25" y="0"/>
                  </a:lnTo>
                  <a:lnTo>
                    <a:pt x="0" y="0"/>
                  </a:lnTo>
                  <a:lnTo>
                    <a:pt x="0" y="84"/>
                  </a:lnTo>
                  <a:lnTo>
                    <a:pt x="25" y="84"/>
                  </a:lnTo>
                  <a:lnTo>
                    <a:pt x="50" y="84"/>
                  </a:lnTo>
                  <a:lnTo>
                    <a:pt x="50" y="0"/>
                  </a:lnTo>
                  <a:close/>
                </a:path>
              </a:pathLst>
            </a:custGeom>
            <a:solidFill>
              <a:srgbClr val="CAD5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iṥ1iďè">
              <a:extLst>
                <a:ext uri="{FF2B5EF4-FFF2-40B4-BE49-F238E27FC236}">
                  <a16:creationId xmlns:a16="http://schemas.microsoft.com/office/drawing/2014/main" id="{77AD3599-2188-4C24-822B-D2C62495F5C3}"/>
                </a:ext>
              </a:extLst>
            </p:cNvPr>
            <p:cNvSpPr/>
            <p:nvPr/>
          </p:nvSpPr>
          <p:spPr bwMode="auto">
            <a:xfrm>
              <a:off x="6183313" y="3402013"/>
              <a:ext cx="79375" cy="133350"/>
            </a:xfrm>
            <a:custGeom>
              <a:avLst/>
              <a:gdLst>
                <a:gd name="T0" fmla="*/ 50 w 50"/>
                <a:gd name="T1" fmla="*/ 0 h 84"/>
                <a:gd name="T2" fmla="*/ 25 w 50"/>
                <a:gd name="T3" fmla="*/ 0 h 84"/>
                <a:gd name="T4" fmla="*/ 0 w 50"/>
                <a:gd name="T5" fmla="*/ 0 h 84"/>
                <a:gd name="T6" fmla="*/ 0 w 50"/>
                <a:gd name="T7" fmla="*/ 84 h 84"/>
                <a:gd name="T8" fmla="*/ 25 w 50"/>
                <a:gd name="T9" fmla="*/ 84 h 84"/>
                <a:gd name="T10" fmla="*/ 50 w 50"/>
                <a:gd name="T11" fmla="*/ 84 h 84"/>
                <a:gd name="T12" fmla="*/ 50 w 50"/>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50" h="84">
                  <a:moveTo>
                    <a:pt x="50" y="0"/>
                  </a:moveTo>
                  <a:lnTo>
                    <a:pt x="25" y="0"/>
                  </a:lnTo>
                  <a:lnTo>
                    <a:pt x="0" y="0"/>
                  </a:lnTo>
                  <a:lnTo>
                    <a:pt x="0" y="84"/>
                  </a:lnTo>
                  <a:lnTo>
                    <a:pt x="25" y="84"/>
                  </a:lnTo>
                  <a:lnTo>
                    <a:pt x="50" y="84"/>
                  </a:lnTo>
                  <a:lnTo>
                    <a:pt x="5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ïsľîďe">
              <a:extLst>
                <a:ext uri="{FF2B5EF4-FFF2-40B4-BE49-F238E27FC236}">
                  <a16:creationId xmlns:a16="http://schemas.microsoft.com/office/drawing/2014/main" id="{0DA1C0E7-4C4B-4740-B5A4-450229088440}"/>
                </a:ext>
              </a:extLst>
            </p:cNvPr>
            <p:cNvSpPr/>
            <p:nvPr/>
          </p:nvSpPr>
          <p:spPr bwMode="auto">
            <a:xfrm>
              <a:off x="6183313" y="1216025"/>
              <a:ext cx="79375" cy="2185988"/>
            </a:xfrm>
            <a:custGeom>
              <a:avLst/>
              <a:gdLst>
                <a:gd name="T0" fmla="*/ 50 w 50"/>
                <a:gd name="T1" fmla="*/ 0 h 1377"/>
                <a:gd name="T2" fmla="*/ 0 w 50"/>
                <a:gd name="T3" fmla="*/ 0 h 1377"/>
                <a:gd name="T4" fmla="*/ 0 w 50"/>
                <a:gd name="T5" fmla="*/ 1377 h 1377"/>
                <a:gd name="T6" fmla="*/ 25 w 50"/>
                <a:gd name="T7" fmla="*/ 1377 h 1377"/>
                <a:gd name="T8" fmla="*/ 50 w 50"/>
                <a:gd name="T9" fmla="*/ 1377 h 1377"/>
                <a:gd name="T10" fmla="*/ 50 w 50"/>
                <a:gd name="T11" fmla="*/ 0 h 1377"/>
              </a:gdLst>
              <a:ahLst/>
              <a:cxnLst>
                <a:cxn ang="0">
                  <a:pos x="T0" y="T1"/>
                </a:cxn>
                <a:cxn ang="0">
                  <a:pos x="T2" y="T3"/>
                </a:cxn>
                <a:cxn ang="0">
                  <a:pos x="T4" y="T5"/>
                </a:cxn>
                <a:cxn ang="0">
                  <a:pos x="T6" y="T7"/>
                </a:cxn>
                <a:cxn ang="0">
                  <a:pos x="T8" y="T9"/>
                </a:cxn>
                <a:cxn ang="0">
                  <a:pos x="T10" y="T11"/>
                </a:cxn>
              </a:cxnLst>
              <a:rect l="0" t="0" r="r" b="b"/>
              <a:pathLst>
                <a:path w="50" h="1377">
                  <a:moveTo>
                    <a:pt x="50" y="0"/>
                  </a:moveTo>
                  <a:lnTo>
                    <a:pt x="0" y="0"/>
                  </a:lnTo>
                  <a:lnTo>
                    <a:pt x="0" y="1377"/>
                  </a:lnTo>
                  <a:lnTo>
                    <a:pt x="25" y="1377"/>
                  </a:lnTo>
                  <a:lnTo>
                    <a:pt x="50" y="1377"/>
                  </a:lnTo>
                  <a:lnTo>
                    <a:pt x="50" y="0"/>
                  </a:lnTo>
                  <a:close/>
                </a:path>
              </a:pathLst>
            </a:custGeom>
            <a:solidFill>
              <a:srgbClr val="C1CCD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îṥḻïḑê">
              <a:extLst>
                <a:ext uri="{FF2B5EF4-FFF2-40B4-BE49-F238E27FC236}">
                  <a16:creationId xmlns:a16="http://schemas.microsoft.com/office/drawing/2014/main" id="{31CCBA8E-27DE-4613-8F33-840B763140B2}"/>
                </a:ext>
              </a:extLst>
            </p:cNvPr>
            <p:cNvSpPr/>
            <p:nvPr/>
          </p:nvSpPr>
          <p:spPr bwMode="auto">
            <a:xfrm>
              <a:off x="6183313" y="1216025"/>
              <a:ext cx="79375" cy="2185988"/>
            </a:xfrm>
            <a:custGeom>
              <a:avLst/>
              <a:gdLst>
                <a:gd name="T0" fmla="*/ 50 w 50"/>
                <a:gd name="T1" fmla="*/ 0 h 1377"/>
                <a:gd name="T2" fmla="*/ 0 w 50"/>
                <a:gd name="T3" fmla="*/ 0 h 1377"/>
                <a:gd name="T4" fmla="*/ 0 w 50"/>
                <a:gd name="T5" fmla="*/ 1377 h 1377"/>
                <a:gd name="T6" fmla="*/ 25 w 50"/>
                <a:gd name="T7" fmla="*/ 1377 h 1377"/>
                <a:gd name="T8" fmla="*/ 50 w 50"/>
                <a:gd name="T9" fmla="*/ 1377 h 1377"/>
                <a:gd name="T10" fmla="*/ 50 w 50"/>
                <a:gd name="T11" fmla="*/ 0 h 1377"/>
              </a:gdLst>
              <a:ahLst/>
              <a:cxnLst>
                <a:cxn ang="0">
                  <a:pos x="T0" y="T1"/>
                </a:cxn>
                <a:cxn ang="0">
                  <a:pos x="T2" y="T3"/>
                </a:cxn>
                <a:cxn ang="0">
                  <a:pos x="T4" y="T5"/>
                </a:cxn>
                <a:cxn ang="0">
                  <a:pos x="T6" y="T7"/>
                </a:cxn>
                <a:cxn ang="0">
                  <a:pos x="T8" y="T9"/>
                </a:cxn>
                <a:cxn ang="0">
                  <a:pos x="T10" y="T11"/>
                </a:cxn>
              </a:cxnLst>
              <a:rect l="0" t="0" r="r" b="b"/>
              <a:pathLst>
                <a:path w="50" h="1377">
                  <a:moveTo>
                    <a:pt x="50" y="0"/>
                  </a:moveTo>
                  <a:lnTo>
                    <a:pt x="0" y="0"/>
                  </a:lnTo>
                  <a:lnTo>
                    <a:pt x="0" y="1377"/>
                  </a:lnTo>
                  <a:lnTo>
                    <a:pt x="25" y="1377"/>
                  </a:lnTo>
                  <a:lnTo>
                    <a:pt x="50" y="1377"/>
                  </a:lnTo>
                  <a:lnTo>
                    <a:pt x="5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î$1íḍè">
              <a:extLst>
                <a:ext uri="{FF2B5EF4-FFF2-40B4-BE49-F238E27FC236}">
                  <a16:creationId xmlns:a16="http://schemas.microsoft.com/office/drawing/2014/main" id="{F55CA552-69EC-45E7-B386-6641B48A92B1}"/>
                </a:ext>
              </a:extLst>
            </p:cNvPr>
            <p:cNvSpPr/>
            <p:nvPr/>
          </p:nvSpPr>
          <p:spPr bwMode="auto">
            <a:xfrm>
              <a:off x="4833938" y="1416050"/>
              <a:ext cx="1228725" cy="52388"/>
            </a:xfrm>
            <a:prstGeom prst="rect">
              <a:avLst/>
            </a:prstGeom>
            <a:solidFill>
              <a:srgbClr val="C1CCD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9" name="íṩḻíḍé">
              <a:extLst>
                <a:ext uri="{FF2B5EF4-FFF2-40B4-BE49-F238E27FC236}">
                  <a16:creationId xmlns:a16="http://schemas.microsoft.com/office/drawing/2014/main" id="{BF8B589B-4C15-48BF-82E6-95DB437591DD}"/>
                </a:ext>
              </a:extLst>
            </p:cNvPr>
            <p:cNvSpPr/>
            <p:nvPr/>
          </p:nvSpPr>
          <p:spPr bwMode="auto">
            <a:xfrm>
              <a:off x="4833938" y="1416050"/>
              <a:ext cx="1228725" cy="5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0" name="îṥľíḓê">
              <a:extLst>
                <a:ext uri="{FF2B5EF4-FFF2-40B4-BE49-F238E27FC236}">
                  <a16:creationId xmlns:a16="http://schemas.microsoft.com/office/drawing/2014/main" id="{DB36C7EB-5894-44EE-A656-C9CC67387926}"/>
                </a:ext>
              </a:extLst>
            </p:cNvPr>
            <p:cNvSpPr/>
            <p:nvPr/>
          </p:nvSpPr>
          <p:spPr bwMode="auto">
            <a:xfrm>
              <a:off x="4833938" y="1762125"/>
              <a:ext cx="1228725" cy="53975"/>
            </a:xfrm>
            <a:prstGeom prst="rect">
              <a:avLst/>
            </a:prstGeom>
            <a:solidFill>
              <a:srgbClr val="C1CCD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1" name="ï$liḋe">
              <a:extLst>
                <a:ext uri="{FF2B5EF4-FFF2-40B4-BE49-F238E27FC236}">
                  <a16:creationId xmlns:a16="http://schemas.microsoft.com/office/drawing/2014/main" id="{8C208C39-961D-4682-A6C3-71243D3824C4}"/>
                </a:ext>
              </a:extLst>
            </p:cNvPr>
            <p:cNvSpPr/>
            <p:nvPr/>
          </p:nvSpPr>
          <p:spPr bwMode="auto">
            <a:xfrm>
              <a:off x="4833938" y="1762125"/>
              <a:ext cx="1228725" cy="5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2" name="i$ļiďê">
              <a:extLst>
                <a:ext uri="{FF2B5EF4-FFF2-40B4-BE49-F238E27FC236}">
                  <a16:creationId xmlns:a16="http://schemas.microsoft.com/office/drawing/2014/main" id="{1E025A2C-AB5E-4139-95A7-0632599F9241}"/>
                </a:ext>
              </a:extLst>
            </p:cNvPr>
            <p:cNvSpPr/>
            <p:nvPr/>
          </p:nvSpPr>
          <p:spPr bwMode="auto">
            <a:xfrm>
              <a:off x="4833938" y="2109788"/>
              <a:ext cx="1228725" cy="52388"/>
            </a:xfrm>
            <a:prstGeom prst="rect">
              <a:avLst/>
            </a:prstGeom>
            <a:solidFill>
              <a:srgbClr val="C1CCD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3" name="ïṧlíḍe">
              <a:extLst>
                <a:ext uri="{FF2B5EF4-FFF2-40B4-BE49-F238E27FC236}">
                  <a16:creationId xmlns:a16="http://schemas.microsoft.com/office/drawing/2014/main" id="{68702B97-AFEC-4F8B-A84E-11EF8FFE3C74}"/>
                </a:ext>
              </a:extLst>
            </p:cNvPr>
            <p:cNvSpPr/>
            <p:nvPr/>
          </p:nvSpPr>
          <p:spPr bwMode="auto">
            <a:xfrm>
              <a:off x="4833938" y="2109788"/>
              <a:ext cx="1228725" cy="5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4" name="íṧ1ïḓè">
              <a:extLst>
                <a:ext uri="{FF2B5EF4-FFF2-40B4-BE49-F238E27FC236}">
                  <a16:creationId xmlns:a16="http://schemas.microsoft.com/office/drawing/2014/main" id="{0FBCD615-23D3-4394-BBC2-8759D6223C18}"/>
                </a:ext>
              </a:extLst>
            </p:cNvPr>
            <p:cNvSpPr/>
            <p:nvPr/>
          </p:nvSpPr>
          <p:spPr bwMode="auto">
            <a:xfrm>
              <a:off x="4833938" y="2455863"/>
              <a:ext cx="1228725" cy="53975"/>
            </a:xfrm>
            <a:prstGeom prst="rect">
              <a:avLst/>
            </a:prstGeom>
            <a:solidFill>
              <a:srgbClr val="C1CCD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5" name="íṥḷïďè">
              <a:extLst>
                <a:ext uri="{FF2B5EF4-FFF2-40B4-BE49-F238E27FC236}">
                  <a16:creationId xmlns:a16="http://schemas.microsoft.com/office/drawing/2014/main" id="{E37AD94E-A8B3-47F1-ACE8-929DD4D10ECF}"/>
                </a:ext>
              </a:extLst>
            </p:cNvPr>
            <p:cNvSpPr/>
            <p:nvPr/>
          </p:nvSpPr>
          <p:spPr bwMode="auto">
            <a:xfrm>
              <a:off x="4833938" y="2455863"/>
              <a:ext cx="1228725" cy="5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6" name="îṩḷidè">
              <a:extLst>
                <a:ext uri="{FF2B5EF4-FFF2-40B4-BE49-F238E27FC236}">
                  <a16:creationId xmlns:a16="http://schemas.microsoft.com/office/drawing/2014/main" id="{A9AC9725-3F24-4C88-8FCD-10D7299176C9}"/>
                </a:ext>
              </a:extLst>
            </p:cNvPr>
            <p:cNvSpPr/>
            <p:nvPr/>
          </p:nvSpPr>
          <p:spPr bwMode="auto">
            <a:xfrm>
              <a:off x="4833938" y="2816225"/>
              <a:ext cx="1228725" cy="39688"/>
            </a:xfrm>
            <a:prstGeom prst="rect">
              <a:avLst/>
            </a:prstGeom>
            <a:solidFill>
              <a:srgbClr val="C1CCD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7" name="ïṣḻïḋe">
              <a:extLst>
                <a:ext uri="{FF2B5EF4-FFF2-40B4-BE49-F238E27FC236}">
                  <a16:creationId xmlns:a16="http://schemas.microsoft.com/office/drawing/2014/main" id="{46A48615-91BA-4553-8C18-D16AED6FAAF2}"/>
                </a:ext>
              </a:extLst>
            </p:cNvPr>
            <p:cNvSpPr/>
            <p:nvPr/>
          </p:nvSpPr>
          <p:spPr bwMode="auto">
            <a:xfrm>
              <a:off x="4833938" y="2816225"/>
              <a:ext cx="1228725" cy="3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8" name="î$ļiḑé">
              <a:extLst>
                <a:ext uri="{FF2B5EF4-FFF2-40B4-BE49-F238E27FC236}">
                  <a16:creationId xmlns:a16="http://schemas.microsoft.com/office/drawing/2014/main" id="{25317769-FCE5-4A93-B35B-69D9368728E3}"/>
                </a:ext>
              </a:extLst>
            </p:cNvPr>
            <p:cNvSpPr/>
            <p:nvPr/>
          </p:nvSpPr>
          <p:spPr bwMode="auto">
            <a:xfrm>
              <a:off x="4833938" y="3162300"/>
              <a:ext cx="1228725" cy="39688"/>
            </a:xfrm>
            <a:prstGeom prst="rect">
              <a:avLst/>
            </a:prstGeom>
            <a:solidFill>
              <a:srgbClr val="C1CCD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9" name="îs1íďe">
              <a:extLst>
                <a:ext uri="{FF2B5EF4-FFF2-40B4-BE49-F238E27FC236}">
                  <a16:creationId xmlns:a16="http://schemas.microsoft.com/office/drawing/2014/main" id="{E550A997-3A65-44B7-819F-52479BF1505C}"/>
                </a:ext>
              </a:extLst>
            </p:cNvPr>
            <p:cNvSpPr/>
            <p:nvPr/>
          </p:nvSpPr>
          <p:spPr bwMode="auto">
            <a:xfrm>
              <a:off x="4833938" y="3162300"/>
              <a:ext cx="1228725" cy="3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0" name="î$ľïḑê">
              <a:extLst>
                <a:ext uri="{FF2B5EF4-FFF2-40B4-BE49-F238E27FC236}">
                  <a16:creationId xmlns:a16="http://schemas.microsoft.com/office/drawing/2014/main" id="{7207A56C-788C-4C3B-95F7-82003AA3A415}"/>
                </a:ext>
              </a:extLst>
            </p:cNvPr>
            <p:cNvSpPr/>
            <p:nvPr/>
          </p:nvSpPr>
          <p:spPr bwMode="auto">
            <a:xfrm>
              <a:off x="6397626" y="1416050"/>
              <a:ext cx="1228725" cy="52388"/>
            </a:xfrm>
            <a:prstGeom prst="rect">
              <a:avLst/>
            </a:prstGeom>
            <a:solidFill>
              <a:srgbClr val="C1CCD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1" name="íśliḍè">
              <a:extLst>
                <a:ext uri="{FF2B5EF4-FFF2-40B4-BE49-F238E27FC236}">
                  <a16:creationId xmlns:a16="http://schemas.microsoft.com/office/drawing/2014/main" id="{78188597-BA31-492A-B506-66882C272C0F}"/>
                </a:ext>
              </a:extLst>
            </p:cNvPr>
            <p:cNvSpPr/>
            <p:nvPr/>
          </p:nvSpPr>
          <p:spPr bwMode="auto">
            <a:xfrm>
              <a:off x="6397626" y="1416050"/>
              <a:ext cx="1228725" cy="5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2" name="iŝḷîḓê">
              <a:extLst>
                <a:ext uri="{FF2B5EF4-FFF2-40B4-BE49-F238E27FC236}">
                  <a16:creationId xmlns:a16="http://schemas.microsoft.com/office/drawing/2014/main" id="{4C9A94A4-5E43-4DE0-A145-90E9E7231287}"/>
                </a:ext>
              </a:extLst>
            </p:cNvPr>
            <p:cNvSpPr/>
            <p:nvPr/>
          </p:nvSpPr>
          <p:spPr bwMode="auto">
            <a:xfrm>
              <a:off x="6397626" y="1762125"/>
              <a:ext cx="1228725" cy="53975"/>
            </a:xfrm>
            <a:prstGeom prst="rect">
              <a:avLst/>
            </a:prstGeom>
            <a:solidFill>
              <a:srgbClr val="C1CCD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3" name="iṩľïdè">
              <a:extLst>
                <a:ext uri="{FF2B5EF4-FFF2-40B4-BE49-F238E27FC236}">
                  <a16:creationId xmlns:a16="http://schemas.microsoft.com/office/drawing/2014/main" id="{0AE281D1-0436-4E55-AFD6-743D1A9514C3}"/>
                </a:ext>
              </a:extLst>
            </p:cNvPr>
            <p:cNvSpPr/>
            <p:nvPr/>
          </p:nvSpPr>
          <p:spPr bwMode="auto">
            <a:xfrm>
              <a:off x="6397626" y="1762125"/>
              <a:ext cx="1228725" cy="5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4" name="ïṩḻiḋê">
              <a:extLst>
                <a:ext uri="{FF2B5EF4-FFF2-40B4-BE49-F238E27FC236}">
                  <a16:creationId xmlns:a16="http://schemas.microsoft.com/office/drawing/2014/main" id="{8ADCFD9B-9021-4B87-977B-CBA5504C12CE}"/>
                </a:ext>
              </a:extLst>
            </p:cNvPr>
            <p:cNvSpPr/>
            <p:nvPr/>
          </p:nvSpPr>
          <p:spPr bwMode="auto">
            <a:xfrm>
              <a:off x="6397626" y="2109788"/>
              <a:ext cx="1228725" cy="52388"/>
            </a:xfrm>
            <a:prstGeom prst="rect">
              <a:avLst/>
            </a:prstGeom>
            <a:solidFill>
              <a:srgbClr val="C1CCD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5" name="íṡľîḑê">
              <a:extLst>
                <a:ext uri="{FF2B5EF4-FFF2-40B4-BE49-F238E27FC236}">
                  <a16:creationId xmlns:a16="http://schemas.microsoft.com/office/drawing/2014/main" id="{D1B2B7E4-1E78-41E0-87BB-A82ECA4AA637}"/>
                </a:ext>
              </a:extLst>
            </p:cNvPr>
            <p:cNvSpPr/>
            <p:nvPr/>
          </p:nvSpPr>
          <p:spPr bwMode="auto">
            <a:xfrm>
              <a:off x="6397626" y="2109788"/>
              <a:ext cx="1228725" cy="5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6" name="iş1iḍe">
              <a:extLst>
                <a:ext uri="{FF2B5EF4-FFF2-40B4-BE49-F238E27FC236}">
                  <a16:creationId xmlns:a16="http://schemas.microsoft.com/office/drawing/2014/main" id="{39BDAA39-55ED-4021-AA1A-F850265A1748}"/>
                </a:ext>
              </a:extLst>
            </p:cNvPr>
            <p:cNvSpPr/>
            <p:nvPr/>
          </p:nvSpPr>
          <p:spPr bwMode="auto">
            <a:xfrm>
              <a:off x="6397626" y="2455863"/>
              <a:ext cx="1228725" cy="53975"/>
            </a:xfrm>
            <a:prstGeom prst="rect">
              <a:avLst/>
            </a:prstGeom>
            <a:solidFill>
              <a:srgbClr val="C1CCD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7" name="iṩḷiďê">
              <a:extLst>
                <a:ext uri="{FF2B5EF4-FFF2-40B4-BE49-F238E27FC236}">
                  <a16:creationId xmlns:a16="http://schemas.microsoft.com/office/drawing/2014/main" id="{DEADC43A-3502-42F0-AFCC-9128962D736E}"/>
                </a:ext>
              </a:extLst>
            </p:cNvPr>
            <p:cNvSpPr/>
            <p:nvPr/>
          </p:nvSpPr>
          <p:spPr bwMode="auto">
            <a:xfrm>
              <a:off x="6397626" y="2455863"/>
              <a:ext cx="1228725" cy="5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8" name="ïṧľíḋé">
              <a:extLst>
                <a:ext uri="{FF2B5EF4-FFF2-40B4-BE49-F238E27FC236}">
                  <a16:creationId xmlns:a16="http://schemas.microsoft.com/office/drawing/2014/main" id="{C8234C42-FCCE-4076-A230-41F108F2440D}"/>
                </a:ext>
              </a:extLst>
            </p:cNvPr>
            <p:cNvSpPr/>
            <p:nvPr/>
          </p:nvSpPr>
          <p:spPr bwMode="auto">
            <a:xfrm>
              <a:off x="6397626" y="2816225"/>
              <a:ext cx="1228725" cy="39688"/>
            </a:xfrm>
            <a:prstGeom prst="rect">
              <a:avLst/>
            </a:prstGeom>
            <a:solidFill>
              <a:srgbClr val="C1CCD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9" name="îṧ1ïďe">
              <a:extLst>
                <a:ext uri="{FF2B5EF4-FFF2-40B4-BE49-F238E27FC236}">
                  <a16:creationId xmlns:a16="http://schemas.microsoft.com/office/drawing/2014/main" id="{81C40163-D0EB-4F5F-9B06-D9B1D853029C}"/>
                </a:ext>
              </a:extLst>
            </p:cNvPr>
            <p:cNvSpPr/>
            <p:nvPr/>
          </p:nvSpPr>
          <p:spPr bwMode="auto">
            <a:xfrm>
              <a:off x="6397626" y="2816225"/>
              <a:ext cx="1228725" cy="3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0" name="ïṡḻíďe">
              <a:extLst>
                <a:ext uri="{FF2B5EF4-FFF2-40B4-BE49-F238E27FC236}">
                  <a16:creationId xmlns:a16="http://schemas.microsoft.com/office/drawing/2014/main" id="{9EF54C6E-5E18-4984-A7F1-E3FE90681093}"/>
                </a:ext>
              </a:extLst>
            </p:cNvPr>
            <p:cNvSpPr/>
            <p:nvPr/>
          </p:nvSpPr>
          <p:spPr bwMode="auto">
            <a:xfrm>
              <a:off x="6397626" y="3162300"/>
              <a:ext cx="1228725" cy="39688"/>
            </a:xfrm>
            <a:prstGeom prst="rect">
              <a:avLst/>
            </a:prstGeom>
            <a:solidFill>
              <a:srgbClr val="C1CCD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1" name="ïṥ1ïḓê">
              <a:extLst>
                <a:ext uri="{FF2B5EF4-FFF2-40B4-BE49-F238E27FC236}">
                  <a16:creationId xmlns:a16="http://schemas.microsoft.com/office/drawing/2014/main" id="{3E2DA99A-F6D0-4194-BB85-05471EE97B0A}"/>
                </a:ext>
              </a:extLst>
            </p:cNvPr>
            <p:cNvSpPr/>
            <p:nvPr/>
          </p:nvSpPr>
          <p:spPr bwMode="auto">
            <a:xfrm>
              <a:off x="6397626" y="3162300"/>
              <a:ext cx="1228725" cy="3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grpSp>
    </p:spTree>
    <p:custDataLst>
      <p:tags r:id="rId2"/>
    </p:custDataLst>
    <p:extLst>
      <p:ext uri="{BB962C8B-B14F-4D97-AF65-F5344CB8AC3E}">
        <p14:creationId xmlns:p14="http://schemas.microsoft.com/office/powerpoint/2010/main" val="9609734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zh-CN" altLang="en-US" dirty="0"/>
              <a:t>二、开环频域</a:t>
            </a:r>
            <a:r>
              <a:rPr lang="zh-CN" altLang="en-US" dirty="0" smtClean="0"/>
              <a:t>性能指标</a:t>
            </a:r>
            <a:endParaRPr lang="zh-CN" altLang="en-US" dirty="0"/>
          </a:p>
        </p:txBody>
      </p:sp>
      <p:grpSp>
        <p:nvGrpSpPr>
          <p:cNvPr id="3" name="Group 29"/>
          <p:cNvGrpSpPr>
            <a:grpSpLocks/>
          </p:cNvGrpSpPr>
          <p:nvPr/>
        </p:nvGrpSpPr>
        <p:grpSpPr bwMode="auto">
          <a:xfrm>
            <a:off x="1715135" y="1654809"/>
            <a:ext cx="2895600" cy="574675"/>
            <a:chOff x="204" y="662"/>
            <a:chExt cx="1824" cy="362"/>
          </a:xfrm>
        </p:grpSpPr>
        <p:sp>
          <p:nvSpPr>
            <p:cNvPr id="4" name="Rectangle 28"/>
            <p:cNvSpPr>
              <a:spLocks noChangeArrowheads="1"/>
            </p:cNvSpPr>
            <p:nvPr/>
          </p:nvSpPr>
          <p:spPr bwMode="auto">
            <a:xfrm>
              <a:off x="204" y="709"/>
              <a:ext cx="1746" cy="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lIns="0" tIns="0" rIns="0" bIns="0">
              <a:spAutoFit/>
            </a:bodyPr>
            <a:lstStyle>
              <a:lvl1pPr indent="3048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kumimoji="1" lang="zh-CN" altLang="en-US" sz="2400" dirty="0">
                  <a:solidFill>
                    <a:srgbClr val="000000"/>
                  </a:solidFill>
                  <a:latin typeface="+mn-ea"/>
                  <a:ea typeface="+mn-ea"/>
                </a:rPr>
                <a:t>幅值穿越频率</a:t>
              </a:r>
            </a:p>
          </p:txBody>
        </p:sp>
        <p:graphicFrame>
          <p:nvGraphicFramePr>
            <p:cNvPr id="5" name="Object 13"/>
            <p:cNvGraphicFramePr>
              <a:graphicFrameLocks noChangeAspect="1"/>
            </p:cNvGraphicFramePr>
            <p:nvPr>
              <p:extLst>
                <p:ext uri="{D42A27DB-BD31-4B8C-83A1-F6EECF244321}">
                  <p14:modId xmlns:p14="http://schemas.microsoft.com/office/powerpoint/2010/main" val="1945938944"/>
                </p:ext>
              </p:extLst>
            </p:nvPr>
          </p:nvGraphicFramePr>
          <p:xfrm>
            <a:off x="1726" y="662"/>
            <a:ext cx="302" cy="362"/>
          </p:xfrm>
          <a:graphic>
            <a:graphicData uri="http://schemas.openxmlformats.org/presentationml/2006/ole">
              <mc:AlternateContent xmlns:mc="http://schemas.openxmlformats.org/markup-compatibility/2006">
                <mc:Choice xmlns:v="urn:schemas-microsoft-com:vml" Requires="v">
                  <p:oleObj spid="_x0000_s2674" name="公式" r:id="rId3" imgW="190440" imgH="228600" progId="Equation.3">
                    <p:embed/>
                  </p:oleObj>
                </mc:Choice>
                <mc:Fallback>
                  <p:oleObj name="公式" r:id="rId3" imgW="190440" imgH="228600" progId="Equation.3">
                    <p:embed/>
                    <p:pic>
                      <p:nvPicPr>
                        <p:cNvPr id="1037"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6" y="662"/>
                          <a:ext cx="302" cy="362"/>
                        </a:xfrm>
                        <a:prstGeom prst="rect">
                          <a:avLst/>
                        </a:prstGeom>
                        <a:solidFill>
                          <a:schemeClr val="bg1">
                            <a:alpha val="0"/>
                          </a:schemeClr>
                        </a:solidFill>
                      </p:spPr>
                    </p:pic>
                  </p:oleObj>
                </mc:Fallback>
              </mc:AlternateContent>
            </a:graphicData>
          </a:graphic>
        </p:graphicFrame>
      </p:grpSp>
      <p:grpSp>
        <p:nvGrpSpPr>
          <p:cNvPr id="6" name="Group 31"/>
          <p:cNvGrpSpPr>
            <a:grpSpLocks/>
          </p:cNvGrpSpPr>
          <p:nvPr/>
        </p:nvGrpSpPr>
        <p:grpSpPr bwMode="auto">
          <a:xfrm>
            <a:off x="1716723" y="2772397"/>
            <a:ext cx="2206626" cy="576259"/>
            <a:chOff x="227" y="1321"/>
            <a:chExt cx="1390" cy="363"/>
          </a:xfrm>
        </p:grpSpPr>
        <p:sp>
          <p:nvSpPr>
            <p:cNvPr id="7" name="Rectangle 7"/>
            <p:cNvSpPr>
              <a:spLocks noChangeArrowheads="1"/>
            </p:cNvSpPr>
            <p:nvPr/>
          </p:nvSpPr>
          <p:spPr bwMode="auto">
            <a:xfrm>
              <a:off x="227" y="1321"/>
              <a:ext cx="1202" cy="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lIns="0" tIns="0" rIns="0" bIns="0">
              <a:spAutoFit/>
            </a:bodyPr>
            <a:lstStyle>
              <a:lvl1pPr indent="3048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kumimoji="1" lang="zh-CN" altLang="en-US" sz="2400">
                  <a:solidFill>
                    <a:srgbClr val="000000"/>
                  </a:solidFill>
                  <a:latin typeface="+mn-ea"/>
                  <a:ea typeface="+mn-ea"/>
                </a:rPr>
                <a:t>相位裕量</a:t>
              </a:r>
            </a:p>
          </p:txBody>
        </p:sp>
        <p:graphicFrame>
          <p:nvGraphicFramePr>
            <p:cNvPr id="8" name="Object 12"/>
            <p:cNvGraphicFramePr>
              <a:graphicFrameLocks noChangeAspect="1"/>
            </p:cNvGraphicFramePr>
            <p:nvPr>
              <p:extLst>
                <p:ext uri="{D42A27DB-BD31-4B8C-83A1-F6EECF244321}">
                  <p14:modId xmlns:p14="http://schemas.microsoft.com/office/powerpoint/2010/main" val="2757761497"/>
                </p:ext>
              </p:extLst>
            </p:nvPr>
          </p:nvGraphicFramePr>
          <p:xfrm>
            <a:off x="1366" y="1344"/>
            <a:ext cx="251" cy="340"/>
          </p:xfrm>
          <a:graphic>
            <a:graphicData uri="http://schemas.openxmlformats.org/presentationml/2006/ole">
              <mc:AlternateContent xmlns:mc="http://schemas.openxmlformats.org/markup-compatibility/2006">
                <mc:Choice xmlns:v="urn:schemas-microsoft-com:vml" Requires="v">
                  <p:oleObj spid="_x0000_s2675" name="公式" r:id="rId5" imgW="177480" imgH="241200" progId="Equation.3">
                    <p:embed/>
                  </p:oleObj>
                </mc:Choice>
                <mc:Fallback>
                  <p:oleObj name="公式" r:id="rId5" imgW="177480" imgH="241200" progId="Equation.3">
                    <p:embed/>
                    <p:pic>
                      <p:nvPicPr>
                        <p:cNvPr id="1036"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66" y="1344"/>
                          <a:ext cx="251" cy="340"/>
                        </a:xfrm>
                        <a:prstGeom prst="rect">
                          <a:avLst/>
                        </a:prstGeom>
                        <a:solidFill>
                          <a:schemeClr val="bg1">
                            <a:alpha val="0"/>
                          </a:schemeClr>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aphicFrame>
        <p:nvGraphicFramePr>
          <p:cNvPr id="9" name="Object 2"/>
          <p:cNvGraphicFramePr>
            <a:graphicFrameLocks noChangeAspect="1"/>
          </p:cNvGraphicFramePr>
          <p:nvPr>
            <p:extLst>
              <p:ext uri="{D42A27DB-BD31-4B8C-83A1-F6EECF244321}">
                <p14:modId xmlns:p14="http://schemas.microsoft.com/office/powerpoint/2010/main" val="504129384"/>
              </p:ext>
            </p:extLst>
          </p:nvPr>
        </p:nvGraphicFramePr>
        <p:xfrm>
          <a:off x="3520759" y="2315367"/>
          <a:ext cx="719138" cy="425450"/>
        </p:xfrm>
        <a:graphic>
          <a:graphicData uri="http://schemas.openxmlformats.org/presentationml/2006/ole">
            <mc:AlternateContent xmlns:mc="http://schemas.openxmlformats.org/markup-compatibility/2006">
              <mc:Choice xmlns:v="urn:schemas-microsoft-com:vml" Requires="v">
                <p:oleObj spid="_x0000_s2676" name="公式" r:id="rId7" imgW="342720" imgH="203040" progId="Equation.3">
                  <p:embed/>
                </p:oleObj>
              </mc:Choice>
              <mc:Fallback>
                <p:oleObj name="公式" r:id="rId7" imgW="342720" imgH="203040" progId="Equation.3">
                  <p:embed/>
                  <p:pic>
                    <p:nvPicPr>
                      <p:cNvPr id="1026"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20759" y="2315367"/>
                        <a:ext cx="719138" cy="425450"/>
                      </a:xfrm>
                      <a:prstGeom prst="rect">
                        <a:avLst/>
                      </a:prstGeom>
                      <a:solidFill>
                        <a:schemeClr val="bg1">
                          <a:alpha val="0"/>
                        </a:schemeClr>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Line 12"/>
          <p:cNvSpPr>
            <a:spLocks noChangeShapeType="1"/>
          </p:cNvSpPr>
          <p:nvPr/>
        </p:nvSpPr>
        <p:spPr bwMode="auto">
          <a:xfrm>
            <a:off x="5940426" y="2944897"/>
            <a:ext cx="4044950" cy="0"/>
          </a:xfrm>
          <a:prstGeom prst="line">
            <a:avLst/>
          </a:prstGeom>
          <a:noFill/>
          <a:ln w="19050" cap="sq">
            <a:solidFill>
              <a:schemeClr val="tx1"/>
            </a:solidFill>
            <a:round/>
            <a:headEnd/>
            <a:tailEnd type="stealth" w="med"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1" name="Line 13"/>
          <p:cNvSpPr>
            <a:spLocks noChangeShapeType="1"/>
          </p:cNvSpPr>
          <p:nvPr/>
        </p:nvSpPr>
        <p:spPr bwMode="auto">
          <a:xfrm flipV="1">
            <a:off x="6003926" y="1298659"/>
            <a:ext cx="0" cy="1865313"/>
          </a:xfrm>
          <a:prstGeom prst="line">
            <a:avLst/>
          </a:prstGeom>
          <a:noFill/>
          <a:ln w="19050" cap="sq">
            <a:solidFill>
              <a:schemeClr val="tx1"/>
            </a:solidFill>
            <a:round/>
            <a:headEnd/>
            <a:tailEnd type="stealth" w="med"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2" name="Object 3"/>
          <p:cNvGraphicFramePr>
            <a:graphicFrameLocks noChangeAspect="1"/>
          </p:cNvGraphicFramePr>
          <p:nvPr>
            <p:extLst>
              <p:ext uri="{D42A27DB-BD31-4B8C-83A1-F6EECF244321}">
                <p14:modId xmlns:p14="http://schemas.microsoft.com/office/powerpoint/2010/main" val="2925332978"/>
              </p:ext>
            </p:extLst>
          </p:nvPr>
        </p:nvGraphicFramePr>
        <p:xfrm>
          <a:off x="9675813" y="2719472"/>
          <a:ext cx="296863" cy="236537"/>
        </p:xfrm>
        <a:graphic>
          <a:graphicData uri="http://schemas.openxmlformats.org/presentationml/2006/ole">
            <mc:AlternateContent xmlns:mc="http://schemas.openxmlformats.org/markup-compatibility/2006">
              <mc:Choice xmlns:v="urn:schemas-microsoft-com:vml" Requires="v">
                <p:oleObj spid="_x0000_s2677" name="公式" r:id="rId9" imgW="152280" imgH="139680" progId="Equation.3">
                  <p:embed/>
                </p:oleObj>
              </mc:Choice>
              <mc:Fallback>
                <p:oleObj name="公式" r:id="rId9" imgW="152280" imgH="139680" progId="Equation.3">
                  <p:embed/>
                  <p:pic>
                    <p:nvPicPr>
                      <p:cNvPr id="1027" name="Object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675813" y="2719472"/>
                        <a:ext cx="296863" cy="2365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 name="Object 4"/>
          <p:cNvGraphicFramePr>
            <a:graphicFrameLocks noChangeAspect="1"/>
          </p:cNvGraphicFramePr>
          <p:nvPr>
            <p:extLst>
              <p:ext uri="{D42A27DB-BD31-4B8C-83A1-F6EECF244321}">
                <p14:modId xmlns:p14="http://schemas.microsoft.com/office/powerpoint/2010/main" val="2201265743"/>
              </p:ext>
            </p:extLst>
          </p:nvPr>
        </p:nvGraphicFramePr>
        <p:xfrm>
          <a:off x="6038851" y="1263734"/>
          <a:ext cx="595312" cy="298450"/>
        </p:xfrm>
        <a:graphic>
          <a:graphicData uri="http://schemas.openxmlformats.org/presentationml/2006/ole">
            <mc:AlternateContent xmlns:mc="http://schemas.openxmlformats.org/markup-compatibility/2006">
              <mc:Choice xmlns:v="urn:schemas-microsoft-com:vml" Requires="v">
                <p:oleObj spid="_x0000_s2678" name="公式" r:id="rId11" imgW="355320" imgH="203040" progId="Equation.3">
                  <p:embed/>
                </p:oleObj>
              </mc:Choice>
              <mc:Fallback>
                <p:oleObj name="公式" r:id="rId11" imgW="355320" imgH="203040" progId="Equation.3">
                  <p:embed/>
                  <p:pic>
                    <p:nvPicPr>
                      <p:cNvPr id="1028" name="Object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038851" y="1263734"/>
                        <a:ext cx="595312" cy="298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 name="Line 16"/>
          <p:cNvSpPr>
            <a:spLocks noChangeShapeType="1"/>
          </p:cNvSpPr>
          <p:nvPr/>
        </p:nvSpPr>
        <p:spPr bwMode="auto">
          <a:xfrm flipV="1">
            <a:off x="6948488" y="2405147"/>
            <a:ext cx="0" cy="539750"/>
          </a:xfrm>
          <a:prstGeom prst="line">
            <a:avLst/>
          </a:prstGeom>
          <a:noFill/>
          <a:ln w="12700"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5" name="Line 17"/>
          <p:cNvSpPr>
            <a:spLocks noChangeShapeType="1"/>
          </p:cNvSpPr>
          <p:nvPr/>
        </p:nvSpPr>
        <p:spPr bwMode="auto">
          <a:xfrm>
            <a:off x="6011863" y="1686009"/>
            <a:ext cx="936625" cy="715963"/>
          </a:xfrm>
          <a:prstGeom prst="line">
            <a:avLst/>
          </a:prstGeom>
          <a:noFill/>
          <a:ln w="28575"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6" name="Line 18"/>
          <p:cNvSpPr>
            <a:spLocks noChangeShapeType="1"/>
          </p:cNvSpPr>
          <p:nvPr/>
        </p:nvSpPr>
        <p:spPr bwMode="auto">
          <a:xfrm>
            <a:off x="6948488" y="2405147"/>
            <a:ext cx="2195513" cy="1006475"/>
          </a:xfrm>
          <a:prstGeom prst="line">
            <a:avLst/>
          </a:prstGeom>
          <a:noFill/>
          <a:ln w="28575"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7" name="Object 5"/>
          <p:cNvGraphicFramePr>
            <a:graphicFrameLocks noChangeAspect="1"/>
          </p:cNvGraphicFramePr>
          <p:nvPr>
            <p:extLst>
              <p:ext uri="{D42A27DB-BD31-4B8C-83A1-F6EECF244321}">
                <p14:modId xmlns:p14="http://schemas.microsoft.com/office/powerpoint/2010/main" val="1552526445"/>
              </p:ext>
            </p:extLst>
          </p:nvPr>
        </p:nvGraphicFramePr>
        <p:xfrm>
          <a:off x="7812088" y="2513097"/>
          <a:ext cx="446088" cy="230187"/>
        </p:xfrm>
        <a:graphic>
          <a:graphicData uri="http://schemas.openxmlformats.org/presentationml/2006/ole">
            <mc:AlternateContent xmlns:mc="http://schemas.openxmlformats.org/markup-compatibility/2006">
              <mc:Choice xmlns:v="urn:schemas-microsoft-com:vml" Requires="v">
                <p:oleObj spid="_x0000_s2679" name="公式" r:id="rId13" imgW="304560" imgH="177480" progId="Equation.3">
                  <p:embed/>
                </p:oleObj>
              </mc:Choice>
              <mc:Fallback>
                <p:oleObj name="公式" r:id="rId13" imgW="304560" imgH="177480" progId="Equation.3">
                  <p:embed/>
                  <p:pic>
                    <p:nvPicPr>
                      <p:cNvPr id="1029" name="Object 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812088" y="2513097"/>
                        <a:ext cx="446088" cy="2301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Line 20"/>
          <p:cNvSpPr>
            <a:spLocks noChangeShapeType="1"/>
          </p:cNvSpPr>
          <p:nvPr/>
        </p:nvSpPr>
        <p:spPr bwMode="auto">
          <a:xfrm>
            <a:off x="9144001" y="3413209"/>
            <a:ext cx="584200" cy="446088"/>
          </a:xfrm>
          <a:prstGeom prst="line">
            <a:avLst/>
          </a:prstGeom>
          <a:noFill/>
          <a:ln w="28575"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9" name="Line 21"/>
          <p:cNvSpPr>
            <a:spLocks noChangeShapeType="1"/>
          </p:cNvSpPr>
          <p:nvPr/>
        </p:nvSpPr>
        <p:spPr bwMode="auto">
          <a:xfrm flipV="1">
            <a:off x="9144001" y="2944897"/>
            <a:ext cx="0" cy="468312"/>
          </a:xfrm>
          <a:prstGeom prst="line">
            <a:avLst/>
          </a:prstGeom>
          <a:noFill/>
          <a:ln w="12700"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0" name="Object 6"/>
          <p:cNvGraphicFramePr>
            <a:graphicFrameLocks noChangeAspect="1"/>
          </p:cNvGraphicFramePr>
          <p:nvPr>
            <p:extLst>
              <p:ext uri="{D42A27DB-BD31-4B8C-83A1-F6EECF244321}">
                <p14:modId xmlns:p14="http://schemas.microsoft.com/office/powerpoint/2010/main" val="2785907513"/>
              </p:ext>
            </p:extLst>
          </p:nvPr>
        </p:nvGraphicFramePr>
        <p:xfrm>
          <a:off x="6732588" y="2873459"/>
          <a:ext cx="342900" cy="344488"/>
        </p:xfrm>
        <a:graphic>
          <a:graphicData uri="http://schemas.openxmlformats.org/presentationml/2006/ole">
            <mc:AlternateContent xmlns:mc="http://schemas.openxmlformats.org/markup-compatibility/2006">
              <mc:Choice xmlns:v="urn:schemas-microsoft-com:vml" Requires="v">
                <p:oleObj spid="_x0000_s2680" name="公式" r:id="rId15" imgW="177480" imgH="215640" progId="Equation.3">
                  <p:embed/>
                </p:oleObj>
              </mc:Choice>
              <mc:Fallback>
                <p:oleObj name="公式" r:id="rId15" imgW="177480" imgH="215640" progId="Equation.3">
                  <p:embed/>
                  <p:pic>
                    <p:nvPicPr>
                      <p:cNvPr id="1030" name="Object 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732588" y="2873459"/>
                        <a:ext cx="342900" cy="344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7"/>
          <p:cNvGraphicFramePr>
            <a:graphicFrameLocks noChangeAspect="1"/>
          </p:cNvGraphicFramePr>
          <p:nvPr>
            <p:extLst>
              <p:ext uri="{D42A27DB-BD31-4B8C-83A1-F6EECF244321}">
                <p14:modId xmlns:p14="http://schemas.microsoft.com/office/powerpoint/2010/main" val="1995207765"/>
              </p:ext>
            </p:extLst>
          </p:nvPr>
        </p:nvGraphicFramePr>
        <p:xfrm>
          <a:off x="9001126" y="2621047"/>
          <a:ext cx="393700" cy="344487"/>
        </p:xfrm>
        <a:graphic>
          <a:graphicData uri="http://schemas.openxmlformats.org/presentationml/2006/ole">
            <mc:AlternateContent xmlns:mc="http://schemas.openxmlformats.org/markup-compatibility/2006">
              <mc:Choice xmlns:v="urn:schemas-microsoft-com:vml" Requires="v">
                <p:oleObj spid="_x0000_s2681" name="公式" r:id="rId17" imgW="203040" imgH="215640" progId="Equation.3">
                  <p:embed/>
                </p:oleObj>
              </mc:Choice>
              <mc:Fallback>
                <p:oleObj name="公式" r:id="rId17" imgW="203040" imgH="215640" progId="Equation.3">
                  <p:embed/>
                  <p:pic>
                    <p:nvPicPr>
                      <p:cNvPr id="1031" name="Object 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9001126" y="2621047"/>
                        <a:ext cx="393700" cy="344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8"/>
          <p:cNvGraphicFramePr>
            <a:graphicFrameLocks noChangeAspect="1"/>
          </p:cNvGraphicFramePr>
          <p:nvPr>
            <p:extLst>
              <p:ext uri="{D42A27DB-BD31-4B8C-83A1-F6EECF244321}">
                <p14:modId xmlns:p14="http://schemas.microsoft.com/office/powerpoint/2010/main" val="377781454"/>
              </p:ext>
            </p:extLst>
          </p:nvPr>
        </p:nvGraphicFramePr>
        <p:xfrm>
          <a:off x="7875588" y="2868697"/>
          <a:ext cx="368300" cy="361950"/>
        </p:xfrm>
        <a:graphic>
          <a:graphicData uri="http://schemas.openxmlformats.org/presentationml/2006/ole">
            <mc:AlternateContent xmlns:mc="http://schemas.openxmlformats.org/markup-compatibility/2006">
              <mc:Choice xmlns:v="urn:schemas-microsoft-com:vml" Requires="v">
                <p:oleObj spid="_x0000_s2682" name="公式" r:id="rId19" imgW="190440" imgH="228600" progId="Equation.3">
                  <p:embed/>
                </p:oleObj>
              </mc:Choice>
              <mc:Fallback>
                <p:oleObj name="公式" r:id="rId19" imgW="190440" imgH="228600" progId="Equation.3">
                  <p:embed/>
                  <p:pic>
                    <p:nvPicPr>
                      <p:cNvPr id="1032" name="Object 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875588" y="2868697"/>
                        <a:ext cx="368300" cy="361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Oval 25"/>
          <p:cNvSpPr>
            <a:spLocks noChangeArrowheads="1"/>
          </p:cNvSpPr>
          <p:nvPr/>
        </p:nvSpPr>
        <p:spPr bwMode="auto">
          <a:xfrm>
            <a:off x="8069263" y="2909972"/>
            <a:ext cx="68263" cy="68262"/>
          </a:xfrm>
          <a:prstGeom prst="ellipse">
            <a:avLst/>
          </a:prstGeom>
          <a:solidFill>
            <a:srgbClr val="0000FF"/>
          </a:solidFill>
          <a:ln w="12700" cap="sq" algn="ctr">
            <a:solidFill>
              <a:srgbClr val="FF00FF"/>
            </a:solidFill>
            <a:round/>
            <a:headEnd/>
            <a:tailEnd/>
          </a:ln>
        </p:spPr>
        <p:txBody>
          <a:bodyPr wrap="none"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24" name="Object 9"/>
          <p:cNvGraphicFramePr>
            <a:graphicFrameLocks noChangeAspect="1"/>
          </p:cNvGraphicFramePr>
          <p:nvPr>
            <p:extLst>
              <p:ext uri="{D42A27DB-BD31-4B8C-83A1-F6EECF244321}">
                <p14:modId xmlns:p14="http://schemas.microsoft.com/office/powerpoint/2010/main" val="2836127182"/>
              </p:ext>
            </p:extLst>
          </p:nvPr>
        </p:nvGraphicFramePr>
        <p:xfrm>
          <a:off x="6480176" y="1793959"/>
          <a:ext cx="433387" cy="247650"/>
        </p:xfrm>
        <a:graphic>
          <a:graphicData uri="http://schemas.openxmlformats.org/presentationml/2006/ole">
            <mc:AlternateContent xmlns:mc="http://schemas.openxmlformats.org/markup-compatibility/2006">
              <mc:Choice xmlns:v="urn:schemas-microsoft-com:vml" Requires="v">
                <p:oleObj spid="_x0000_s2683" name="公式" r:id="rId21" imgW="304560" imgH="177480" progId="Equation.3">
                  <p:embed/>
                </p:oleObj>
              </mc:Choice>
              <mc:Fallback>
                <p:oleObj name="公式" r:id="rId21" imgW="304560" imgH="177480" progId="Equation.3">
                  <p:embed/>
                  <p:pic>
                    <p:nvPicPr>
                      <p:cNvPr id="1033" name="Object 9"/>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480176" y="1793959"/>
                        <a:ext cx="433387" cy="247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Object 10"/>
          <p:cNvGraphicFramePr>
            <a:graphicFrameLocks noChangeAspect="1"/>
          </p:cNvGraphicFramePr>
          <p:nvPr>
            <p:extLst>
              <p:ext uri="{D42A27DB-BD31-4B8C-83A1-F6EECF244321}">
                <p14:modId xmlns:p14="http://schemas.microsoft.com/office/powerpoint/2010/main" val="2147632060"/>
              </p:ext>
            </p:extLst>
          </p:nvPr>
        </p:nvGraphicFramePr>
        <p:xfrm>
          <a:off x="9359901" y="3341772"/>
          <a:ext cx="433387" cy="247650"/>
        </p:xfrm>
        <a:graphic>
          <a:graphicData uri="http://schemas.openxmlformats.org/presentationml/2006/ole">
            <mc:AlternateContent xmlns:mc="http://schemas.openxmlformats.org/markup-compatibility/2006">
              <mc:Choice xmlns:v="urn:schemas-microsoft-com:vml" Requires="v">
                <p:oleObj spid="_x0000_s2684" name="公式" r:id="rId23" imgW="304560" imgH="177480" progId="Equation.3">
                  <p:embed/>
                </p:oleObj>
              </mc:Choice>
              <mc:Fallback>
                <p:oleObj name="公式" r:id="rId23" imgW="304560" imgH="177480" progId="Equation.3">
                  <p:embed/>
                  <p:pic>
                    <p:nvPicPr>
                      <p:cNvPr id="1034" name="Object 10"/>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9359901" y="3341772"/>
                        <a:ext cx="433387" cy="247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6" name="Rectangle 30"/>
          <p:cNvSpPr>
            <a:spLocks noChangeArrowheads="1"/>
          </p:cNvSpPr>
          <p:nvPr/>
        </p:nvSpPr>
        <p:spPr bwMode="auto">
          <a:xfrm>
            <a:off x="1715135" y="2269171"/>
            <a:ext cx="2087563"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lIns="0" tIns="0" rIns="0" bIns="0">
            <a:spAutoFit/>
          </a:bodyPr>
          <a:lstStyle>
            <a:lvl1pPr indent="3048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pPr>
            <a:r>
              <a:rPr kumimoji="1" lang="zh-CN" altLang="en-US" sz="2400" dirty="0">
                <a:solidFill>
                  <a:srgbClr val="000000"/>
                </a:solidFill>
                <a:latin typeface="+mn-ea"/>
                <a:ea typeface="+mn-ea"/>
              </a:rPr>
              <a:t>增益裕量</a:t>
            </a:r>
          </a:p>
        </p:txBody>
      </p:sp>
      <p:graphicFrame>
        <p:nvGraphicFramePr>
          <p:cNvPr id="32" name="图示 31"/>
          <p:cNvGraphicFramePr/>
          <p:nvPr>
            <p:extLst>
              <p:ext uri="{D42A27DB-BD31-4B8C-83A1-F6EECF244321}">
                <p14:modId xmlns:p14="http://schemas.microsoft.com/office/powerpoint/2010/main" val="1151336508"/>
              </p:ext>
            </p:extLst>
          </p:nvPr>
        </p:nvGraphicFramePr>
        <p:xfrm>
          <a:off x="1076009" y="4081199"/>
          <a:ext cx="10028871" cy="587867"/>
        </p:xfrm>
        <a:graphic>
          <a:graphicData uri="http://schemas.openxmlformats.org/drawingml/2006/diagram">
            <dgm:relIds xmlns:dgm="http://schemas.openxmlformats.org/drawingml/2006/diagram" xmlns:r="http://schemas.openxmlformats.org/officeDocument/2006/relationships" r:dm="rId24" r:lo="rId25" r:qs="rId26" r:cs="rId27"/>
          </a:graphicData>
        </a:graphic>
      </p:graphicFrame>
      <p:graphicFrame>
        <p:nvGraphicFramePr>
          <p:cNvPr id="33" name="图示 32"/>
          <p:cNvGraphicFramePr/>
          <p:nvPr>
            <p:extLst>
              <p:ext uri="{D42A27DB-BD31-4B8C-83A1-F6EECF244321}">
                <p14:modId xmlns:p14="http://schemas.microsoft.com/office/powerpoint/2010/main" val="3061351409"/>
              </p:ext>
            </p:extLst>
          </p:nvPr>
        </p:nvGraphicFramePr>
        <p:xfrm>
          <a:off x="1076009" y="4781376"/>
          <a:ext cx="10028871" cy="985838"/>
        </p:xfrm>
        <a:graphic>
          <a:graphicData uri="http://schemas.openxmlformats.org/drawingml/2006/diagram">
            <dgm:relIds xmlns:dgm="http://schemas.openxmlformats.org/drawingml/2006/diagram" xmlns:r="http://schemas.openxmlformats.org/officeDocument/2006/relationships" r:dm="rId29" r:lo="rId30" r:qs="rId31" r:cs="rId32"/>
          </a:graphicData>
        </a:graphic>
      </p:graphicFrame>
      <p:graphicFrame>
        <p:nvGraphicFramePr>
          <p:cNvPr id="34" name="图示 33"/>
          <p:cNvGraphicFramePr/>
          <p:nvPr>
            <p:extLst>
              <p:ext uri="{D42A27DB-BD31-4B8C-83A1-F6EECF244321}">
                <p14:modId xmlns:p14="http://schemas.microsoft.com/office/powerpoint/2010/main" val="4294252338"/>
              </p:ext>
            </p:extLst>
          </p:nvPr>
        </p:nvGraphicFramePr>
        <p:xfrm>
          <a:off x="1054419" y="5879492"/>
          <a:ext cx="10076035" cy="600048"/>
        </p:xfrm>
        <a:graphic>
          <a:graphicData uri="http://schemas.openxmlformats.org/drawingml/2006/diagram">
            <dgm:relIds xmlns:dgm="http://schemas.openxmlformats.org/drawingml/2006/diagram" xmlns:r="http://schemas.openxmlformats.org/officeDocument/2006/relationships" r:dm="rId34" r:lo="rId35" r:qs="rId36" r:cs="rId37"/>
          </a:graphicData>
        </a:graphic>
      </p:graphicFrame>
      <p:graphicFrame>
        <p:nvGraphicFramePr>
          <p:cNvPr id="30" name="Object 11"/>
          <p:cNvGraphicFramePr>
            <a:graphicFrameLocks noChangeAspect="1"/>
          </p:cNvGraphicFramePr>
          <p:nvPr>
            <p:extLst>
              <p:ext uri="{D42A27DB-BD31-4B8C-83A1-F6EECF244321}">
                <p14:modId xmlns:p14="http://schemas.microsoft.com/office/powerpoint/2010/main" val="3696560768"/>
              </p:ext>
            </p:extLst>
          </p:nvPr>
        </p:nvGraphicFramePr>
        <p:xfrm>
          <a:off x="5795963" y="2848059"/>
          <a:ext cx="185738" cy="230188"/>
        </p:xfrm>
        <a:graphic>
          <a:graphicData uri="http://schemas.openxmlformats.org/presentationml/2006/ole">
            <mc:AlternateContent xmlns:mc="http://schemas.openxmlformats.org/markup-compatibility/2006">
              <mc:Choice xmlns:v="urn:schemas-microsoft-com:vml" Requires="v">
                <p:oleObj spid="_x0000_s2685" name="公式" r:id="rId39" imgW="126720" imgH="177480" progId="Equation.3">
                  <p:embed/>
                </p:oleObj>
              </mc:Choice>
              <mc:Fallback>
                <p:oleObj name="公式" r:id="rId39" imgW="126720" imgH="177480" progId="Equation.3">
                  <p:embed/>
                  <p:pic>
                    <p:nvPicPr>
                      <p:cNvPr id="1035" name="Object 11"/>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5795963" y="2848059"/>
                        <a:ext cx="185738" cy="2301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17958496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6.3 </a:t>
            </a:r>
            <a:r>
              <a:rPr lang="zh-CN" altLang="en-US" dirty="0"/>
              <a:t>串联滞后</a:t>
            </a:r>
            <a:r>
              <a:rPr lang="zh-CN" altLang="en-US" dirty="0" smtClean="0"/>
              <a:t>校正</a:t>
            </a:r>
            <a:endParaRPr lang="zh-CN" altLang="en-US" dirty="0"/>
          </a:p>
        </p:txBody>
      </p:sp>
      <p:sp>
        <p:nvSpPr>
          <p:cNvPr id="3" name="Text Box 44"/>
          <p:cNvSpPr txBox="1">
            <a:spLocks noChangeArrowheads="1"/>
          </p:cNvSpPr>
          <p:nvPr/>
        </p:nvSpPr>
        <p:spPr bwMode="auto">
          <a:xfrm>
            <a:off x="5402263" y="4200525"/>
            <a:ext cx="81438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Times New Roman" panose="02020603050405020304" pitchFamily="18" charset="0"/>
                <a:cs typeface="Times New Roman" panose="02020603050405020304" pitchFamily="18" charset="0"/>
              </a:rPr>
              <a:t>γ</a:t>
            </a:r>
            <a:r>
              <a:rPr lang="en-US" altLang="zh-CN" sz="1400">
                <a:latin typeface="Times New Roman" panose="02020603050405020304" pitchFamily="18" charset="0"/>
                <a:cs typeface="Times New Roman" panose="02020603050405020304" pitchFamily="18" charset="0"/>
              </a:rPr>
              <a:t>=41</a:t>
            </a:r>
            <a:r>
              <a:rPr lang="en-US" altLang="zh-CN" sz="1400" baseline="30000">
                <a:latin typeface="Times New Roman" panose="02020603050405020304" pitchFamily="18" charset="0"/>
                <a:cs typeface="Times New Roman" panose="02020603050405020304" pitchFamily="18" charset="0"/>
              </a:rPr>
              <a:t>0</a:t>
            </a:r>
            <a:endParaRPr lang="el-GR" altLang="zh-CN" sz="1400">
              <a:latin typeface="Times New Roman" panose="02020603050405020304" pitchFamily="18" charset="0"/>
              <a:cs typeface="Times New Roman" panose="02020603050405020304" pitchFamily="18" charset="0"/>
            </a:endParaRP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116012" y="1057275"/>
            <a:ext cx="9577388" cy="5429250"/>
          </a:xfrm>
          <a:prstGeom prst="rect">
            <a:avLst/>
          </a:prstGeom>
          <a:noFill/>
        </p:spPr>
      </p:pic>
      <p:sp>
        <p:nvSpPr>
          <p:cNvPr id="5" name="Text Box 44"/>
          <p:cNvSpPr txBox="1">
            <a:spLocks noChangeArrowheads="1"/>
          </p:cNvSpPr>
          <p:nvPr/>
        </p:nvSpPr>
        <p:spPr bwMode="auto">
          <a:xfrm>
            <a:off x="5473700" y="4200525"/>
            <a:ext cx="814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Times New Roman" panose="02020603050405020304" pitchFamily="18" charset="0"/>
                <a:cs typeface="Times New Roman" panose="02020603050405020304" pitchFamily="18" charset="0"/>
              </a:rPr>
              <a:t>γ</a:t>
            </a:r>
            <a:r>
              <a:rPr lang="en-US" altLang="zh-CN" sz="1400">
                <a:latin typeface="Times New Roman" panose="02020603050405020304" pitchFamily="18" charset="0"/>
                <a:cs typeface="Times New Roman" panose="02020603050405020304" pitchFamily="18" charset="0"/>
              </a:rPr>
              <a:t>=41</a:t>
            </a:r>
            <a:r>
              <a:rPr lang="en-US" altLang="zh-CN" sz="1400" baseline="30000">
                <a:latin typeface="Times New Roman" panose="02020603050405020304" pitchFamily="18" charset="0"/>
                <a:cs typeface="Times New Roman" panose="02020603050405020304" pitchFamily="18" charset="0"/>
              </a:rPr>
              <a:t>0</a:t>
            </a:r>
            <a:endParaRPr lang="el-GR" altLang="zh-CN" sz="1400">
              <a:latin typeface="Times New Roman" panose="02020603050405020304" pitchFamily="18" charset="0"/>
              <a:cs typeface="Times New Roman" panose="02020603050405020304" pitchFamily="18" charset="0"/>
            </a:endParaRPr>
          </a:p>
        </p:txBody>
      </p:sp>
      <p:sp>
        <p:nvSpPr>
          <p:cNvPr id="6" name="Text Box 44"/>
          <p:cNvSpPr txBox="1">
            <a:spLocks noChangeArrowheads="1"/>
          </p:cNvSpPr>
          <p:nvPr/>
        </p:nvSpPr>
        <p:spPr bwMode="auto">
          <a:xfrm>
            <a:off x="8045450" y="2414587"/>
            <a:ext cx="13573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latin typeface="Times New Roman" panose="02020603050405020304" pitchFamily="18" charset="0"/>
                <a:cs typeface="Times New Roman" panose="02020603050405020304" pitchFamily="18" charset="0"/>
              </a:rPr>
              <a:t>-20lgKg=-14dB</a:t>
            </a:r>
            <a:endParaRPr lang="el-GR" altLang="zh-CN" sz="1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6638944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圆角矩形 58"/>
          <p:cNvSpPr/>
          <p:nvPr/>
        </p:nvSpPr>
        <p:spPr>
          <a:xfrm>
            <a:off x="515938" y="1869448"/>
            <a:ext cx="11160125" cy="3928102"/>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6.3 </a:t>
            </a:r>
            <a:r>
              <a:rPr lang="zh-CN" altLang="en-US" dirty="0"/>
              <a:t>串联滞后</a:t>
            </a:r>
            <a:r>
              <a:rPr lang="zh-CN" altLang="en-US" dirty="0" smtClean="0"/>
              <a:t>校正</a:t>
            </a:r>
            <a:endParaRPr lang="zh-CN" altLang="en-US" dirty="0"/>
          </a:p>
        </p:txBody>
      </p:sp>
      <p:sp>
        <p:nvSpPr>
          <p:cNvPr id="3" name="Text Box 6"/>
          <p:cNvSpPr txBox="1">
            <a:spLocks noChangeArrowheads="1"/>
          </p:cNvSpPr>
          <p:nvPr/>
        </p:nvSpPr>
        <p:spPr bwMode="auto">
          <a:xfrm>
            <a:off x="1022351" y="1970665"/>
            <a:ext cx="1019175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ts val="1800"/>
              </a:spcBef>
            </a:pPr>
            <a:r>
              <a:rPr lang="zh-CN" altLang="en-US" sz="2800" b="1" dirty="0">
                <a:solidFill>
                  <a:srgbClr val="C00000"/>
                </a:solidFill>
                <a:latin typeface="+mj-ea"/>
                <a:ea typeface="+mj-ea"/>
              </a:rPr>
              <a:t>滞后校正的作用：</a:t>
            </a:r>
          </a:p>
          <a:p>
            <a:pPr indent="603250" eaLnBrk="1" hangingPunct="1">
              <a:lnSpc>
                <a:spcPct val="150000"/>
              </a:lnSpc>
              <a:spcBef>
                <a:spcPts val="1800"/>
              </a:spcBef>
            </a:pPr>
            <a:r>
              <a:rPr lang="zh-CN" altLang="en-US" sz="2400" dirty="0" smtClean="0">
                <a:latin typeface="+mn-ea"/>
                <a:ea typeface="+mn-ea"/>
              </a:rPr>
              <a:t>滞后</a:t>
            </a:r>
            <a:r>
              <a:rPr lang="zh-CN" altLang="en-US" sz="2400" dirty="0">
                <a:latin typeface="+mn-ea"/>
                <a:ea typeface="+mn-ea"/>
              </a:rPr>
              <a:t>校正装置的最大滞后角对应的频率一般布置在原系统的低频段，可使系统的开环增益增大、幅频穿越频率降低，从而改善系统的稳态性能，使系统产生较大的相位裕量。</a:t>
            </a:r>
          </a:p>
          <a:p>
            <a:pPr indent="603250" eaLnBrk="1" hangingPunct="1">
              <a:lnSpc>
                <a:spcPct val="150000"/>
              </a:lnSpc>
              <a:spcBef>
                <a:spcPts val="1800"/>
              </a:spcBef>
            </a:pPr>
            <a:r>
              <a:rPr lang="zh-CN" altLang="en-US" sz="2400" dirty="0" smtClean="0">
                <a:latin typeface="+mn-ea"/>
                <a:ea typeface="+mn-ea"/>
              </a:rPr>
              <a:t>因此</a:t>
            </a:r>
            <a:r>
              <a:rPr lang="zh-CN" altLang="en-US" sz="2400" dirty="0">
                <a:latin typeface="+mn-ea"/>
                <a:ea typeface="+mn-ea"/>
              </a:rPr>
              <a:t>，</a:t>
            </a:r>
            <a:r>
              <a:rPr lang="zh-CN" altLang="en-US" sz="2400" b="1" dirty="0">
                <a:solidFill>
                  <a:srgbClr val="0070C0"/>
                </a:solidFill>
                <a:latin typeface="+mj-ea"/>
                <a:ea typeface="+mj-ea"/>
              </a:rPr>
              <a:t>滞后校正主要用于改善系统稳态性能，或减小系统的稳态误差。</a:t>
            </a:r>
            <a:endParaRPr lang="zh-CN" altLang="el-GR" sz="2400" b="1" dirty="0">
              <a:solidFill>
                <a:srgbClr val="0070C0"/>
              </a:solidFill>
              <a:latin typeface="+mj-ea"/>
              <a:ea typeface="+mj-ea"/>
            </a:endParaRPr>
          </a:p>
        </p:txBody>
      </p:sp>
      <p:grpSp>
        <p:nvGrpSpPr>
          <p:cNvPr id="4" name="组合 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FC72FF64-E008-421A-B989-B1DA166D006B}"/>
              </a:ext>
            </a:extLst>
          </p:cNvPr>
          <p:cNvGrpSpPr>
            <a:grpSpLocks noChangeAspect="1"/>
          </p:cNvGrpSpPr>
          <p:nvPr/>
        </p:nvGrpSpPr>
        <p:grpSpPr>
          <a:xfrm>
            <a:off x="7037056" y="1193978"/>
            <a:ext cx="1465594" cy="1561370"/>
            <a:chOff x="3894138" y="1044575"/>
            <a:chExt cx="4421188" cy="4710113"/>
          </a:xfrm>
        </p:grpSpPr>
        <p:sp>
          <p:nvSpPr>
            <p:cNvPr id="5" name="îṥļîḍê">
              <a:extLst>
                <a:ext uri="{FF2B5EF4-FFF2-40B4-BE49-F238E27FC236}">
                  <a16:creationId xmlns:a16="http://schemas.microsoft.com/office/drawing/2014/main" id="{A23E8938-0426-4F72-A093-7F69BF1CCB84}"/>
                </a:ext>
              </a:extLst>
            </p:cNvPr>
            <p:cNvSpPr/>
            <p:nvPr/>
          </p:nvSpPr>
          <p:spPr bwMode="auto">
            <a:xfrm>
              <a:off x="5022851" y="3671888"/>
              <a:ext cx="2143125" cy="2082800"/>
            </a:xfrm>
            <a:custGeom>
              <a:avLst/>
              <a:gdLst>
                <a:gd name="T0" fmla="*/ 103 w 110"/>
                <a:gd name="T1" fmla="*/ 45 h 107"/>
                <a:gd name="T2" fmla="*/ 85 w 110"/>
                <a:gd name="T3" fmla="*/ 15 h 107"/>
                <a:gd name="T4" fmla="*/ 85 w 110"/>
                <a:gd name="T5" fmla="*/ 0 h 107"/>
                <a:gd name="T6" fmla="*/ 25 w 110"/>
                <a:gd name="T7" fmla="*/ 1 h 107"/>
                <a:gd name="T8" fmla="*/ 25 w 110"/>
                <a:gd name="T9" fmla="*/ 15 h 107"/>
                <a:gd name="T10" fmla="*/ 7 w 110"/>
                <a:gd name="T11" fmla="*/ 45 h 107"/>
                <a:gd name="T12" fmla="*/ 29 w 110"/>
                <a:gd name="T13" fmla="*/ 74 h 107"/>
                <a:gd name="T14" fmla="*/ 34 w 110"/>
                <a:gd name="T15" fmla="*/ 86 h 107"/>
                <a:gd name="T16" fmla="*/ 55 w 110"/>
                <a:gd name="T17" fmla="*/ 107 h 107"/>
                <a:gd name="T18" fmla="*/ 71 w 110"/>
                <a:gd name="T19" fmla="*/ 86 h 107"/>
                <a:gd name="T20" fmla="*/ 76 w 110"/>
                <a:gd name="T21" fmla="*/ 78 h 107"/>
                <a:gd name="T22" fmla="*/ 103 w 110"/>
                <a:gd name="T23" fmla="*/ 4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0" h="107">
                  <a:moveTo>
                    <a:pt x="103" y="45"/>
                  </a:moveTo>
                  <a:cubicBezTo>
                    <a:pt x="90" y="38"/>
                    <a:pt x="85" y="16"/>
                    <a:pt x="85" y="15"/>
                  </a:cubicBezTo>
                  <a:cubicBezTo>
                    <a:pt x="85" y="0"/>
                    <a:pt x="85" y="0"/>
                    <a:pt x="85" y="0"/>
                  </a:cubicBezTo>
                  <a:cubicBezTo>
                    <a:pt x="25" y="1"/>
                    <a:pt x="25" y="1"/>
                    <a:pt x="25" y="1"/>
                  </a:cubicBezTo>
                  <a:cubicBezTo>
                    <a:pt x="25" y="15"/>
                    <a:pt x="25" y="15"/>
                    <a:pt x="25" y="15"/>
                  </a:cubicBezTo>
                  <a:cubicBezTo>
                    <a:pt x="25" y="15"/>
                    <a:pt x="20" y="37"/>
                    <a:pt x="7" y="45"/>
                  </a:cubicBezTo>
                  <a:cubicBezTo>
                    <a:pt x="0" y="49"/>
                    <a:pt x="14" y="62"/>
                    <a:pt x="29" y="74"/>
                  </a:cubicBezTo>
                  <a:cubicBezTo>
                    <a:pt x="34" y="86"/>
                    <a:pt x="34" y="86"/>
                    <a:pt x="34" y="86"/>
                  </a:cubicBezTo>
                  <a:cubicBezTo>
                    <a:pt x="55" y="107"/>
                    <a:pt x="55" y="107"/>
                    <a:pt x="55" y="107"/>
                  </a:cubicBezTo>
                  <a:cubicBezTo>
                    <a:pt x="71" y="86"/>
                    <a:pt x="71" y="86"/>
                    <a:pt x="71" y="86"/>
                  </a:cubicBezTo>
                  <a:cubicBezTo>
                    <a:pt x="76" y="78"/>
                    <a:pt x="76" y="78"/>
                    <a:pt x="76" y="78"/>
                  </a:cubicBezTo>
                  <a:cubicBezTo>
                    <a:pt x="92" y="65"/>
                    <a:pt x="110" y="49"/>
                    <a:pt x="103" y="45"/>
                  </a:cubicBezTo>
                </a:path>
              </a:pathLst>
            </a:custGeom>
            <a:solidFill>
              <a:srgbClr val="FFD7A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 name="iṧľiḑè">
              <a:extLst>
                <a:ext uri="{FF2B5EF4-FFF2-40B4-BE49-F238E27FC236}">
                  <a16:creationId xmlns:a16="http://schemas.microsoft.com/office/drawing/2014/main" id="{33E4E93C-5312-473A-A141-3C5544A524AD}"/>
                </a:ext>
              </a:extLst>
            </p:cNvPr>
            <p:cNvSpPr/>
            <p:nvPr/>
          </p:nvSpPr>
          <p:spPr bwMode="auto">
            <a:xfrm>
              <a:off x="4945063" y="2290763"/>
              <a:ext cx="292100" cy="1030288"/>
            </a:xfrm>
            <a:custGeom>
              <a:avLst/>
              <a:gdLst>
                <a:gd name="T0" fmla="*/ 15 w 15"/>
                <a:gd name="T1" fmla="*/ 46 h 53"/>
                <a:gd name="T2" fmla="*/ 4 w 15"/>
                <a:gd name="T3" fmla="*/ 35 h 53"/>
                <a:gd name="T4" fmla="*/ 7 w 15"/>
                <a:gd name="T5" fmla="*/ 2 h 53"/>
                <a:gd name="T6" fmla="*/ 13 w 15"/>
                <a:gd name="T7" fmla="*/ 4 h 53"/>
                <a:gd name="T8" fmla="*/ 15 w 15"/>
                <a:gd name="T9" fmla="*/ 46 h 53"/>
              </a:gdLst>
              <a:ahLst/>
              <a:cxnLst>
                <a:cxn ang="0">
                  <a:pos x="T0" y="T1"/>
                </a:cxn>
                <a:cxn ang="0">
                  <a:pos x="T2" y="T3"/>
                </a:cxn>
                <a:cxn ang="0">
                  <a:pos x="T4" y="T5"/>
                </a:cxn>
                <a:cxn ang="0">
                  <a:pos x="T6" y="T7"/>
                </a:cxn>
                <a:cxn ang="0">
                  <a:pos x="T8" y="T9"/>
                </a:cxn>
              </a:cxnLst>
              <a:rect l="0" t="0" r="r" b="b"/>
              <a:pathLst>
                <a:path w="15" h="53">
                  <a:moveTo>
                    <a:pt x="15" y="46"/>
                  </a:moveTo>
                  <a:cubicBezTo>
                    <a:pt x="15" y="46"/>
                    <a:pt x="8" y="53"/>
                    <a:pt x="4" y="35"/>
                  </a:cubicBezTo>
                  <a:cubicBezTo>
                    <a:pt x="0" y="15"/>
                    <a:pt x="1" y="4"/>
                    <a:pt x="7" y="2"/>
                  </a:cubicBezTo>
                  <a:cubicBezTo>
                    <a:pt x="12" y="0"/>
                    <a:pt x="13" y="4"/>
                    <a:pt x="13" y="4"/>
                  </a:cubicBezTo>
                  <a:lnTo>
                    <a:pt x="15" y="46"/>
                  </a:lnTo>
                  <a:close/>
                </a:path>
              </a:pathLst>
            </a:custGeom>
            <a:solidFill>
              <a:srgbClr val="FFD7A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 name="îṥlíḑé">
              <a:extLst>
                <a:ext uri="{FF2B5EF4-FFF2-40B4-BE49-F238E27FC236}">
                  <a16:creationId xmlns:a16="http://schemas.microsoft.com/office/drawing/2014/main" id="{16A7BD13-3AA5-4FD6-8C81-9325E7C82B12}"/>
                </a:ext>
              </a:extLst>
            </p:cNvPr>
            <p:cNvSpPr/>
            <p:nvPr/>
          </p:nvSpPr>
          <p:spPr bwMode="auto">
            <a:xfrm>
              <a:off x="5530851" y="3690938"/>
              <a:ext cx="1149350" cy="857250"/>
            </a:xfrm>
            <a:custGeom>
              <a:avLst/>
              <a:gdLst>
                <a:gd name="T0" fmla="*/ 0 w 59"/>
                <a:gd name="T1" fmla="*/ 2 h 44"/>
                <a:gd name="T2" fmla="*/ 0 w 59"/>
                <a:gd name="T3" fmla="*/ 16 h 44"/>
                <a:gd name="T4" fmla="*/ 6 w 59"/>
                <a:gd name="T5" fmla="*/ 29 h 44"/>
                <a:gd name="T6" fmla="*/ 19 w 59"/>
                <a:gd name="T7" fmla="*/ 39 h 44"/>
                <a:gd name="T8" fmla="*/ 40 w 59"/>
                <a:gd name="T9" fmla="*/ 39 h 44"/>
                <a:gd name="T10" fmla="*/ 53 w 59"/>
                <a:gd name="T11" fmla="*/ 29 h 44"/>
                <a:gd name="T12" fmla="*/ 59 w 59"/>
                <a:gd name="T13" fmla="*/ 16 h 44"/>
                <a:gd name="T14" fmla="*/ 59 w 59"/>
                <a:gd name="T15" fmla="*/ 0 h 44"/>
                <a:gd name="T16" fmla="*/ 0 w 59"/>
                <a:gd name="T17"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44">
                  <a:moveTo>
                    <a:pt x="0" y="2"/>
                  </a:moveTo>
                  <a:cubicBezTo>
                    <a:pt x="0" y="16"/>
                    <a:pt x="0" y="16"/>
                    <a:pt x="0" y="16"/>
                  </a:cubicBezTo>
                  <a:cubicBezTo>
                    <a:pt x="0" y="21"/>
                    <a:pt x="2" y="26"/>
                    <a:pt x="6" y="29"/>
                  </a:cubicBezTo>
                  <a:cubicBezTo>
                    <a:pt x="19" y="39"/>
                    <a:pt x="19" y="39"/>
                    <a:pt x="19" y="39"/>
                  </a:cubicBezTo>
                  <a:cubicBezTo>
                    <a:pt x="25" y="44"/>
                    <a:pt x="34" y="44"/>
                    <a:pt x="40" y="39"/>
                  </a:cubicBezTo>
                  <a:cubicBezTo>
                    <a:pt x="53" y="29"/>
                    <a:pt x="53" y="29"/>
                    <a:pt x="53" y="29"/>
                  </a:cubicBezTo>
                  <a:cubicBezTo>
                    <a:pt x="57" y="26"/>
                    <a:pt x="59" y="21"/>
                    <a:pt x="59" y="16"/>
                  </a:cubicBezTo>
                  <a:cubicBezTo>
                    <a:pt x="59" y="0"/>
                    <a:pt x="59" y="0"/>
                    <a:pt x="59" y="0"/>
                  </a:cubicBezTo>
                  <a:cubicBezTo>
                    <a:pt x="0" y="2"/>
                    <a:pt x="0" y="2"/>
                    <a:pt x="0" y="2"/>
                  </a:cubicBezTo>
                </a:path>
              </a:pathLst>
            </a:custGeom>
            <a:solidFill>
              <a:srgbClr val="FFD7A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 name="îṡḷïḓê">
              <a:extLst>
                <a:ext uri="{FF2B5EF4-FFF2-40B4-BE49-F238E27FC236}">
                  <a16:creationId xmlns:a16="http://schemas.microsoft.com/office/drawing/2014/main" id="{6C4214E4-B827-4EED-BEE1-C5960D2B3BBB}"/>
                </a:ext>
              </a:extLst>
            </p:cNvPr>
            <p:cNvSpPr/>
            <p:nvPr/>
          </p:nvSpPr>
          <p:spPr bwMode="auto">
            <a:xfrm>
              <a:off x="5530851" y="3690938"/>
              <a:ext cx="1149350" cy="506413"/>
            </a:xfrm>
            <a:custGeom>
              <a:avLst/>
              <a:gdLst>
                <a:gd name="T0" fmla="*/ 0 w 59"/>
                <a:gd name="T1" fmla="*/ 12 h 26"/>
                <a:gd name="T2" fmla="*/ 29 w 59"/>
                <a:gd name="T3" fmla="*/ 26 h 26"/>
                <a:gd name="T4" fmla="*/ 59 w 59"/>
                <a:gd name="T5" fmla="*/ 11 h 26"/>
                <a:gd name="T6" fmla="*/ 59 w 59"/>
                <a:gd name="T7" fmla="*/ 0 h 26"/>
                <a:gd name="T8" fmla="*/ 0 w 59"/>
                <a:gd name="T9" fmla="*/ 2 h 26"/>
                <a:gd name="T10" fmla="*/ 0 w 59"/>
                <a:gd name="T11" fmla="*/ 12 h 26"/>
              </a:gdLst>
              <a:ahLst/>
              <a:cxnLst>
                <a:cxn ang="0">
                  <a:pos x="T0" y="T1"/>
                </a:cxn>
                <a:cxn ang="0">
                  <a:pos x="T2" y="T3"/>
                </a:cxn>
                <a:cxn ang="0">
                  <a:pos x="T4" y="T5"/>
                </a:cxn>
                <a:cxn ang="0">
                  <a:pos x="T6" y="T7"/>
                </a:cxn>
                <a:cxn ang="0">
                  <a:pos x="T8" y="T9"/>
                </a:cxn>
                <a:cxn ang="0">
                  <a:pos x="T10" y="T11"/>
                </a:cxn>
              </a:cxnLst>
              <a:rect l="0" t="0" r="r" b="b"/>
              <a:pathLst>
                <a:path w="59" h="26">
                  <a:moveTo>
                    <a:pt x="0" y="12"/>
                  </a:moveTo>
                  <a:cubicBezTo>
                    <a:pt x="8" y="21"/>
                    <a:pt x="18" y="26"/>
                    <a:pt x="29" y="26"/>
                  </a:cubicBezTo>
                  <a:cubicBezTo>
                    <a:pt x="41" y="26"/>
                    <a:pt x="51" y="20"/>
                    <a:pt x="59" y="11"/>
                  </a:cubicBezTo>
                  <a:cubicBezTo>
                    <a:pt x="59" y="0"/>
                    <a:pt x="59" y="0"/>
                    <a:pt x="59" y="0"/>
                  </a:cubicBezTo>
                  <a:cubicBezTo>
                    <a:pt x="0" y="2"/>
                    <a:pt x="0" y="2"/>
                    <a:pt x="0" y="2"/>
                  </a:cubicBezTo>
                  <a:cubicBezTo>
                    <a:pt x="0" y="12"/>
                    <a:pt x="0" y="12"/>
                    <a:pt x="0" y="12"/>
                  </a:cubicBezTo>
                </a:path>
              </a:pathLst>
            </a:custGeom>
            <a:solidFill>
              <a:srgbClr val="F5CD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íšḻiḓê">
              <a:extLst>
                <a:ext uri="{FF2B5EF4-FFF2-40B4-BE49-F238E27FC236}">
                  <a16:creationId xmlns:a16="http://schemas.microsoft.com/office/drawing/2014/main" id="{C9137CE1-885F-4064-93F5-5E333343AD78}"/>
                </a:ext>
              </a:extLst>
            </p:cNvPr>
            <p:cNvSpPr/>
            <p:nvPr/>
          </p:nvSpPr>
          <p:spPr bwMode="auto">
            <a:xfrm>
              <a:off x="5159376" y="1200150"/>
              <a:ext cx="1851025" cy="2860675"/>
            </a:xfrm>
            <a:custGeom>
              <a:avLst/>
              <a:gdLst>
                <a:gd name="T0" fmla="*/ 48 w 95"/>
                <a:gd name="T1" fmla="*/ 147 h 147"/>
                <a:gd name="T2" fmla="*/ 95 w 95"/>
                <a:gd name="T3" fmla="*/ 72 h 147"/>
                <a:gd name="T4" fmla="*/ 48 w 95"/>
                <a:gd name="T5" fmla="*/ 0 h 147"/>
                <a:gd name="T6" fmla="*/ 0 w 95"/>
                <a:gd name="T7" fmla="*/ 72 h 147"/>
                <a:gd name="T8" fmla="*/ 48 w 95"/>
                <a:gd name="T9" fmla="*/ 147 h 147"/>
              </a:gdLst>
              <a:ahLst/>
              <a:cxnLst>
                <a:cxn ang="0">
                  <a:pos x="T0" y="T1"/>
                </a:cxn>
                <a:cxn ang="0">
                  <a:pos x="T2" y="T3"/>
                </a:cxn>
                <a:cxn ang="0">
                  <a:pos x="T4" y="T5"/>
                </a:cxn>
                <a:cxn ang="0">
                  <a:pos x="T6" y="T7"/>
                </a:cxn>
                <a:cxn ang="0">
                  <a:pos x="T8" y="T9"/>
                </a:cxn>
              </a:cxnLst>
              <a:rect l="0" t="0" r="r" b="b"/>
              <a:pathLst>
                <a:path w="95" h="147">
                  <a:moveTo>
                    <a:pt x="48" y="147"/>
                  </a:moveTo>
                  <a:cubicBezTo>
                    <a:pt x="75" y="147"/>
                    <a:pt x="95" y="118"/>
                    <a:pt x="95" y="72"/>
                  </a:cubicBezTo>
                  <a:cubicBezTo>
                    <a:pt x="95" y="14"/>
                    <a:pt x="78" y="0"/>
                    <a:pt x="48" y="0"/>
                  </a:cubicBezTo>
                  <a:cubicBezTo>
                    <a:pt x="18" y="0"/>
                    <a:pt x="0" y="14"/>
                    <a:pt x="0" y="72"/>
                  </a:cubicBezTo>
                  <a:cubicBezTo>
                    <a:pt x="0" y="118"/>
                    <a:pt x="21" y="147"/>
                    <a:pt x="48" y="147"/>
                  </a:cubicBezTo>
                </a:path>
              </a:pathLst>
            </a:custGeom>
            <a:solidFill>
              <a:srgbClr val="FED9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îŝḷîḑè">
              <a:extLst>
                <a:ext uri="{FF2B5EF4-FFF2-40B4-BE49-F238E27FC236}">
                  <a16:creationId xmlns:a16="http://schemas.microsoft.com/office/drawing/2014/main" id="{B4646048-40DA-47E1-9119-B74D920F5507}"/>
                </a:ext>
              </a:extLst>
            </p:cNvPr>
            <p:cNvSpPr/>
            <p:nvPr/>
          </p:nvSpPr>
          <p:spPr bwMode="auto">
            <a:xfrm>
              <a:off x="6951663" y="2290763"/>
              <a:ext cx="292100" cy="1030288"/>
            </a:xfrm>
            <a:custGeom>
              <a:avLst/>
              <a:gdLst>
                <a:gd name="T0" fmla="*/ 0 w 15"/>
                <a:gd name="T1" fmla="*/ 46 h 53"/>
                <a:gd name="T2" fmla="*/ 11 w 15"/>
                <a:gd name="T3" fmla="*/ 35 h 53"/>
                <a:gd name="T4" fmla="*/ 8 w 15"/>
                <a:gd name="T5" fmla="*/ 2 h 53"/>
                <a:gd name="T6" fmla="*/ 3 w 15"/>
                <a:gd name="T7" fmla="*/ 4 h 53"/>
                <a:gd name="T8" fmla="*/ 0 w 15"/>
                <a:gd name="T9" fmla="*/ 46 h 53"/>
              </a:gdLst>
              <a:ahLst/>
              <a:cxnLst>
                <a:cxn ang="0">
                  <a:pos x="T0" y="T1"/>
                </a:cxn>
                <a:cxn ang="0">
                  <a:pos x="T2" y="T3"/>
                </a:cxn>
                <a:cxn ang="0">
                  <a:pos x="T4" y="T5"/>
                </a:cxn>
                <a:cxn ang="0">
                  <a:pos x="T6" y="T7"/>
                </a:cxn>
                <a:cxn ang="0">
                  <a:pos x="T8" y="T9"/>
                </a:cxn>
              </a:cxnLst>
              <a:rect l="0" t="0" r="r" b="b"/>
              <a:pathLst>
                <a:path w="15" h="53">
                  <a:moveTo>
                    <a:pt x="0" y="46"/>
                  </a:moveTo>
                  <a:cubicBezTo>
                    <a:pt x="0" y="46"/>
                    <a:pt x="8" y="53"/>
                    <a:pt x="11" y="35"/>
                  </a:cubicBezTo>
                  <a:cubicBezTo>
                    <a:pt x="15" y="15"/>
                    <a:pt x="15" y="4"/>
                    <a:pt x="8" y="2"/>
                  </a:cubicBezTo>
                  <a:cubicBezTo>
                    <a:pt x="4" y="0"/>
                    <a:pt x="3" y="4"/>
                    <a:pt x="3" y="4"/>
                  </a:cubicBezTo>
                  <a:lnTo>
                    <a:pt x="0" y="46"/>
                  </a:lnTo>
                  <a:close/>
                </a:path>
              </a:pathLst>
            </a:custGeom>
            <a:solidFill>
              <a:srgbClr val="FFD7A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ïşľíḑé">
              <a:extLst>
                <a:ext uri="{FF2B5EF4-FFF2-40B4-BE49-F238E27FC236}">
                  <a16:creationId xmlns:a16="http://schemas.microsoft.com/office/drawing/2014/main" id="{441EA1B0-221F-4612-8AD9-C6B419840C8D}"/>
                </a:ext>
              </a:extLst>
            </p:cNvPr>
            <p:cNvSpPr/>
            <p:nvPr/>
          </p:nvSpPr>
          <p:spPr bwMode="auto">
            <a:xfrm>
              <a:off x="6115051" y="1200150"/>
              <a:ext cx="895350" cy="2841625"/>
            </a:xfrm>
            <a:custGeom>
              <a:avLst/>
              <a:gdLst>
                <a:gd name="T0" fmla="*/ 0 w 46"/>
                <a:gd name="T1" fmla="*/ 0 h 146"/>
                <a:gd name="T2" fmla="*/ 0 w 46"/>
                <a:gd name="T3" fmla="*/ 146 h 146"/>
                <a:gd name="T4" fmla="*/ 46 w 46"/>
                <a:gd name="T5" fmla="*/ 72 h 146"/>
                <a:gd name="T6" fmla="*/ 0 w 46"/>
                <a:gd name="T7" fmla="*/ 0 h 146"/>
              </a:gdLst>
              <a:ahLst/>
              <a:cxnLst>
                <a:cxn ang="0">
                  <a:pos x="T0" y="T1"/>
                </a:cxn>
                <a:cxn ang="0">
                  <a:pos x="T2" y="T3"/>
                </a:cxn>
                <a:cxn ang="0">
                  <a:pos x="T4" y="T5"/>
                </a:cxn>
                <a:cxn ang="0">
                  <a:pos x="T6" y="T7"/>
                </a:cxn>
              </a:cxnLst>
              <a:rect l="0" t="0" r="r" b="b"/>
              <a:pathLst>
                <a:path w="46" h="146">
                  <a:moveTo>
                    <a:pt x="0" y="0"/>
                  </a:moveTo>
                  <a:cubicBezTo>
                    <a:pt x="0" y="146"/>
                    <a:pt x="0" y="146"/>
                    <a:pt x="0" y="146"/>
                  </a:cubicBezTo>
                  <a:cubicBezTo>
                    <a:pt x="26" y="146"/>
                    <a:pt x="46" y="118"/>
                    <a:pt x="46" y="72"/>
                  </a:cubicBezTo>
                  <a:cubicBezTo>
                    <a:pt x="46" y="14"/>
                    <a:pt x="30" y="0"/>
                    <a:pt x="0" y="0"/>
                  </a:cubicBezTo>
                </a:path>
              </a:pathLst>
            </a:custGeom>
            <a:solidFill>
              <a:srgbClr val="FFE1B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ïṥḷíḓe">
              <a:extLst>
                <a:ext uri="{FF2B5EF4-FFF2-40B4-BE49-F238E27FC236}">
                  <a16:creationId xmlns:a16="http://schemas.microsoft.com/office/drawing/2014/main" id="{277E2C19-59AF-4AA0-BECE-A90534E030F6}"/>
                </a:ext>
              </a:extLst>
            </p:cNvPr>
            <p:cNvSpPr/>
            <p:nvPr/>
          </p:nvSpPr>
          <p:spPr bwMode="auto">
            <a:xfrm>
              <a:off x="5043488" y="1044575"/>
              <a:ext cx="2122488" cy="1868488"/>
            </a:xfrm>
            <a:custGeom>
              <a:avLst/>
              <a:gdLst>
                <a:gd name="T0" fmla="*/ 95 w 109"/>
                <a:gd name="T1" fmla="*/ 16 h 96"/>
                <a:gd name="T2" fmla="*/ 107 w 109"/>
                <a:gd name="T3" fmla="*/ 37 h 96"/>
                <a:gd name="T4" fmla="*/ 108 w 109"/>
                <a:gd name="T5" fmla="*/ 56 h 96"/>
                <a:gd name="T6" fmla="*/ 100 w 109"/>
                <a:gd name="T7" fmla="*/ 96 h 96"/>
                <a:gd name="T8" fmla="*/ 98 w 109"/>
                <a:gd name="T9" fmla="*/ 69 h 96"/>
                <a:gd name="T10" fmla="*/ 74 w 109"/>
                <a:gd name="T11" fmla="*/ 32 h 96"/>
                <a:gd name="T12" fmla="*/ 55 w 109"/>
                <a:gd name="T13" fmla="*/ 36 h 96"/>
                <a:gd name="T14" fmla="*/ 54 w 109"/>
                <a:gd name="T15" fmla="*/ 36 h 96"/>
                <a:gd name="T16" fmla="*/ 35 w 109"/>
                <a:gd name="T17" fmla="*/ 32 h 96"/>
                <a:gd name="T18" fmla="*/ 11 w 109"/>
                <a:gd name="T19" fmla="*/ 69 h 96"/>
                <a:gd name="T20" fmla="*/ 9 w 109"/>
                <a:gd name="T21" fmla="*/ 96 h 96"/>
                <a:gd name="T22" fmla="*/ 1 w 109"/>
                <a:gd name="T23" fmla="*/ 56 h 96"/>
                <a:gd name="T24" fmla="*/ 2 w 109"/>
                <a:gd name="T25" fmla="*/ 37 h 96"/>
                <a:gd name="T26" fmla="*/ 14 w 109"/>
                <a:gd name="T27" fmla="*/ 16 h 96"/>
                <a:gd name="T28" fmla="*/ 95 w 109"/>
                <a:gd name="T29" fmla="*/ 1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96">
                  <a:moveTo>
                    <a:pt x="95" y="16"/>
                  </a:moveTo>
                  <a:cubicBezTo>
                    <a:pt x="100" y="19"/>
                    <a:pt x="105" y="29"/>
                    <a:pt x="107" y="37"/>
                  </a:cubicBezTo>
                  <a:cubicBezTo>
                    <a:pt x="109" y="43"/>
                    <a:pt x="109" y="50"/>
                    <a:pt x="108" y="56"/>
                  </a:cubicBezTo>
                  <a:cubicBezTo>
                    <a:pt x="100" y="96"/>
                    <a:pt x="100" y="96"/>
                    <a:pt x="100" y="96"/>
                  </a:cubicBezTo>
                  <a:cubicBezTo>
                    <a:pt x="100" y="96"/>
                    <a:pt x="98" y="81"/>
                    <a:pt x="98" y="69"/>
                  </a:cubicBezTo>
                  <a:cubicBezTo>
                    <a:pt x="96" y="35"/>
                    <a:pt x="85" y="32"/>
                    <a:pt x="74" y="32"/>
                  </a:cubicBezTo>
                  <a:cubicBezTo>
                    <a:pt x="69" y="32"/>
                    <a:pt x="55" y="36"/>
                    <a:pt x="55" y="36"/>
                  </a:cubicBezTo>
                  <a:cubicBezTo>
                    <a:pt x="54" y="36"/>
                    <a:pt x="54" y="36"/>
                    <a:pt x="54" y="36"/>
                  </a:cubicBezTo>
                  <a:cubicBezTo>
                    <a:pt x="54" y="36"/>
                    <a:pt x="40" y="32"/>
                    <a:pt x="35" y="32"/>
                  </a:cubicBezTo>
                  <a:cubicBezTo>
                    <a:pt x="24" y="32"/>
                    <a:pt x="13" y="35"/>
                    <a:pt x="11" y="69"/>
                  </a:cubicBezTo>
                  <a:cubicBezTo>
                    <a:pt x="11" y="81"/>
                    <a:pt x="9" y="96"/>
                    <a:pt x="9" y="96"/>
                  </a:cubicBezTo>
                  <a:cubicBezTo>
                    <a:pt x="1" y="56"/>
                    <a:pt x="1" y="56"/>
                    <a:pt x="1" y="56"/>
                  </a:cubicBezTo>
                  <a:cubicBezTo>
                    <a:pt x="0" y="50"/>
                    <a:pt x="0" y="43"/>
                    <a:pt x="2" y="37"/>
                  </a:cubicBezTo>
                  <a:cubicBezTo>
                    <a:pt x="5" y="29"/>
                    <a:pt x="9" y="19"/>
                    <a:pt x="14" y="16"/>
                  </a:cubicBezTo>
                  <a:cubicBezTo>
                    <a:pt x="41" y="2"/>
                    <a:pt x="66" y="0"/>
                    <a:pt x="95" y="16"/>
                  </a:cubicBezTo>
                  <a:close/>
                </a:path>
              </a:pathLst>
            </a:custGeom>
            <a:solidFill>
              <a:srgbClr val="584A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ïṡľiḑê">
              <a:extLst>
                <a:ext uri="{FF2B5EF4-FFF2-40B4-BE49-F238E27FC236}">
                  <a16:creationId xmlns:a16="http://schemas.microsoft.com/office/drawing/2014/main" id="{7C0AEEA1-1AEC-4F5E-942D-B7F1BCAA4407}"/>
                </a:ext>
              </a:extLst>
            </p:cNvPr>
            <p:cNvSpPr/>
            <p:nvPr/>
          </p:nvSpPr>
          <p:spPr bwMode="auto">
            <a:xfrm>
              <a:off x="4224338" y="4119563"/>
              <a:ext cx="3740150" cy="1635125"/>
            </a:xfrm>
            <a:custGeom>
              <a:avLst/>
              <a:gdLst>
                <a:gd name="T0" fmla="*/ 192 w 192"/>
                <a:gd name="T1" fmla="*/ 84 h 84"/>
                <a:gd name="T2" fmla="*/ 180 w 192"/>
                <a:gd name="T3" fmla="*/ 37 h 84"/>
                <a:gd name="T4" fmla="*/ 172 w 192"/>
                <a:gd name="T5" fmla="*/ 26 h 84"/>
                <a:gd name="T6" fmla="*/ 129 w 192"/>
                <a:gd name="T7" fmla="*/ 0 h 84"/>
                <a:gd name="T8" fmla="*/ 96 w 192"/>
                <a:gd name="T9" fmla="*/ 37 h 84"/>
                <a:gd name="T10" fmla="*/ 63 w 192"/>
                <a:gd name="T11" fmla="*/ 0 h 84"/>
                <a:gd name="T12" fmla="*/ 20 w 192"/>
                <a:gd name="T13" fmla="*/ 26 h 84"/>
                <a:gd name="T14" fmla="*/ 12 w 192"/>
                <a:gd name="T15" fmla="*/ 37 h 84"/>
                <a:gd name="T16" fmla="*/ 0 w 192"/>
                <a:gd name="T17" fmla="*/ 84 h 84"/>
                <a:gd name="T18" fmla="*/ 96 w 192"/>
                <a:gd name="T19" fmla="*/ 84 h 84"/>
                <a:gd name="T20" fmla="*/ 96 w 192"/>
                <a:gd name="T21" fmla="*/ 84 h 84"/>
                <a:gd name="T22" fmla="*/ 192 w 192"/>
                <a:gd name="T23"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84">
                  <a:moveTo>
                    <a:pt x="192" y="84"/>
                  </a:moveTo>
                  <a:cubicBezTo>
                    <a:pt x="180" y="37"/>
                    <a:pt x="180" y="37"/>
                    <a:pt x="180" y="37"/>
                  </a:cubicBezTo>
                  <a:cubicBezTo>
                    <a:pt x="179" y="32"/>
                    <a:pt x="176" y="29"/>
                    <a:pt x="172" y="26"/>
                  </a:cubicBezTo>
                  <a:cubicBezTo>
                    <a:pt x="129" y="0"/>
                    <a:pt x="129" y="0"/>
                    <a:pt x="129" y="0"/>
                  </a:cubicBezTo>
                  <a:cubicBezTo>
                    <a:pt x="96" y="37"/>
                    <a:pt x="96" y="37"/>
                    <a:pt x="96" y="37"/>
                  </a:cubicBezTo>
                  <a:cubicBezTo>
                    <a:pt x="63" y="0"/>
                    <a:pt x="63" y="0"/>
                    <a:pt x="63" y="0"/>
                  </a:cubicBezTo>
                  <a:cubicBezTo>
                    <a:pt x="20" y="26"/>
                    <a:pt x="20" y="26"/>
                    <a:pt x="20" y="26"/>
                  </a:cubicBezTo>
                  <a:cubicBezTo>
                    <a:pt x="16" y="29"/>
                    <a:pt x="13" y="32"/>
                    <a:pt x="12" y="37"/>
                  </a:cubicBezTo>
                  <a:cubicBezTo>
                    <a:pt x="0" y="84"/>
                    <a:pt x="0" y="84"/>
                    <a:pt x="0" y="84"/>
                  </a:cubicBezTo>
                  <a:cubicBezTo>
                    <a:pt x="96" y="84"/>
                    <a:pt x="96" y="84"/>
                    <a:pt x="96" y="84"/>
                  </a:cubicBezTo>
                  <a:cubicBezTo>
                    <a:pt x="96" y="84"/>
                    <a:pt x="96" y="84"/>
                    <a:pt x="96" y="84"/>
                  </a:cubicBezTo>
                  <a:cubicBezTo>
                    <a:pt x="192" y="84"/>
                    <a:pt x="192" y="84"/>
                    <a:pt x="192" y="84"/>
                  </a:cubicBezTo>
                </a:path>
              </a:pathLst>
            </a:custGeom>
            <a:solidFill>
              <a:srgbClr val="00647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íṧḷîḍé">
              <a:extLst>
                <a:ext uri="{FF2B5EF4-FFF2-40B4-BE49-F238E27FC236}">
                  <a16:creationId xmlns:a16="http://schemas.microsoft.com/office/drawing/2014/main" id="{30FF5A3E-94C6-49E7-B1B5-879F5959C53B}"/>
                </a:ext>
              </a:extLst>
            </p:cNvPr>
            <p:cNvSpPr/>
            <p:nvPr/>
          </p:nvSpPr>
          <p:spPr bwMode="auto">
            <a:xfrm>
              <a:off x="5276851" y="4197350"/>
              <a:ext cx="1636713" cy="933450"/>
            </a:xfrm>
            <a:custGeom>
              <a:avLst/>
              <a:gdLst>
                <a:gd name="T0" fmla="*/ 515 w 1031"/>
                <a:gd name="T1" fmla="*/ 588 h 588"/>
                <a:gd name="T2" fmla="*/ 0 w 1031"/>
                <a:gd name="T3" fmla="*/ 25 h 588"/>
                <a:gd name="T4" fmla="*/ 37 w 1031"/>
                <a:gd name="T5" fmla="*/ 0 h 588"/>
                <a:gd name="T6" fmla="*/ 515 w 1031"/>
                <a:gd name="T7" fmla="*/ 539 h 588"/>
                <a:gd name="T8" fmla="*/ 1006 w 1031"/>
                <a:gd name="T9" fmla="*/ 0 h 588"/>
                <a:gd name="T10" fmla="*/ 1031 w 1031"/>
                <a:gd name="T11" fmla="*/ 25 h 588"/>
                <a:gd name="T12" fmla="*/ 515 w 1031"/>
                <a:gd name="T13" fmla="*/ 588 h 588"/>
              </a:gdLst>
              <a:ahLst/>
              <a:cxnLst>
                <a:cxn ang="0">
                  <a:pos x="T0" y="T1"/>
                </a:cxn>
                <a:cxn ang="0">
                  <a:pos x="T2" y="T3"/>
                </a:cxn>
                <a:cxn ang="0">
                  <a:pos x="T4" y="T5"/>
                </a:cxn>
                <a:cxn ang="0">
                  <a:pos x="T6" y="T7"/>
                </a:cxn>
                <a:cxn ang="0">
                  <a:pos x="T8" y="T9"/>
                </a:cxn>
                <a:cxn ang="0">
                  <a:pos x="T10" y="T11"/>
                </a:cxn>
                <a:cxn ang="0">
                  <a:pos x="T12" y="T13"/>
                </a:cxn>
              </a:cxnLst>
              <a:rect l="0" t="0" r="r" b="b"/>
              <a:pathLst>
                <a:path w="1031" h="588">
                  <a:moveTo>
                    <a:pt x="515" y="588"/>
                  </a:moveTo>
                  <a:lnTo>
                    <a:pt x="0" y="25"/>
                  </a:lnTo>
                  <a:lnTo>
                    <a:pt x="37" y="0"/>
                  </a:lnTo>
                  <a:lnTo>
                    <a:pt x="515" y="539"/>
                  </a:lnTo>
                  <a:lnTo>
                    <a:pt x="1006" y="0"/>
                  </a:lnTo>
                  <a:lnTo>
                    <a:pt x="1031" y="25"/>
                  </a:lnTo>
                  <a:lnTo>
                    <a:pt x="515" y="588"/>
                  </a:lnTo>
                  <a:close/>
                </a:path>
              </a:pathLst>
            </a:custGeom>
            <a:solidFill>
              <a:srgbClr val="4B5F3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iş1íḑê">
              <a:extLst>
                <a:ext uri="{FF2B5EF4-FFF2-40B4-BE49-F238E27FC236}">
                  <a16:creationId xmlns:a16="http://schemas.microsoft.com/office/drawing/2014/main" id="{5F960A3E-60A3-49B7-96F4-3EDF6EAE60CB}"/>
                </a:ext>
              </a:extLst>
            </p:cNvPr>
            <p:cNvSpPr/>
            <p:nvPr/>
          </p:nvSpPr>
          <p:spPr bwMode="auto">
            <a:xfrm>
              <a:off x="5276851" y="4197350"/>
              <a:ext cx="1636713" cy="933450"/>
            </a:xfrm>
            <a:custGeom>
              <a:avLst/>
              <a:gdLst>
                <a:gd name="T0" fmla="*/ 515 w 1031"/>
                <a:gd name="T1" fmla="*/ 588 h 588"/>
                <a:gd name="T2" fmla="*/ 0 w 1031"/>
                <a:gd name="T3" fmla="*/ 25 h 588"/>
                <a:gd name="T4" fmla="*/ 37 w 1031"/>
                <a:gd name="T5" fmla="*/ 0 h 588"/>
                <a:gd name="T6" fmla="*/ 515 w 1031"/>
                <a:gd name="T7" fmla="*/ 539 h 588"/>
                <a:gd name="T8" fmla="*/ 1006 w 1031"/>
                <a:gd name="T9" fmla="*/ 0 h 588"/>
                <a:gd name="T10" fmla="*/ 1031 w 1031"/>
                <a:gd name="T11" fmla="*/ 25 h 588"/>
                <a:gd name="T12" fmla="*/ 515 w 1031"/>
                <a:gd name="T13" fmla="*/ 588 h 588"/>
              </a:gdLst>
              <a:ahLst/>
              <a:cxnLst>
                <a:cxn ang="0">
                  <a:pos x="T0" y="T1"/>
                </a:cxn>
                <a:cxn ang="0">
                  <a:pos x="T2" y="T3"/>
                </a:cxn>
                <a:cxn ang="0">
                  <a:pos x="T4" y="T5"/>
                </a:cxn>
                <a:cxn ang="0">
                  <a:pos x="T6" y="T7"/>
                </a:cxn>
                <a:cxn ang="0">
                  <a:pos x="T8" y="T9"/>
                </a:cxn>
                <a:cxn ang="0">
                  <a:pos x="T10" y="T11"/>
                </a:cxn>
                <a:cxn ang="0">
                  <a:pos x="T12" y="T13"/>
                </a:cxn>
              </a:cxnLst>
              <a:rect l="0" t="0" r="r" b="b"/>
              <a:pathLst>
                <a:path w="1031" h="588">
                  <a:moveTo>
                    <a:pt x="515" y="588"/>
                  </a:moveTo>
                  <a:lnTo>
                    <a:pt x="0" y="25"/>
                  </a:lnTo>
                  <a:lnTo>
                    <a:pt x="37" y="0"/>
                  </a:lnTo>
                  <a:lnTo>
                    <a:pt x="515" y="539"/>
                  </a:lnTo>
                  <a:lnTo>
                    <a:pt x="1006" y="0"/>
                  </a:lnTo>
                  <a:lnTo>
                    <a:pt x="1031" y="25"/>
                  </a:lnTo>
                  <a:lnTo>
                    <a:pt x="515" y="58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ísḻïḓé">
              <a:extLst>
                <a:ext uri="{FF2B5EF4-FFF2-40B4-BE49-F238E27FC236}">
                  <a16:creationId xmlns:a16="http://schemas.microsoft.com/office/drawing/2014/main" id="{6B3B2584-96A1-4A8D-8802-5B8AB25EE7A9}"/>
                </a:ext>
              </a:extLst>
            </p:cNvPr>
            <p:cNvSpPr/>
            <p:nvPr/>
          </p:nvSpPr>
          <p:spPr bwMode="auto">
            <a:xfrm>
              <a:off x="6094413" y="2154238"/>
              <a:ext cx="1949450" cy="603250"/>
            </a:xfrm>
            <a:custGeom>
              <a:avLst/>
              <a:gdLst>
                <a:gd name="T0" fmla="*/ 0 w 100"/>
                <a:gd name="T1" fmla="*/ 28 h 31"/>
                <a:gd name="T2" fmla="*/ 96 w 100"/>
                <a:gd name="T3" fmla="*/ 13 h 31"/>
                <a:gd name="T4" fmla="*/ 100 w 100"/>
                <a:gd name="T5" fmla="*/ 19 h 31"/>
                <a:gd name="T6" fmla="*/ 0 w 100"/>
                <a:gd name="T7" fmla="*/ 31 h 31"/>
                <a:gd name="T8" fmla="*/ 0 w 100"/>
                <a:gd name="T9" fmla="*/ 28 h 31"/>
              </a:gdLst>
              <a:ahLst/>
              <a:cxnLst>
                <a:cxn ang="0">
                  <a:pos x="T0" y="T1"/>
                </a:cxn>
                <a:cxn ang="0">
                  <a:pos x="T2" y="T3"/>
                </a:cxn>
                <a:cxn ang="0">
                  <a:pos x="T4" y="T5"/>
                </a:cxn>
                <a:cxn ang="0">
                  <a:pos x="T6" y="T7"/>
                </a:cxn>
                <a:cxn ang="0">
                  <a:pos x="T8" y="T9"/>
                </a:cxn>
              </a:cxnLst>
              <a:rect l="0" t="0" r="r" b="b"/>
              <a:pathLst>
                <a:path w="100" h="31">
                  <a:moveTo>
                    <a:pt x="0" y="28"/>
                  </a:moveTo>
                  <a:cubicBezTo>
                    <a:pt x="20" y="0"/>
                    <a:pt x="54" y="2"/>
                    <a:pt x="96" y="13"/>
                  </a:cubicBezTo>
                  <a:cubicBezTo>
                    <a:pt x="98" y="17"/>
                    <a:pt x="100" y="19"/>
                    <a:pt x="100" y="19"/>
                  </a:cubicBezTo>
                  <a:cubicBezTo>
                    <a:pt x="0" y="31"/>
                    <a:pt x="0" y="31"/>
                    <a:pt x="0" y="31"/>
                  </a:cubicBezTo>
                  <a:cubicBezTo>
                    <a:pt x="0" y="28"/>
                    <a:pt x="0" y="28"/>
                    <a:pt x="0" y="28"/>
                  </a:cubicBezTo>
                </a:path>
              </a:pathLst>
            </a:custGeom>
            <a:solidFill>
              <a:srgbClr val="FFF0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iśḷiďe">
              <a:extLst>
                <a:ext uri="{FF2B5EF4-FFF2-40B4-BE49-F238E27FC236}">
                  <a16:creationId xmlns:a16="http://schemas.microsoft.com/office/drawing/2014/main" id="{B46650B9-3D54-4DFF-A858-3FE9D913524A}"/>
                </a:ext>
              </a:extLst>
            </p:cNvPr>
            <p:cNvSpPr/>
            <p:nvPr/>
          </p:nvSpPr>
          <p:spPr bwMode="auto">
            <a:xfrm>
              <a:off x="6270626" y="2524125"/>
              <a:ext cx="1851025" cy="2627313"/>
            </a:xfrm>
            <a:custGeom>
              <a:avLst/>
              <a:gdLst>
                <a:gd name="T0" fmla="*/ 1166 w 1166"/>
                <a:gd name="T1" fmla="*/ 1569 h 1655"/>
                <a:gd name="T2" fmla="*/ 0 w 1166"/>
                <a:gd name="T3" fmla="*/ 1655 h 1655"/>
                <a:gd name="T4" fmla="*/ 0 w 1166"/>
                <a:gd name="T5" fmla="*/ 86 h 1655"/>
                <a:gd name="T6" fmla="*/ 1166 w 1166"/>
                <a:gd name="T7" fmla="*/ 0 h 1655"/>
                <a:gd name="T8" fmla="*/ 1166 w 1166"/>
                <a:gd name="T9" fmla="*/ 1569 h 1655"/>
              </a:gdLst>
              <a:ahLst/>
              <a:cxnLst>
                <a:cxn ang="0">
                  <a:pos x="T0" y="T1"/>
                </a:cxn>
                <a:cxn ang="0">
                  <a:pos x="T2" y="T3"/>
                </a:cxn>
                <a:cxn ang="0">
                  <a:pos x="T4" y="T5"/>
                </a:cxn>
                <a:cxn ang="0">
                  <a:pos x="T6" y="T7"/>
                </a:cxn>
                <a:cxn ang="0">
                  <a:pos x="T8" y="T9"/>
                </a:cxn>
              </a:cxnLst>
              <a:rect l="0" t="0" r="r" b="b"/>
              <a:pathLst>
                <a:path w="1166" h="1655">
                  <a:moveTo>
                    <a:pt x="1166" y="1569"/>
                  </a:moveTo>
                  <a:lnTo>
                    <a:pt x="0" y="1655"/>
                  </a:lnTo>
                  <a:lnTo>
                    <a:pt x="0" y="86"/>
                  </a:lnTo>
                  <a:lnTo>
                    <a:pt x="1166" y="0"/>
                  </a:lnTo>
                  <a:lnTo>
                    <a:pt x="1166" y="1569"/>
                  </a:lnTo>
                  <a:close/>
                </a:path>
              </a:pathLst>
            </a:custGeom>
            <a:solidFill>
              <a:srgbClr val="00A0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iš1îḋè">
              <a:extLst>
                <a:ext uri="{FF2B5EF4-FFF2-40B4-BE49-F238E27FC236}">
                  <a16:creationId xmlns:a16="http://schemas.microsoft.com/office/drawing/2014/main" id="{F0E21026-4AFD-4CC1-B46E-FAD2E9415734}"/>
                </a:ext>
              </a:extLst>
            </p:cNvPr>
            <p:cNvSpPr/>
            <p:nvPr/>
          </p:nvSpPr>
          <p:spPr bwMode="auto">
            <a:xfrm>
              <a:off x="6115051" y="2309813"/>
              <a:ext cx="1870075" cy="388938"/>
            </a:xfrm>
            <a:custGeom>
              <a:avLst/>
              <a:gdLst>
                <a:gd name="T0" fmla="*/ 96 w 96"/>
                <a:gd name="T1" fmla="*/ 7 h 20"/>
                <a:gd name="T2" fmla="*/ 92 w 96"/>
                <a:gd name="T3" fmla="*/ 6 h 20"/>
                <a:gd name="T4" fmla="*/ 80 w 96"/>
                <a:gd name="T5" fmla="*/ 4 h 20"/>
                <a:gd name="T6" fmla="*/ 64 w 96"/>
                <a:gd name="T7" fmla="*/ 3 h 20"/>
                <a:gd name="T8" fmla="*/ 46 w 96"/>
                <a:gd name="T9" fmla="*/ 2 h 20"/>
                <a:gd name="T10" fmla="*/ 28 w 96"/>
                <a:gd name="T11" fmla="*/ 5 h 20"/>
                <a:gd name="T12" fmla="*/ 20 w 96"/>
                <a:gd name="T13" fmla="*/ 7 h 20"/>
                <a:gd name="T14" fmla="*/ 13 w 96"/>
                <a:gd name="T15" fmla="*/ 10 h 20"/>
                <a:gd name="T16" fmla="*/ 7 w 96"/>
                <a:gd name="T17" fmla="*/ 14 h 20"/>
                <a:gd name="T18" fmla="*/ 4 w 96"/>
                <a:gd name="T19" fmla="*/ 17 h 20"/>
                <a:gd name="T20" fmla="*/ 0 w 96"/>
                <a:gd name="T21" fmla="*/ 20 h 20"/>
                <a:gd name="T22" fmla="*/ 1 w 96"/>
                <a:gd name="T23" fmla="*/ 19 h 20"/>
                <a:gd name="T24" fmla="*/ 3 w 96"/>
                <a:gd name="T25" fmla="*/ 16 h 20"/>
                <a:gd name="T26" fmla="*/ 7 w 96"/>
                <a:gd name="T27" fmla="*/ 13 h 20"/>
                <a:gd name="T28" fmla="*/ 12 w 96"/>
                <a:gd name="T29" fmla="*/ 9 h 20"/>
                <a:gd name="T30" fmla="*/ 19 w 96"/>
                <a:gd name="T31" fmla="*/ 6 h 20"/>
                <a:gd name="T32" fmla="*/ 27 w 96"/>
                <a:gd name="T33" fmla="*/ 3 h 20"/>
                <a:gd name="T34" fmla="*/ 46 w 96"/>
                <a:gd name="T35" fmla="*/ 0 h 20"/>
                <a:gd name="T36" fmla="*/ 64 w 96"/>
                <a:gd name="T37" fmla="*/ 1 h 20"/>
                <a:gd name="T38" fmla="*/ 80 w 96"/>
                <a:gd name="T39" fmla="*/ 3 h 20"/>
                <a:gd name="T40" fmla="*/ 92 w 96"/>
                <a:gd name="T41" fmla="*/ 6 h 20"/>
                <a:gd name="T42" fmla="*/ 96 w 96"/>
                <a:gd name="T4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6" h="20">
                  <a:moveTo>
                    <a:pt x="96" y="7"/>
                  </a:moveTo>
                  <a:cubicBezTo>
                    <a:pt x="96" y="7"/>
                    <a:pt x="94" y="7"/>
                    <a:pt x="92" y="6"/>
                  </a:cubicBezTo>
                  <a:cubicBezTo>
                    <a:pt x="89" y="6"/>
                    <a:pt x="85" y="5"/>
                    <a:pt x="80" y="4"/>
                  </a:cubicBezTo>
                  <a:cubicBezTo>
                    <a:pt x="76" y="4"/>
                    <a:pt x="70" y="3"/>
                    <a:pt x="64" y="3"/>
                  </a:cubicBezTo>
                  <a:cubicBezTo>
                    <a:pt x="58" y="2"/>
                    <a:pt x="52" y="2"/>
                    <a:pt x="46" y="2"/>
                  </a:cubicBezTo>
                  <a:cubicBezTo>
                    <a:pt x="40" y="3"/>
                    <a:pt x="33" y="3"/>
                    <a:pt x="28" y="5"/>
                  </a:cubicBezTo>
                  <a:cubicBezTo>
                    <a:pt x="25" y="5"/>
                    <a:pt x="22" y="6"/>
                    <a:pt x="20" y="7"/>
                  </a:cubicBezTo>
                  <a:cubicBezTo>
                    <a:pt x="17" y="8"/>
                    <a:pt x="15" y="9"/>
                    <a:pt x="13" y="10"/>
                  </a:cubicBezTo>
                  <a:cubicBezTo>
                    <a:pt x="11" y="12"/>
                    <a:pt x="9" y="13"/>
                    <a:pt x="7" y="14"/>
                  </a:cubicBezTo>
                  <a:cubicBezTo>
                    <a:pt x="6" y="15"/>
                    <a:pt x="5" y="16"/>
                    <a:pt x="4" y="17"/>
                  </a:cubicBezTo>
                  <a:cubicBezTo>
                    <a:pt x="1" y="19"/>
                    <a:pt x="0" y="20"/>
                    <a:pt x="0" y="20"/>
                  </a:cubicBezTo>
                  <a:cubicBezTo>
                    <a:pt x="0" y="20"/>
                    <a:pt x="1" y="19"/>
                    <a:pt x="1" y="19"/>
                  </a:cubicBezTo>
                  <a:cubicBezTo>
                    <a:pt x="2" y="18"/>
                    <a:pt x="2" y="17"/>
                    <a:pt x="3" y="16"/>
                  </a:cubicBezTo>
                  <a:cubicBezTo>
                    <a:pt x="4" y="15"/>
                    <a:pt x="5" y="14"/>
                    <a:pt x="7" y="13"/>
                  </a:cubicBezTo>
                  <a:cubicBezTo>
                    <a:pt x="8" y="12"/>
                    <a:pt x="10" y="10"/>
                    <a:pt x="12" y="9"/>
                  </a:cubicBezTo>
                  <a:cubicBezTo>
                    <a:pt x="14" y="8"/>
                    <a:pt x="17" y="7"/>
                    <a:pt x="19" y="6"/>
                  </a:cubicBezTo>
                  <a:cubicBezTo>
                    <a:pt x="22" y="5"/>
                    <a:pt x="24" y="4"/>
                    <a:pt x="27" y="3"/>
                  </a:cubicBezTo>
                  <a:cubicBezTo>
                    <a:pt x="33" y="1"/>
                    <a:pt x="39" y="0"/>
                    <a:pt x="46" y="0"/>
                  </a:cubicBezTo>
                  <a:cubicBezTo>
                    <a:pt x="52" y="0"/>
                    <a:pt x="58" y="0"/>
                    <a:pt x="64" y="1"/>
                  </a:cubicBezTo>
                  <a:cubicBezTo>
                    <a:pt x="70" y="1"/>
                    <a:pt x="76" y="2"/>
                    <a:pt x="80" y="3"/>
                  </a:cubicBezTo>
                  <a:cubicBezTo>
                    <a:pt x="85" y="4"/>
                    <a:pt x="89" y="5"/>
                    <a:pt x="92" y="6"/>
                  </a:cubicBezTo>
                  <a:cubicBezTo>
                    <a:pt x="94" y="6"/>
                    <a:pt x="96" y="7"/>
                    <a:pt x="96" y="7"/>
                  </a:cubicBezTo>
                  <a:close/>
                </a:path>
              </a:pathLst>
            </a:custGeom>
            <a:solidFill>
              <a:srgbClr val="EBDC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îṩ1idê">
              <a:extLst>
                <a:ext uri="{FF2B5EF4-FFF2-40B4-BE49-F238E27FC236}">
                  <a16:creationId xmlns:a16="http://schemas.microsoft.com/office/drawing/2014/main" id="{33546405-06C8-4337-9D00-E89DB86E2EA6}"/>
                </a:ext>
              </a:extLst>
            </p:cNvPr>
            <p:cNvSpPr/>
            <p:nvPr/>
          </p:nvSpPr>
          <p:spPr bwMode="auto">
            <a:xfrm>
              <a:off x="6192838" y="2387600"/>
              <a:ext cx="1830388" cy="273050"/>
            </a:xfrm>
            <a:custGeom>
              <a:avLst/>
              <a:gdLst>
                <a:gd name="T0" fmla="*/ 94 w 94"/>
                <a:gd name="T1" fmla="*/ 5 h 14"/>
                <a:gd name="T2" fmla="*/ 90 w 94"/>
                <a:gd name="T3" fmla="*/ 5 h 14"/>
                <a:gd name="T4" fmla="*/ 79 w 94"/>
                <a:gd name="T5" fmla="*/ 4 h 14"/>
                <a:gd name="T6" fmla="*/ 72 w 94"/>
                <a:gd name="T7" fmla="*/ 4 h 14"/>
                <a:gd name="T8" fmla="*/ 64 w 94"/>
                <a:gd name="T9" fmla="*/ 3 h 14"/>
                <a:gd name="T10" fmla="*/ 55 w 94"/>
                <a:gd name="T11" fmla="*/ 3 h 14"/>
                <a:gd name="T12" fmla="*/ 46 w 94"/>
                <a:gd name="T13" fmla="*/ 3 h 14"/>
                <a:gd name="T14" fmla="*/ 37 w 94"/>
                <a:gd name="T15" fmla="*/ 4 h 14"/>
                <a:gd name="T16" fmla="*/ 29 w 94"/>
                <a:gd name="T17" fmla="*/ 5 h 14"/>
                <a:gd name="T18" fmla="*/ 21 w 94"/>
                <a:gd name="T19" fmla="*/ 6 h 14"/>
                <a:gd name="T20" fmla="*/ 14 w 94"/>
                <a:gd name="T21" fmla="*/ 8 h 14"/>
                <a:gd name="T22" fmla="*/ 8 w 94"/>
                <a:gd name="T23" fmla="*/ 10 h 14"/>
                <a:gd name="T24" fmla="*/ 4 w 94"/>
                <a:gd name="T25" fmla="*/ 12 h 14"/>
                <a:gd name="T26" fmla="*/ 0 w 94"/>
                <a:gd name="T27" fmla="*/ 14 h 14"/>
                <a:gd name="T28" fmla="*/ 4 w 94"/>
                <a:gd name="T29" fmla="*/ 12 h 14"/>
                <a:gd name="T30" fmla="*/ 8 w 94"/>
                <a:gd name="T31" fmla="*/ 10 h 14"/>
                <a:gd name="T32" fmla="*/ 14 w 94"/>
                <a:gd name="T33" fmla="*/ 7 h 14"/>
                <a:gd name="T34" fmla="*/ 21 w 94"/>
                <a:gd name="T35" fmla="*/ 5 h 14"/>
                <a:gd name="T36" fmla="*/ 29 w 94"/>
                <a:gd name="T37" fmla="*/ 3 h 14"/>
                <a:gd name="T38" fmla="*/ 37 w 94"/>
                <a:gd name="T39" fmla="*/ 1 h 14"/>
                <a:gd name="T40" fmla="*/ 46 w 94"/>
                <a:gd name="T41" fmla="*/ 1 h 14"/>
                <a:gd name="T42" fmla="*/ 55 w 94"/>
                <a:gd name="T43" fmla="*/ 1 h 14"/>
                <a:gd name="T44" fmla="*/ 64 w 94"/>
                <a:gd name="T45" fmla="*/ 1 h 14"/>
                <a:gd name="T46" fmla="*/ 79 w 94"/>
                <a:gd name="T47" fmla="*/ 3 h 14"/>
                <a:gd name="T48" fmla="*/ 90 w 94"/>
                <a:gd name="T49" fmla="*/ 5 h 14"/>
                <a:gd name="T50" fmla="*/ 94 w 94"/>
                <a:gd name="T51"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4" h="14">
                  <a:moveTo>
                    <a:pt x="94" y="5"/>
                  </a:moveTo>
                  <a:cubicBezTo>
                    <a:pt x="94" y="5"/>
                    <a:pt x="92" y="5"/>
                    <a:pt x="90" y="5"/>
                  </a:cubicBezTo>
                  <a:cubicBezTo>
                    <a:pt x="87" y="5"/>
                    <a:pt x="83" y="5"/>
                    <a:pt x="79" y="4"/>
                  </a:cubicBezTo>
                  <a:cubicBezTo>
                    <a:pt x="77" y="4"/>
                    <a:pt x="74" y="4"/>
                    <a:pt x="72" y="4"/>
                  </a:cubicBezTo>
                  <a:cubicBezTo>
                    <a:pt x="69" y="3"/>
                    <a:pt x="66" y="3"/>
                    <a:pt x="64" y="3"/>
                  </a:cubicBezTo>
                  <a:cubicBezTo>
                    <a:pt x="61" y="3"/>
                    <a:pt x="58" y="3"/>
                    <a:pt x="55" y="3"/>
                  </a:cubicBezTo>
                  <a:cubicBezTo>
                    <a:pt x="52" y="3"/>
                    <a:pt x="49" y="3"/>
                    <a:pt x="46" y="3"/>
                  </a:cubicBezTo>
                  <a:cubicBezTo>
                    <a:pt x="43" y="3"/>
                    <a:pt x="40" y="3"/>
                    <a:pt x="37" y="4"/>
                  </a:cubicBezTo>
                  <a:cubicBezTo>
                    <a:pt x="34" y="4"/>
                    <a:pt x="32" y="4"/>
                    <a:pt x="29" y="5"/>
                  </a:cubicBezTo>
                  <a:cubicBezTo>
                    <a:pt x="26" y="5"/>
                    <a:pt x="24" y="6"/>
                    <a:pt x="21" y="6"/>
                  </a:cubicBezTo>
                  <a:cubicBezTo>
                    <a:pt x="19" y="7"/>
                    <a:pt x="16" y="8"/>
                    <a:pt x="14" y="8"/>
                  </a:cubicBezTo>
                  <a:cubicBezTo>
                    <a:pt x="12" y="9"/>
                    <a:pt x="10" y="10"/>
                    <a:pt x="8" y="10"/>
                  </a:cubicBezTo>
                  <a:cubicBezTo>
                    <a:pt x="7" y="11"/>
                    <a:pt x="5" y="12"/>
                    <a:pt x="4" y="12"/>
                  </a:cubicBezTo>
                  <a:cubicBezTo>
                    <a:pt x="2" y="13"/>
                    <a:pt x="0" y="14"/>
                    <a:pt x="0" y="14"/>
                  </a:cubicBezTo>
                  <a:cubicBezTo>
                    <a:pt x="0" y="14"/>
                    <a:pt x="2" y="13"/>
                    <a:pt x="4" y="12"/>
                  </a:cubicBezTo>
                  <a:cubicBezTo>
                    <a:pt x="5" y="11"/>
                    <a:pt x="6" y="10"/>
                    <a:pt x="8" y="10"/>
                  </a:cubicBezTo>
                  <a:cubicBezTo>
                    <a:pt x="10" y="9"/>
                    <a:pt x="12" y="8"/>
                    <a:pt x="14" y="7"/>
                  </a:cubicBezTo>
                  <a:cubicBezTo>
                    <a:pt x="16" y="6"/>
                    <a:pt x="18" y="5"/>
                    <a:pt x="21" y="5"/>
                  </a:cubicBezTo>
                  <a:cubicBezTo>
                    <a:pt x="23" y="4"/>
                    <a:pt x="26" y="3"/>
                    <a:pt x="29" y="3"/>
                  </a:cubicBezTo>
                  <a:cubicBezTo>
                    <a:pt x="31" y="2"/>
                    <a:pt x="34" y="2"/>
                    <a:pt x="37" y="1"/>
                  </a:cubicBezTo>
                  <a:cubicBezTo>
                    <a:pt x="40" y="1"/>
                    <a:pt x="43" y="1"/>
                    <a:pt x="46" y="1"/>
                  </a:cubicBezTo>
                  <a:cubicBezTo>
                    <a:pt x="49" y="1"/>
                    <a:pt x="52" y="0"/>
                    <a:pt x="55" y="1"/>
                  </a:cubicBezTo>
                  <a:cubicBezTo>
                    <a:pt x="58" y="1"/>
                    <a:pt x="61" y="1"/>
                    <a:pt x="64" y="1"/>
                  </a:cubicBezTo>
                  <a:cubicBezTo>
                    <a:pt x="69" y="1"/>
                    <a:pt x="75" y="2"/>
                    <a:pt x="79" y="3"/>
                  </a:cubicBezTo>
                  <a:cubicBezTo>
                    <a:pt x="83" y="4"/>
                    <a:pt x="87" y="4"/>
                    <a:pt x="90" y="5"/>
                  </a:cubicBezTo>
                  <a:cubicBezTo>
                    <a:pt x="92" y="5"/>
                    <a:pt x="94" y="5"/>
                    <a:pt x="94" y="5"/>
                  </a:cubicBezTo>
                  <a:close/>
                </a:path>
              </a:pathLst>
            </a:custGeom>
            <a:solidFill>
              <a:srgbClr val="EBDC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ísļïḍé">
              <a:extLst>
                <a:ext uri="{FF2B5EF4-FFF2-40B4-BE49-F238E27FC236}">
                  <a16:creationId xmlns:a16="http://schemas.microsoft.com/office/drawing/2014/main" id="{C45B20E3-5CC2-471A-9BFD-611F3401DA2E}"/>
                </a:ext>
              </a:extLst>
            </p:cNvPr>
            <p:cNvSpPr/>
            <p:nvPr/>
          </p:nvSpPr>
          <p:spPr bwMode="auto">
            <a:xfrm>
              <a:off x="4146551" y="2154238"/>
              <a:ext cx="1947863" cy="603250"/>
            </a:xfrm>
            <a:custGeom>
              <a:avLst/>
              <a:gdLst>
                <a:gd name="T0" fmla="*/ 100 w 100"/>
                <a:gd name="T1" fmla="*/ 28 h 31"/>
                <a:gd name="T2" fmla="*/ 5 w 100"/>
                <a:gd name="T3" fmla="*/ 13 h 31"/>
                <a:gd name="T4" fmla="*/ 0 w 100"/>
                <a:gd name="T5" fmla="*/ 19 h 31"/>
                <a:gd name="T6" fmla="*/ 100 w 100"/>
                <a:gd name="T7" fmla="*/ 31 h 31"/>
                <a:gd name="T8" fmla="*/ 100 w 100"/>
                <a:gd name="T9" fmla="*/ 28 h 31"/>
              </a:gdLst>
              <a:ahLst/>
              <a:cxnLst>
                <a:cxn ang="0">
                  <a:pos x="T0" y="T1"/>
                </a:cxn>
                <a:cxn ang="0">
                  <a:pos x="T2" y="T3"/>
                </a:cxn>
                <a:cxn ang="0">
                  <a:pos x="T4" y="T5"/>
                </a:cxn>
                <a:cxn ang="0">
                  <a:pos x="T6" y="T7"/>
                </a:cxn>
                <a:cxn ang="0">
                  <a:pos x="T8" y="T9"/>
                </a:cxn>
              </a:cxnLst>
              <a:rect l="0" t="0" r="r" b="b"/>
              <a:pathLst>
                <a:path w="100" h="31">
                  <a:moveTo>
                    <a:pt x="100" y="28"/>
                  </a:moveTo>
                  <a:cubicBezTo>
                    <a:pt x="81" y="0"/>
                    <a:pt x="47" y="2"/>
                    <a:pt x="5" y="13"/>
                  </a:cubicBezTo>
                  <a:cubicBezTo>
                    <a:pt x="3" y="17"/>
                    <a:pt x="0" y="19"/>
                    <a:pt x="0" y="19"/>
                  </a:cubicBezTo>
                  <a:cubicBezTo>
                    <a:pt x="100" y="31"/>
                    <a:pt x="100" y="31"/>
                    <a:pt x="100" y="31"/>
                  </a:cubicBezTo>
                  <a:lnTo>
                    <a:pt x="100" y="28"/>
                  </a:lnTo>
                  <a:close/>
                </a:path>
              </a:pathLst>
            </a:custGeom>
            <a:solidFill>
              <a:srgbClr val="FFF0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îṩ1ïďé">
              <a:extLst>
                <a:ext uri="{FF2B5EF4-FFF2-40B4-BE49-F238E27FC236}">
                  <a16:creationId xmlns:a16="http://schemas.microsoft.com/office/drawing/2014/main" id="{A5FD0AB0-40BA-46DF-8626-F1C32BD40519}"/>
                </a:ext>
              </a:extLst>
            </p:cNvPr>
            <p:cNvSpPr/>
            <p:nvPr/>
          </p:nvSpPr>
          <p:spPr bwMode="auto">
            <a:xfrm>
              <a:off x="5938838" y="2660650"/>
              <a:ext cx="331788" cy="2547938"/>
            </a:xfrm>
            <a:custGeom>
              <a:avLst/>
              <a:gdLst>
                <a:gd name="T0" fmla="*/ 17 w 17"/>
                <a:gd name="T1" fmla="*/ 128 h 131"/>
                <a:gd name="T2" fmla="*/ 0 w 17"/>
                <a:gd name="T3" fmla="*/ 128 h 131"/>
                <a:gd name="T4" fmla="*/ 0 w 17"/>
                <a:gd name="T5" fmla="*/ 0 h 131"/>
                <a:gd name="T6" fmla="*/ 17 w 17"/>
                <a:gd name="T7" fmla="*/ 0 h 131"/>
                <a:gd name="T8" fmla="*/ 17 w 17"/>
                <a:gd name="T9" fmla="*/ 128 h 131"/>
              </a:gdLst>
              <a:ahLst/>
              <a:cxnLst>
                <a:cxn ang="0">
                  <a:pos x="T0" y="T1"/>
                </a:cxn>
                <a:cxn ang="0">
                  <a:pos x="T2" y="T3"/>
                </a:cxn>
                <a:cxn ang="0">
                  <a:pos x="T4" y="T5"/>
                </a:cxn>
                <a:cxn ang="0">
                  <a:pos x="T6" y="T7"/>
                </a:cxn>
                <a:cxn ang="0">
                  <a:pos x="T8" y="T9"/>
                </a:cxn>
              </a:cxnLst>
              <a:rect l="0" t="0" r="r" b="b"/>
              <a:pathLst>
                <a:path w="17" h="131">
                  <a:moveTo>
                    <a:pt x="17" y="128"/>
                  </a:moveTo>
                  <a:cubicBezTo>
                    <a:pt x="10" y="131"/>
                    <a:pt x="6" y="131"/>
                    <a:pt x="0" y="128"/>
                  </a:cubicBezTo>
                  <a:cubicBezTo>
                    <a:pt x="0" y="86"/>
                    <a:pt x="0" y="43"/>
                    <a:pt x="0" y="0"/>
                  </a:cubicBezTo>
                  <a:cubicBezTo>
                    <a:pt x="6" y="2"/>
                    <a:pt x="10" y="2"/>
                    <a:pt x="17" y="0"/>
                  </a:cubicBezTo>
                  <a:cubicBezTo>
                    <a:pt x="17" y="43"/>
                    <a:pt x="17" y="86"/>
                    <a:pt x="17" y="128"/>
                  </a:cubicBezTo>
                </a:path>
              </a:pathLst>
            </a:custGeom>
            <a:solidFill>
              <a:srgbClr val="00AA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íşḷîďè">
              <a:extLst>
                <a:ext uri="{FF2B5EF4-FFF2-40B4-BE49-F238E27FC236}">
                  <a16:creationId xmlns:a16="http://schemas.microsoft.com/office/drawing/2014/main" id="{2272686F-14F1-4545-850E-5779CB40EB29}"/>
                </a:ext>
              </a:extLst>
            </p:cNvPr>
            <p:cNvSpPr/>
            <p:nvPr/>
          </p:nvSpPr>
          <p:spPr bwMode="auto">
            <a:xfrm>
              <a:off x="5938838" y="2952750"/>
              <a:ext cx="331788" cy="193675"/>
            </a:xfrm>
            <a:custGeom>
              <a:avLst/>
              <a:gdLst>
                <a:gd name="T0" fmla="*/ 17 w 17"/>
                <a:gd name="T1" fmla="*/ 8 h 10"/>
                <a:gd name="T2" fmla="*/ 0 w 17"/>
                <a:gd name="T3" fmla="*/ 8 h 10"/>
                <a:gd name="T4" fmla="*/ 0 w 17"/>
                <a:gd name="T5" fmla="*/ 0 h 10"/>
                <a:gd name="T6" fmla="*/ 17 w 17"/>
                <a:gd name="T7" fmla="*/ 0 h 10"/>
                <a:gd name="T8" fmla="*/ 17 w 17"/>
                <a:gd name="T9" fmla="*/ 8 h 10"/>
              </a:gdLst>
              <a:ahLst/>
              <a:cxnLst>
                <a:cxn ang="0">
                  <a:pos x="T0" y="T1"/>
                </a:cxn>
                <a:cxn ang="0">
                  <a:pos x="T2" y="T3"/>
                </a:cxn>
                <a:cxn ang="0">
                  <a:pos x="T4" y="T5"/>
                </a:cxn>
                <a:cxn ang="0">
                  <a:pos x="T6" y="T7"/>
                </a:cxn>
                <a:cxn ang="0">
                  <a:pos x="T8" y="T9"/>
                </a:cxn>
              </a:cxnLst>
              <a:rect l="0" t="0" r="r" b="b"/>
              <a:pathLst>
                <a:path w="17" h="10">
                  <a:moveTo>
                    <a:pt x="17" y="8"/>
                  </a:moveTo>
                  <a:cubicBezTo>
                    <a:pt x="10" y="10"/>
                    <a:pt x="6" y="10"/>
                    <a:pt x="0" y="8"/>
                  </a:cubicBezTo>
                  <a:cubicBezTo>
                    <a:pt x="0" y="5"/>
                    <a:pt x="0" y="4"/>
                    <a:pt x="0" y="0"/>
                  </a:cubicBezTo>
                  <a:cubicBezTo>
                    <a:pt x="6" y="2"/>
                    <a:pt x="10" y="2"/>
                    <a:pt x="17" y="0"/>
                  </a:cubicBezTo>
                  <a:cubicBezTo>
                    <a:pt x="17" y="4"/>
                    <a:pt x="17" y="5"/>
                    <a:pt x="17" y="8"/>
                  </a:cubicBezTo>
                </a:path>
              </a:pathLst>
            </a:custGeom>
            <a:solidFill>
              <a:srgbClr val="008C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ïṩḻîḍè">
              <a:extLst>
                <a:ext uri="{FF2B5EF4-FFF2-40B4-BE49-F238E27FC236}">
                  <a16:creationId xmlns:a16="http://schemas.microsoft.com/office/drawing/2014/main" id="{6108042A-CFA8-43F2-A3D4-ABD9469C02AC}"/>
                </a:ext>
              </a:extLst>
            </p:cNvPr>
            <p:cNvSpPr/>
            <p:nvPr/>
          </p:nvSpPr>
          <p:spPr bwMode="auto">
            <a:xfrm>
              <a:off x="5938838" y="4605338"/>
              <a:ext cx="331788" cy="195263"/>
            </a:xfrm>
            <a:custGeom>
              <a:avLst/>
              <a:gdLst>
                <a:gd name="T0" fmla="*/ 17 w 17"/>
                <a:gd name="T1" fmla="*/ 8 h 10"/>
                <a:gd name="T2" fmla="*/ 0 w 17"/>
                <a:gd name="T3" fmla="*/ 8 h 10"/>
                <a:gd name="T4" fmla="*/ 0 w 17"/>
                <a:gd name="T5" fmla="*/ 0 h 10"/>
                <a:gd name="T6" fmla="*/ 17 w 17"/>
                <a:gd name="T7" fmla="*/ 0 h 10"/>
                <a:gd name="T8" fmla="*/ 17 w 17"/>
                <a:gd name="T9" fmla="*/ 8 h 10"/>
              </a:gdLst>
              <a:ahLst/>
              <a:cxnLst>
                <a:cxn ang="0">
                  <a:pos x="T0" y="T1"/>
                </a:cxn>
                <a:cxn ang="0">
                  <a:pos x="T2" y="T3"/>
                </a:cxn>
                <a:cxn ang="0">
                  <a:pos x="T4" y="T5"/>
                </a:cxn>
                <a:cxn ang="0">
                  <a:pos x="T6" y="T7"/>
                </a:cxn>
                <a:cxn ang="0">
                  <a:pos x="T8" y="T9"/>
                </a:cxn>
              </a:cxnLst>
              <a:rect l="0" t="0" r="r" b="b"/>
              <a:pathLst>
                <a:path w="17" h="10">
                  <a:moveTo>
                    <a:pt x="17" y="8"/>
                  </a:moveTo>
                  <a:cubicBezTo>
                    <a:pt x="10" y="10"/>
                    <a:pt x="6" y="10"/>
                    <a:pt x="0" y="8"/>
                  </a:cubicBezTo>
                  <a:cubicBezTo>
                    <a:pt x="0" y="5"/>
                    <a:pt x="0" y="3"/>
                    <a:pt x="0" y="0"/>
                  </a:cubicBezTo>
                  <a:cubicBezTo>
                    <a:pt x="6" y="2"/>
                    <a:pt x="10" y="2"/>
                    <a:pt x="17" y="0"/>
                  </a:cubicBezTo>
                  <a:cubicBezTo>
                    <a:pt x="17" y="3"/>
                    <a:pt x="17" y="5"/>
                    <a:pt x="17" y="8"/>
                  </a:cubicBezTo>
                </a:path>
              </a:pathLst>
            </a:custGeom>
            <a:solidFill>
              <a:srgbClr val="008C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îṡḷîḓe">
              <a:extLst>
                <a:ext uri="{FF2B5EF4-FFF2-40B4-BE49-F238E27FC236}">
                  <a16:creationId xmlns:a16="http://schemas.microsoft.com/office/drawing/2014/main" id="{DB526C86-FA91-4577-9CD9-2D13B72375EB}"/>
                </a:ext>
              </a:extLst>
            </p:cNvPr>
            <p:cNvSpPr/>
            <p:nvPr/>
          </p:nvSpPr>
          <p:spPr bwMode="auto">
            <a:xfrm>
              <a:off x="5938838" y="3808413"/>
              <a:ext cx="331788" cy="193675"/>
            </a:xfrm>
            <a:custGeom>
              <a:avLst/>
              <a:gdLst>
                <a:gd name="T0" fmla="*/ 17 w 17"/>
                <a:gd name="T1" fmla="*/ 8 h 10"/>
                <a:gd name="T2" fmla="*/ 0 w 17"/>
                <a:gd name="T3" fmla="*/ 8 h 10"/>
                <a:gd name="T4" fmla="*/ 0 w 17"/>
                <a:gd name="T5" fmla="*/ 0 h 10"/>
                <a:gd name="T6" fmla="*/ 17 w 17"/>
                <a:gd name="T7" fmla="*/ 0 h 10"/>
                <a:gd name="T8" fmla="*/ 17 w 17"/>
                <a:gd name="T9" fmla="*/ 8 h 10"/>
              </a:gdLst>
              <a:ahLst/>
              <a:cxnLst>
                <a:cxn ang="0">
                  <a:pos x="T0" y="T1"/>
                </a:cxn>
                <a:cxn ang="0">
                  <a:pos x="T2" y="T3"/>
                </a:cxn>
                <a:cxn ang="0">
                  <a:pos x="T4" y="T5"/>
                </a:cxn>
                <a:cxn ang="0">
                  <a:pos x="T6" y="T7"/>
                </a:cxn>
                <a:cxn ang="0">
                  <a:pos x="T8" y="T9"/>
                </a:cxn>
              </a:cxnLst>
              <a:rect l="0" t="0" r="r" b="b"/>
              <a:pathLst>
                <a:path w="17" h="10">
                  <a:moveTo>
                    <a:pt x="17" y="8"/>
                  </a:moveTo>
                  <a:cubicBezTo>
                    <a:pt x="10" y="10"/>
                    <a:pt x="6" y="10"/>
                    <a:pt x="0" y="8"/>
                  </a:cubicBezTo>
                  <a:cubicBezTo>
                    <a:pt x="0" y="5"/>
                    <a:pt x="0" y="3"/>
                    <a:pt x="0" y="0"/>
                  </a:cubicBezTo>
                  <a:cubicBezTo>
                    <a:pt x="6" y="2"/>
                    <a:pt x="10" y="2"/>
                    <a:pt x="17" y="0"/>
                  </a:cubicBezTo>
                  <a:cubicBezTo>
                    <a:pt x="17" y="3"/>
                    <a:pt x="17" y="5"/>
                    <a:pt x="17" y="8"/>
                  </a:cubicBezTo>
                </a:path>
              </a:pathLst>
            </a:custGeom>
            <a:solidFill>
              <a:srgbClr val="008C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ïṩ1iḍé">
              <a:extLst>
                <a:ext uri="{FF2B5EF4-FFF2-40B4-BE49-F238E27FC236}">
                  <a16:creationId xmlns:a16="http://schemas.microsoft.com/office/drawing/2014/main" id="{A745DD98-3197-4AFD-9EBA-A7B036DD215C}"/>
                </a:ext>
              </a:extLst>
            </p:cNvPr>
            <p:cNvSpPr/>
            <p:nvPr/>
          </p:nvSpPr>
          <p:spPr bwMode="auto">
            <a:xfrm>
              <a:off x="4087813" y="2524125"/>
              <a:ext cx="1851025" cy="2627313"/>
            </a:xfrm>
            <a:custGeom>
              <a:avLst/>
              <a:gdLst>
                <a:gd name="T0" fmla="*/ 0 w 1166"/>
                <a:gd name="T1" fmla="*/ 1569 h 1655"/>
                <a:gd name="T2" fmla="*/ 1166 w 1166"/>
                <a:gd name="T3" fmla="*/ 1655 h 1655"/>
                <a:gd name="T4" fmla="*/ 1166 w 1166"/>
                <a:gd name="T5" fmla="*/ 86 h 1655"/>
                <a:gd name="T6" fmla="*/ 0 w 1166"/>
                <a:gd name="T7" fmla="*/ 0 h 1655"/>
                <a:gd name="T8" fmla="*/ 0 w 1166"/>
                <a:gd name="T9" fmla="*/ 1569 h 1655"/>
              </a:gdLst>
              <a:ahLst/>
              <a:cxnLst>
                <a:cxn ang="0">
                  <a:pos x="T0" y="T1"/>
                </a:cxn>
                <a:cxn ang="0">
                  <a:pos x="T2" y="T3"/>
                </a:cxn>
                <a:cxn ang="0">
                  <a:pos x="T4" y="T5"/>
                </a:cxn>
                <a:cxn ang="0">
                  <a:pos x="T6" y="T7"/>
                </a:cxn>
                <a:cxn ang="0">
                  <a:pos x="T8" y="T9"/>
                </a:cxn>
              </a:cxnLst>
              <a:rect l="0" t="0" r="r" b="b"/>
              <a:pathLst>
                <a:path w="1166" h="1655">
                  <a:moveTo>
                    <a:pt x="0" y="1569"/>
                  </a:moveTo>
                  <a:lnTo>
                    <a:pt x="1166" y="1655"/>
                  </a:lnTo>
                  <a:lnTo>
                    <a:pt x="1166" y="86"/>
                  </a:lnTo>
                  <a:lnTo>
                    <a:pt x="0" y="0"/>
                  </a:lnTo>
                  <a:lnTo>
                    <a:pt x="0" y="1569"/>
                  </a:lnTo>
                  <a:close/>
                </a:path>
              </a:pathLst>
            </a:custGeom>
            <a:solidFill>
              <a:srgbClr val="00A0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iṩḻíḋé">
              <a:extLst>
                <a:ext uri="{FF2B5EF4-FFF2-40B4-BE49-F238E27FC236}">
                  <a16:creationId xmlns:a16="http://schemas.microsoft.com/office/drawing/2014/main" id="{F9BD0D61-D6DC-470D-B3D7-39BB64A1613E}"/>
                </a:ext>
              </a:extLst>
            </p:cNvPr>
            <p:cNvSpPr/>
            <p:nvPr/>
          </p:nvSpPr>
          <p:spPr bwMode="auto">
            <a:xfrm>
              <a:off x="4224338" y="2309813"/>
              <a:ext cx="1851025" cy="388938"/>
            </a:xfrm>
            <a:custGeom>
              <a:avLst/>
              <a:gdLst>
                <a:gd name="T0" fmla="*/ 0 w 95"/>
                <a:gd name="T1" fmla="*/ 7 h 20"/>
                <a:gd name="T2" fmla="*/ 4 w 95"/>
                <a:gd name="T3" fmla="*/ 6 h 20"/>
                <a:gd name="T4" fmla="*/ 15 w 95"/>
                <a:gd name="T5" fmla="*/ 3 h 20"/>
                <a:gd name="T6" fmla="*/ 31 w 95"/>
                <a:gd name="T7" fmla="*/ 1 h 20"/>
                <a:gd name="T8" fmla="*/ 50 w 95"/>
                <a:gd name="T9" fmla="*/ 0 h 20"/>
                <a:gd name="T10" fmla="*/ 68 w 95"/>
                <a:gd name="T11" fmla="*/ 3 h 20"/>
                <a:gd name="T12" fmla="*/ 77 w 95"/>
                <a:gd name="T13" fmla="*/ 6 h 20"/>
                <a:gd name="T14" fmla="*/ 84 w 95"/>
                <a:gd name="T15" fmla="*/ 9 h 20"/>
                <a:gd name="T16" fmla="*/ 89 w 95"/>
                <a:gd name="T17" fmla="*/ 13 h 20"/>
                <a:gd name="T18" fmla="*/ 92 w 95"/>
                <a:gd name="T19" fmla="*/ 16 h 20"/>
                <a:gd name="T20" fmla="*/ 95 w 95"/>
                <a:gd name="T21" fmla="*/ 19 h 20"/>
                <a:gd name="T22" fmla="*/ 95 w 95"/>
                <a:gd name="T23" fmla="*/ 20 h 20"/>
                <a:gd name="T24" fmla="*/ 92 w 95"/>
                <a:gd name="T25" fmla="*/ 17 h 20"/>
                <a:gd name="T26" fmla="*/ 88 w 95"/>
                <a:gd name="T27" fmla="*/ 14 h 20"/>
                <a:gd name="T28" fmla="*/ 83 w 95"/>
                <a:gd name="T29" fmla="*/ 10 h 20"/>
                <a:gd name="T30" fmla="*/ 76 w 95"/>
                <a:gd name="T31" fmla="*/ 7 h 20"/>
                <a:gd name="T32" fmla="*/ 68 w 95"/>
                <a:gd name="T33" fmla="*/ 5 h 20"/>
                <a:gd name="T34" fmla="*/ 50 w 95"/>
                <a:gd name="T35" fmla="*/ 2 h 20"/>
                <a:gd name="T36" fmla="*/ 31 w 95"/>
                <a:gd name="T37" fmla="*/ 3 h 20"/>
                <a:gd name="T38" fmla="*/ 15 w 95"/>
                <a:gd name="T39" fmla="*/ 4 h 20"/>
                <a:gd name="T40" fmla="*/ 4 w 95"/>
                <a:gd name="T41" fmla="*/ 6 h 20"/>
                <a:gd name="T42" fmla="*/ 0 w 95"/>
                <a:gd name="T4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20">
                  <a:moveTo>
                    <a:pt x="0" y="7"/>
                  </a:moveTo>
                  <a:cubicBezTo>
                    <a:pt x="0" y="7"/>
                    <a:pt x="1" y="6"/>
                    <a:pt x="4" y="6"/>
                  </a:cubicBezTo>
                  <a:cubicBezTo>
                    <a:pt x="7" y="5"/>
                    <a:pt x="11" y="4"/>
                    <a:pt x="15" y="3"/>
                  </a:cubicBezTo>
                  <a:cubicBezTo>
                    <a:pt x="20" y="2"/>
                    <a:pt x="25" y="1"/>
                    <a:pt x="31" y="1"/>
                  </a:cubicBezTo>
                  <a:cubicBezTo>
                    <a:pt x="37" y="0"/>
                    <a:pt x="44" y="0"/>
                    <a:pt x="50" y="0"/>
                  </a:cubicBezTo>
                  <a:cubicBezTo>
                    <a:pt x="56" y="0"/>
                    <a:pt x="63" y="1"/>
                    <a:pt x="68" y="3"/>
                  </a:cubicBezTo>
                  <a:cubicBezTo>
                    <a:pt x="71" y="4"/>
                    <a:pt x="74" y="5"/>
                    <a:pt x="77" y="6"/>
                  </a:cubicBezTo>
                  <a:cubicBezTo>
                    <a:pt x="79" y="7"/>
                    <a:pt x="81" y="8"/>
                    <a:pt x="84" y="9"/>
                  </a:cubicBezTo>
                  <a:cubicBezTo>
                    <a:pt x="86" y="10"/>
                    <a:pt x="87" y="12"/>
                    <a:pt x="89" y="13"/>
                  </a:cubicBezTo>
                  <a:cubicBezTo>
                    <a:pt x="90" y="14"/>
                    <a:pt x="91" y="15"/>
                    <a:pt x="92" y="16"/>
                  </a:cubicBezTo>
                  <a:cubicBezTo>
                    <a:pt x="93" y="17"/>
                    <a:pt x="94" y="18"/>
                    <a:pt x="95" y="19"/>
                  </a:cubicBezTo>
                  <a:cubicBezTo>
                    <a:pt x="95" y="19"/>
                    <a:pt x="95" y="20"/>
                    <a:pt x="95" y="20"/>
                  </a:cubicBezTo>
                  <a:cubicBezTo>
                    <a:pt x="95" y="20"/>
                    <a:pt x="94" y="19"/>
                    <a:pt x="92" y="17"/>
                  </a:cubicBezTo>
                  <a:cubicBezTo>
                    <a:pt x="91" y="16"/>
                    <a:pt x="90" y="15"/>
                    <a:pt x="88" y="14"/>
                  </a:cubicBezTo>
                  <a:cubicBezTo>
                    <a:pt x="87" y="13"/>
                    <a:pt x="85" y="12"/>
                    <a:pt x="83" y="10"/>
                  </a:cubicBezTo>
                  <a:cubicBezTo>
                    <a:pt x="81" y="9"/>
                    <a:pt x="78" y="8"/>
                    <a:pt x="76" y="7"/>
                  </a:cubicBezTo>
                  <a:cubicBezTo>
                    <a:pt x="73" y="6"/>
                    <a:pt x="71" y="5"/>
                    <a:pt x="68" y="5"/>
                  </a:cubicBezTo>
                  <a:cubicBezTo>
                    <a:pt x="62" y="3"/>
                    <a:pt x="56" y="3"/>
                    <a:pt x="50" y="2"/>
                  </a:cubicBezTo>
                  <a:cubicBezTo>
                    <a:pt x="44" y="2"/>
                    <a:pt x="37" y="2"/>
                    <a:pt x="31" y="3"/>
                  </a:cubicBezTo>
                  <a:cubicBezTo>
                    <a:pt x="26" y="3"/>
                    <a:pt x="20" y="4"/>
                    <a:pt x="15" y="4"/>
                  </a:cubicBezTo>
                  <a:cubicBezTo>
                    <a:pt x="11" y="5"/>
                    <a:pt x="7" y="6"/>
                    <a:pt x="4" y="6"/>
                  </a:cubicBezTo>
                  <a:cubicBezTo>
                    <a:pt x="1" y="7"/>
                    <a:pt x="0" y="7"/>
                    <a:pt x="0" y="7"/>
                  </a:cubicBezTo>
                  <a:close/>
                </a:path>
              </a:pathLst>
            </a:custGeom>
            <a:solidFill>
              <a:srgbClr val="EBDC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iṩḻíḋè">
              <a:extLst>
                <a:ext uri="{FF2B5EF4-FFF2-40B4-BE49-F238E27FC236}">
                  <a16:creationId xmlns:a16="http://schemas.microsoft.com/office/drawing/2014/main" id="{AB94C1CA-E049-4A8F-9685-29E2B84F422F}"/>
                </a:ext>
              </a:extLst>
            </p:cNvPr>
            <p:cNvSpPr/>
            <p:nvPr/>
          </p:nvSpPr>
          <p:spPr bwMode="auto">
            <a:xfrm>
              <a:off x="4186238" y="2387600"/>
              <a:ext cx="1811338" cy="273050"/>
            </a:xfrm>
            <a:custGeom>
              <a:avLst/>
              <a:gdLst>
                <a:gd name="T0" fmla="*/ 0 w 93"/>
                <a:gd name="T1" fmla="*/ 5 h 14"/>
                <a:gd name="T2" fmla="*/ 4 w 93"/>
                <a:gd name="T3" fmla="*/ 5 h 14"/>
                <a:gd name="T4" fmla="*/ 15 w 93"/>
                <a:gd name="T5" fmla="*/ 3 h 14"/>
                <a:gd name="T6" fmla="*/ 30 w 93"/>
                <a:gd name="T7" fmla="*/ 1 h 14"/>
                <a:gd name="T8" fmla="*/ 39 w 93"/>
                <a:gd name="T9" fmla="*/ 1 h 14"/>
                <a:gd name="T10" fmla="*/ 48 w 93"/>
                <a:gd name="T11" fmla="*/ 1 h 14"/>
                <a:gd name="T12" fmla="*/ 57 w 93"/>
                <a:gd name="T13" fmla="*/ 1 h 14"/>
                <a:gd name="T14" fmla="*/ 65 w 93"/>
                <a:gd name="T15" fmla="*/ 3 h 14"/>
                <a:gd name="T16" fmla="*/ 73 w 93"/>
                <a:gd name="T17" fmla="*/ 5 h 14"/>
                <a:gd name="T18" fmla="*/ 80 w 93"/>
                <a:gd name="T19" fmla="*/ 7 h 14"/>
                <a:gd name="T20" fmla="*/ 86 w 93"/>
                <a:gd name="T21" fmla="*/ 10 h 14"/>
                <a:gd name="T22" fmla="*/ 90 w 93"/>
                <a:gd name="T23" fmla="*/ 12 h 14"/>
                <a:gd name="T24" fmla="*/ 93 w 93"/>
                <a:gd name="T25" fmla="*/ 14 h 14"/>
                <a:gd name="T26" fmla="*/ 90 w 93"/>
                <a:gd name="T27" fmla="*/ 12 h 14"/>
                <a:gd name="T28" fmla="*/ 85 w 93"/>
                <a:gd name="T29" fmla="*/ 10 h 14"/>
                <a:gd name="T30" fmla="*/ 80 w 93"/>
                <a:gd name="T31" fmla="*/ 8 h 14"/>
                <a:gd name="T32" fmla="*/ 73 w 93"/>
                <a:gd name="T33" fmla="*/ 6 h 14"/>
                <a:gd name="T34" fmla="*/ 65 w 93"/>
                <a:gd name="T35" fmla="*/ 5 h 14"/>
                <a:gd name="T36" fmla="*/ 56 w 93"/>
                <a:gd name="T37" fmla="*/ 4 h 14"/>
                <a:gd name="T38" fmla="*/ 47 w 93"/>
                <a:gd name="T39" fmla="*/ 3 h 14"/>
                <a:gd name="T40" fmla="*/ 39 w 93"/>
                <a:gd name="T41" fmla="*/ 3 h 14"/>
                <a:gd name="T42" fmla="*/ 30 w 93"/>
                <a:gd name="T43" fmla="*/ 3 h 14"/>
                <a:gd name="T44" fmla="*/ 22 w 93"/>
                <a:gd name="T45" fmla="*/ 4 h 14"/>
                <a:gd name="T46" fmla="*/ 15 w 93"/>
                <a:gd name="T47" fmla="*/ 4 h 14"/>
                <a:gd name="T48" fmla="*/ 4 w 93"/>
                <a:gd name="T49" fmla="*/ 5 h 14"/>
                <a:gd name="T50" fmla="*/ 0 w 93"/>
                <a:gd name="T51"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3" h="14">
                  <a:moveTo>
                    <a:pt x="0" y="5"/>
                  </a:moveTo>
                  <a:cubicBezTo>
                    <a:pt x="0" y="5"/>
                    <a:pt x="1" y="5"/>
                    <a:pt x="4" y="5"/>
                  </a:cubicBezTo>
                  <a:cubicBezTo>
                    <a:pt x="7" y="4"/>
                    <a:pt x="10" y="4"/>
                    <a:pt x="15" y="3"/>
                  </a:cubicBezTo>
                  <a:cubicBezTo>
                    <a:pt x="19" y="2"/>
                    <a:pt x="24" y="1"/>
                    <a:pt x="30" y="1"/>
                  </a:cubicBezTo>
                  <a:cubicBezTo>
                    <a:pt x="33" y="1"/>
                    <a:pt x="36" y="1"/>
                    <a:pt x="39" y="1"/>
                  </a:cubicBezTo>
                  <a:cubicBezTo>
                    <a:pt x="42" y="0"/>
                    <a:pt x="45" y="1"/>
                    <a:pt x="48" y="1"/>
                  </a:cubicBezTo>
                  <a:cubicBezTo>
                    <a:pt x="51" y="1"/>
                    <a:pt x="54" y="1"/>
                    <a:pt x="57" y="1"/>
                  </a:cubicBezTo>
                  <a:cubicBezTo>
                    <a:pt x="59" y="2"/>
                    <a:pt x="62" y="2"/>
                    <a:pt x="65" y="3"/>
                  </a:cubicBezTo>
                  <a:cubicBezTo>
                    <a:pt x="68" y="3"/>
                    <a:pt x="71" y="4"/>
                    <a:pt x="73" y="5"/>
                  </a:cubicBezTo>
                  <a:cubicBezTo>
                    <a:pt x="76" y="5"/>
                    <a:pt x="78" y="6"/>
                    <a:pt x="80" y="7"/>
                  </a:cubicBezTo>
                  <a:cubicBezTo>
                    <a:pt x="82" y="8"/>
                    <a:pt x="84" y="9"/>
                    <a:pt x="86" y="10"/>
                  </a:cubicBezTo>
                  <a:cubicBezTo>
                    <a:pt x="87" y="10"/>
                    <a:pt x="89" y="11"/>
                    <a:pt x="90" y="12"/>
                  </a:cubicBezTo>
                  <a:cubicBezTo>
                    <a:pt x="92" y="13"/>
                    <a:pt x="93" y="14"/>
                    <a:pt x="93" y="14"/>
                  </a:cubicBezTo>
                  <a:cubicBezTo>
                    <a:pt x="93" y="14"/>
                    <a:pt x="92" y="13"/>
                    <a:pt x="90" y="12"/>
                  </a:cubicBezTo>
                  <a:cubicBezTo>
                    <a:pt x="88" y="12"/>
                    <a:pt x="87" y="11"/>
                    <a:pt x="85" y="10"/>
                  </a:cubicBezTo>
                  <a:cubicBezTo>
                    <a:pt x="84" y="10"/>
                    <a:pt x="82" y="9"/>
                    <a:pt x="80" y="8"/>
                  </a:cubicBezTo>
                  <a:cubicBezTo>
                    <a:pt x="77" y="8"/>
                    <a:pt x="75" y="7"/>
                    <a:pt x="73" y="6"/>
                  </a:cubicBezTo>
                  <a:cubicBezTo>
                    <a:pt x="70" y="6"/>
                    <a:pt x="67" y="5"/>
                    <a:pt x="65" y="5"/>
                  </a:cubicBezTo>
                  <a:cubicBezTo>
                    <a:pt x="62" y="4"/>
                    <a:pt x="59" y="4"/>
                    <a:pt x="56" y="4"/>
                  </a:cubicBezTo>
                  <a:cubicBezTo>
                    <a:pt x="53" y="3"/>
                    <a:pt x="50" y="3"/>
                    <a:pt x="47" y="3"/>
                  </a:cubicBezTo>
                  <a:cubicBezTo>
                    <a:pt x="44" y="3"/>
                    <a:pt x="42" y="3"/>
                    <a:pt x="39" y="3"/>
                  </a:cubicBezTo>
                  <a:cubicBezTo>
                    <a:pt x="36" y="3"/>
                    <a:pt x="33" y="3"/>
                    <a:pt x="30" y="3"/>
                  </a:cubicBezTo>
                  <a:cubicBezTo>
                    <a:pt x="27" y="3"/>
                    <a:pt x="25" y="3"/>
                    <a:pt x="22" y="4"/>
                  </a:cubicBezTo>
                  <a:cubicBezTo>
                    <a:pt x="19" y="4"/>
                    <a:pt x="17" y="4"/>
                    <a:pt x="15" y="4"/>
                  </a:cubicBezTo>
                  <a:cubicBezTo>
                    <a:pt x="10" y="5"/>
                    <a:pt x="7" y="5"/>
                    <a:pt x="4" y="5"/>
                  </a:cubicBezTo>
                  <a:cubicBezTo>
                    <a:pt x="1" y="5"/>
                    <a:pt x="0" y="5"/>
                    <a:pt x="0" y="5"/>
                  </a:cubicBezTo>
                  <a:close/>
                </a:path>
              </a:pathLst>
            </a:custGeom>
            <a:solidFill>
              <a:srgbClr val="EBDC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îšľîdé">
              <a:extLst>
                <a:ext uri="{FF2B5EF4-FFF2-40B4-BE49-F238E27FC236}">
                  <a16:creationId xmlns:a16="http://schemas.microsoft.com/office/drawing/2014/main" id="{FCA59C75-DA09-490C-B8EF-AF674F5B69B0}"/>
                </a:ext>
              </a:extLst>
            </p:cNvPr>
            <p:cNvSpPr/>
            <p:nvPr/>
          </p:nvSpPr>
          <p:spPr bwMode="auto">
            <a:xfrm>
              <a:off x="6270626" y="4645025"/>
              <a:ext cx="0" cy="214313"/>
            </a:xfrm>
            <a:custGeom>
              <a:avLst/>
              <a:gdLst>
                <a:gd name="T0" fmla="*/ 0 h 11"/>
                <a:gd name="T1" fmla="*/ 0 h 11"/>
                <a:gd name="T2" fmla="*/ 6 h 11"/>
                <a:gd name="T3" fmla="*/ 6 h 11"/>
                <a:gd name="T4" fmla="*/ 11 h 11"/>
                <a:gd name="T5" fmla="*/ 11 h 11"/>
                <a:gd name="T6" fmla="*/ 0 h 11"/>
              </a:gdLst>
              <a:ahLst/>
              <a:cxnLst>
                <a:cxn ang="0">
                  <a:pos x="0" y="T0"/>
                </a:cxn>
                <a:cxn ang="0">
                  <a:pos x="0" y="T1"/>
                </a:cxn>
                <a:cxn ang="0">
                  <a:pos x="0" y="T2"/>
                </a:cxn>
                <a:cxn ang="0">
                  <a:pos x="0" y="T3"/>
                </a:cxn>
                <a:cxn ang="0">
                  <a:pos x="0" y="T4"/>
                </a:cxn>
                <a:cxn ang="0">
                  <a:pos x="0" y="T5"/>
                </a:cxn>
                <a:cxn ang="0">
                  <a:pos x="0" y="T6"/>
                </a:cxn>
              </a:cxnLst>
              <a:rect l="0" t="0" r="r" b="b"/>
              <a:pathLst>
                <a:path h="11">
                  <a:moveTo>
                    <a:pt x="0" y="0"/>
                  </a:moveTo>
                  <a:cubicBezTo>
                    <a:pt x="0" y="0"/>
                    <a:pt x="0" y="0"/>
                    <a:pt x="0" y="0"/>
                  </a:cubicBezTo>
                  <a:cubicBezTo>
                    <a:pt x="0" y="2"/>
                    <a:pt x="0" y="3"/>
                    <a:pt x="0" y="6"/>
                  </a:cubicBezTo>
                  <a:cubicBezTo>
                    <a:pt x="0" y="6"/>
                    <a:pt x="0" y="6"/>
                    <a:pt x="0" y="6"/>
                  </a:cubicBezTo>
                  <a:cubicBezTo>
                    <a:pt x="0" y="8"/>
                    <a:pt x="0" y="9"/>
                    <a:pt x="0" y="11"/>
                  </a:cubicBezTo>
                  <a:cubicBezTo>
                    <a:pt x="0" y="11"/>
                    <a:pt x="0" y="11"/>
                    <a:pt x="0" y="11"/>
                  </a:cubicBezTo>
                  <a:cubicBezTo>
                    <a:pt x="0" y="7"/>
                    <a:pt x="0" y="4"/>
                    <a:pt x="0" y="0"/>
                  </a:cubicBezTo>
                </a:path>
              </a:pathLst>
            </a:custGeom>
            <a:solidFill>
              <a:srgbClr val="007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ïšḷiḋe">
              <a:extLst>
                <a:ext uri="{FF2B5EF4-FFF2-40B4-BE49-F238E27FC236}">
                  <a16:creationId xmlns:a16="http://schemas.microsoft.com/office/drawing/2014/main" id="{9FD025EF-65C3-4DC8-BF38-385686F1F78D}"/>
                </a:ext>
              </a:extLst>
            </p:cNvPr>
            <p:cNvSpPr/>
            <p:nvPr/>
          </p:nvSpPr>
          <p:spPr bwMode="auto">
            <a:xfrm>
              <a:off x="6270626" y="4859338"/>
              <a:ext cx="0" cy="96838"/>
            </a:xfrm>
            <a:custGeom>
              <a:avLst/>
              <a:gdLst>
                <a:gd name="T0" fmla="*/ 0 h 5"/>
                <a:gd name="T1" fmla="*/ 0 h 5"/>
                <a:gd name="T2" fmla="*/ 5 h 5"/>
                <a:gd name="T3" fmla="*/ 5 h 5"/>
                <a:gd name="T4" fmla="*/ 0 h 5"/>
              </a:gdLst>
              <a:ahLst/>
              <a:cxnLst>
                <a:cxn ang="0">
                  <a:pos x="0" y="T0"/>
                </a:cxn>
                <a:cxn ang="0">
                  <a:pos x="0" y="T1"/>
                </a:cxn>
                <a:cxn ang="0">
                  <a:pos x="0" y="T2"/>
                </a:cxn>
                <a:cxn ang="0">
                  <a:pos x="0" y="T3"/>
                </a:cxn>
                <a:cxn ang="0">
                  <a:pos x="0" y="T4"/>
                </a:cxn>
              </a:cxnLst>
              <a:rect l="0" t="0" r="r" b="b"/>
              <a:pathLst>
                <a:path h="5">
                  <a:moveTo>
                    <a:pt x="0" y="0"/>
                  </a:moveTo>
                  <a:cubicBezTo>
                    <a:pt x="0" y="0"/>
                    <a:pt x="0" y="0"/>
                    <a:pt x="0" y="0"/>
                  </a:cubicBezTo>
                  <a:cubicBezTo>
                    <a:pt x="0" y="2"/>
                    <a:pt x="0" y="3"/>
                    <a:pt x="0" y="5"/>
                  </a:cubicBezTo>
                  <a:cubicBezTo>
                    <a:pt x="0" y="5"/>
                    <a:pt x="0" y="5"/>
                    <a:pt x="0" y="5"/>
                  </a:cubicBezTo>
                  <a:cubicBezTo>
                    <a:pt x="0" y="3"/>
                    <a:pt x="0" y="2"/>
                    <a:pt x="0" y="0"/>
                  </a:cubicBezTo>
                </a:path>
              </a:pathLst>
            </a:custGeom>
            <a:solidFill>
              <a:srgbClr val="4B74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ïSļïďè">
              <a:extLst>
                <a:ext uri="{FF2B5EF4-FFF2-40B4-BE49-F238E27FC236}">
                  <a16:creationId xmlns:a16="http://schemas.microsoft.com/office/drawing/2014/main" id="{F6AEF51E-6225-4F45-A0A7-0D3334822FD2}"/>
                </a:ext>
              </a:extLst>
            </p:cNvPr>
            <p:cNvSpPr/>
            <p:nvPr/>
          </p:nvSpPr>
          <p:spPr bwMode="auto">
            <a:xfrm>
              <a:off x="6134101" y="5151438"/>
              <a:ext cx="136525" cy="38100"/>
            </a:xfrm>
            <a:custGeom>
              <a:avLst/>
              <a:gdLst>
                <a:gd name="T0" fmla="*/ 7 w 7"/>
                <a:gd name="T1" fmla="*/ 0 h 2"/>
                <a:gd name="T2" fmla="*/ 0 w 7"/>
                <a:gd name="T3" fmla="*/ 2 h 2"/>
                <a:gd name="T4" fmla="*/ 7 w 7"/>
                <a:gd name="T5" fmla="*/ 0 h 2"/>
              </a:gdLst>
              <a:ahLst/>
              <a:cxnLst>
                <a:cxn ang="0">
                  <a:pos x="T0" y="T1"/>
                </a:cxn>
                <a:cxn ang="0">
                  <a:pos x="T2" y="T3"/>
                </a:cxn>
                <a:cxn ang="0">
                  <a:pos x="T4" y="T5"/>
                </a:cxn>
              </a:cxnLst>
              <a:rect l="0" t="0" r="r" b="b"/>
              <a:pathLst>
                <a:path w="7" h="2">
                  <a:moveTo>
                    <a:pt x="7" y="0"/>
                  </a:moveTo>
                  <a:cubicBezTo>
                    <a:pt x="4" y="1"/>
                    <a:pt x="2" y="2"/>
                    <a:pt x="0" y="2"/>
                  </a:cubicBezTo>
                  <a:cubicBezTo>
                    <a:pt x="2" y="2"/>
                    <a:pt x="4" y="1"/>
                    <a:pt x="7" y="0"/>
                  </a:cubicBezTo>
                </a:path>
              </a:pathLst>
            </a:custGeom>
            <a:solidFill>
              <a:srgbClr val="007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îśļiḓé">
              <a:extLst>
                <a:ext uri="{FF2B5EF4-FFF2-40B4-BE49-F238E27FC236}">
                  <a16:creationId xmlns:a16="http://schemas.microsoft.com/office/drawing/2014/main" id="{FEFBA43D-1F34-4762-8962-1740032E724B}"/>
                </a:ext>
              </a:extLst>
            </p:cNvPr>
            <p:cNvSpPr/>
            <p:nvPr/>
          </p:nvSpPr>
          <p:spPr bwMode="auto">
            <a:xfrm>
              <a:off x="6094413" y="2698750"/>
              <a:ext cx="176213" cy="2490788"/>
            </a:xfrm>
            <a:custGeom>
              <a:avLst/>
              <a:gdLst>
                <a:gd name="T0" fmla="*/ 9 w 9"/>
                <a:gd name="T1" fmla="*/ 106 h 128"/>
                <a:gd name="T2" fmla="*/ 0 w 9"/>
                <a:gd name="T3" fmla="*/ 107 h 128"/>
                <a:gd name="T4" fmla="*/ 0 w 9"/>
                <a:gd name="T5" fmla="*/ 128 h 128"/>
                <a:gd name="T6" fmla="*/ 2 w 9"/>
                <a:gd name="T7" fmla="*/ 128 h 128"/>
                <a:gd name="T8" fmla="*/ 9 w 9"/>
                <a:gd name="T9" fmla="*/ 126 h 128"/>
                <a:gd name="T10" fmla="*/ 9 w 9"/>
                <a:gd name="T11" fmla="*/ 126 h 128"/>
                <a:gd name="T12" fmla="*/ 9 w 9"/>
                <a:gd name="T13" fmla="*/ 116 h 128"/>
                <a:gd name="T14" fmla="*/ 9 w 9"/>
                <a:gd name="T15" fmla="*/ 111 h 128"/>
                <a:gd name="T16" fmla="*/ 9 w 9"/>
                <a:gd name="T17" fmla="*/ 106 h 128"/>
                <a:gd name="T18" fmla="*/ 9 w 9"/>
                <a:gd name="T19" fmla="*/ 65 h 128"/>
                <a:gd name="T20" fmla="*/ 0 w 9"/>
                <a:gd name="T21" fmla="*/ 66 h 128"/>
                <a:gd name="T22" fmla="*/ 0 w 9"/>
                <a:gd name="T23" fmla="*/ 99 h 128"/>
                <a:gd name="T24" fmla="*/ 9 w 9"/>
                <a:gd name="T25" fmla="*/ 98 h 128"/>
                <a:gd name="T26" fmla="*/ 9 w 9"/>
                <a:gd name="T27" fmla="*/ 65 h 128"/>
                <a:gd name="T28" fmla="*/ 9 w 9"/>
                <a:gd name="T29" fmla="*/ 21 h 128"/>
                <a:gd name="T30" fmla="*/ 0 w 9"/>
                <a:gd name="T31" fmla="*/ 23 h 128"/>
                <a:gd name="T32" fmla="*/ 0 w 9"/>
                <a:gd name="T33" fmla="*/ 58 h 128"/>
                <a:gd name="T34" fmla="*/ 9 w 9"/>
                <a:gd name="T35" fmla="*/ 57 h 128"/>
                <a:gd name="T36" fmla="*/ 9 w 9"/>
                <a:gd name="T37" fmla="*/ 21 h 128"/>
                <a:gd name="T38" fmla="*/ 9 w 9"/>
                <a:gd name="T39" fmla="*/ 0 h 128"/>
                <a:gd name="T40" fmla="*/ 0 w 9"/>
                <a:gd name="T41" fmla="*/ 0 h 128"/>
                <a:gd name="T42" fmla="*/ 0 w 9"/>
                <a:gd name="T43" fmla="*/ 0 h 128"/>
                <a:gd name="T44" fmla="*/ 0 w 9"/>
                <a:gd name="T45" fmla="*/ 15 h 128"/>
                <a:gd name="T46" fmla="*/ 9 w 9"/>
                <a:gd name="T47" fmla="*/ 13 h 128"/>
                <a:gd name="T48" fmla="*/ 9 w 9"/>
                <a:gd name="T4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128">
                  <a:moveTo>
                    <a:pt x="9" y="106"/>
                  </a:moveTo>
                  <a:cubicBezTo>
                    <a:pt x="5" y="107"/>
                    <a:pt x="3" y="107"/>
                    <a:pt x="0" y="107"/>
                  </a:cubicBezTo>
                  <a:cubicBezTo>
                    <a:pt x="0" y="128"/>
                    <a:pt x="0" y="128"/>
                    <a:pt x="0" y="128"/>
                  </a:cubicBezTo>
                  <a:cubicBezTo>
                    <a:pt x="1" y="128"/>
                    <a:pt x="1" y="128"/>
                    <a:pt x="2" y="128"/>
                  </a:cubicBezTo>
                  <a:cubicBezTo>
                    <a:pt x="4" y="128"/>
                    <a:pt x="6" y="127"/>
                    <a:pt x="9" y="126"/>
                  </a:cubicBezTo>
                  <a:cubicBezTo>
                    <a:pt x="9" y="126"/>
                    <a:pt x="9" y="126"/>
                    <a:pt x="9" y="126"/>
                  </a:cubicBezTo>
                  <a:cubicBezTo>
                    <a:pt x="9" y="123"/>
                    <a:pt x="9" y="119"/>
                    <a:pt x="9" y="116"/>
                  </a:cubicBezTo>
                  <a:cubicBezTo>
                    <a:pt x="9" y="114"/>
                    <a:pt x="9" y="113"/>
                    <a:pt x="9" y="111"/>
                  </a:cubicBezTo>
                  <a:cubicBezTo>
                    <a:pt x="9" y="109"/>
                    <a:pt x="9" y="108"/>
                    <a:pt x="9" y="106"/>
                  </a:cubicBezTo>
                  <a:moveTo>
                    <a:pt x="9" y="65"/>
                  </a:moveTo>
                  <a:cubicBezTo>
                    <a:pt x="5" y="66"/>
                    <a:pt x="3" y="66"/>
                    <a:pt x="0" y="66"/>
                  </a:cubicBezTo>
                  <a:cubicBezTo>
                    <a:pt x="0" y="99"/>
                    <a:pt x="0" y="99"/>
                    <a:pt x="0" y="99"/>
                  </a:cubicBezTo>
                  <a:cubicBezTo>
                    <a:pt x="3" y="99"/>
                    <a:pt x="5" y="99"/>
                    <a:pt x="9" y="98"/>
                  </a:cubicBezTo>
                  <a:cubicBezTo>
                    <a:pt x="9" y="87"/>
                    <a:pt x="9" y="76"/>
                    <a:pt x="9" y="65"/>
                  </a:cubicBezTo>
                  <a:moveTo>
                    <a:pt x="9" y="21"/>
                  </a:moveTo>
                  <a:cubicBezTo>
                    <a:pt x="5" y="22"/>
                    <a:pt x="3" y="23"/>
                    <a:pt x="0" y="23"/>
                  </a:cubicBezTo>
                  <a:cubicBezTo>
                    <a:pt x="0" y="58"/>
                    <a:pt x="0" y="58"/>
                    <a:pt x="0" y="58"/>
                  </a:cubicBezTo>
                  <a:cubicBezTo>
                    <a:pt x="3" y="58"/>
                    <a:pt x="5" y="58"/>
                    <a:pt x="9" y="57"/>
                  </a:cubicBezTo>
                  <a:cubicBezTo>
                    <a:pt x="9" y="45"/>
                    <a:pt x="9" y="33"/>
                    <a:pt x="9" y="21"/>
                  </a:cubicBezTo>
                  <a:moveTo>
                    <a:pt x="9" y="0"/>
                  </a:moveTo>
                  <a:cubicBezTo>
                    <a:pt x="0" y="0"/>
                    <a:pt x="0" y="0"/>
                    <a:pt x="0" y="0"/>
                  </a:cubicBezTo>
                  <a:cubicBezTo>
                    <a:pt x="0" y="0"/>
                    <a:pt x="0" y="0"/>
                    <a:pt x="0" y="0"/>
                  </a:cubicBezTo>
                  <a:cubicBezTo>
                    <a:pt x="0" y="15"/>
                    <a:pt x="0" y="15"/>
                    <a:pt x="0" y="15"/>
                  </a:cubicBezTo>
                  <a:cubicBezTo>
                    <a:pt x="3" y="15"/>
                    <a:pt x="5" y="14"/>
                    <a:pt x="9" y="13"/>
                  </a:cubicBezTo>
                  <a:cubicBezTo>
                    <a:pt x="9" y="9"/>
                    <a:pt x="9" y="4"/>
                    <a:pt x="9" y="0"/>
                  </a:cubicBezTo>
                </a:path>
              </a:pathLst>
            </a:custGeom>
            <a:solidFill>
              <a:srgbClr val="00B5A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îŝ1íḍê">
              <a:extLst>
                <a:ext uri="{FF2B5EF4-FFF2-40B4-BE49-F238E27FC236}">
                  <a16:creationId xmlns:a16="http://schemas.microsoft.com/office/drawing/2014/main" id="{FCCCBBA3-350A-43F5-AA66-4BCBA537F1CC}"/>
                </a:ext>
              </a:extLst>
            </p:cNvPr>
            <p:cNvSpPr/>
            <p:nvPr/>
          </p:nvSpPr>
          <p:spPr bwMode="auto">
            <a:xfrm>
              <a:off x="6094413" y="2952750"/>
              <a:ext cx="176213" cy="193675"/>
            </a:xfrm>
            <a:custGeom>
              <a:avLst/>
              <a:gdLst>
                <a:gd name="T0" fmla="*/ 9 w 9"/>
                <a:gd name="T1" fmla="*/ 0 h 10"/>
                <a:gd name="T2" fmla="*/ 9 w 9"/>
                <a:gd name="T3" fmla="*/ 0 h 10"/>
                <a:gd name="T4" fmla="*/ 0 w 9"/>
                <a:gd name="T5" fmla="*/ 2 h 10"/>
                <a:gd name="T6" fmla="*/ 0 w 9"/>
                <a:gd name="T7" fmla="*/ 10 h 10"/>
                <a:gd name="T8" fmla="*/ 9 w 9"/>
                <a:gd name="T9" fmla="*/ 8 h 10"/>
                <a:gd name="T10" fmla="*/ 9 w 9"/>
                <a:gd name="T11" fmla="*/ 8 h 10"/>
                <a:gd name="T12" fmla="*/ 9 w 9"/>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9" y="0"/>
                  </a:moveTo>
                  <a:cubicBezTo>
                    <a:pt x="9" y="0"/>
                    <a:pt x="9" y="0"/>
                    <a:pt x="9" y="0"/>
                  </a:cubicBezTo>
                  <a:cubicBezTo>
                    <a:pt x="5" y="1"/>
                    <a:pt x="3" y="2"/>
                    <a:pt x="0" y="2"/>
                  </a:cubicBezTo>
                  <a:cubicBezTo>
                    <a:pt x="0" y="10"/>
                    <a:pt x="0" y="10"/>
                    <a:pt x="0" y="10"/>
                  </a:cubicBezTo>
                  <a:cubicBezTo>
                    <a:pt x="3" y="10"/>
                    <a:pt x="5" y="9"/>
                    <a:pt x="9" y="8"/>
                  </a:cubicBezTo>
                  <a:cubicBezTo>
                    <a:pt x="9" y="8"/>
                    <a:pt x="9" y="8"/>
                    <a:pt x="9" y="8"/>
                  </a:cubicBezTo>
                  <a:cubicBezTo>
                    <a:pt x="9" y="5"/>
                    <a:pt x="9" y="4"/>
                    <a:pt x="9" y="0"/>
                  </a:cubicBezTo>
                </a:path>
              </a:pathLst>
            </a:custGeom>
            <a:solidFill>
              <a:srgbClr val="009B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îs1íďê">
              <a:extLst>
                <a:ext uri="{FF2B5EF4-FFF2-40B4-BE49-F238E27FC236}">
                  <a16:creationId xmlns:a16="http://schemas.microsoft.com/office/drawing/2014/main" id="{7E4A8145-F924-43D7-97A3-DF4F899B2B00}"/>
                </a:ext>
              </a:extLst>
            </p:cNvPr>
            <p:cNvSpPr/>
            <p:nvPr/>
          </p:nvSpPr>
          <p:spPr bwMode="auto">
            <a:xfrm>
              <a:off x="6094413" y="4605338"/>
              <a:ext cx="176213" cy="176213"/>
            </a:xfrm>
            <a:custGeom>
              <a:avLst/>
              <a:gdLst>
                <a:gd name="T0" fmla="*/ 9 w 9"/>
                <a:gd name="T1" fmla="*/ 0 h 9"/>
                <a:gd name="T2" fmla="*/ 9 w 9"/>
                <a:gd name="T3" fmla="*/ 0 h 9"/>
                <a:gd name="T4" fmla="*/ 0 w 9"/>
                <a:gd name="T5" fmla="*/ 1 h 9"/>
                <a:gd name="T6" fmla="*/ 0 w 9"/>
                <a:gd name="T7" fmla="*/ 9 h 9"/>
                <a:gd name="T8" fmla="*/ 9 w 9"/>
                <a:gd name="T9" fmla="*/ 8 h 9"/>
                <a:gd name="T10" fmla="*/ 9 w 9"/>
                <a:gd name="T11" fmla="*/ 8 h 9"/>
                <a:gd name="T12" fmla="*/ 9 w 9"/>
                <a:gd name="T13" fmla="*/ 2 h 9"/>
                <a:gd name="T14" fmla="*/ 9 w 9"/>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9" y="0"/>
                  </a:moveTo>
                  <a:cubicBezTo>
                    <a:pt x="9" y="0"/>
                    <a:pt x="9" y="0"/>
                    <a:pt x="9" y="0"/>
                  </a:cubicBezTo>
                  <a:cubicBezTo>
                    <a:pt x="5" y="1"/>
                    <a:pt x="3" y="1"/>
                    <a:pt x="0" y="1"/>
                  </a:cubicBezTo>
                  <a:cubicBezTo>
                    <a:pt x="0" y="9"/>
                    <a:pt x="0" y="9"/>
                    <a:pt x="0" y="9"/>
                  </a:cubicBezTo>
                  <a:cubicBezTo>
                    <a:pt x="3" y="9"/>
                    <a:pt x="5" y="9"/>
                    <a:pt x="9" y="8"/>
                  </a:cubicBezTo>
                  <a:cubicBezTo>
                    <a:pt x="9" y="8"/>
                    <a:pt x="9" y="8"/>
                    <a:pt x="9" y="8"/>
                  </a:cubicBezTo>
                  <a:cubicBezTo>
                    <a:pt x="9" y="5"/>
                    <a:pt x="9" y="4"/>
                    <a:pt x="9" y="2"/>
                  </a:cubicBezTo>
                  <a:cubicBezTo>
                    <a:pt x="9" y="1"/>
                    <a:pt x="9" y="1"/>
                    <a:pt x="9" y="0"/>
                  </a:cubicBezTo>
                </a:path>
              </a:pathLst>
            </a:custGeom>
            <a:solidFill>
              <a:srgbClr val="009B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î$ľídé">
              <a:extLst>
                <a:ext uri="{FF2B5EF4-FFF2-40B4-BE49-F238E27FC236}">
                  <a16:creationId xmlns:a16="http://schemas.microsoft.com/office/drawing/2014/main" id="{87B0FA87-46EB-418D-90FD-7E2C029C0471}"/>
                </a:ext>
              </a:extLst>
            </p:cNvPr>
            <p:cNvSpPr/>
            <p:nvPr/>
          </p:nvSpPr>
          <p:spPr bwMode="auto">
            <a:xfrm>
              <a:off x="6094413" y="3808413"/>
              <a:ext cx="176213" cy="174625"/>
            </a:xfrm>
            <a:custGeom>
              <a:avLst/>
              <a:gdLst>
                <a:gd name="T0" fmla="*/ 9 w 9"/>
                <a:gd name="T1" fmla="*/ 0 h 9"/>
                <a:gd name="T2" fmla="*/ 9 w 9"/>
                <a:gd name="T3" fmla="*/ 0 h 9"/>
                <a:gd name="T4" fmla="*/ 0 w 9"/>
                <a:gd name="T5" fmla="*/ 1 h 9"/>
                <a:gd name="T6" fmla="*/ 0 w 9"/>
                <a:gd name="T7" fmla="*/ 9 h 9"/>
                <a:gd name="T8" fmla="*/ 9 w 9"/>
                <a:gd name="T9" fmla="*/ 8 h 9"/>
                <a:gd name="T10" fmla="*/ 9 w 9"/>
                <a:gd name="T11" fmla="*/ 8 h 9"/>
                <a:gd name="T12" fmla="*/ 9 w 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9" h="9">
                  <a:moveTo>
                    <a:pt x="9" y="0"/>
                  </a:moveTo>
                  <a:cubicBezTo>
                    <a:pt x="9" y="0"/>
                    <a:pt x="9" y="0"/>
                    <a:pt x="9" y="0"/>
                  </a:cubicBezTo>
                  <a:cubicBezTo>
                    <a:pt x="5" y="1"/>
                    <a:pt x="3" y="1"/>
                    <a:pt x="0" y="1"/>
                  </a:cubicBezTo>
                  <a:cubicBezTo>
                    <a:pt x="0" y="9"/>
                    <a:pt x="0" y="9"/>
                    <a:pt x="0" y="9"/>
                  </a:cubicBezTo>
                  <a:cubicBezTo>
                    <a:pt x="3" y="9"/>
                    <a:pt x="5" y="9"/>
                    <a:pt x="9" y="8"/>
                  </a:cubicBezTo>
                  <a:cubicBezTo>
                    <a:pt x="9" y="8"/>
                    <a:pt x="9" y="8"/>
                    <a:pt x="9" y="8"/>
                  </a:cubicBezTo>
                  <a:cubicBezTo>
                    <a:pt x="9" y="5"/>
                    <a:pt x="9" y="3"/>
                    <a:pt x="9" y="0"/>
                  </a:cubicBezTo>
                </a:path>
              </a:pathLst>
            </a:custGeom>
            <a:solidFill>
              <a:srgbClr val="009B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îš1ïḍè">
              <a:extLst>
                <a:ext uri="{FF2B5EF4-FFF2-40B4-BE49-F238E27FC236}">
                  <a16:creationId xmlns:a16="http://schemas.microsoft.com/office/drawing/2014/main" id="{283CC8F3-3F9C-4BFC-9D1F-A10615B45603}"/>
                </a:ext>
              </a:extLst>
            </p:cNvPr>
            <p:cNvSpPr/>
            <p:nvPr/>
          </p:nvSpPr>
          <p:spPr bwMode="auto">
            <a:xfrm>
              <a:off x="6484938" y="2620963"/>
              <a:ext cx="252413" cy="876300"/>
            </a:xfrm>
            <a:custGeom>
              <a:avLst/>
              <a:gdLst>
                <a:gd name="T0" fmla="*/ 159 w 159"/>
                <a:gd name="T1" fmla="*/ 540 h 552"/>
                <a:gd name="T2" fmla="*/ 73 w 159"/>
                <a:gd name="T3" fmla="*/ 490 h 552"/>
                <a:gd name="T4" fmla="*/ 0 w 159"/>
                <a:gd name="T5" fmla="*/ 552 h 552"/>
                <a:gd name="T6" fmla="*/ 0 w 159"/>
                <a:gd name="T7" fmla="*/ 12 h 552"/>
                <a:gd name="T8" fmla="*/ 159 w 159"/>
                <a:gd name="T9" fmla="*/ 0 h 552"/>
                <a:gd name="T10" fmla="*/ 159 w 159"/>
                <a:gd name="T11" fmla="*/ 540 h 552"/>
              </a:gdLst>
              <a:ahLst/>
              <a:cxnLst>
                <a:cxn ang="0">
                  <a:pos x="T0" y="T1"/>
                </a:cxn>
                <a:cxn ang="0">
                  <a:pos x="T2" y="T3"/>
                </a:cxn>
                <a:cxn ang="0">
                  <a:pos x="T4" y="T5"/>
                </a:cxn>
                <a:cxn ang="0">
                  <a:pos x="T6" y="T7"/>
                </a:cxn>
                <a:cxn ang="0">
                  <a:pos x="T8" y="T9"/>
                </a:cxn>
                <a:cxn ang="0">
                  <a:pos x="T10" y="T11"/>
                </a:cxn>
              </a:cxnLst>
              <a:rect l="0" t="0" r="r" b="b"/>
              <a:pathLst>
                <a:path w="159" h="552">
                  <a:moveTo>
                    <a:pt x="159" y="540"/>
                  </a:moveTo>
                  <a:lnTo>
                    <a:pt x="73" y="490"/>
                  </a:lnTo>
                  <a:lnTo>
                    <a:pt x="0" y="552"/>
                  </a:lnTo>
                  <a:lnTo>
                    <a:pt x="0" y="12"/>
                  </a:lnTo>
                  <a:lnTo>
                    <a:pt x="159" y="0"/>
                  </a:lnTo>
                  <a:lnTo>
                    <a:pt x="159" y="540"/>
                  </a:lnTo>
                  <a:close/>
                </a:path>
              </a:pathLst>
            </a:custGeom>
            <a:solidFill>
              <a:srgbClr val="FF78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ï$ľíḓe">
              <a:extLst>
                <a:ext uri="{FF2B5EF4-FFF2-40B4-BE49-F238E27FC236}">
                  <a16:creationId xmlns:a16="http://schemas.microsoft.com/office/drawing/2014/main" id="{84C12CBA-F965-400E-A5CE-5A1F967F754E}"/>
                </a:ext>
              </a:extLst>
            </p:cNvPr>
            <p:cNvSpPr/>
            <p:nvPr/>
          </p:nvSpPr>
          <p:spPr bwMode="auto">
            <a:xfrm>
              <a:off x="6600826" y="2620963"/>
              <a:ext cx="136525" cy="857250"/>
            </a:xfrm>
            <a:custGeom>
              <a:avLst/>
              <a:gdLst>
                <a:gd name="T0" fmla="*/ 13 w 86"/>
                <a:gd name="T1" fmla="*/ 12 h 540"/>
                <a:gd name="T2" fmla="*/ 0 w 86"/>
                <a:gd name="T3" fmla="*/ 12 h 540"/>
                <a:gd name="T4" fmla="*/ 0 w 86"/>
                <a:gd name="T5" fmla="*/ 490 h 540"/>
                <a:gd name="T6" fmla="*/ 86 w 86"/>
                <a:gd name="T7" fmla="*/ 540 h 540"/>
                <a:gd name="T8" fmla="*/ 86 w 86"/>
                <a:gd name="T9" fmla="*/ 0 h 540"/>
                <a:gd name="T10" fmla="*/ 13 w 86"/>
                <a:gd name="T11" fmla="*/ 12 h 540"/>
              </a:gdLst>
              <a:ahLst/>
              <a:cxnLst>
                <a:cxn ang="0">
                  <a:pos x="T0" y="T1"/>
                </a:cxn>
                <a:cxn ang="0">
                  <a:pos x="T2" y="T3"/>
                </a:cxn>
                <a:cxn ang="0">
                  <a:pos x="T4" y="T5"/>
                </a:cxn>
                <a:cxn ang="0">
                  <a:pos x="T6" y="T7"/>
                </a:cxn>
                <a:cxn ang="0">
                  <a:pos x="T8" y="T9"/>
                </a:cxn>
                <a:cxn ang="0">
                  <a:pos x="T10" y="T11"/>
                </a:cxn>
              </a:cxnLst>
              <a:rect l="0" t="0" r="r" b="b"/>
              <a:pathLst>
                <a:path w="86" h="540">
                  <a:moveTo>
                    <a:pt x="13" y="12"/>
                  </a:moveTo>
                  <a:lnTo>
                    <a:pt x="0" y="12"/>
                  </a:lnTo>
                  <a:lnTo>
                    <a:pt x="0" y="490"/>
                  </a:lnTo>
                  <a:lnTo>
                    <a:pt x="86" y="540"/>
                  </a:lnTo>
                  <a:lnTo>
                    <a:pt x="86" y="0"/>
                  </a:lnTo>
                  <a:lnTo>
                    <a:pt x="13" y="12"/>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îṥlïdè">
              <a:extLst>
                <a:ext uri="{FF2B5EF4-FFF2-40B4-BE49-F238E27FC236}">
                  <a16:creationId xmlns:a16="http://schemas.microsoft.com/office/drawing/2014/main" id="{83E2DD1F-B313-452E-9780-18352A67E6D1}"/>
                </a:ext>
              </a:extLst>
            </p:cNvPr>
            <p:cNvSpPr/>
            <p:nvPr/>
          </p:nvSpPr>
          <p:spPr bwMode="auto">
            <a:xfrm>
              <a:off x="7829551" y="2757488"/>
              <a:ext cx="407988" cy="1284288"/>
            </a:xfrm>
            <a:custGeom>
              <a:avLst/>
              <a:gdLst>
                <a:gd name="T0" fmla="*/ 13 w 21"/>
                <a:gd name="T1" fmla="*/ 66 h 66"/>
                <a:gd name="T2" fmla="*/ 8 w 21"/>
                <a:gd name="T3" fmla="*/ 61 h 66"/>
                <a:gd name="T4" fmla="*/ 0 w 21"/>
                <a:gd name="T5" fmla="*/ 7 h 66"/>
                <a:gd name="T6" fmla="*/ 5 w 21"/>
                <a:gd name="T7" fmla="*/ 0 h 66"/>
                <a:gd name="T8" fmla="*/ 12 w 21"/>
                <a:gd name="T9" fmla="*/ 5 h 66"/>
                <a:gd name="T10" fmla="*/ 20 w 21"/>
                <a:gd name="T11" fmla="*/ 59 h 66"/>
                <a:gd name="T12" fmla="*/ 15 w 21"/>
                <a:gd name="T13" fmla="*/ 66 h 66"/>
                <a:gd name="T14" fmla="*/ 13 w 21"/>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66">
                  <a:moveTo>
                    <a:pt x="13" y="66"/>
                  </a:moveTo>
                  <a:cubicBezTo>
                    <a:pt x="10" y="65"/>
                    <a:pt x="9" y="63"/>
                    <a:pt x="8" y="61"/>
                  </a:cubicBezTo>
                  <a:cubicBezTo>
                    <a:pt x="0" y="7"/>
                    <a:pt x="0" y="7"/>
                    <a:pt x="0" y="7"/>
                  </a:cubicBezTo>
                  <a:cubicBezTo>
                    <a:pt x="0" y="4"/>
                    <a:pt x="2" y="1"/>
                    <a:pt x="5" y="0"/>
                  </a:cubicBezTo>
                  <a:cubicBezTo>
                    <a:pt x="8" y="0"/>
                    <a:pt x="11" y="2"/>
                    <a:pt x="12" y="5"/>
                  </a:cubicBezTo>
                  <a:cubicBezTo>
                    <a:pt x="20" y="59"/>
                    <a:pt x="20" y="59"/>
                    <a:pt x="20" y="59"/>
                  </a:cubicBezTo>
                  <a:cubicBezTo>
                    <a:pt x="21" y="62"/>
                    <a:pt x="18" y="65"/>
                    <a:pt x="15" y="66"/>
                  </a:cubicBezTo>
                  <a:cubicBezTo>
                    <a:pt x="14" y="66"/>
                    <a:pt x="13" y="66"/>
                    <a:pt x="13" y="66"/>
                  </a:cubicBezTo>
                  <a:close/>
                </a:path>
              </a:pathLst>
            </a:custGeom>
            <a:solidFill>
              <a:srgbClr val="FED9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îṥľïḑe">
              <a:extLst>
                <a:ext uri="{FF2B5EF4-FFF2-40B4-BE49-F238E27FC236}">
                  <a16:creationId xmlns:a16="http://schemas.microsoft.com/office/drawing/2014/main" id="{7995830D-7A20-4290-B6B7-10A37DC59DEF}"/>
                </a:ext>
              </a:extLst>
            </p:cNvPr>
            <p:cNvSpPr/>
            <p:nvPr/>
          </p:nvSpPr>
          <p:spPr bwMode="auto">
            <a:xfrm>
              <a:off x="7556501" y="2679700"/>
              <a:ext cx="447675" cy="1322388"/>
            </a:xfrm>
            <a:custGeom>
              <a:avLst/>
              <a:gdLst>
                <a:gd name="T0" fmla="*/ 14 w 23"/>
                <a:gd name="T1" fmla="*/ 67 h 68"/>
                <a:gd name="T2" fmla="*/ 9 w 23"/>
                <a:gd name="T3" fmla="*/ 62 h 68"/>
                <a:gd name="T4" fmla="*/ 1 w 23"/>
                <a:gd name="T5" fmla="*/ 8 h 68"/>
                <a:gd name="T6" fmla="*/ 6 w 23"/>
                <a:gd name="T7" fmla="*/ 1 h 68"/>
                <a:gd name="T8" fmla="*/ 14 w 23"/>
                <a:gd name="T9" fmla="*/ 6 h 68"/>
                <a:gd name="T10" fmla="*/ 22 w 23"/>
                <a:gd name="T11" fmla="*/ 60 h 68"/>
                <a:gd name="T12" fmla="*/ 17 w 23"/>
                <a:gd name="T13" fmla="*/ 68 h 68"/>
                <a:gd name="T14" fmla="*/ 14 w 23"/>
                <a:gd name="T15" fmla="*/ 67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68">
                  <a:moveTo>
                    <a:pt x="14" y="67"/>
                  </a:moveTo>
                  <a:cubicBezTo>
                    <a:pt x="12" y="67"/>
                    <a:pt x="10" y="65"/>
                    <a:pt x="9" y="62"/>
                  </a:cubicBezTo>
                  <a:cubicBezTo>
                    <a:pt x="1" y="8"/>
                    <a:pt x="1" y="8"/>
                    <a:pt x="1" y="8"/>
                  </a:cubicBezTo>
                  <a:cubicBezTo>
                    <a:pt x="0" y="5"/>
                    <a:pt x="2" y="1"/>
                    <a:pt x="6" y="1"/>
                  </a:cubicBezTo>
                  <a:cubicBezTo>
                    <a:pt x="10" y="0"/>
                    <a:pt x="13" y="3"/>
                    <a:pt x="14" y="6"/>
                  </a:cubicBezTo>
                  <a:cubicBezTo>
                    <a:pt x="22" y="60"/>
                    <a:pt x="22" y="60"/>
                    <a:pt x="22" y="60"/>
                  </a:cubicBezTo>
                  <a:cubicBezTo>
                    <a:pt x="23" y="64"/>
                    <a:pt x="20" y="67"/>
                    <a:pt x="17" y="68"/>
                  </a:cubicBezTo>
                  <a:cubicBezTo>
                    <a:pt x="16" y="68"/>
                    <a:pt x="15" y="68"/>
                    <a:pt x="14" y="67"/>
                  </a:cubicBezTo>
                  <a:close/>
                </a:path>
              </a:pathLst>
            </a:custGeom>
            <a:solidFill>
              <a:srgbClr val="FED9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ïś1îḋé">
              <a:extLst>
                <a:ext uri="{FF2B5EF4-FFF2-40B4-BE49-F238E27FC236}">
                  <a16:creationId xmlns:a16="http://schemas.microsoft.com/office/drawing/2014/main" id="{636119F8-2BEF-4597-9C60-4BD5F1CEBF2F}"/>
                </a:ext>
              </a:extLst>
            </p:cNvPr>
            <p:cNvSpPr/>
            <p:nvPr/>
          </p:nvSpPr>
          <p:spPr bwMode="auto">
            <a:xfrm>
              <a:off x="7342188" y="2874963"/>
              <a:ext cx="487363" cy="1284288"/>
            </a:xfrm>
            <a:custGeom>
              <a:avLst/>
              <a:gdLst>
                <a:gd name="T0" fmla="*/ 17 w 25"/>
                <a:gd name="T1" fmla="*/ 66 h 66"/>
                <a:gd name="T2" fmla="*/ 13 w 25"/>
                <a:gd name="T3" fmla="*/ 61 h 66"/>
                <a:gd name="T4" fmla="*/ 1 w 25"/>
                <a:gd name="T5" fmla="*/ 8 h 66"/>
                <a:gd name="T6" fmla="*/ 5 w 25"/>
                <a:gd name="T7" fmla="*/ 1 h 66"/>
                <a:gd name="T8" fmla="*/ 12 w 25"/>
                <a:gd name="T9" fmla="*/ 6 h 66"/>
                <a:gd name="T10" fmla="*/ 25 w 25"/>
                <a:gd name="T11" fmla="*/ 59 h 66"/>
                <a:gd name="T12" fmla="*/ 20 w 25"/>
                <a:gd name="T13" fmla="*/ 66 h 66"/>
                <a:gd name="T14" fmla="*/ 17 w 25"/>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66">
                  <a:moveTo>
                    <a:pt x="17" y="66"/>
                  </a:moveTo>
                  <a:cubicBezTo>
                    <a:pt x="15" y="65"/>
                    <a:pt x="13" y="64"/>
                    <a:pt x="13" y="61"/>
                  </a:cubicBezTo>
                  <a:cubicBezTo>
                    <a:pt x="1" y="8"/>
                    <a:pt x="1" y="8"/>
                    <a:pt x="1" y="8"/>
                  </a:cubicBezTo>
                  <a:cubicBezTo>
                    <a:pt x="0" y="5"/>
                    <a:pt x="2" y="2"/>
                    <a:pt x="5" y="1"/>
                  </a:cubicBezTo>
                  <a:cubicBezTo>
                    <a:pt x="8" y="0"/>
                    <a:pt x="12" y="2"/>
                    <a:pt x="12" y="6"/>
                  </a:cubicBezTo>
                  <a:cubicBezTo>
                    <a:pt x="25" y="59"/>
                    <a:pt x="25" y="59"/>
                    <a:pt x="25" y="59"/>
                  </a:cubicBezTo>
                  <a:cubicBezTo>
                    <a:pt x="25" y="62"/>
                    <a:pt x="23" y="65"/>
                    <a:pt x="20" y="66"/>
                  </a:cubicBezTo>
                  <a:cubicBezTo>
                    <a:pt x="19" y="66"/>
                    <a:pt x="18" y="66"/>
                    <a:pt x="17" y="66"/>
                  </a:cubicBezTo>
                  <a:close/>
                </a:path>
              </a:pathLst>
            </a:custGeom>
            <a:solidFill>
              <a:srgbClr val="FED9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i$1iḍê">
              <a:extLst>
                <a:ext uri="{FF2B5EF4-FFF2-40B4-BE49-F238E27FC236}">
                  <a16:creationId xmlns:a16="http://schemas.microsoft.com/office/drawing/2014/main" id="{9A1A11DB-FD7A-4298-A0A0-BE6D8D9A7F9E}"/>
                </a:ext>
              </a:extLst>
            </p:cNvPr>
            <p:cNvSpPr/>
            <p:nvPr/>
          </p:nvSpPr>
          <p:spPr bwMode="auto">
            <a:xfrm>
              <a:off x="7186613" y="3127375"/>
              <a:ext cx="407988" cy="1303338"/>
            </a:xfrm>
            <a:custGeom>
              <a:avLst/>
              <a:gdLst>
                <a:gd name="T0" fmla="*/ 14 w 21"/>
                <a:gd name="T1" fmla="*/ 66 h 67"/>
                <a:gd name="T2" fmla="*/ 9 w 21"/>
                <a:gd name="T3" fmla="*/ 62 h 67"/>
                <a:gd name="T4" fmla="*/ 1 w 21"/>
                <a:gd name="T5" fmla="*/ 8 h 67"/>
                <a:gd name="T6" fmla="*/ 6 w 21"/>
                <a:gd name="T7" fmla="*/ 1 h 67"/>
                <a:gd name="T8" fmla="*/ 12 w 21"/>
                <a:gd name="T9" fmla="*/ 6 h 67"/>
                <a:gd name="T10" fmla="*/ 21 w 21"/>
                <a:gd name="T11" fmla="*/ 60 h 67"/>
                <a:gd name="T12" fmla="*/ 16 w 21"/>
                <a:gd name="T13" fmla="*/ 67 h 67"/>
                <a:gd name="T14" fmla="*/ 14 w 21"/>
                <a:gd name="T15" fmla="*/ 66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67">
                  <a:moveTo>
                    <a:pt x="14" y="66"/>
                  </a:moveTo>
                  <a:cubicBezTo>
                    <a:pt x="11" y="66"/>
                    <a:pt x="9" y="64"/>
                    <a:pt x="9" y="62"/>
                  </a:cubicBezTo>
                  <a:cubicBezTo>
                    <a:pt x="1" y="8"/>
                    <a:pt x="1" y="8"/>
                    <a:pt x="1" y="8"/>
                  </a:cubicBezTo>
                  <a:cubicBezTo>
                    <a:pt x="0" y="5"/>
                    <a:pt x="2" y="1"/>
                    <a:pt x="6" y="1"/>
                  </a:cubicBezTo>
                  <a:cubicBezTo>
                    <a:pt x="9" y="0"/>
                    <a:pt x="12" y="3"/>
                    <a:pt x="12" y="6"/>
                  </a:cubicBezTo>
                  <a:cubicBezTo>
                    <a:pt x="21" y="60"/>
                    <a:pt x="21" y="60"/>
                    <a:pt x="21" y="60"/>
                  </a:cubicBezTo>
                  <a:cubicBezTo>
                    <a:pt x="21" y="63"/>
                    <a:pt x="19" y="66"/>
                    <a:pt x="16" y="67"/>
                  </a:cubicBezTo>
                  <a:cubicBezTo>
                    <a:pt x="15" y="67"/>
                    <a:pt x="14" y="67"/>
                    <a:pt x="14" y="66"/>
                  </a:cubicBezTo>
                  <a:close/>
                </a:path>
              </a:pathLst>
            </a:custGeom>
            <a:solidFill>
              <a:srgbClr val="FED9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íŝlïḍe">
              <a:extLst>
                <a:ext uri="{FF2B5EF4-FFF2-40B4-BE49-F238E27FC236}">
                  <a16:creationId xmlns:a16="http://schemas.microsoft.com/office/drawing/2014/main" id="{B497B23E-9588-4570-954D-8BECAF1459BC}"/>
                </a:ext>
              </a:extLst>
            </p:cNvPr>
            <p:cNvSpPr/>
            <p:nvPr/>
          </p:nvSpPr>
          <p:spPr bwMode="auto">
            <a:xfrm>
              <a:off x="7243763" y="3302000"/>
              <a:ext cx="1071563" cy="1206500"/>
            </a:xfrm>
            <a:custGeom>
              <a:avLst/>
              <a:gdLst>
                <a:gd name="T0" fmla="*/ 0 w 55"/>
                <a:gd name="T1" fmla="*/ 12 h 62"/>
                <a:gd name="T2" fmla="*/ 45 w 55"/>
                <a:gd name="T3" fmla="*/ 0 h 62"/>
                <a:gd name="T4" fmla="*/ 51 w 55"/>
                <a:gd name="T5" fmla="*/ 12 h 62"/>
                <a:gd name="T6" fmla="*/ 54 w 55"/>
                <a:gd name="T7" fmla="*/ 31 h 62"/>
                <a:gd name="T8" fmla="*/ 49 w 55"/>
                <a:gd name="T9" fmla="*/ 62 h 62"/>
                <a:gd name="T10" fmla="*/ 8 w 55"/>
                <a:gd name="T11" fmla="*/ 62 h 62"/>
                <a:gd name="T12" fmla="*/ 0 w 55"/>
                <a:gd name="T13" fmla="*/ 12 h 62"/>
              </a:gdLst>
              <a:ahLst/>
              <a:cxnLst>
                <a:cxn ang="0">
                  <a:pos x="T0" y="T1"/>
                </a:cxn>
                <a:cxn ang="0">
                  <a:pos x="T2" y="T3"/>
                </a:cxn>
                <a:cxn ang="0">
                  <a:pos x="T4" y="T5"/>
                </a:cxn>
                <a:cxn ang="0">
                  <a:pos x="T6" y="T7"/>
                </a:cxn>
                <a:cxn ang="0">
                  <a:pos x="T8" y="T9"/>
                </a:cxn>
                <a:cxn ang="0">
                  <a:pos x="T10" y="T11"/>
                </a:cxn>
                <a:cxn ang="0">
                  <a:pos x="T12" y="T13"/>
                </a:cxn>
              </a:cxnLst>
              <a:rect l="0" t="0" r="r" b="b"/>
              <a:pathLst>
                <a:path w="55" h="62">
                  <a:moveTo>
                    <a:pt x="0" y="12"/>
                  </a:moveTo>
                  <a:cubicBezTo>
                    <a:pt x="45" y="0"/>
                    <a:pt x="45" y="0"/>
                    <a:pt x="45" y="0"/>
                  </a:cubicBezTo>
                  <a:cubicBezTo>
                    <a:pt x="51" y="12"/>
                    <a:pt x="51" y="12"/>
                    <a:pt x="51" y="12"/>
                  </a:cubicBezTo>
                  <a:cubicBezTo>
                    <a:pt x="54" y="18"/>
                    <a:pt x="55" y="25"/>
                    <a:pt x="54" y="31"/>
                  </a:cubicBezTo>
                  <a:cubicBezTo>
                    <a:pt x="49" y="62"/>
                    <a:pt x="49" y="62"/>
                    <a:pt x="49" y="62"/>
                  </a:cubicBezTo>
                  <a:cubicBezTo>
                    <a:pt x="8" y="62"/>
                    <a:pt x="8" y="62"/>
                    <a:pt x="8" y="62"/>
                  </a:cubicBezTo>
                  <a:lnTo>
                    <a:pt x="0" y="12"/>
                  </a:lnTo>
                  <a:close/>
                </a:path>
              </a:pathLst>
            </a:custGeom>
            <a:solidFill>
              <a:srgbClr val="FED9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ísľiḓè">
              <a:extLst>
                <a:ext uri="{FF2B5EF4-FFF2-40B4-BE49-F238E27FC236}">
                  <a16:creationId xmlns:a16="http://schemas.microsoft.com/office/drawing/2014/main" id="{889A0CE2-8AE8-4400-AAFB-611A625C39FA}"/>
                </a:ext>
              </a:extLst>
            </p:cNvPr>
            <p:cNvSpPr/>
            <p:nvPr/>
          </p:nvSpPr>
          <p:spPr bwMode="auto">
            <a:xfrm>
              <a:off x="7829551" y="2854325"/>
              <a:ext cx="96838" cy="623888"/>
            </a:xfrm>
            <a:custGeom>
              <a:avLst/>
              <a:gdLst>
                <a:gd name="T0" fmla="*/ 0 w 5"/>
                <a:gd name="T1" fmla="*/ 0 h 32"/>
                <a:gd name="T2" fmla="*/ 4 w 5"/>
                <a:gd name="T3" fmla="*/ 16 h 32"/>
                <a:gd name="T4" fmla="*/ 5 w 5"/>
                <a:gd name="T5" fmla="*/ 22 h 32"/>
                <a:gd name="T6" fmla="*/ 5 w 5"/>
                <a:gd name="T7" fmla="*/ 27 h 32"/>
                <a:gd name="T8" fmla="*/ 5 w 5"/>
                <a:gd name="T9" fmla="*/ 31 h 32"/>
                <a:gd name="T10" fmla="*/ 5 w 5"/>
                <a:gd name="T11" fmla="*/ 32 h 32"/>
                <a:gd name="T12" fmla="*/ 5 w 5"/>
                <a:gd name="T13" fmla="*/ 32 h 32"/>
                <a:gd name="T14" fmla="*/ 5 w 5"/>
                <a:gd name="T15" fmla="*/ 31 h 32"/>
                <a:gd name="T16" fmla="*/ 3 w 5"/>
                <a:gd name="T17" fmla="*/ 27 h 32"/>
                <a:gd name="T18" fmla="*/ 2 w 5"/>
                <a:gd name="T19" fmla="*/ 22 h 32"/>
                <a:gd name="T20" fmla="*/ 2 w 5"/>
                <a:gd name="T21" fmla="*/ 16 h 32"/>
                <a:gd name="T22" fmla="*/ 0 w 5"/>
                <a:gd name="T2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32">
                  <a:moveTo>
                    <a:pt x="0" y="0"/>
                  </a:moveTo>
                  <a:cubicBezTo>
                    <a:pt x="0" y="0"/>
                    <a:pt x="2" y="8"/>
                    <a:pt x="4" y="16"/>
                  </a:cubicBezTo>
                  <a:cubicBezTo>
                    <a:pt x="4" y="18"/>
                    <a:pt x="4" y="20"/>
                    <a:pt x="5" y="22"/>
                  </a:cubicBezTo>
                  <a:cubicBezTo>
                    <a:pt x="5" y="24"/>
                    <a:pt x="5" y="25"/>
                    <a:pt x="5" y="27"/>
                  </a:cubicBezTo>
                  <a:cubicBezTo>
                    <a:pt x="5" y="28"/>
                    <a:pt x="5" y="30"/>
                    <a:pt x="5" y="31"/>
                  </a:cubicBezTo>
                  <a:cubicBezTo>
                    <a:pt x="5" y="31"/>
                    <a:pt x="5" y="32"/>
                    <a:pt x="5" y="32"/>
                  </a:cubicBezTo>
                  <a:cubicBezTo>
                    <a:pt x="5" y="32"/>
                    <a:pt x="5" y="32"/>
                    <a:pt x="5" y="32"/>
                  </a:cubicBezTo>
                  <a:cubicBezTo>
                    <a:pt x="5" y="32"/>
                    <a:pt x="5" y="31"/>
                    <a:pt x="5" y="31"/>
                  </a:cubicBezTo>
                  <a:cubicBezTo>
                    <a:pt x="4" y="30"/>
                    <a:pt x="4" y="29"/>
                    <a:pt x="3" y="27"/>
                  </a:cubicBezTo>
                  <a:cubicBezTo>
                    <a:pt x="3" y="26"/>
                    <a:pt x="3" y="24"/>
                    <a:pt x="2" y="22"/>
                  </a:cubicBezTo>
                  <a:cubicBezTo>
                    <a:pt x="2" y="20"/>
                    <a:pt x="2" y="18"/>
                    <a:pt x="2" y="16"/>
                  </a:cubicBezTo>
                  <a:cubicBezTo>
                    <a:pt x="1" y="8"/>
                    <a:pt x="0" y="0"/>
                    <a:pt x="0" y="0"/>
                  </a:cubicBezTo>
                  <a:close/>
                </a:path>
              </a:pathLst>
            </a:custGeom>
            <a:solidFill>
              <a:srgbClr val="F5CD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ïŝ1iďé">
              <a:extLst>
                <a:ext uri="{FF2B5EF4-FFF2-40B4-BE49-F238E27FC236}">
                  <a16:creationId xmlns:a16="http://schemas.microsoft.com/office/drawing/2014/main" id="{D88D5202-AE45-4E2C-AC52-31A1AAD5E425}"/>
                </a:ext>
              </a:extLst>
            </p:cNvPr>
            <p:cNvSpPr/>
            <p:nvPr/>
          </p:nvSpPr>
          <p:spPr bwMode="auto">
            <a:xfrm>
              <a:off x="7594601" y="3030538"/>
              <a:ext cx="98425" cy="504825"/>
            </a:xfrm>
            <a:custGeom>
              <a:avLst/>
              <a:gdLst>
                <a:gd name="T0" fmla="*/ 0 w 5"/>
                <a:gd name="T1" fmla="*/ 0 h 26"/>
                <a:gd name="T2" fmla="*/ 3 w 5"/>
                <a:gd name="T3" fmla="*/ 13 h 26"/>
                <a:gd name="T4" fmla="*/ 4 w 5"/>
                <a:gd name="T5" fmla="*/ 18 h 26"/>
                <a:gd name="T6" fmla="*/ 5 w 5"/>
                <a:gd name="T7" fmla="*/ 22 h 26"/>
                <a:gd name="T8" fmla="*/ 5 w 5"/>
                <a:gd name="T9" fmla="*/ 25 h 26"/>
                <a:gd name="T10" fmla="*/ 5 w 5"/>
                <a:gd name="T11" fmla="*/ 26 h 26"/>
                <a:gd name="T12" fmla="*/ 4 w 5"/>
                <a:gd name="T13" fmla="*/ 26 h 26"/>
                <a:gd name="T14" fmla="*/ 4 w 5"/>
                <a:gd name="T15" fmla="*/ 25 h 26"/>
                <a:gd name="T16" fmla="*/ 3 w 5"/>
                <a:gd name="T17" fmla="*/ 23 h 26"/>
                <a:gd name="T18" fmla="*/ 2 w 5"/>
                <a:gd name="T19" fmla="*/ 18 h 26"/>
                <a:gd name="T20" fmla="*/ 1 w 5"/>
                <a:gd name="T21" fmla="*/ 14 h 26"/>
                <a:gd name="T22" fmla="*/ 0 w 5"/>
                <a:gd name="T2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26">
                  <a:moveTo>
                    <a:pt x="0" y="0"/>
                  </a:moveTo>
                  <a:cubicBezTo>
                    <a:pt x="0" y="0"/>
                    <a:pt x="2" y="7"/>
                    <a:pt x="3" y="13"/>
                  </a:cubicBezTo>
                  <a:cubicBezTo>
                    <a:pt x="4" y="15"/>
                    <a:pt x="4" y="16"/>
                    <a:pt x="4" y="18"/>
                  </a:cubicBezTo>
                  <a:cubicBezTo>
                    <a:pt x="4" y="20"/>
                    <a:pt x="5" y="21"/>
                    <a:pt x="5" y="22"/>
                  </a:cubicBezTo>
                  <a:cubicBezTo>
                    <a:pt x="5" y="23"/>
                    <a:pt x="5" y="25"/>
                    <a:pt x="5" y="25"/>
                  </a:cubicBezTo>
                  <a:cubicBezTo>
                    <a:pt x="5" y="26"/>
                    <a:pt x="5" y="26"/>
                    <a:pt x="5" y="26"/>
                  </a:cubicBezTo>
                  <a:cubicBezTo>
                    <a:pt x="4" y="26"/>
                    <a:pt x="4" y="26"/>
                    <a:pt x="4" y="26"/>
                  </a:cubicBezTo>
                  <a:cubicBezTo>
                    <a:pt x="4" y="26"/>
                    <a:pt x="4" y="26"/>
                    <a:pt x="4" y="25"/>
                  </a:cubicBezTo>
                  <a:cubicBezTo>
                    <a:pt x="3" y="25"/>
                    <a:pt x="3" y="24"/>
                    <a:pt x="3" y="23"/>
                  </a:cubicBezTo>
                  <a:cubicBezTo>
                    <a:pt x="2" y="21"/>
                    <a:pt x="2" y="20"/>
                    <a:pt x="2" y="18"/>
                  </a:cubicBezTo>
                  <a:cubicBezTo>
                    <a:pt x="2" y="17"/>
                    <a:pt x="1" y="15"/>
                    <a:pt x="1" y="14"/>
                  </a:cubicBezTo>
                  <a:cubicBezTo>
                    <a:pt x="0" y="7"/>
                    <a:pt x="0" y="0"/>
                    <a:pt x="0" y="0"/>
                  </a:cubicBezTo>
                  <a:close/>
                </a:path>
              </a:pathLst>
            </a:custGeom>
            <a:solidFill>
              <a:srgbClr val="F5CD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išlïḓe">
              <a:extLst>
                <a:ext uri="{FF2B5EF4-FFF2-40B4-BE49-F238E27FC236}">
                  <a16:creationId xmlns:a16="http://schemas.microsoft.com/office/drawing/2014/main" id="{F52A321D-4FCF-4579-A5B2-4D1DF408E06F}"/>
                </a:ext>
              </a:extLst>
            </p:cNvPr>
            <p:cNvSpPr/>
            <p:nvPr/>
          </p:nvSpPr>
          <p:spPr bwMode="auto">
            <a:xfrm>
              <a:off x="7380288" y="3165475"/>
              <a:ext cx="117475" cy="487363"/>
            </a:xfrm>
            <a:custGeom>
              <a:avLst/>
              <a:gdLst>
                <a:gd name="T0" fmla="*/ 0 w 6"/>
                <a:gd name="T1" fmla="*/ 0 h 25"/>
                <a:gd name="T2" fmla="*/ 4 w 6"/>
                <a:gd name="T3" fmla="*/ 12 h 25"/>
                <a:gd name="T4" fmla="*/ 5 w 6"/>
                <a:gd name="T5" fmla="*/ 17 h 25"/>
                <a:gd name="T6" fmla="*/ 6 w 6"/>
                <a:gd name="T7" fmla="*/ 21 h 25"/>
                <a:gd name="T8" fmla="*/ 6 w 6"/>
                <a:gd name="T9" fmla="*/ 23 h 25"/>
                <a:gd name="T10" fmla="*/ 6 w 6"/>
                <a:gd name="T11" fmla="*/ 25 h 25"/>
                <a:gd name="T12" fmla="*/ 6 w 6"/>
                <a:gd name="T13" fmla="*/ 25 h 25"/>
                <a:gd name="T14" fmla="*/ 5 w 6"/>
                <a:gd name="T15" fmla="*/ 24 h 25"/>
                <a:gd name="T16" fmla="*/ 4 w 6"/>
                <a:gd name="T17" fmla="*/ 21 h 25"/>
                <a:gd name="T18" fmla="*/ 3 w 6"/>
                <a:gd name="T19" fmla="*/ 17 h 25"/>
                <a:gd name="T20" fmla="*/ 2 w 6"/>
                <a:gd name="T21" fmla="*/ 13 h 25"/>
                <a:gd name="T22" fmla="*/ 0 w 6"/>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25">
                  <a:moveTo>
                    <a:pt x="0" y="0"/>
                  </a:moveTo>
                  <a:cubicBezTo>
                    <a:pt x="0" y="0"/>
                    <a:pt x="2" y="6"/>
                    <a:pt x="4" y="12"/>
                  </a:cubicBezTo>
                  <a:cubicBezTo>
                    <a:pt x="4" y="14"/>
                    <a:pt x="5" y="15"/>
                    <a:pt x="5" y="17"/>
                  </a:cubicBezTo>
                  <a:cubicBezTo>
                    <a:pt x="5" y="18"/>
                    <a:pt x="6" y="19"/>
                    <a:pt x="6" y="21"/>
                  </a:cubicBezTo>
                  <a:cubicBezTo>
                    <a:pt x="6" y="22"/>
                    <a:pt x="6" y="23"/>
                    <a:pt x="6" y="23"/>
                  </a:cubicBezTo>
                  <a:cubicBezTo>
                    <a:pt x="6" y="24"/>
                    <a:pt x="6" y="25"/>
                    <a:pt x="6" y="25"/>
                  </a:cubicBezTo>
                  <a:cubicBezTo>
                    <a:pt x="6" y="25"/>
                    <a:pt x="6" y="25"/>
                    <a:pt x="6" y="25"/>
                  </a:cubicBezTo>
                  <a:cubicBezTo>
                    <a:pt x="6" y="25"/>
                    <a:pt x="5" y="24"/>
                    <a:pt x="5" y="24"/>
                  </a:cubicBezTo>
                  <a:cubicBezTo>
                    <a:pt x="5" y="23"/>
                    <a:pt x="4" y="22"/>
                    <a:pt x="4" y="21"/>
                  </a:cubicBezTo>
                  <a:cubicBezTo>
                    <a:pt x="3" y="20"/>
                    <a:pt x="3" y="19"/>
                    <a:pt x="3" y="17"/>
                  </a:cubicBezTo>
                  <a:cubicBezTo>
                    <a:pt x="2" y="16"/>
                    <a:pt x="2" y="14"/>
                    <a:pt x="2" y="13"/>
                  </a:cubicBezTo>
                  <a:cubicBezTo>
                    <a:pt x="1" y="7"/>
                    <a:pt x="0" y="0"/>
                    <a:pt x="0" y="0"/>
                  </a:cubicBezTo>
                  <a:close/>
                </a:path>
              </a:pathLst>
            </a:custGeom>
            <a:solidFill>
              <a:srgbClr val="F5CD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i$ḻïḍé">
              <a:extLst>
                <a:ext uri="{FF2B5EF4-FFF2-40B4-BE49-F238E27FC236}">
                  <a16:creationId xmlns:a16="http://schemas.microsoft.com/office/drawing/2014/main" id="{5D57A5D0-38DF-4707-BC30-A0BEE0C61CD4}"/>
                </a:ext>
              </a:extLst>
            </p:cNvPr>
            <p:cNvSpPr/>
            <p:nvPr/>
          </p:nvSpPr>
          <p:spPr bwMode="auto">
            <a:xfrm>
              <a:off x="7283451" y="4470400"/>
              <a:ext cx="1031875" cy="368300"/>
            </a:xfrm>
            <a:custGeom>
              <a:avLst/>
              <a:gdLst>
                <a:gd name="T0" fmla="*/ 650 w 650"/>
                <a:gd name="T1" fmla="*/ 232 h 232"/>
                <a:gd name="T2" fmla="*/ 0 w 650"/>
                <a:gd name="T3" fmla="*/ 232 h 232"/>
                <a:gd name="T4" fmla="*/ 0 w 650"/>
                <a:gd name="T5" fmla="*/ 12 h 232"/>
                <a:gd name="T6" fmla="*/ 650 w 650"/>
                <a:gd name="T7" fmla="*/ 0 h 232"/>
                <a:gd name="T8" fmla="*/ 650 w 650"/>
                <a:gd name="T9" fmla="*/ 232 h 232"/>
              </a:gdLst>
              <a:ahLst/>
              <a:cxnLst>
                <a:cxn ang="0">
                  <a:pos x="T0" y="T1"/>
                </a:cxn>
                <a:cxn ang="0">
                  <a:pos x="T2" y="T3"/>
                </a:cxn>
                <a:cxn ang="0">
                  <a:pos x="T4" y="T5"/>
                </a:cxn>
                <a:cxn ang="0">
                  <a:pos x="T6" y="T7"/>
                </a:cxn>
                <a:cxn ang="0">
                  <a:pos x="T8" y="T9"/>
                </a:cxn>
              </a:cxnLst>
              <a:rect l="0" t="0" r="r" b="b"/>
              <a:pathLst>
                <a:path w="650" h="232">
                  <a:moveTo>
                    <a:pt x="650" y="232"/>
                  </a:moveTo>
                  <a:lnTo>
                    <a:pt x="0" y="232"/>
                  </a:lnTo>
                  <a:lnTo>
                    <a:pt x="0" y="12"/>
                  </a:lnTo>
                  <a:lnTo>
                    <a:pt x="650" y="0"/>
                  </a:lnTo>
                  <a:lnTo>
                    <a:pt x="650" y="232"/>
                  </a:ln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ïŝ1íḍè">
              <a:extLst>
                <a:ext uri="{FF2B5EF4-FFF2-40B4-BE49-F238E27FC236}">
                  <a16:creationId xmlns:a16="http://schemas.microsoft.com/office/drawing/2014/main" id="{EDCF8BAD-F588-4698-B416-9542F4E328B6}"/>
                </a:ext>
              </a:extLst>
            </p:cNvPr>
            <p:cNvSpPr/>
            <p:nvPr/>
          </p:nvSpPr>
          <p:spPr bwMode="auto">
            <a:xfrm>
              <a:off x="7283451" y="4781550"/>
              <a:ext cx="1031875" cy="973138"/>
            </a:xfrm>
            <a:prstGeom prst="rect">
              <a:avLst/>
            </a:prstGeom>
            <a:solidFill>
              <a:srgbClr val="00829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7" name="iṧ1iḍé">
              <a:extLst>
                <a:ext uri="{FF2B5EF4-FFF2-40B4-BE49-F238E27FC236}">
                  <a16:creationId xmlns:a16="http://schemas.microsoft.com/office/drawing/2014/main" id="{D48E3DDB-2B21-4C9A-A341-A36ED3263A13}"/>
                </a:ext>
              </a:extLst>
            </p:cNvPr>
            <p:cNvSpPr/>
            <p:nvPr/>
          </p:nvSpPr>
          <p:spPr bwMode="auto">
            <a:xfrm>
              <a:off x="7770813" y="4781550"/>
              <a:ext cx="544513" cy="973138"/>
            </a:xfrm>
            <a:prstGeom prst="rect">
              <a:avLst/>
            </a:prstGeom>
            <a:solidFill>
              <a:srgbClr val="008CA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8" name="ïşļîďé">
              <a:extLst>
                <a:ext uri="{FF2B5EF4-FFF2-40B4-BE49-F238E27FC236}">
                  <a16:creationId xmlns:a16="http://schemas.microsoft.com/office/drawing/2014/main" id="{B7919247-2405-48FB-8360-6899B9B346DD}"/>
                </a:ext>
              </a:extLst>
            </p:cNvPr>
            <p:cNvSpPr/>
            <p:nvPr/>
          </p:nvSpPr>
          <p:spPr bwMode="auto">
            <a:xfrm>
              <a:off x="3971926" y="2757488"/>
              <a:ext cx="407988" cy="1284288"/>
            </a:xfrm>
            <a:custGeom>
              <a:avLst/>
              <a:gdLst>
                <a:gd name="T0" fmla="*/ 8 w 21"/>
                <a:gd name="T1" fmla="*/ 66 h 66"/>
                <a:gd name="T2" fmla="*/ 12 w 21"/>
                <a:gd name="T3" fmla="*/ 61 h 66"/>
                <a:gd name="T4" fmla="*/ 21 w 21"/>
                <a:gd name="T5" fmla="*/ 7 h 66"/>
                <a:gd name="T6" fmla="*/ 16 w 21"/>
                <a:gd name="T7" fmla="*/ 0 h 66"/>
                <a:gd name="T8" fmla="*/ 9 w 21"/>
                <a:gd name="T9" fmla="*/ 5 h 66"/>
                <a:gd name="T10" fmla="*/ 1 w 21"/>
                <a:gd name="T11" fmla="*/ 59 h 66"/>
                <a:gd name="T12" fmla="*/ 6 w 21"/>
                <a:gd name="T13" fmla="*/ 66 h 66"/>
                <a:gd name="T14" fmla="*/ 8 w 21"/>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66">
                  <a:moveTo>
                    <a:pt x="8" y="66"/>
                  </a:moveTo>
                  <a:cubicBezTo>
                    <a:pt x="10" y="65"/>
                    <a:pt x="12" y="63"/>
                    <a:pt x="12" y="61"/>
                  </a:cubicBezTo>
                  <a:cubicBezTo>
                    <a:pt x="21" y="7"/>
                    <a:pt x="21" y="7"/>
                    <a:pt x="21" y="7"/>
                  </a:cubicBezTo>
                  <a:cubicBezTo>
                    <a:pt x="21" y="4"/>
                    <a:pt x="19" y="1"/>
                    <a:pt x="16" y="0"/>
                  </a:cubicBezTo>
                  <a:cubicBezTo>
                    <a:pt x="12" y="0"/>
                    <a:pt x="9" y="2"/>
                    <a:pt x="9" y="5"/>
                  </a:cubicBezTo>
                  <a:cubicBezTo>
                    <a:pt x="1" y="59"/>
                    <a:pt x="1" y="59"/>
                    <a:pt x="1" y="59"/>
                  </a:cubicBezTo>
                  <a:cubicBezTo>
                    <a:pt x="0" y="62"/>
                    <a:pt x="2" y="65"/>
                    <a:pt x="6" y="66"/>
                  </a:cubicBezTo>
                  <a:cubicBezTo>
                    <a:pt x="6" y="66"/>
                    <a:pt x="7" y="66"/>
                    <a:pt x="8" y="66"/>
                  </a:cubicBezTo>
                  <a:close/>
                </a:path>
              </a:pathLst>
            </a:custGeom>
            <a:solidFill>
              <a:srgbClr val="FED9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îSľîḓé">
              <a:extLst>
                <a:ext uri="{FF2B5EF4-FFF2-40B4-BE49-F238E27FC236}">
                  <a16:creationId xmlns:a16="http://schemas.microsoft.com/office/drawing/2014/main" id="{9DB049F1-EA16-4CC4-AA8B-09217B22127F}"/>
                </a:ext>
              </a:extLst>
            </p:cNvPr>
            <p:cNvSpPr/>
            <p:nvPr/>
          </p:nvSpPr>
          <p:spPr bwMode="auto">
            <a:xfrm>
              <a:off x="4205288" y="2679700"/>
              <a:ext cx="447675" cy="1322388"/>
            </a:xfrm>
            <a:custGeom>
              <a:avLst/>
              <a:gdLst>
                <a:gd name="T0" fmla="*/ 8 w 23"/>
                <a:gd name="T1" fmla="*/ 67 h 68"/>
                <a:gd name="T2" fmla="*/ 13 w 23"/>
                <a:gd name="T3" fmla="*/ 62 h 68"/>
                <a:gd name="T4" fmla="*/ 22 w 23"/>
                <a:gd name="T5" fmla="*/ 8 h 68"/>
                <a:gd name="T6" fmla="*/ 17 w 23"/>
                <a:gd name="T7" fmla="*/ 1 h 68"/>
                <a:gd name="T8" fmla="*/ 9 w 23"/>
                <a:gd name="T9" fmla="*/ 6 h 68"/>
                <a:gd name="T10" fmla="*/ 0 w 23"/>
                <a:gd name="T11" fmla="*/ 60 h 68"/>
                <a:gd name="T12" fmla="*/ 6 w 23"/>
                <a:gd name="T13" fmla="*/ 68 h 68"/>
                <a:gd name="T14" fmla="*/ 8 w 23"/>
                <a:gd name="T15" fmla="*/ 67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68">
                  <a:moveTo>
                    <a:pt x="8" y="67"/>
                  </a:moveTo>
                  <a:cubicBezTo>
                    <a:pt x="11" y="67"/>
                    <a:pt x="13" y="65"/>
                    <a:pt x="13" y="62"/>
                  </a:cubicBezTo>
                  <a:cubicBezTo>
                    <a:pt x="22" y="8"/>
                    <a:pt x="22" y="8"/>
                    <a:pt x="22" y="8"/>
                  </a:cubicBezTo>
                  <a:cubicBezTo>
                    <a:pt x="23" y="5"/>
                    <a:pt x="20" y="1"/>
                    <a:pt x="17" y="1"/>
                  </a:cubicBezTo>
                  <a:cubicBezTo>
                    <a:pt x="13" y="0"/>
                    <a:pt x="10" y="3"/>
                    <a:pt x="9" y="6"/>
                  </a:cubicBezTo>
                  <a:cubicBezTo>
                    <a:pt x="0" y="60"/>
                    <a:pt x="0" y="60"/>
                    <a:pt x="0" y="60"/>
                  </a:cubicBezTo>
                  <a:cubicBezTo>
                    <a:pt x="0" y="64"/>
                    <a:pt x="2" y="67"/>
                    <a:pt x="6" y="68"/>
                  </a:cubicBezTo>
                  <a:cubicBezTo>
                    <a:pt x="7" y="68"/>
                    <a:pt x="8" y="68"/>
                    <a:pt x="8" y="67"/>
                  </a:cubicBezTo>
                  <a:close/>
                </a:path>
              </a:pathLst>
            </a:custGeom>
            <a:solidFill>
              <a:srgbClr val="FED9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îṩḻiḑe">
              <a:extLst>
                <a:ext uri="{FF2B5EF4-FFF2-40B4-BE49-F238E27FC236}">
                  <a16:creationId xmlns:a16="http://schemas.microsoft.com/office/drawing/2014/main" id="{05434B5D-97BB-42AF-8639-7F5C8B8F54EE}"/>
                </a:ext>
              </a:extLst>
            </p:cNvPr>
            <p:cNvSpPr/>
            <p:nvPr/>
          </p:nvSpPr>
          <p:spPr bwMode="auto">
            <a:xfrm>
              <a:off x="4360863" y="2874963"/>
              <a:ext cx="506413" cy="1284288"/>
            </a:xfrm>
            <a:custGeom>
              <a:avLst/>
              <a:gdLst>
                <a:gd name="T0" fmla="*/ 8 w 26"/>
                <a:gd name="T1" fmla="*/ 66 h 66"/>
                <a:gd name="T2" fmla="*/ 13 w 26"/>
                <a:gd name="T3" fmla="*/ 61 h 66"/>
                <a:gd name="T4" fmla="*/ 25 w 26"/>
                <a:gd name="T5" fmla="*/ 8 h 66"/>
                <a:gd name="T6" fmla="*/ 20 w 26"/>
                <a:gd name="T7" fmla="*/ 1 h 66"/>
                <a:gd name="T8" fmla="*/ 13 w 26"/>
                <a:gd name="T9" fmla="*/ 6 h 66"/>
                <a:gd name="T10" fmla="*/ 1 w 26"/>
                <a:gd name="T11" fmla="*/ 59 h 66"/>
                <a:gd name="T12" fmla="*/ 6 w 26"/>
                <a:gd name="T13" fmla="*/ 66 h 66"/>
                <a:gd name="T14" fmla="*/ 8 w 26"/>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66">
                  <a:moveTo>
                    <a:pt x="8" y="66"/>
                  </a:moveTo>
                  <a:cubicBezTo>
                    <a:pt x="10" y="65"/>
                    <a:pt x="12" y="64"/>
                    <a:pt x="13" y="61"/>
                  </a:cubicBezTo>
                  <a:cubicBezTo>
                    <a:pt x="25" y="8"/>
                    <a:pt x="25" y="8"/>
                    <a:pt x="25" y="8"/>
                  </a:cubicBezTo>
                  <a:cubicBezTo>
                    <a:pt x="26" y="5"/>
                    <a:pt x="24" y="2"/>
                    <a:pt x="20" y="1"/>
                  </a:cubicBezTo>
                  <a:cubicBezTo>
                    <a:pt x="17" y="0"/>
                    <a:pt x="14" y="2"/>
                    <a:pt x="13" y="6"/>
                  </a:cubicBezTo>
                  <a:cubicBezTo>
                    <a:pt x="1" y="59"/>
                    <a:pt x="1" y="59"/>
                    <a:pt x="1" y="59"/>
                  </a:cubicBezTo>
                  <a:cubicBezTo>
                    <a:pt x="0" y="62"/>
                    <a:pt x="2" y="65"/>
                    <a:pt x="6" y="66"/>
                  </a:cubicBezTo>
                  <a:cubicBezTo>
                    <a:pt x="7" y="66"/>
                    <a:pt x="7" y="66"/>
                    <a:pt x="8" y="66"/>
                  </a:cubicBezTo>
                  <a:close/>
                </a:path>
              </a:pathLst>
            </a:custGeom>
            <a:solidFill>
              <a:srgbClr val="FED9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íŝḷïde">
              <a:extLst>
                <a:ext uri="{FF2B5EF4-FFF2-40B4-BE49-F238E27FC236}">
                  <a16:creationId xmlns:a16="http://schemas.microsoft.com/office/drawing/2014/main" id="{E06AB13A-D71C-434F-9E69-FB485A720C48}"/>
                </a:ext>
              </a:extLst>
            </p:cNvPr>
            <p:cNvSpPr/>
            <p:nvPr/>
          </p:nvSpPr>
          <p:spPr bwMode="auto">
            <a:xfrm>
              <a:off x="4594226" y="3127375"/>
              <a:ext cx="428625" cy="1303338"/>
            </a:xfrm>
            <a:custGeom>
              <a:avLst/>
              <a:gdLst>
                <a:gd name="T0" fmla="*/ 8 w 22"/>
                <a:gd name="T1" fmla="*/ 66 h 67"/>
                <a:gd name="T2" fmla="*/ 13 w 22"/>
                <a:gd name="T3" fmla="*/ 62 h 67"/>
                <a:gd name="T4" fmla="*/ 21 w 22"/>
                <a:gd name="T5" fmla="*/ 8 h 67"/>
                <a:gd name="T6" fmla="*/ 16 w 22"/>
                <a:gd name="T7" fmla="*/ 1 h 67"/>
                <a:gd name="T8" fmla="*/ 9 w 22"/>
                <a:gd name="T9" fmla="*/ 6 h 67"/>
                <a:gd name="T10" fmla="*/ 1 w 22"/>
                <a:gd name="T11" fmla="*/ 60 h 67"/>
                <a:gd name="T12" fmla="*/ 6 w 22"/>
                <a:gd name="T13" fmla="*/ 67 h 67"/>
                <a:gd name="T14" fmla="*/ 8 w 22"/>
                <a:gd name="T15" fmla="*/ 66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67">
                  <a:moveTo>
                    <a:pt x="8" y="66"/>
                  </a:moveTo>
                  <a:cubicBezTo>
                    <a:pt x="10" y="66"/>
                    <a:pt x="12" y="64"/>
                    <a:pt x="13" y="62"/>
                  </a:cubicBezTo>
                  <a:cubicBezTo>
                    <a:pt x="21" y="8"/>
                    <a:pt x="21" y="8"/>
                    <a:pt x="21" y="8"/>
                  </a:cubicBezTo>
                  <a:cubicBezTo>
                    <a:pt x="22" y="5"/>
                    <a:pt x="19" y="1"/>
                    <a:pt x="16" y="1"/>
                  </a:cubicBezTo>
                  <a:cubicBezTo>
                    <a:pt x="13" y="0"/>
                    <a:pt x="10" y="3"/>
                    <a:pt x="9" y="6"/>
                  </a:cubicBezTo>
                  <a:cubicBezTo>
                    <a:pt x="1" y="60"/>
                    <a:pt x="1" y="60"/>
                    <a:pt x="1" y="60"/>
                  </a:cubicBezTo>
                  <a:cubicBezTo>
                    <a:pt x="0" y="63"/>
                    <a:pt x="3" y="66"/>
                    <a:pt x="6" y="67"/>
                  </a:cubicBezTo>
                  <a:cubicBezTo>
                    <a:pt x="7" y="67"/>
                    <a:pt x="7" y="67"/>
                    <a:pt x="8" y="66"/>
                  </a:cubicBezTo>
                  <a:close/>
                </a:path>
              </a:pathLst>
            </a:custGeom>
            <a:solidFill>
              <a:srgbClr val="FED9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íṩlîde">
              <a:extLst>
                <a:ext uri="{FF2B5EF4-FFF2-40B4-BE49-F238E27FC236}">
                  <a16:creationId xmlns:a16="http://schemas.microsoft.com/office/drawing/2014/main" id="{79624BF1-1B98-40F6-9323-1F61842A534F}"/>
                </a:ext>
              </a:extLst>
            </p:cNvPr>
            <p:cNvSpPr/>
            <p:nvPr/>
          </p:nvSpPr>
          <p:spPr bwMode="auto">
            <a:xfrm>
              <a:off x="3894138" y="3302000"/>
              <a:ext cx="1071563" cy="1206500"/>
            </a:xfrm>
            <a:custGeom>
              <a:avLst/>
              <a:gdLst>
                <a:gd name="T0" fmla="*/ 55 w 55"/>
                <a:gd name="T1" fmla="*/ 12 h 62"/>
                <a:gd name="T2" fmla="*/ 9 w 55"/>
                <a:gd name="T3" fmla="*/ 0 h 62"/>
                <a:gd name="T4" fmla="*/ 4 w 55"/>
                <a:gd name="T5" fmla="*/ 12 h 62"/>
                <a:gd name="T6" fmla="*/ 1 w 55"/>
                <a:gd name="T7" fmla="*/ 31 h 62"/>
                <a:gd name="T8" fmla="*/ 6 w 55"/>
                <a:gd name="T9" fmla="*/ 62 h 62"/>
                <a:gd name="T10" fmla="*/ 47 w 55"/>
                <a:gd name="T11" fmla="*/ 62 h 62"/>
                <a:gd name="T12" fmla="*/ 55 w 55"/>
                <a:gd name="T13" fmla="*/ 12 h 62"/>
              </a:gdLst>
              <a:ahLst/>
              <a:cxnLst>
                <a:cxn ang="0">
                  <a:pos x="T0" y="T1"/>
                </a:cxn>
                <a:cxn ang="0">
                  <a:pos x="T2" y="T3"/>
                </a:cxn>
                <a:cxn ang="0">
                  <a:pos x="T4" y="T5"/>
                </a:cxn>
                <a:cxn ang="0">
                  <a:pos x="T6" y="T7"/>
                </a:cxn>
                <a:cxn ang="0">
                  <a:pos x="T8" y="T9"/>
                </a:cxn>
                <a:cxn ang="0">
                  <a:pos x="T10" y="T11"/>
                </a:cxn>
                <a:cxn ang="0">
                  <a:pos x="T12" y="T13"/>
                </a:cxn>
              </a:cxnLst>
              <a:rect l="0" t="0" r="r" b="b"/>
              <a:pathLst>
                <a:path w="55" h="62">
                  <a:moveTo>
                    <a:pt x="55" y="12"/>
                  </a:moveTo>
                  <a:cubicBezTo>
                    <a:pt x="9" y="0"/>
                    <a:pt x="9" y="0"/>
                    <a:pt x="9" y="0"/>
                  </a:cubicBezTo>
                  <a:cubicBezTo>
                    <a:pt x="4" y="12"/>
                    <a:pt x="4" y="12"/>
                    <a:pt x="4" y="12"/>
                  </a:cubicBezTo>
                  <a:cubicBezTo>
                    <a:pt x="1" y="18"/>
                    <a:pt x="0" y="25"/>
                    <a:pt x="1" y="31"/>
                  </a:cubicBezTo>
                  <a:cubicBezTo>
                    <a:pt x="6" y="62"/>
                    <a:pt x="6" y="62"/>
                    <a:pt x="6" y="62"/>
                  </a:cubicBezTo>
                  <a:cubicBezTo>
                    <a:pt x="47" y="62"/>
                    <a:pt x="47" y="62"/>
                    <a:pt x="47" y="62"/>
                  </a:cubicBezTo>
                  <a:lnTo>
                    <a:pt x="55" y="12"/>
                  </a:lnTo>
                  <a:close/>
                </a:path>
              </a:pathLst>
            </a:custGeom>
            <a:solidFill>
              <a:srgbClr val="FED9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îSļîdê">
              <a:extLst>
                <a:ext uri="{FF2B5EF4-FFF2-40B4-BE49-F238E27FC236}">
                  <a16:creationId xmlns:a16="http://schemas.microsoft.com/office/drawing/2014/main" id="{C26859D0-0AA4-414F-90A5-D5F7AD714134}"/>
                </a:ext>
              </a:extLst>
            </p:cNvPr>
            <p:cNvSpPr/>
            <p:nvPr/>
          </p:nvSpPr>
          <p:spPr bwMode="auto">
            <a:xfrm>
              <a:off x="4264026" y="2854325"/>
              <a:ext cx="115888" cy="623888"/>
            </a:xfrm>
            <a:custGeom>
              <a:avLst/>
              <a:gdLst>
                <a:gd name="T0" fmla="*/ 6 w 6"/>
                <a:gd name="T1" fmla="*/ 0 h 32"/>
                <a:gd name="T2" fmla="*/ 4 w 6"/>
                <a:gd name="T3" fmla="*/ 16 h 32"/>
                <a:gd name="T4" fmla="*/ 3 w 6"/>
                <a:gd name="T5" fmla="*/ 22 h 32"/>
                <a:gd name="T6" fmla="*/ 2 w 6"/>
                <a:gd name="T7" fmla="*/ 27 h 32"/>
                <a:gd name="T8" fmla="*/ 1 w 6"/>
                <a:gd name="T9" fmla="*/ 31 h 32"/>
                <a:gd name="T10" fmla="*/ 1 w 6"/>
                <a:gd name="T11" fmla="*/ 32 h 32"/>
                <a:gd name="T12" fmla="*/ 0 w 6"/>
                <a:gd name="T13" fmla="*/ 32 h 32"/>
                <a:gd name="T14" fmla="*/ 0 w 6"/>
                <a:gd name="T15" fmla="*/ 31 h 32"/>
                <a:gd name="T16" fmla="*/ 0 w 6"/>
                <a:gd name="T17" fmla="*/ 27 h 32"/>
                <a:gd name="T18" fmla="*/ 1 w 6"/>
                <a:gd name="T19" fmla="*/ 22 h 32"/>
                <a:gd name="T20" fmla="*/ 2 w 6"/>
                <a:gd name="T21" fmla="*/ 16 h 32"/>
                <a:gd name="T22" fmla="*/ 6 w 6"/>
                <a:gd name="T2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32">
                  <a:moveTo>
                    <a:pt x="6" y="0"/>
                  </a:moveTo>
                  <a:cubicBezTo>
                    <a:pt x="6" y="0"/>
                    <a:pt x="5" y="8"/>
                    <a:pt x="4" y="16"/>
                  </a:cubicBezTo>
                  <a:cubicBezTo>
                    <a:pt x="4" y="18"/>
                    <a:pt x="4" y="20"/>
                    <a:pt x="3" y="22"/>
                  </a:cubicBezTo>
                  <a:cubicBezTo>
                    <a:pt x="3" y="24"/>
                    <a:pt x="3" y="26"/>
                    <a:pt x="2" y="27"/>
                  </a:cubicBezTo>
                  <a:cubicBezTo>
                    <a:pt x="2" y="29"/>
                    <a:pt x="1" y="30"/>
                    <a:pt x="1" y="31"/>
                  </a:cubicBezTo>
                  <a:cubicBezTo>
                    <a:pt x="1" y="31"/>
                    <a:pt x="1" y="32"/>
                    <a:pt x="1" y="32"/>
                  </a:cubicBezTo>
                  <a:cubicBezTo>
                    <a:pt x="0" y="32"/>
                    <a:pt x="0" y="32"/>
                    <a:pt x="0" y="32"/>
                  </a:cubicBezTo>
                  <a:cubicBezTo>
                    <a:pt x="0" y="32"/>
                    <a:pt x="0" y="31"/>
                    <a:pt x="0" y="31"/>
                  </a:cubicBezTo>
                  <a:cubicBezTo>
                    <a:pt x="0" y="30"/>
                    <a:pt x="0" y="28"/>
                    <a:pt x="0" y="27"/>
                  </a:cubicBezTo>
                  <a:cubicBezTo>
                    <a:pt x="0" y="25"/>
                    <a:pt x="1" y="24"/>
                    <a:pt x="1" y="22"/>
                  </a:cubicBezTo>
                  <a:cubicBezTo>
                    <a:pt x="1" y="20"/>
                    <a:pt x="2" y="18"/>
                    <a:pt x="2" y="16"/>
                  </a:cubicBezTo>
                  <a:cubicBezTo>
                    <a:pt x="4" y="8"/>
                    <a:pt x="6" y="0"/>
                    <a:pt x="6" y="0"/>
                  </a:cubicBezTo>
                  <a:close/>
                </a:path>
              </a:pathLst>
            </a:custGeom>
            <a:solidFill>
              <a:srgbClr val="F5CD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îṣlídè">
              <a:extLst>
                <a:ext uri="{FF2B5EF4-FFF2-40B4-BE49-F238E27FC236}">
                  <a16:creationId xmlns:a16="http://schemas.microsoft.com/office/drawing/2014/main" id="{AC95DE8C-10AA-4A03-B74A-E5F32E0FBBEC}"/>
                </a:ext>
              </a:extLst>
            </p:cNvPr>
            <p:cNvSpPr/>
            <p:nvPr/>
          </p:nvSpPr>
          <p:spPr bwMode="auto">
            <a:xfrm>
              <a:off x="4516438" y="3030538"/>
              <a:ext cx="98425" cy="504825"/>
            </a:xfrm>
            <a:custGeom>
              <a:avLst/>
              <a:gdLst>
                <a:gd name="T0" fmla="*/ 5 w 5"/>
                <a:gd name="T1" fmla="*/ 0 h 26"/>
                <a:gd name="T2" fmla="*/ 3 w 5"/>
                <a:gd name="T3" fmla="*/ 14 h 26"/>
                <a:gd name="T4" fmla="*/ 3 w 5"/>
                <a:gd name="T5" fmla="*/ 18 h 26"/>
                <a:gd name="T6" fmla="*/ 2 w 5"/>
                <a:gd name="T7" fmla="*/ 23 h 26"/>
                <a:gd name="T8" fmla="*/ 1 w 5"/>
                <a:gd name="T9" fmla="*/ 25 h 26"/>
                <a:gd name="T10" fmla="*/ 0 w 5"/>
                <a:gd name="T11" fmla="*/ 26 h 26"/>
                <a:gd name="T12" fmla="*/ 0 w 5"/>
                <a:gd name="T13" fmla="*/ 26 h 26"/>
                <a:gd name="T14" fmla="*/ 0 w 5"/>
                <a:gd name="T15" fmla="*/ 25 h 26"/>
                <a:gd name="T16" fmla="*/ 0 w 5"/>
                <a:gd name="T17" fmla="*/ 22 h 26"/>
                <a:gd name="T18" fmla="*/ 0 w 5"/>
                <a:gd name="T19" fmla="*/ 18 h 26"/>
                <a:gd name="T20" fmla="*/ 2 w 5"/>
                <a:gd name="T21" fmla="*/ 13 h 26"/>
                <a:gd name="T22" fmla="*/ 5 w 5"/>
                <a:gd name="T2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26">
                  <a:moveTo>
                    <a:pt x="5" y="0"/>
                  </a:moveTo>
                  <a:cubicBezTo>
                    <a:pt x="5" y="0"/>
                    <a:pt x="4" y="7"/>
                    <a:pt x="3" y="14"/>
                  </a:cubicBezTo>
                  <a:cubicBezTo>
                    <a:pt x="3" y="15"/>
                    <a:pt x="3" y="17"/>
                    <a:pt x="3" y="18"/>
                  </a:cubicBezTo>
                  <a:cubicBezTo>
                    <a:pt x="3" y="20"/>
                    <a:pt x="2" y="21"/>
                    <a:pt x="2" y="23"/>
                  </a:cubicBezTo>
                  <a:cubicBezTo>
                    <a:pt x="2" y="24"/>
                    <a:pt x="1" y="25"/>
                    <a:pt x="1" y="25"/>
                  </a:cubicBezTo>
                  <a:cubicBezTo>
                    <a:pt x="1" y="26"/>
                    <a:pt x="0" y="26"/>
                    <a:pt x="0" y="26"/>
                  </a:cubicBezTo>
                  <a:cubicBezTo>
                    <a:pt x="0" y="26"/>
                    <a:pt x="0" y="26"/>
                    <a:pt x="0" y="26"/>
                  </a:cubicBezTo>
                  <a:cubicBezTo>
                    <a:pt x="0" y="26"/>
                    <a:pt x="0" y="26"/>
                    <a:pt x="0" y="25"/>
                  </a:cubicBezTo>
                  <a:cubicBezTo>
                    <a:pt x="0" y="25"/>
                    <a:pt x="0" y="23"/>
                    <a:pt x="0" y="22"/>
                  </a:cubicBezTo>
                  <a:cubicBezTo>
                    <a:pt x="0" y="21"/>
                    <a:pt x="0" y="20"/>
                    <a:pt x="0" y="18"/>
                  </a:cubicBezTo>
                  <a:cubicBezTo>
                    <a:pt x="1" y="16"/>
                    <a:pt x="1" y="15"/>
                    <a:pt x="2" y="13"/>
                  </a:cubicBezTo>
                  <a:cubicBezTo>
                    <a:pt x="3" y="7"/>
                    <a:pt x="5" y="0"/>
                    <a:pt x="5" y="0"/>
                  </a:cubicBezTo>
                  <a:close/>
                </a:path>
              </a:pathLst>
            </a:custGeom>
            <a:solidFill>
              <a:srgbClr val="F5CD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iṡḻîḑê">
              <a:extLst>
                <a:ext uri="{FF2B5EF4-FFF2-40B4-BE49-F238E27FC236}">
                  <a16:creationId xmlns:a16="http://schemas.microsoft.com/office/drawing/2014/main" id="{CCC949C3-645D-4AC3-985E-CDECAD9C9E38}"/>
                </a:ext>
              </a:extLst>
            </p:cNvPr>
            <p:cNvSpPr/>
            <p:nvPr/>
          </p:nvSpPr>
          <p:spPr bwMode="auto">
            <a:xfrm>
              <a:off x="4711701" y="3165475"/>
              <a:ext cx="96838" cy="487363"/>
            </a:xfrm>
            <a:custGeom>
              <a:avLst/>
              <a:gdLst>
                <a:gd name="T0" fmla="*/ 5 w 5"/>
                <a:gd name="T1" fmla="*/ 0 h 25"/>
                <a:gd name="T2" fmla="*/ 4 w 5"/>
                <a:gd name="T3" fmla="*/ 13 h 25"/>
                <a:gd name="T4" fmla="*/ 3 w 5"/>
                <a:gd name="T5" fmla="*/ 17 h 25"/>
                <a:gd name="T6" fmla="*/ 2 w 5"/>
                <a:gd name="T7" fmla="*/ 21 h 25"/>
                <a:gd name="T8" fmla="*/ 1 w 5"/>
                <a:gd name="T9" fmla="*/ 24 h 25"/>
                <a:gd name="T10" fmla="*/ 0 w 5"/>
                <a:gd name="T11" fmla="*/ 25 h 25"/>
                <a:gd name="T12" fmla="*/ 0 w 5"/>
                <a:gd name="T13" fmla="*/ 25 h 25"/>
                <a:gd name="T14" fmla="*/ 0 w 5"/>
                <a:gd name="T15" fmla="*/ 23 h 25"/>
                <a:gd name="T16" fmla="*/ 0 w 5"/>
                <a:gd name="T17" fmla="*/ 21 h 25"/>
                <a:gd name="T18" fmla="*/ 0 w 5"/>
                <a:gd name="T19" fmla="*/ 17 h 25"/>
                <a:gd name="T20" fmla="*/ 2 w 5"/>
                <a:gd name="T21" fmla="*/ 12 h 25"/>
                <a:gd name="T22" fmla="*/ 5 w 5"/>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25">
                  <a:moveTo>
                    <a:pt x="5" y="0"/>
                  </a:moveTo>
                  <a:cubicBezTo>
                    <a:pt x="5" y="0"/>
                    <a:pt x="5" y="7"/>
                    <a:pt x="4" y="13"/>
                  </a:cubicBezTo>
                  <a:cubicBezTo>
                    <a:pt x="3" y="14"/>
                    <a:pt x="3" y="16"/>
                    <a:pt x="3" y="17"/>
                  </a:cubicBezTo>
                  <a:cubicBezTo>
                    <a:pt x="3" y="19"/>
                    <a:pt x="2" y="20"/>
                    <a:pt x="2" y="21"/>
                  </a:cubicBezTo>
                  <a:cubicBezTo>
                    <a:pt x="1" y="22"/>
                    <a:pt x="1" y="23"/>
                    <a:pt x="1" y="24"/>
                  </a:cubicBezTo>
                  <a:cubicBezTo>
                    <a:pt x="0" y="24"/>
                    <a:pt x="0" y="25"/>
                    <a:pt x="0" y="25"/>
                  </a:cubicBezTo>
                  <a:cubicBezTo>
                    <a:pt x="0" y="25"/>
                    <a:pt x="0" y="25"/>
                    <a:pt x="0" y="25"/>
                  </a:cubicBezTo>
                  <a:cubicBezTo>
                    <a:pt x="0" y="25"/>
                    <a:pt x="0" y="24"/>
                    <a:pt x="0" y="23"/>
                  </a:cubicBezTo>
                  <a:cubicBezTo>
                    <a:pt x="0" y="23"/>
                    <a:pt x="0" y="22"/>
                    <a:pt x="0" y="21"/>
                  </a:cubicBezTo>
                  <a:cubicBezTo>
                    <a:pt x="0" y="19"/>
                    <a:pt x="0" y="18"/>
                    <a:pt x="0" y="17"/>
                  </a:cubicBezTo>
                  <a:cubicBezTo>
                    <a:pt x="1" y="15"/>
                    <a:pt x="1" y="14"/>
                    <a:pt x="2" y="12"/>
                  </a:cubicBezTo>
                  <a:cubicBezTo>
                    <a:pt x="3" y="6"/>
                    <a:pt x="5" y="0"/>
                    <a:pt x="5" y="0"/>
                  </a:cubicBezTo>
                  <a:close/>
                </a:path>
              </a:pathLst>
            </a:custGeom>
            <a:solidFill>
              <a:srgbClr val="F5CDA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îšlïḓé">
              <a:extLst>
                <a:ext uri="{FF2B5EF4-FFF2-40B4-BE49-F238E27FC236}">
                  <a16:creationId xmlns:a16="http://schemas.microsoft.com/office/drawing/2014/main" id="{7D3CC323-F40E-47D1-BAEF-59F0A7DD2864}"/>
                </a:ext>
              </a:extLst>
            </p:cNvPr>
            <p:cNvSpPr/>
            <p:nvPr/>
          </p:nvSpPr>
          <p:spPr bwMode="auto">
            <a:xfrm>
              <a:off x="3894138" y="4470400"/>
              <a:ext cx="1031875" cy="368300"/>
            </a:xfrm>
            <a:custGeom>
              <a:avLst/>
              <a:gdLst>
                <a:gd name="T0" fmla="*/ 0 w 650"/>
                <a:gd name="T1" fmla="*/ 232 h 232"/>
                <a:gd name="T2" fmla="*/ 650 w 650"/>
                <a:gd name="T3" fmla="*/ 232 h 232"/>
                <a:gd name="T4" fmla="*/ 650 w 650"/>
                <a:gd name="T5" fmla="*/ 12 h 232"/>
                <a:gd name="T6" fmla="*/ 0 w 650"/>
                <a:gd name="T7" fmla="*/ 0 h 232"/>
                <a:gd name="T8" fmla="*/ 0 w 650"/>
                <a:gd name="T9" fmla="*/ 232 h 232"/>
              </a:gdLst>
              <a:ahLst/>
              <a:cxnLst>
                <a:cxn ang="0">
                  <a:pos x="T0" y="T1"/>
                </a:cxn>
                <a:cxn ang="0">
                  <a:pos x="T2" y="T3"/>
                </a:cxn>
                <a:cxn ang="0">
                  <a:pos x="T4" y="T5"/>
                </a:cxn>
                <a:cxn ang="0">
                  <a:pos x="T6" y="T7"/>
                </a:cxn>
                <a:cxn ang="0">
                  <a:pos x="T8" y="T9"/>
                </a:cxn>
              </a:cxnLst>
              <a:rect l="0" t="0" r="r" b="b"/>
              <a:pathLst>
                <a:path w="650" h="232">
                  <a:moveTo>
                    <a:pt x="0" y="232"/>
                  </a:moveTo>
                  <a:lnTo>
                    <a:pt x="650" y="232"/>
                  </a:lnTo>
                  <a:lnTo>
                    <a:pt x="650" y="12"/>
                  </a:lnTo>
                  <a:lnTo>
                    <a:pt x="0" y="0"/>
                  </a:lnTo>
                  <a:lnTo>
                    <a:pt x="0" y="232"/>
                  </a:lnTo>
                  <a:close/>
                </a:path>
              </a:pathLst>
            </a:cu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ïSḻîḋè">
              <a:extLst>
                <a:ext uri="{FF2B5EF4-FFF2-40B4-BE49-F238E27FC236}">
                  <a16:creationId xmlns:a16="http://schemas.microsoft.com/office/drawing/2014/main" id="{670E776F-F728-458C-9F7D-EB8400E5C235}"/>
                </a:ext>
              </a:extLst>
            </p:cNvPr>
            <p:cNvSpPr/>
            <p:nvPr/>
          </p:nvSpPr>
          <p:spPr bwMode="auto">
            <a:xfrm>
              <a:off x="3894138" y="4781550"/>
              <a:ext cx="1031875" cy="973138"/>
            </a:xfrm>
            <a:prstGeom prst="rect">
              <a:avLst/>
            </a:prstGeom>
            <a:solidFill>
              <a:srgbClr val="00829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8" name="íš1ídê">
              <a:extLst>
                <a:ext uri="{FF2B5EF4-FFF2-40B4-BE49-F238E27FC236}">
                  <a16:creationId xmlns:a16="http://schemas.microsoft.com/office/drawing/2014/main" id="{013B79E8-B66C-44D4-9927-CF73160AC44B}"/>
                </a:ext>
              </a:extLst>
            </p:cNvPr>
            <p:cNvSpPr/>
            <p:nvPr/>
          </p:nvSpPr>
          <p:spPr bwMode="auto">
            <a:xfrm>
              <a:off x="3894138" y="4781550"/>
              <a:ext cx="544513" cy="973138"/>
            </a:xfrm>
            <a:prstGeom prst="rect">
              <a:avLst/>
            </a:prstGeom>
            <a:solidFill>
              <a:srgbClr val="008CA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grpSp>
    </p:spTree>
    <p:custDataLst>
      <p:tags r:id="rId1"/>
    </p:custDataLst>
    <p:extLst>
      <p:ext uri="{BB962C8B-B14F-4D97-AF65-F5344CB8AC3E}">
        <p14:creationId xmlns:p14="http://schemas.microsoft.com/office/powerpoint/2010/main" val="211701543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6.4 </a:t>
            </a:r>
            <a:r>
              <a:rPr lang="zh-CN" altLang="en-US" dirty="0"/>
              <a:t>串联滞后</a:t>
            </a:r>
            <a:r>
              <a:rPr lang="en-US" altLang="zh-CN" dirty="0"/>
              <a:t>-</a:t>
            </a:r>
            <a:r>
              <a:rPr lang="zh-CN" altLang="en-US" dirty="0"/>
              <a:t>超前校正与</a:t>
            </a:r>
            <a:r>
              <a:rPr lang="en-US" altLang="zh-CN" dirty="0"/>
              <a:t>PID</a:t>
            </a:r>
            <a:r>
              <a:rPr lang="zh-CN" altLang="en-US" dirty="0" smtClean="0"/>
              <a:t>控制</a:t>
            </a:r>
            <a:endParaRPr lang="zh-CN" altLang="en-US" dirty="0"/>
          </a:p>
        </p:txBody>
      </p:sp>
      <p:graphicFrame>
        <p:nvGraphicFramePr>
          <p:cNvPr id="3" name="Object 8"/>
          <p:cNvGraphicFramePr>
            <a:graphicFrameLocks noChangeAspect="1"/>
          </p:cNvGraphicFramePr>
          <p:nvPr>
            <p:extLst>
              <p:ext uri="{D42A27DB-BD31-4B8C-83A1-F6EECF244321}">
                <p14:modId xmlns:p14="http://schemas.microsoft.com/office/powerpoint/2010/main" val="930850886"/>
              </p:ext>
            </p:extLst>
          </p:nvPr>
        </p:nvGraphicFramePr>
        <p:xfrm>
          <a:off x="2010569" y="2258231"/>
          <a:ext cx="2070100" cy="673100"/>
        </p:xfrm>
        <a:graphic>
          <a:graphicData uri="http://schemas.openxmlformats.org/presentationml/2006/ole">
            <mc:AlternateContent xmlns:mc="http://schemas.openxmlformats.org/markup-compatibility/2006">
              <mc:Choice xmlns:v="urn:schemas-microsoft-com:vml" Requires="v">
                <p:oleObj spid="_x0000_s41282" r:id="rId3" imgW="1460183" imgH="431930" progId="Equation.3">
                  <p:embed/>
                </p:oleObj>
              </mc:Choice>
              <mc:Fallback>
                <p:oleObj r:id="rId3" imgW="1460183" imgH="431930" progId="Equation.3">
                  <p:embed/>
                  <p:pic>
                    <p:nvPicPr>
                      <p:cNvPr id="39938"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0569" y="2258231"/>
                        <a:ext cx="2070100" cy="673100"/>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 name="Text Box 7"/>
          <p:cNvSpPr txBox="1">
            <a:spLocks noChangeArrowheads="1"/>
          </p:cNvSpPr>
          <p:nvPr/>
        </p:nvSpPr>
        <p:spPr bwMode="auto">
          <a:xfrm>
            <a:off x="525463" y="1214463"/>
            <a:ext cx="4063206"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smtClean="0">
                <a:latin typeface="+mn-ea"/>
                <a:ea typeface="+mn-ea"/>
              </a:rPr>
              <a:t>滞后</a:t>
            </a:r>
            <a:r>
              <a:rPr lang="en-US" altLang="zh-CN" sz="2000" dirty="0">
                <a:latin typeface="+mn-ea"/>
                <a:ea typeface="+mn-ea"/>
              </a:rPr>
              <a:t>-</a:t>
            </a:r>
            <a:r>
              <a:rPr lang="zh-CN" altLang="en-US" sz="2000" dirty="0">
                <a:latin typeface="+mn-ea"/>
                <a:ea typeface="+mn-ea"/>
              </a:rPr>
              <a:t>超前校正装置的典型形式为</a:t>
            </a:r>
          </a:p>
        </p:txBody>
      </p:sp>
      <p:sp>
        <p:nvSpPr>
          <p:cNvPr id="5" name="Text Box 10"/>
          <p:cNvSpPr txBox="1">
            <a:spLocks noChangeArrowheads="1"/>
          </p:cNvSpPr>
          <p:nvPr/>
        </p:nvSpPr>
        <p:spPr bwMode="auto">
          <a:xfrm>
            <a:off x="534988" y="5343526"/>
            <a:ext cx="7848600" cy="48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40000"/>
              </a:lnSpc>
              <a:spcBef>
                <a:spcPct val="50000"/>
              </a:spcBef>
            </a:pPr>
            <a:r>
              <a:rPr lang="zh-CN" altLang="en-US" sz="2000" dirty="0">
                <a:latin typeface="+mn-ea"/>
                <a:ea typeface="+mn-ea"/>
                <a:cs typeface="Times New Roman" panose="02020603050405020304" pitchFamily="18" charset="0"/>
              </a:rPr>
              <a:t>一般情况下，取</a:t>
            </a:r>
            <a:r>
              <a:rPr lang="el-GR" altLang="zh-CN" sz="2000" b="1" dirty="0">
                <a:latin typeface="+mj-ea"/>
                <a:ea typeface="+mj-ea"/>
                <a:cs typeface="Times New Roman" panose="02020603050405020304" pitchFamily="18" charset="0"/>
              </a:rPr>
              <a:t>α</a:t>
            </a:r>
            <a:r>
              <a:rPr lang="en-US" altLang="zh-CN" sz="2000" b="1" dirty="0">
                <a:latin typeface="+mj-ea"/>
                <a:ea typeface="+mj-ea"/>
                <a:cs typeface="Times New Roman" panose="02020603050405020304" pitchFamily="18" charset="0"/>
              </a:rPr>
              <a:t>=</a:t>
            </a:r>
            <a:r>
              <a:rPr lang="el-GR" altLang="zh-CN" sz="2000" b="1" dirty="0">
                <a:latin typeface="+mj-ea"/>
                <a:ea typeface="+mj-ea"/>
                <a:cs typeface="Times New Roman" panose="02020603050405020304" pitchFamily="18" charset="0"/>
              </a:rPr>
              <a:t>β</a:t>
            </a:r>
            <a:r>
              <a:rPr lang="zh-CN" altLang="en-US" sz="2000" dirty="0">
                <a:latin typeface="+mn-ea"/>
                <a:ea typeface="+mn-ea"/>
                <a:cs typeface="Arial" panose="020B0604020202020204" pitchFamily="34" charset="0"/>
              </a:rPr>
              <a:t>。此时，滞后</a:t>
            </a:r>
            <a:r>
              <a:rPr lang="en-US" altLang="zh-CN" sz="2000" dirty="0">
                <a:latin typeface="+mn-ea"/>
                <a:ea typeface="+mn-ea"/>
                <a:cs typeface="Arial" panose="020B0604020202020204" pitchFamily="34" charset="0"/>
              </a:rPr>
              <a:t>-</a:t>
            </a:r>
            <a:r>
              <a:rPr lang="zh-CN" altLang="en-US" sz="2000" dirty="0">
                <a:latin typeface="+mn-ea"/>
                <a:ea typeface="+mn-ea"/>
                <a:cs typeface="Arial" panose="020B0604020202020204" pitchFamily="34" charset="0"/>
              </a:rPr>
              <a:t>超前校正装置的传递函数为</a:t>
            </a:r>
            <a:endParaRPr lang="zh-CN" altLang="el-GR" sz="2000" dirty="0">
              <a:latin typeface="+mn-ea"/>
              <a:ea typeface="+mn-ea"/>
              <a:cs typeface="Arial" panose="020B0604020202020204" pitchFamily="34" charset="0"/>
            </a:endParaRPr>
          </a:p>
        </p:txBody>
      </p:sp>
      <p:graphicFrame>
        <p:nvGraphicFramePr>
          <p:cNvPr id="6" name="Object 12"/>
          <p:cNvGraphicFramePr>
            <a:graphicFrameLocks noChangeAspect="1"/>
          </p:cNvGraphicFramePr>
          <p:nvPr>
            <p:extLst>
              <p:ext uri="{D42A27DB-BD31-4B8C-83A1-F6EECF244321}">
                <p14:modId xmlns:p14="http://schemas.microsoft.com/office/powerpoint/2010/main" val="2176544973"/>
              </p:ext>
            </p:extLst>
          </p:nvPr>
        </p:nvGraphicFramePr>
        <p:xfrm>
          <a:off x="6336507" y="2316968"/>
          <a:ext cx="2203450" cy="522288"/>
        </p:xfrm>
        <a:graphic>
          <a:graphicData uri="http://schemas.openxmlformats.org/presentationml/2006/ole">
            <mc:AlternateContent xmlns:mc="http://schemas.openxmlformats.org/markup-compatibility/2006">
              <mc:Choice xmlns:v="urn:schemas-microsoft-com:vml" Requires="v">
                <p:oleObj spid="_x0000_s41283" r:id="rId5" imgW="1575117" imgH="394017" progId="Equation.3">
                  <p:embed/>
                </p:oleObj>
              </mc:Choice>
              <mc:Fallback>
                <p:oleObj r:id="rId5" imgW="1575117" imgH="394017" progId="Equation.3">
                  <p:embed/>
                  <p:pic>
                    <p:nvPicPr>
                      <p:cNvPr id="39939"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36507" y="2316968"/>
                        <a:ext cx="22034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 name="Object 13"/>
          <p:cNvGraphicFramePr>
            <a:graphicFrameLocks noChangeAspect="1"/>
          </p:cNvGraphicFramePr>
          <p:nvPr>
            <p:extLst>
              <p:ext uri="{D42A27DB-BD31-4B8C-83A1-F6EECF244321}">
                <p14:modId xmlns:p14="http://schemas.microsoft.com/office/powerpoint/2010/main" val="1367844323"/>
              </p:ext>
            </p:extLst>
          </p:nvPr>
        </p:nvGraphicFramePr>
        <p:xfrm>
          <a:off x="5228432" y="2917043"/>
          <a:ext cx="4738687" cy="571500"/>
        </p:xfrm>
        <a:graphic>
          <a:graphicData uri="http://schemas.openxmlformats.org/presentationml/2006/ole">
            <mc:AlternateContent xmlns:mc="http://schemas.openxmlformats.org/markup-compatibility/2006">
              <mc:Choice xmlns:v="urn:schemas-microsoft-com:vml" Requires="v">
                <p:oleObj spid="_x0000_s41284" r:id="rId7" imgW="3581717" imgH="432117" progId="Equation.3">
                  <p:embed/>
                </p:oleObj>
              </mc:Choice>
              <mc:Fallback>
                <p:oleObj r:id="rId7" imgW="3581717" imgH="432117" progId="Equation.3">
                  <p:embed/>
                  <p:pic>
                    <p:nvPicPr>
                      <p:cNvPr id="3994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28432" y="2917043"/>
                        <a:ext cx="4738687"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 name="TextBox 2"/>
          <p:cNvSpPr txBox="1">
            <a:spLocks noChangeArrowheads="1"/>
          </p:cNvSpPr>
          <p:nvPr/>
        </p:nvSpPr>
        <p:spPr bwMode="auto">
          <a:xfrm>
            <a:off x="2672557" y="1902631"/>
            <a:ext cx="6477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dirty="0">
                <a:latin typeface="+mn-ea"/>
                <a:ea typeface="+mn-ea"/>
              </a:rPr>
              <a:t>滞后</a:t>
            </a:r>
          </a:p>
        </p:txBody>
      </p:sp>
      <p:graphicFrame>
        <p:nvGraphicFramePr>
          <p:cNvPr id="9" name="Object 15"/>
          <p:cNvGraphicFramePr>
            <a:graphicFrameLocks noChangeAspect="1"/>
          </p:cNvGraphicFramePr>
          <p:nvPr>
            <p:extLst>
              <p:ext uri="{D42A27DB-BD31-4B8C-83A1-F6EECF244321}">
                <p14:modId xmlns:p14="http://schemas.microsoft.com/office/powerpoint/2010/main" val="1306449446"/>
              </p:ext>
            </p:extLst>
          </p:nvPr>
        </p:nvGraphicFramePr>
        <p:xfrm>
          <a:off x="2418557" y="3032931"/>
          <a:ext cx="1762125" cy="347662"/>
        </p:xfrm>
        <a:graphic>
          <a:graphicData uri="http://schemas.openxmlformats.org/presentationml/2006/ole">
            <mc:AlternateContent xmlns:mc="http://schemas.openxmlformats.org/markup-compatibility/2006">
              <mc:Choice xmlns:v="urn:schemas-microsoft-com:vml" Requires="v">
                <p:oleObj spid="_x0000_s41285" r:id="rId9" imgW="1156017" imgH="228917" progId="Equation.3">
                  <p:embed/>
                </p:oleObj>
              </mc:Choice>
              <mc:Fallback>
                <p:oleObj r:id="rId9" imgW="1156017" imgH="228917" progId="Equation.3">
                  <p:embed/>
                  <p:pic>
                    <p:nvPicPr>
                      <p:cNvPr id="39941" name="Object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18557" y="3032931"/>
                        <a:ext cx="1762125"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cxnSp>
        <p:nvCxnSpPr>
          <p:cNvPr id="10" name="直接箭头连接符 9"/>
          <p:cNvCxnSpPr/>
          <p:nvPr/>
        </p:nvCxnSpPr>
        <p:spPr>
          <a:xfrm flipV="1">
            <a:off x="4444207" y="2578906"/>
            <a:ext cx="1382712" cy="0"/>
          </a:xfrm>
          <a:prstGeom prst="straightConnector1">
            <a:avLst/>
          </a:prstGeom>
          <a:ln w="28575">
            <a:solidFill>
              <a:srgbClr val="0070C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1" name="TextBox 4"/>
          <p:cNvSpPr txBox="1">
            <a:spLocks noChangeArrowheads="1"/>
          </p:cNvSpPr>
          <p:nvPr/>
        </p:nvSpPr>
        <p:spPr bwMode="auto">
          <a:xfrm>
            <a:off x="4588669" y="2286806"/>
            <a:ext cx="10810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latin typeface="+mn-ea"/>
                <a:ea typeface="+mn-ea"/>
              </a:rPr>
              <a:t>零极点形式</a:t>
            </a:r>
          </a:p>
        </p:txBody>
      </p:sp>
      <p:graphicFrame>
        <p:nvGraphicFramePr>
          <p:cNvPr id="12" name="Object 22"/>
          <p:cNvGraphicFramePr>
            <a:graphicFrameLocks noChangeAspect="1"/>
          </p:cNvGraphicFramePr>
          <p:nvPr>
            <p:extLst>
              <p:ext uri="{D42A27DB-BD31-4B8C-83A1-F6EECF244321}">
                <p14:modId xmlns:p14="http://schemas.microsoft.com/office/powerpoint/2010/main" val="1468828207"/>
              </p:ext>
            </p:extLst>
          </p:nvPr>
        </p:nvGraphicFramePr>
        <p:xfrm>
          <a:off x="2010569" y="3840968"/>
          <a:ext cx="1943100" cy="636588"/>
        </p:xfrm>
        <a:graphic>
          <a:graphicData uri="http://schemas.openxmlformats.org/presentationml/2006/ole">
            <mc:AlternateContent xmlns:mc="http://schemas.openxmlformats.org/markup-compatibility/2006">
              <mc:Choice xmlns:v="urn:schemas-microsoft-com:vml" Requires="v">
                <p:oleObj spid="_x0000_s41286" r:id="rId11" imgW="1537017" imgH="432117" progId="Equation.3">
                  <p:embed/>
                </p:oleObj>
              </mc:Choice>
              <mc:Fallback>
                <p:oleObj r:id="rId11" imgW="1537017" imgH="432117" progId="Equation.3">
                  <p:embed/>
                  <p:pic>
                    <p:nvPicPr>
                      <p:cNvPr id="39942" name="Object 2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010569" y="3840968"/>
                        <a:ext cx="1943100"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3" name="Object 23"/>
          <p:cNvGraphicFramePr>
            <a:graphicFrameLocks noChangeAspect="1"/>
          </p:cNvGraphicFramePr>
          <p:nvPr>
            <p:extLst>
              <p:ext uri="{D42A27DB-BD31-4B8C-83A1-F6EECF244321}">
                <p14:modId xmlns:p14="http://schemas.microsoft.com/office/powerpoint/2010/main" val="4258500157"/>
              </p:ext>
            </p:extLst>
          </p:nvPr>
        </p:nvGraphicFramePr>
        <p:xfrm>
          <a:off x="6350000" y="3882233"/>
          <a:ext cx="2176463" cy="544512"/>
        </p:xfrm>
        <a:graphic>
          <a:graphicData uri="http://schemas.openxmlformats.org/presentationml/2006/ole">
            <mc:AlternateContent xmlns:mc="http://schemas.openxmlformats.org/markup-compatibility/2006">
              <mc:Choice xmlns:v="urn:schemas-microsoft-com:vml" Requires="v">
                <p:oleObj spid="_x0000_s41287" r:id="rId13" imgW="1575117" imgH="394017" progId="Equation.3">
                  <p:embed/>
                </p:oleObj>
              </mc:Choice>
              <mc:Fallback>
                <p:oleObj r:id="rId13" imgW="1575117" imgH="394017" progId="Equation.3">
                  <p:embed/>
                  <p:pic>
                    <p:nvPicPr>
                      <p:cNvPr id="39943" name="Object 2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350000" y="3882233"/>
                        <a:ext cx="2176463" cy="54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cxnSp>
        <p:nvCxnSpPr>
          <p:cNvPr id="14" name="直接箭头连接符 13"/>
          <p:cNvCxnSpPr/>
          <p:nvPr/>
        </p:nvCxnSpPr>
        <p:spPr>
          <a:xfrm flipV="1">
            <a:off x="4452144" y="4188631"/>
            <a:ext cx="1462088" cy="0"/>
          </a:xfrm>
          <a:prstGeom prst="straightConnector1">
            <a:avLst/>
          </a:prstGeom>
          <a:ln w="28575">
            <a:solidFill>
              <a:srgbClr val="0070C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5" name="TextBox 30"/>
          <p:cNvSpPr txBox="1">
            <a:spLocks noChangeArrowheads="1"/>
          </p:cNvSpPr>
          <p:nvPr/>
        </p:nvSpPr>
        <p:spPr bwMode="auto">
          <a:xfrm>
            <a:off x="4534694" y="3896531"/>
            <a:ext cx="13795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400">
                <a:latin typeface="+mn-ea"/>
                <a:ea typeface="+mn-ea"/>
              </a:rPr>
              <a:t>时间常数形式</a:t>
            </a:r>
          </a:p>
        </p:txBody>
      </p:sp>
      <p:graphicFrame>
        <p:nvGraphicFramePr>
          <p:cNvPr id="16" name="Object 26"/>
          <p:cNvGraphicFramePr>
            <a:graphicFrameLocks noChangeAspect="1"/>
          </p:cNvGraphicFramePr>
          <p:nvPr>
            <p:extLst>
              <p:ext uri="{D42A27DB-BD31-4B8C-83A1-F6EECF244321}">
                <p14:modId xmlns:p14="http://schemas.microsoft.com/office/powerpoint/2010/main" val="3537153200"/>
              </p:ext>
            </p:extLst>
          </p:nvPr>
        </p:nvGraphicFramePr>
        <p:xfrm>
          <a:off x="2397919" y="4690281"/>
          <a:ext cx="1724025" cy="347662"/>
        </p:xfrm>
        <a:graphic>
          <a:graphicData uri="http://schemas.openxmlformats.org/presentationml/2006/ole">
            <mc:AlternateContent xmlns:mc="http://schemas.openxmlformats.org/markup-compatibility/2006">
              <mc:Choice xmlns:v="urn:schemas-microsoft-com:vml" Requires="v">
                <p:oleObj spid="_x0000_s41288" r:id="rId15" imgW="1130617" imgH="228917" progId="Equation.3">
                  <p:embed/>
                </p:oleObj>
              </mc:Choice>
              <mc:Fallback>
                <p:oleObj r:id="rId15" imgW="1130617" imgH="228917" progId="Equation.3">
                  <p:embed/>
                  <p:pic>
                    <p:nvPicPr>
                      <p:cNvPr id="39944" name="Object 2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397919" y="4690281"/>
                        <a:ext cx="1724025"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7" name="对象 7"/>
          <p:cNvGraphicFramePr>
            <a:graphicFrameLocks noChangeAspect="1"/>
          </p:cNvGraphicFramePr>
          <p:nvPr>
            <p:extLst>
              <p:ext uri="{D42A27DB-BD31-4B8C-83A1-F6EECF244321}">
                <p14:modId xmlns:p14="http://schemas.microsoft.com/office/powerpoint/2010/main" val="3515508961"/>
              </p:ext>
            </p:extLst>
          </p:nvPr>
        </p:nvGraphicFramePr>
        <p:xfrm>
          <a:off x="5322094" y="4579167"/>
          <a:ext cx="4624388" cy="571500"/>
        </p:xfrm>
        <a:graphic>
          <a:graphicData uri="http://schemas.openxmlformats.org/presentationml/2006/ole">
            <mc:AlternateContent xmlns:mc="http://schemas.openxmlformats.org/markup-compatibility/2006">
              <mc:Choice xmlns:v="urn:schemas-microsoft-com:vml" Requires="v">
                <p:oleObj spid="_x0000_s41289" r:id="rId17" imgW="3492817" imgH="432117" progId="Equation.3">
                  <p:embed/>
                </p:oleObj>
              </mc:Choice>
              <mc:Fallback>
                <p:oleObj r:id="rId17" imgW="3492817" imgH="432117" progId="Equation.3">
                  <p:embed/>
                  <p:pic>
                    <p:nvPicPr>
                      <p:cNvPr id="39945" name="对象 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322094" y="4579167"/>
                        <a:ext cx="4624388"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8" name="Object 28"/>
          <p:cNvGraphicFramePr>
            <a:graphicFrameLocks noChangeAspect="1"/>
          </p:cNvGraphicFramePr>
          <p:nvPr>
            <p:extLst>
              <p:ext uri="{D42A27DB-BD31-4B8C-83A1-F6EECF244321}">
                <p14:modId xmlns:p14="http://schemas.microsoft.com/office/powerpoint/2010/main" val="888037504"/>
              </p:ext>
            </p:extLst>
          </p:nvPr>
        </p:nvGraphicFramePr>
        <p:xfrm>
          <a:off x="4318794" y="5934051"/>
          <a:ext cx="2176463" cy="544512"/>
        </p:xfrm>
        <a:graphic>
          <a:graphicData uri="http://schemas.openxmlformats.org/presentationml/2006/ole">
            <mc:AlternateContent xmlns:mc="http://schemas.openxmlformats.org/markup-compatibility/2006">
              <mc:Choice xmlns:v="urn:schemas-microsoft-com:vml" Requires="v">
                <p:oleObj spid="_x0000_s41290" r:id="rId19" imgW="1575117" imgH="394017" progId="Equation.3">
                  <p:embed/>
                </p:oleObj>
              </mc:Choice>
              <mc:Fallback>
                <p:oleObj r:id="rId19" imgW="1575117" imgH="394017" progId="Equation.3">
                  <p:embed/>
                  <p:pic>
                    <p:nvPicPr>
                      <p:cNvPr id="39946" name="Object 2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318794" y="5934051"/>
                        <a:ext cx="2176463" cy="54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9" name="对象 36"/>
          <p:cNvGraphicFramePr>
            <a:graphicFrameLocks noChangeAspect="1"/>
          </p:cNvGraphicFramePr>
          <p:nvPr>
            <p:extLst>
              <p:ext uri="{D42A27DB-BD31-4B8C-83A1-F6EECF244321}">
                <p14:modId xmlns:p14="http://schemas.microsoft.com/office/powerpoint/2010/main" val="906652991"/>
              </p:ext>
            </p:extLst>
          </p:nvPr>
        </p:nvGraphicFramePr>
        <p:xfrm>
          <a:off x="6839744" y="6081688"/>
          <a:ext cx="976313" cy="320675"/>
        </p:xfrm>
        <a:graphic>
          <a:graphicData uri="http://schemas.openxmlformats.org/presentationml/2006/ole">
            <mc:AlternateContent xmlns:mc="http://schemas.openxmlformats.org/markup-compatibility/2006">
              <mc:Choice xmlns:v="urn:schemas-microsoft-com:vml" Requires="v">
                <p:oleObj spid="_x0000_s41291" r:id="rId21" imgW="660430" imgH="216123" progId="Equation.3">
                  <p:embed/>
                </p:oleObj>
              </mc:Choice>
              <mc:Fallback>
                <p:oleObj r:id="rId21" imgW="660430" imgH="216123" progId="Equation.3">
                  <p:embed/>
                  <p:pic>
                    <p:nvPicPr>
                      <p:cNvPr id="39947" name="对象 36"/>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839744" y="6081688"/>
                        <a:ext cx="976313"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0" name="TextBox 2"/>
          <p:cNvSpPr txBox="1">
            <a:spLocks noChangeArrowheads="1"/>
          </p:cNvSpPr>
          <p:nvPr/>
        </p:nvSpPr>
        <p:spPr bwMode="auto">
          <a:xfrm>
            <a:off x="3378994" y="1902631"/>
            <a:ext cx="6477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latin typeface="+mn-ea"/>
                <a:ea typeface="+mn-ea"/>
              </a:rPr>
              <a:t>超前</a:t>
            </a:r>
          </a:p>
        </p:txBody>
      </p:sp>
      <p:sp>
        <p:nvSpPr>
          <p:cNvPr id="21" name="TextBox 2"/>
          <p:cNvSpPr txBox="1">
            <a:spLocks noChangeArrowheads="1"/>
          </p:cNvSpPr>
          <p:nvPr/>
        </p:nvSpPr>
        <p:spPr bwMode="auto">
          <a:xfrm>
            <a:off x="7209632" y="1926443"/>
            <a:ext cx="6477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latin typeface="+mn-ea"/>
                <a:ea typeface="+mn-ea"/>
              </a:rPr>
              <a:t>滞后</a:t>
            </a:r>
          </a:p>
        </p:txBody>
      </p:sp>
      <p:sp>
        <p:nvSpPr>
          <p:cNvPr id="22" name="TextBox 2"/>
          <p:cNvSpPr txBox="1">
            <a:spLocks noChangeArrowheads="1"/>
          </p:cNvSpPr>
          <p:nvPr/>
        </p:nvSpPr>
        <p:spPr bwMode="auto">
          <a:xfrm>
            <a:off x="7928769" y="1926443"/>
            <a:ext cx="6492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latin typeface="+mn-ea"/>
                <a:ea typeface="+mn-ea"/>
              </a:rPr>
              <a:t>超前</a:t>
            </a:r>
          </a:p>
        </p:txBody>
      </p:sp>
      <p:sp>
        <p:nvSpPr>
          <p:cNvPr id="23" name="TextBox 2"/>
          <p:cNvSpPr txBox="1">
            <a:spLocks noChangeArrowheads="1"/>
          </p:cNvSpPr>
          <p:nvPr/>
        </p:nvSpPr>
        <p:spPr bwMode="auto">
          <a:xfrm>
            <a:off x="7228682" y="3510768"/>
            <a:ext cx="6477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dirty="0">
                <a:latin typeface="+mn-ea"/>
                <a:ea typeface="+mn-ea"/>
              </a:rPr>
              <a:t>滞后</a:t>
            </a:r>
          </a:p>
        </p:txBody>
      </p:sp>
      <p:sp>
        <p:nvSpPr>
          <p:cNvPr id="24" name="TextBox 2"/>
          <p:cNvSpPr txBox="1">
            <a:spLocks noChangeArrowheads="1"/>
          </p:cNvSpPr>
          <p:nvPr/>
        </p:nvSpPr>
        <p:spPr bwMode="auto">
          <a:xfrm>
            <a:off x="7928769" y="3510768"/>
            <a:ext cx="6492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latin typeface="+mn-ea"/>
                <a:ea typeface="+mn-ea"/>
              </a:rPr>
              <a:t>超前</a:t>
            </a:r>
          </a:p>
        </p:txBody>
      </p:sp>
      <p:sp>
        <p:nvSpPr>
          <p:cNvPr id="25" name="TextBox 2"/>
          <p:cNvSpPr txBox="1">
            <a:spLocks noChangeArrowheads="1"/>
          </p:cNvSpPr>
          <p:nvPr/>
        </p:nvSpPr>
        <p:spPr bwMode="auto">
          <a:xfrm>
            <a:off x="2577307" y="3488543"/>
            <a:ext cx="6477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latin typeface="+mn-ea"/>
                <a:ea typeface="+mn-ea"/>
              </a:rPr>
              <a:t>滞后</a:t>
            </a:r>
          </a:p>
        </p:txBody>
      </p:sp>
      <p:sp>
        <p:nvSpPr>
          <p:cNvPr id="26" name="TextBox 2"/>
          <p:cNvSpPr txBox="1">
            <a:spLocks noChangeArrowheads="1"/>
          </p:cNvSpPr>
          <p:nvPr/>
        </p:nvSpPr>
        <p:spPr bwMode="auto">
          <a:xfrm>
            <a:off x="3296444" y="3488543"/>
            <a:ext cx="6477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latin typeface="+mn-ea"/>
                <a:ea typeface="+mn-ea"/>
              </a:rPr>
              <a:t>超前</a:t>
            </a:r>
          </a:p>
        </p:txBody>
      </p:sp>
    </p:spTree>
    <p:extLst>
      <p:ext uri="{BB962C8B-B14F-4D97-AF65-F5344CB8AC3E}">
        <p14:creationId xmlns:p14="http://schemas.microsoft.com/office/powerpoint/2010/main" val="71336353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65"/>
          <p:cNvSpPr>
            <a:spLocks noChangeArrowheads="1"/>
          </p:cNvSpPr>
          <p:nvPr/>
        </p:nvSpPr>
        <p:spPr bwMode="auto">
          <a:xfrm>
            <a:off x="8932861" y="2449512"/>
            <a:ext cx="792163" cy="282575"/>
          </a:xfrm>
          <a:prstGeom prst="rect">
            <a:avLst/>
          </a:prstGeom>
          <a:solidFill>
            <a:schemeClr val="accent1">
              <a:lumMod val="10000"/>
              <a:lumOff val="90000"/>
            </a:schemeClr>
          </a:solidFill>
          <a:ln w="9525">
            <a:no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6.4 </a:t>
            </a:r>
            <a:r>
              <a:rPr lang="zh-CN" altLang="en-US" dirty="0"/>
              <a:t>串联滞后</a:t>
            </a:r>
            <a:r>
              <a:rPr lang="en-US" altLang="zh-CN" dirty="0"/>
              <a:t>-</a:t>
            </a:r>
            <a:r>
              <a:rPr lang="zh-CN" altLang="en-US" dirty="0"/>
              <a:t>超前校正与</a:t>
            </a:r>
            <a:r>
              <a:rPr lang="en-US" altLang="zh-CN" dirty="0"/>
              <a:t>PID</a:t>
            </a:r>
            <a:r>
              <a:rPr lang="zh-CN" altLang="en-US" dirty="0" smtClean="0"/>
              <a:t>控制</a:t>
            </a:r>
            <a:endParaRPr lang="zh-CN" altLang="en-US" dirty="0"/>
          </a:p>
        </p:txBody>
      </p:sp>
      <p:sp>
        <p:nvSpPr>
          <p:cNvPr id="3" name="Text Box 8"/>
          <p:cNvSpPr txBox="1">
            <a:spLocks noChangeArrowheads="1"/>
          </p:cNvSpPr>
          <p:nvPr/>
        </p:nvSpPr>
        <p:spPr bwMode="auto">
          <a:xfrm>
            <a:off x="515938" y="1296987"/>
            <a:ext cx="7416800"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400" dirty="0" smtClean="0">
                <a:latin typeface="+mn-ea"/>
                <a:ea typeface="+mn-ea"/>
              </a:rPr>
              <a:t>滞后</a:t>
            </a:r>
            <a:r>
              <a:rPr lang="en-US" altLang="zh-CN" sz="2400" dirty="0">
                <a:latin typeface="+mn-ea"/>
                <a:ea typeface="+mn-ea"/>
              </a:rPr>
              <a:t>-</a:t>
            </a:r>
            <a:r>
              <a:rPr lang="zh-CN" altLang="en-US" sz="2400" dirty="0">
                <a:latin typeface="+mn-ea"/>
                <a:ea typeface="+mn-ea"/>
              </a:rPr>
              <a:t>超前校正装置的</a:t>
            </a:r>
            <a:r>
              <a:rPr lang="en-US" altLang="zh-CN" sz="2400" b="1" dirty="0">
                <a:latin typeface="+mj-ea"/>
                <a:ea typeface="+mj-ea"/>
              </a:rPr>
              <a:t>Bode</a:t>
            </a:r>
            <a:r>
              <a:rPr lang="zh-CN" altLang="en-US" sz="2400" dirty="0">
                <a:latin typeface="+mn-ea"/>
                <a:ea typeface="+mn-ea"/>
              </a:rPr>
              <a:t>图（</a:t>
            </a:r>
            <a:r>
              <a:rPr lang="en-US" altLang="zh-CN" sz="2400" b="1" dirty="0">
                <a:latin typeface="+mj-ea"/>
                <a:ea typeface="+mj-ea"/>
              </a:rPr>
              <a:t>K</a:t>
            </a:r>
            <a:r>
              <a:rPr lang="en-US" altLang="zh-CN" sz="2400" b="1" baseline="-25000" dirty="0">
                <a:latin typeface="+mj-ea"/>
                <a:ea typeface="+mj-ea"/>
              </a:rPr>
              <a:t>c</a:t>
            </a:r>
            <a:r>
              <a:rPr lang="en-US" altLang="zh-CN" sz="2400" b="1" dirty="0">
                <a:latin typeface="+mj-ea"/>
                <a:ea typeface="+mj-ea"/>
              </a:rPr>
              <a:t>=1</a:t>
            </a:r>
            <a:r>
              <a:rPr lang="zh-CN" altLang="en-US" sz="2400" dirty="0">
                <a:latin typeface="+mn-ea"/>
                <a:ea typeface="+mn-ea"/>
              </a:rPr>
              <a:t>）</a:t>
            </a:r>
          </a:p>
        </p:txBody>
      </p:sp>
      <p:sp>
        <p:nvSpPr>
          <p:cNvPr id="4" name="Line 9"/>
          <p:cNvSpPr>
            <a:spLocks noChangeShapeType="1"/>
          </p:cNvSpPr>
          <p:nvPr/>
        </p:nvSpPr>
        <p:spPr bwMode="auto">
          <a:xfrm>
            <a:off x="1587500" y="2792412"/>
            <a:ext cx="439261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 name="Line 10"/>
          <p:cNvSpPr>
            <a:spLocks noChangeShapeType="1"/>
          </p:cNvSpPr>
          <p:nvPr/>
        </p:nvSpPr>
        <p:spPr bwMode="auto">
          <a:xfrm flipH="1" flipV="1">
            <a:off x="1587500" y="2289175"/>
            <a:ext cx="0" cy="15113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 name="Text Box 14"/>
          <p:cNvSpPr txBox="1">
            <a:spLocks noChangeArrowheads="1"/>
          </p:cNvSpPr>
          <p:nvPr/>
        </p:nvSpPr>
        <p:spPr bwMode="auto">
          <a:xfrm>
            <a:off x="5548313" y="2792412"/>
            <a:ext cx="5048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cs typeface="Arial" panose="020B0604020202020204" pitchFamily="34" charset="0"/>
              </a:rPr>
              <a:t>ω</a:t>
            </a:r>
          </a:p>
        </p:txBody>
      </p:sp>
      <p:sp>
        <p:nvSpPr>
          <p:cNvPr id="7" name="Text Box 15"/>
          <p:cNvSpPr txBox="1">
            <a:spLocks noChangeArrowheads="1"/>
          </p:cNvSpPr>
          <p:nvPr/>
        </p:nvSpPr>
        <p:spPr bwMode="auto">
          <a:xfrm>
            <a:off x="1587500" y="2144712"/>
            <a:ext cx="7207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cs typeface="Arial" panose="020B0604020202020204" pitchFamily="34" charset="0"/>
              </a:rPr>
              <a:t>L(</a:t>
            </a:r>
            <a:r>
              <a:rPr lang="el-GR" altLang="zh-CN" sz="1400">
                <a:cs typeface="Arial" panose="020B0604020202020204" pitchFamily="34" charset="0"/>
              </a:rPr>
              <a:t>ω</a:t>
            </a:r>
            <a:r>
              <a:rPr lang="en-US" altLang="zh-CN" sz="1400">
                <a:cs typeface="Arial" panose="020B0604020202020204" pitchFamily="34" charset="0"/>
              </a:rPr>
              <a:t>)</a:t>
            </a:r>
            <a:endParaRPr lang="el-GR" altLang="zh-CN" sz="1400">
              <a:cs typeface="Arial" panose="020B0604020202020204" pitchFamily="34" charset="0"/>
            </a:endParaRPr>
          </a:p>
        </p:txBody>
      </p:sp>
      <p:sp>
        <p:nvSpPr>
          <p:cNvPr id="8" name="Text Box 18"/>
          <p:cNvSpPr txBox="1">
            <a:spLocks noChangeArrowheads="1"/>
          </p:cNvSpPr>
          <p:nvPr/>
        </p:nvSpPr>
        <p:spPr bwMode="auto">
          <a:xfrm>
            <a:off x="1300163" y="2647950"/>
            <a:ext cx="5048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cs typeface="Arial" panose="020B0604020202020204" pitchFamily="34" charset="0"/>
              </a:rPr>
              <a:t>0</a:t>
            </a:r>
            <a:endParaRPr lang="el-GR" altLang="zh-CN" sz="1400">
              <a:cs typeface="Arial" panose="020B0604020202020204" pitchFamily="34" charset="0"/>
            </a:endParaRPr>
          </a:p>
        </p:txBody>
      </p:sp>
      <p:sp>
        <p:nvSpPr>
          <p:cNvPr id="9" name="Text Box 19"/>
          <p:cNvSpPr txBox="1">
            <a:spLocks noChangeArrowheads="1"/>
          </p:cNvSpPr>
          <p:nvPr/>
        </p:nvSpPr>
        <p:spPr bwMode="auto">
          <a:xfrm>
            <a:off x="1911350" y="2487612"/>
            <a:ext cx="6842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b="1">
                <a:solidFill>
                  <a:srgbClr val="AC7F00"/>
                </a:solidFill>
                <a:latin typeface="Times New Roman" panose="02020603050405020304" pitchFamily="18" charset="0"/>
                <a:cs typeface="Times New Roman" panose="02020603050405020304" pitchFamily="18" charset="0"/>
              </a:rPr>
              <a:t>1/</a:t>
            </a:r>
            <a:r>
              <a:rPr lang="el-GR" altLang="zh-CN" sz="1600" b="1">
                <a:solidFill>
                  <a:srgbClr val="AC7F00"/>
                </a:solidFill>
                <a:latin typeface="Times New Roman" panose="02020603050405020304" pitchFamily="18" charset="0"/>
                <a:cs typeface="Times New Roman" panose="02020603050405020304" pitchFamily="18" charset="0"/>
              </a:rPr>
              <a:t>α</a:t>
            </a:r>
            <a:r>
              <a:rPr lang="en-US" altLang="zh-CN" sz="1600" b="1">
                <a:solidFill>
                  <a:srgbClr val="AC7F00"/>
                </a:solidFill>
                <a:latin typeface="Times New Roman" panose="02020603050405020304" pitchFamily="18" charset="0"/>
                <a:cs typeface="Times New Roman" panose="02020603050405020304" pitchFamily="18" charset="0"/>
              </a:rPr>
              <a:t>T</a:t>
            </a:r>
            <a:endParaRPr lang="el-GR" altLang="el-GR" sz="1600" b="1">
              <a:solidFill>
                <a:srgbClr val="AC7F00"/>
              </a:solidFill>
              <a:latin typeface="Times New Roman" panose="02020603050405020304" pitchFamily="18" charset="0"/>
              <a:cs typeface="Times New Roman" panose="02020603050405020304" pitchFamily="18" charset="0"/>
            </a:endParaRPr>
          </a:p>
        </p:txBody>
      </p:sp>
      <p:sp>
        <p:nvSpPr>
          <p:cNvPr id="10" name="Line 21"/>
          <p:cNvSpPr>
            <a:spLocks noChangeShapeType="1"/>
          </p:cNvSpPr>
          <p:nvPr/>
        </p:nvSpPr>
        <p:spPr bwMode="auto">
          <a:xfrm>
            <a:off x="1587500" y="4592637"/>
            <a:ext cx="43211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 name="Line 22"/>
          <p:cNvSpPr>
            <a:spLocks noChangeShapeType="1"/>
          </p:cNvSpPr>
          <p:nvPr/>
        </p:nvSpPr>
        <p:spPr bwMode="auto">
          <a:xfrm flipV="1">
            <a:off x="1587500" y="3944937"/>
            <a:ext cx="0" cy="14398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 name="Text Box 23"/>
          <p:cNvSpPr txBox="1">
            <a:spLocks noChangeArrowheads="1"/>
          </p:cNvSpPr>
          <p:nvPr/>
        </p:nvSpPr>
        <p:spPr bwMode="auto">
          <a:xfrm>
            <a:off x="1587500" y="3800475"/>
            <a:ext cx="7207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Arial Narrow" panose="020B0606020202030204" pitchFamily="34" charset="0"/>
                <a:cs typeface="Arial" panose="020B0604020202020204" pitchFamily="34" charset="0"/>
              </a:rPr>
              <a:t>φ</a:t>
            </a:r>
            <a:r>
              <a:rPr lang="en-US" altLang="zh-CN" sz="1400">
                <a:latin typeface="Arial Narrow" panose="020B0606020202030204" pitchFamily="34" charset="0"/>
                <a:cs typeface="Arial" panose="020B0604020202020204" pitchFamily="34" charset="0"/>
              </a:rPr>
              <a:t>(</a:t>
            </a:r>
            <a:r>
              <a:rPr lang="el-GR" altLang="zh-CN" sz="1400">
                <a:latin typeface="Arial Narrow" panose="020B0606020202030204" pitchFamily="34" charset="0"/>
                <a:cs typeface="Arial" panose="020B0604020202020204" pitchFamily="34" charset="0"/>
              </a:rPr>
              <a:t>ω</a:t>
            </a:r>
            <a:r>
              <a:rPr lang="en-US" altLang="zh-CN" sz="1400">
                <a:latin typeface="Arial Narrow" panose="020B0606020202030204" pitchFamily="34" charset="0"/>
                <a:cs typeface="Arial" panose="020B0604020202020204" pitchFamily="34" charset="0"/>
              </a:rPr>
              <a:t>)</a:t>
            </a:r>
            <a:endParaRPr lang="el-GR" altLang="zh-CN" sz="1400">
              <a:latin typeface="Arial Narrow" panose="020B0606020202030204" pitchFamily="34" charset="0"/>
              <a:cs typeface="Arial" panose="020B0604020202020204" pitchFamily="34" charset="0"/>
            </a:endParaRPr>
          </a:p>
        </p:txBody>
      </p:sp>
      <p:sp>
        <p:nvSpPr>
          <p:cNvPr id="13" name="Text Box 26"/>
          <p:cNvSpPr txBox="1">
            <a:spLocks noChangeArrowheads="1"/>
          </p:cNvSpPr>
          <p:nvPr/>
        </p:nvSpPr>
        <p:spPr bwMode="auto">
          <a:xfrm>
            <a:off x="1300163" y="4448175"/>
            <a:ext cx="5048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cs typeface="Arial" panose="020B0604020202020204" pitchFamily="34" charset="0"/>
              </a:rPr>
              <a:t>0</a:t>
            </a:r>
            <a:r>
              <a:rPr lang="en-US" altLang="zh-CN" sz="1400" baseline="30000">
                <a:cs typeface="Arial" panose="020B0604020202020204" pitchFamily="34" charset="0"/>
              </a:rPr>
              <a:t>0</a:t>
            </a:r>
            <a:endParaRPr lang="el-GR" altLang="zh-CN" sz="1400">
              <a:cs typeface="Arial" panose="020B0604020202020204" pitchFamily="34" charset="0"/>
            </a:endParaRPr>
          </a:p>
        </p:txBody>
      </p:sp>
      <p:sp>
        <p:nvSpPr>
          <p:cNvPr id="14" name="Text Box 29"/>
          <p:cNvSpPr txBox="1">
            <a:spLocks noChangeArrowheads="1"/>
          </p:cNvSpPr>
          <p:nvPr/>
        </p:nvSpPr>
        <p:spPr bwMode="auto">
          <a:xfrm>
            <a:off x="5548313" y="4303712"/>
            <a:ext cx="5048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cs typeface="Arial" panose="020B0604020202020204" pitchFamily="34" charset="0"/>
              </a:rPr>
              <a:t>ω</a:t>
            </a:r>
          </a:p>
        </p:txBody>
      </p:sp>
      <p:sp>
        <p:nvSpPr>
          <p:cNvPr id="15" name="Line 42"/>
          <p:cNvSpPr>
            <a:spLocks noChangeShapeType="1"/>
          </p:cNvSpPr>
          <p:nvPr/>
        </p:nvSpPr>
        <p:spPr bwMode="auto">
          <a:xfrm>
            <a:off x="1587500" y="2792412"/>
            <a:ext cx="647700" cy="0"/>
          </a:xfrm>
          <a:prstGeom prst="line">
            <a:avLst/>
          </a:prstGeom>
          <a:noFill/>
          <a:ln w="9525">
            <a:solidFill>
              <a:srgbClr val="CD191D"/>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 name="Line 43"/>
          <p:cNvSpPr>
            <a:spLocks noChangeShapeType="1"/>
          </p:cNvSpPr>
          <p:nvPr/>
        </p:nvSpPr>
        <p:spPr bwMode="auto">
          <a:xfrm>
            <a:off x="2235200" y="2792412"/>
            <a:ext cx="719138" cy="360363"/>
          </a:xfrm>
          <a:prstGeom prst="line">
            <a:avLst/>
          </a:prstGeom>
          <a:noFill/>
          <a:ln w="9525">
            <a:solidFill>
              <a:srgbClr val="CD191D"/>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 name="Line 44"/>
          <p:cNvSpPr>
            <a:spLocks noChangeShapeType="1"/>
          </p:cNvSpPr>
          <p:nvPr/>
        </p:nvSpPr>
        <p:spPr bwMode="auto">
          <a:xfrm>
            <a:off x="2955925" y="3151187"/>
            <a:ext cx="1223963" cy="0"/>
          </a:xfrm>
          <a:prstGeom prst="line">
            <a:avLst/>
          </a:prstGeom>
          <a:noFill/>
          <a:ln w="9525">
            <a:solidFill>
              <a:srgbClr val="CD191D"/>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 name="Line 45"/>
          <p:cNvSpPr>
            <a:spLocks noChangeShapeType="1"/>
          </p:cNvSpPr>
          <p:nvPr/>
        </p:nvSpPr>
        <p:spPr bwMode="auto">
          <a:xfrm flipV="1">
            <a:off x="4179888" y="2792412"/>
            <a:ext cx="792162" cy="358775"/>
          </a:xfrm>
          <a:prstGeom prst="line">
            <a:avLst/>
          </a:prstGeom>
          <a:noFill/>
          <a:ln w="9525">
            <a:solidFill>
              <a:srgbClr val="CD191D"/>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 name="Line 46"/>
          <p:cNvSpPr>
            <a:spLocks noChangeShapeType="1"/>
          </p:cNvSpPr>
          <p:nvPr/>
        </p:nvSpPr>
        <p:spPr bwMode="auto">
          <a:xfrm>
            <a:off x="4972050" y="2792412"/>
            <a:ext cx="865188" cy="0"/>
          </a:xfrm>
          <a:prstGeom prst="line">
            <a:avLst/>
          </a:prstGeom>
          <a:noFill/>
          <a:ln w="9525">
            <a:solidFill>
              <a:srgbClr val="CD191D"/>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 name="Line 47"/>
          <p:cNvSpPr>
            <a:spLocks noChangeShapeType="1"/>
          </p:cNvSpPr>
          <p:nvPr/>
        </p:nvSpPr>
        <p:spPr bwMode="auto">
          <a:xfrm>
            <a:off x="2955925" y="2792412"/>
            <a:ext cx="0" cy="2303463"/>
          </a:xfrm>
          <a:prstGeom prst="line">
            <a:avLst/>
          </a:prstGeom>
          <a:noFill/>
          <a:ln w="9525">
            <a:solidFill>
              <a:schemeClr val="hlink"/>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 name="Line 48"/>
          <p:cNvSpPr>
            <a:spLocks noChangeShapeType="1"/>
          </p:cNvSpPr>
          <p:nvPr/>
        </p:nvSpPr>
        <p:spPr bwMode="auto">
          <a:xfrm>
            <a:off x="4179888" y="2792412"/>
            <a:ext cx="0" cy="2303463"/>
          </a:xfrm>
          <a:prstGeom prst="line">
            <a:avLst/>
          </a:prstGeom>
          <a:noFill/>
          <a:ln w="9525">
            <a:solidFill>
              <a:schemeClr val="hlink"/>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 name="Text Box 49"/>
          <p:cNvSpPr txBox="1">
            <a:spLocks noChangeArrowheads="1"/>
          </p:cNvSpPr>
          <p:nvPr/>
        </p:nvSpPr>
        <p:spPr bwMode="auto">
          <a:xfrm>
            <a:off x="4754563" y="2487612"/>
            <a:ext cx="7207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b="1">
                <a:latin typeface="Times New Roman" panose="02020603050405020304" pitchFamily="18" charset="0"/>
                <a:cs typeface="Times New Roman" panose="02020603050405020304" pitchFamily="18" charset="0"/>
              </a:rPr>
              <a:t>1/</a:t>
            </a:r>
            <a:r>
              <a:rPr lang="el-GR" altLang="zh-CN" sz="1600" b="1">
                <a:latin typeface="Times New Roman" panose="02020603050405020304" pitchFamily="18" charset="0"/>
                <a:cs typeface="Times New Roman" panose="02020603050405020304" pitchFamily="18" charset="0"/>
              </a:rPr>
              <a:t>ατ</a:t>
            </a:r>
            <a:endParaRPr lang="el-GR" altLang="el-GR" sz="1600" b="1">
              <a:latin typeface="Times New Roman" panose="02020603050405020304" pitchFamily="18" charset="0"/>
              <a:cs typeface="Times New Roman" panose="02020603050405020304" pitchFamily="18" charset="0"/>
            </a:endParaRPr>
          </a:p>
        </p:txBody>
      </p:sp>
      <p:sp>
        <p:nvSpPr>
          <p:cNvPr id="23" name="Text Box 50"/>
          <p:cNvSpPr txBox="1">
            <a:spLocks noChangeArrowheads="1"/>
          </p:cNvSpPr>
          <p:nvPr/>
        </p:nvSpPr>
        <p:spPr bwMode="auto">
          <a:xfrm>
            <a:off x="2740025" y="2487612"/>
            <a:ext cx="5762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cs typeface="Arial" panose="020B0604020202020204" pitchFamily="34" charset="0"/>
              </a:rPr>
              <a:t>1/T</a:t>
            </a:r>
            <a:endParaRPr lang="el-GR" altLang="el-GR" sz="1400">
              <a:cs typeface="Arial" panose="020B0604020202020204" pitchFamily="34" charset="0"/>
            </a:endParaRPr>
          </a:p>
        </p:txBody>
      </p:sp>
      <p:sp>
        <p:nvSpPr>
          <p:cNvPr id="24" name="Text Box 51"/>
          <p:cNvSpPr txBox="1">
            <a:spLocks noChangeArrowheads="1"/>
          </p:cNvSpPr>
          <p:nvPr/>
        </p:nvSpPr>
        <p:spPr bwMode="auto">
          <a:xfrm>
            <a:off x="3963988" y="2487612"/>
            <a:ext cx="7207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b="1">
                <a:solidFill>
                  <a:srgbClr val="AC7F00"/>
                </a:solidFill>
                <a:latin typeface="Times New Roman" panose="02020603050405020304" pitchFamily="18" charset="0"/>
                <a:cs typeface="Times New Roman" panose="02020603050405020304" pitchFamily="18" charset="0"/>
              </a:rPr>
              <a:t>1/</a:t>
            </a:r>
            <a:r>
              <a:rPr lang="el-GR" altLang="zh-CN" sz="1600" b="1">
                <a:solidFill>
                  <a:srgbClr val="AC7F00"/>
                </a:solidFill>
                <a:latin typeface="Times New Roman" panose="02020603050405020304" pitchFamily="18" charset="0"/>
                <a:cs typeface="Times New Roman" panose="02020603050405020304" pitchFamily="18" charset="0"/>
              </a:rPr>
              <a:t>τ</a:t>
            </a:r>
            <a:endParaRPr lang="el-GR" altLang="el-GR" sz="1600" b="1">
              <a:solidFill>
                <a:srgbClr val="AC7F00"/>
              </a:solidFill>
              <a:latin typeface="Times New Roman" panose="02020603050405020304" pitchFamily="18" charset="0"/>
              <a:cs typeface="Times New Roman" panose="02020603050405020304" pitchFamily="18" charset="0"/>
            </a:endParaRPr>
          </a:p>
        </p:txBody>
      </p:sp>
      <p:sp>
        <p:nvSpPr>
          <p:cNvPr id="25" name="Line 52"/>
          <p:cNvSpPr>
            <a:spLocks noChangeShapeType="1"/>
          </p:cNvSpPr>
          <p:nvPr/>
        </p:nvSpPr>
        <p:spPr bwMode="auto">
          <a:xfrm>
            <a:off x="2236788" y="2792412"/>
            <a:ext cx="0" cy="2303463"/>
          </a:xfrm>
          <a:prstGeom prst="line">
            <a:avLst/>
          </a:prstGeom>
          <a:noFill/>
          <a:ln w="9525">
            <a:solidFill>
              <a:schemeClr val="hlink"/>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 name="Line 53"/>
          <p:cNvSpPr>
            <a:spLocks noChangeShapeType="1"/>
          </p:cNvSpPr>
          <p:nvPr/>
        </p:nvSpPr>
        <p:spPr bwMode="auto">
          <a:xfrm>
            <a:off x="4972050" y="2792412"/>
            <a:ext cx="0" cy="2303463"/>
          </a:xfrm>
          <a:prstGeom prst="line">
            <a:avLst/>
          </a:prstGeom>
          <a:noFill/>
          <a:ln w="9525">
            <a:solidFill>
              <a:schemeClr val="hlink"/>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 name="Line 54"/>
          <p:cNvSpPr>
            <a:spLocks noChangeShapeType="1"/>
          </p:cNvSpPr>
          <p:nvPr/>
        </p:nvSpPr>
        <p:spPr bwMode="auto">
          <a:xfrm>
            <a:off x="1587500" y="4232275"/>
            <a:ext cx="4105275" cy="0"/>
          </a:xfrm>
          <a:prstGeom prst="line">
            <a:avLst/>
          </a:prstGeom>
          <a:noFill/>
          <a:ln w="9525">
            <a:solidFill>
              <a:schemeClr val="hlink"/>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Line 55"/>
          <p:cNvSpPr>
            <a:spLocks noChangeShapeType="1"/>
          </p:cNvSpPr>
          <p:nvPr/>
        </p:nvSpPr>
        <p:spPr bwMode="auto">
          <a:xfrm>
            <a:off x="1587500" y="4951412"/>
            <a:ext cx="4105275" cy="0"/>
          </a:xfrm>
          <a:prstGeom prst="line">
            <a:avLst/>
          </a:prstGeom>
          <a:noFill/>
          <a:ln w="9525">
            <a:solidFill>
              <a:schemeClr val="hlink"/>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 name="Freeform 58"/>
          <p:cNvSpPr>
            <a:spLocks noChangeArrowheads="1"/>
          </p:cNvSpPr>
          <p:nvPr/>
        </p:nvSpPr>
        <p:spPr bwMode="auto">
          <a:xfrm>
            <a:off x="1660525" y="4291012"/>
            <a:ext cx="3743325" cy="601663"/>
          </a:xfrm>
          <a:custGeom>
            <a:avLst/>
            <a:gdLst>
              <a:gd name="T0" fmla="*/ 0 w 2358"/>
              <a:gd name="T1" fmla="*/ 2147483647 h 379"/>
              <a:gd name="T2" fmla="*/ 2147483647 w 2358"/>
              <a:gd name="T3" fmla="*/ 2147483647 h 379"/>
              <a:gd name="T4" fmla="*/ 2147483647 w 2358"/>
              <a:gd name="T5" fmla="*/ 2147483647 h 379"/>
              <a:gd name="T6" fmla="*/ 2147483647 w 2358"/>
              <a:gd name="T7" fmla="*/ 2147483647 h 379"/>
              <a:gd name="T8" fmla="*/ 2147483647 w 2358"/>
              <a:gd name="T9" fmla="*/ 2147483647 h 379"/>
              <a:gd name="T10" fmla="*/ 0 60000 65536"/>
              <a:gd name="T11" fmla="*/ 0 60000 65536"/>
              <a:gd name="T12" fmla="*/ 0 60000 65536"/>
              <a:gd name="T13" fmla="*/ 0 60000 65536"/>
              <a:gd name="T14" fmla="*/ 0 60000 65536"/>
              <a:gd name="T15" fmla="*/ 0 w 2358"/>
              <a:gd name="T16" fmla="*/ 0 h 379"/>
              <a:gd name="T17" fmla="*/ 2358 w 2358"/>
              <a:gd name="T18" fmla="*/ 379 h 379"/>
            </a:gdLst>
            <a:ahLst/>
            <a:cxnLst>
              <a:cxn ang="T10">
                <a:pos x="T0" y="T1"/>
              </a:cxn>
              <a:cxn ang="T11">
                <a:pos x="T2" y="T3"/>
              </a:cxn>
              <a:cxn ang="T12">
                <a:pos x="T4" y="T5"/>
              </a:cxn>
              <a:cxn ang="T13">
                <a:pos x="T6" y="T7"/>
              </a:cxn>
              <a:cxn ang="T14">
                <a:pos x="T8" y="T9"/>
              </a:cxn>
            </a:cxnLst>
            <a:rect l="T15" t="T16" r="T17" b="T18"/>
            <a:pathLst>
              <a:path w="2358" h="379">
                <a:moveTo>
                  <a:pt x="0" y="190"/>
                </a:moveTo>
                <a:cubicBezTo>
                  <a:pt x="188" y="284"/>
                  <a:pt x="377" y="379"/>
                  <a:pt x="589" y="371"/>
                </a:cubicBezTo>
                <a:cubicBezTo>
                  <a:pt x="801" y="363"/>
                  <a:pt x="1073" y="204"/>
                  <a:pt x="1270" y="144"/>
                </a:cubicBezTo>
                <a:cubicBezTo>
                  <a:pt x="1467" y="84"/>
                  <a:pt x="1588" y="0"/>
                  <a:pt x="1769" y="8"/>
                </a:cubicBezTo>
                <a:cubicBezTo>
                  <a:pt x="1950" y="16"/>
                  <a:pt x="2154" y="103"/>
                  <a:pt x="2358" y="190"/>
                </a:cubicBezTo>
              </a:path>
            </a:pathLst>
          </a:custGeom>
          <a:noFill/>
          <a:ln w="9525">
            <a:solidFill>
              <a:srgbClr val="CD191D"/>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0" name="Text Box 59"/>
          <p:cNvSpPr txBox="1">
            <a:spLocks noChangeArrowheads="1"/>
          </p:cNvSpPr>
          <p:nvPr/>
        </p:nvSpPr>
        <p:spPr bwMode="auto">
          <a:xfrm>
            <a:off x="1908175" y="5741987"/>
            <a:ext cx="13684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a:latin typeface="+mn-ea"/>
                <a:ea typeface="+mn-ea"/>
              </a:rPr>
              <a:t>滞后校正</a:t>
            </a:r>
          </a:p>
        </p:txBody>
      </p:sp>
      <p:sp>
        <p:nvSpPr>
          <p:cNvPr id="31" name="Text Box 60"/>
          <p:cNvSpPr txBox="1">
            <a:spLocks noChangeArrowheads="1"/>
          </p:cNvSpPr>
          <p:nvPr/>
        </p:nvSpPr>
        <p:spPr bwMode="auto">
          <a:xfrm>
            <a:off x="3852863" y="5741987"/>
            <a:ext cx="13684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dirty="0">
                <a:latin typeface="+mn-ea"/>
                <a:ea typeface="+mn-ea"/>
              </a:rPr>
              <a:t>超前校正</a:t>
            </a:r>
          </a:p>
        </p:txBody>
      </p:sp>
      <p:sp>
        <p:nvSpPr>
          <p:cNvPr id="32" name="AutoShape 61"/>
          <p:cNvSpPr>
            <a:spLocks/>
          </p:cNvSpPr>
          <p:nvPr/>
        </p:nvSpPr>
        <p:spPr bwMode="auto">
          <a:xfrm rot="16200000">
            <a:off x="2487613" y="4841875"/>
            <a:ext cx="215900" cy="1441450"/>
          </a:xfrm>
          <a:prstGeom prst="leftBrace">
            <a:avLst>
              <a:gd name="adj1" fmla="val 55606"/>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 name="AutoShape 62"/>
          <p:cNvSpPr>
            <a:spLocks/>
          </p:cNvSpPr>
          <p:nvPr/>
        </p:nvSpPr>
        <p:spPr bwMode="auto">
          <a:xfrm rot="16200000">
            <a:off x="4431507" y="4842668"/>
            <a:ext cx="215900" cy="1439863"/>
          </a:xfrm>
          <a:prstGeom prst="leftBrace">
            <a:avLst>
              <a:gd name="adj1" fmla="val 55545"/>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4" name="Text Box 63"/>
          <p:cNvSpPr txBox="1">
            <a:spLocks noChangeArrowheads="1"/>
          </p:cNvSpPr>
          <p:nvPr/>
        </p:nvSpPr>
        <p:spPr bwMode="auto">
          <a:xfrm>
            <a:off x="6791324" y="3644900"/>
            <a:ext cx="3914776" cy="1938992"/>
          </a:xfrm>
          <a:prstGeom prst="rect">
            <a:avLst/>
          </a:prstGeom>
          <a:solidFill>
            <a:schemeClr val="accent1">
              <a:lumMod val="10000"/>
              <a:lumOff val="90000"/>
            </a:schemeClr>
          </a:solidFill>
          <a:ln w="9525">
            <a:noFill/>
            <a:miter lim="800000"/>
            <a:headEnd/>
            <a:tailE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527050" eaLnBrk="1" hangingPunct="1">
              <a:lnSpc>
                <a:spcPct val="150000"/>
              </a:lnSpc>
              <a:spcBef>
                <a:spcPts val="1200"/>
              </a:spcBef>
            </a:pPr>
            <a:r>
              <a:rPr lang="zh-CN" altLang="en-US" sz="2000" dirty="0" smtClean="0">
                <a:latin typeface="+mn-ea"/>
                <a:ea typeface="+mn-ea"/>
              </a:rPr>
              <a:t>滞后</a:t>
            </a:r>
            <a:r>
              <a:rPr lang="zh-CN" altLang="en-US" sz="2000" dirty="0">
                <a:latin typeface="+mn-ea"/>
                <a:ea typeface="+mn-ea"/>
              </a:rPr>
              <a:t>校正一般改善系统低频段的性能</a:t>
            </a:r>
            <a:r>
              <a:rPr lang="en-US" altLang="zh-CN" sz="2000" dirty="0">
                <a:latin typeface="+mn-ea"/>
                <a:ea typeface="+mn-ea"/>
              </a:rPr>
              <a:t>(</a:t>
            </a:r>
            <a:r>
              <a:rPr lang="zh-CN" altLang="en-US" sz="2000" dirty="0">
                <a:latin typeface="+mn-ea"/>
                <a:ea typeface="+mn-ea"/>
              </a:rPr>
              <a:t>稳态性能</a:t>
            </a:r>
            <a:r>
              <a:rPr lang="en-US" altLang="zh-CN" sz="2000" dirty="0">
                <a:latin typeface="+mn-ea"/>
                <a:ea typeface="+mn-ea"/>
              </a:rPr>
              <a:t>)</a:t>
            </a:r>
            <a:r>
              <a:rPr lang="zh-CN" altLang="en-US" sz="2000" dirty="0">
                <a:latin typeface="+mn-ea"/>
                <a:ea typeface="+mn-ea"/>
              </a:rPr>
              <a:t>，超前校正一般改善系统中高频段的性能</a:t>
            </a:r>
            <a:r>
              <a:rPr lang="en-US" altLang="zh-CN" sz="2000" dirty="0">
                <a:latin typeface="+mn-ea"/>
                <a:ea typeface="+mn-ea"/>
              </a:rPr>
              <a:t>(</a:t>
            </a:r>
            <a:r>
              <a:rPr lang="zh-CN" altLang="en-US" sz="2000" dirty="0">
                <a:latin typeface="+mn-ea"/>
                <a:ea typeface="+mn-ea"/>
              </a:rPr>
              <a:t>动态性能和抗扰性能</a:t>
            </a:r>
            <a:r>
              <a:rPr lang="en-US" altLang="zh-CN" sz="2000" dirty="0">
                <a:latin typeface="+mn-ea"/>
                <a:ea typeface="+mn-ea"/>
              </a:rPr>
              <a:t>)</a:t>
            </a:r>
          </a:p>
        </p:txBody>
      </p:sp>
      <p:sp>
        <p:nvSpPr>
          <p:cNvPr id="35" name="Rectangle 65"/>
          <p:cNvSpPr>
            <a:spLocks noChangeArrowheads="1"/>
          </p:cNvSpPr>
          <p:nvPr/>
        </p:nvSpPr>
        <p:spPr bwMode="auto">
          <a:xfrm>
            <a:off x="8067674" y="2886075"/>
            <a:ext cx="792162" cy="282575"/>
          </a:xfrm>
          <a:prstGeom prst="rect">
            <a:avLst/>
          </a:prstGeom>
          <a:solidFill>
            <a:schemeClr val="accent1">
              <a:lumMod val="10000"/>
              <a:lumOff val="90000"/>
            </a:schemeClr>
          </a:solidFill>
          <a:ln w="9525">
            <a:no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36" name="对象 1"/>
          <p:cNvGraphicFramePr>
            <a:graphicFrameLocks noChangeAspect="1"/>
          </p:cNvGraphicFramePr>
          <p:nvPr>
            <p:extLst>
              <p:ext uri="{D42A27DB-BD31-4B8C-83A1-F6EECF244321}">
                <p14:modId xmlns:p14="http://schemas.microsoft.com/office/powerpoint/2010/main" val="855860235"/>
              </p:ext>
            </p:extLst>
          </p:nvPr>
        </p:nvGraphicFramePr>
        <p:xfrm>
          <a:off x="6772274" y="2432050"/>
          <a:ext cx="3032125" cy="758825"/>
        </p:xfrm>
        <a:graphic>
          <a:graphicData uri="http://schemas.openxmlformats.org/presentationml/2006/ole">
            <mc:AlternateContent xmlns:mc="http://schemas.openxmlformats.org/markup-compatibility/2006">
              <mc:Choice xmlns:v="urn:schemas-microsoft-com:vml" Requires="v">
                <p:oleObj spid="_x0000_s42017" r:id="rId3" imgW="1575117" imgH="394017" progId="Equation.3">
                  <p:embed/>
                </p:oleObj>
              </mc:Choice>
              <mc:Fallback>
                <p:oleObj r:id="rId3" imgW="1575117" imgH="394017" progId="Equation.3">
                  <p:embed/>
                  <p:pic>
                    <p:nvPicPr>
                      <p:cNvPr id="40962" name="对象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2274" y="2432050"/>
                        <a:ext cx="3032125"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38" name="Text Box 29"/>
          <p:cNvSpPr txBox="1">
            <a:spLocks noChangeArrowheads="1"/>
          </p:cNvSpPr>
          <p:nvPr/>
        </p:nvSpPr>
        <p:spPr bwMode="auto">
          <a:xfrm>
            <a:off x="3316288" y="4587875"/>
            <a:ext cx="5048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Times New Roman" panose="02020603050405020304" pitchFamily="18" charset="0"/>
                <a:cs typeface="Times New Roman" panose="02020603050405020304" pitchFamily="18" charset="0"/>
              </a:rPr>
              <a:t>ω</a:t>
            </a:r>
            <a:r>
              <a:rPr lang="en-US" altLang="zh-CN" sz="1400" baseline="-25000">
                <a:latin typeface="Times New Roman" panose="02020603050405020304" pitchFamily="18" charset="0"/>
                <a:cs typeface="Times New Roman" panose="02020603050405020304" pitchFamily="18" charset="0"/>
              </a:rPr>
              <a:t>1</a:t>
            </a:r>
            <a:endParaRPr lang="el-GR" altLang="zh-CN" sz="1400" baseline="-25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0069281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6.4 </a:t>
            </a:r>
            <a:r>
              <a:rPr lang="zh-CN" altLang="en-US" dirty="0"/>
              <a:t>串联滞后</a:t>
            </a:r>
            <a:r>
              <a:rPr lang="en-US" altLang="zh-CN" dirty="0"/>
              <a:t>-</a:t>
            </a:r>
            <a:r>
              <a:rPr lang="zh-CN" altLang="en-US" dirty="0"/>
              <a:t>超前校正与</a:t>
            </a:r>
            <a:r>
              <a:rPr lang="en-US" altLang="zh-CN" dirty="0"/>
              <a:t>PID</a:t>
            </a:r>
            <a:r>
              <a:rPr lang="zh-CN" altLang="en-US" dirty="0" smtClean="0"/>
              <a:t>控制</a:t>
            </a:r>
            <a:endParaRPr lang="zh-CN" altLang="en-US" dirty="0"/>
          </a:p>
        </p:txBody>
      </p:sp>
      <p:sp>
        <p:nvSpPr>
          <p:cNvPr id="3" name="Text Box 6"/>
          <p:cNvSpPr txBox="1">
            <a:spLocks noChangeArrowheads="1"/>
          </p:cNvSpPr>
          <p:nvPr/>
        </p:nvSpPr>
        <p:spPr bwMode="auto">
          <a:xfrm>
            <a:off x="515938" y="1111089"/>
            <a:ext cx="36560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40000"/>
              </a:lnSpc>
              <a:spcBef>
                <a:spcPct val="50000"/>
              </a:spcBef>
            </a:pPr>
            <a:r>
              <a:rPr lang="zh-CN" altLang="en-US" sz="2000" dirty="0" smtClean="0">
                <a:latin typeface="+mn-ea"/>
                <a:ea typeface="+mn-ea"/>
              </a:rPr>
              <a:t>若</a:t>
            </a:r>
            <a:r>
              <a:rPr lang="el-GR" altLang="zh-CN" sz="2000" b="1" i="1" dirty="0">
                <a:latin typeface="+mj-ea"/>
                <a:ea typeface="+mj-ea"/>
                <a:cs typeface="Times New Roman" panose="02020603050405020304" pitchFamily="18" charset="0"/>
              </a:rPr>
              <a:t>α</a:t>
            </a:r>
            <a:r>
              <a:rPr lang="en-US" altLang="zh-CN" sz="2000" b="1" dirty="0">
                <a:latin typeface="+mj-ea"/>
                <a:ea typeface="+mj-ea"/>
              </a:rPr>
              <a:t> &gt;&gt;1</a:t>
            </a:r>
            <a:r>
              <a:rPr lang="zh-CN" altLang="en-US" sz="2000" b="1" dirty="0">
                <a:latin typeface="+mj-ea"/>
                <a:ea typeface="+mj-ea"/>
              </a:rPr>
              <a:t>，</a:t>
            </a:r>
            <a:r>
              <a:rPr lang="el-GR" altLang="zh-CN" sz="2000" b="1" i="1" dirty="0">
                <a:latin typeface="+mj-ea"/>
                <a:ea typeface="+mj-ea"/>
                <a:cs typeface="Times New Roman" panose="02020603050405020304" pitchFamily="18" charset="0"/>
              </a:rPr>
              <a:t>τ</a:t>
            </a:r>
            <a:r>
              <a:rPr lang="en-US" altLang="zh-CN" sz="2000" b="1" dirty="0">
                <a:latin typeface="+mj-ea"/>
                <a:ea typeface="+mj-ea"/>
                <a:cs typeface="Times New Roman" panose="02020603050405020304" pitchFamily="18" charset="0"/>
              </a:rPr>
              <a:t>&lt;&lt;1</a:t>
            </a:r>
            <a:r>
              <a:rPr lang="zh-CN" altLang="en-US" sz="2000" dirty="0">
                <a:latin typeface="+mn-ea"/>
                <a:ea typeface="+mn-ea"/>
                <a:cs typeface="Times New Roman" panose="02020603050405020304" pitchFamily="18" charset="0"/>
              </a:rPr>
              <a:t>，</a:t>
            </a:r>
            <a:r>
              <a:rPr lang="zh-CN" altLang="en-US" sz="2000" dirty="0">
                <a:latin typeface="+mn-ea"/>
                <a:ea typeface="+mn-ea"/>
              </a:rPr>
              <a:t>则近似有</a:t>
            </a:r>
            <a:endParaRPr lang="zh-CN" altLang="el-GR" sz="2000" dirty="0">
              <a:latin typeface="+mn-ea"/>
              <a:ea typeface="+mn-ea"/>
            </a:endParaRPr>
          </a:p>
        </p:txBody>
      </p:sp>
      <p:graphicFrame>
        <p:nvGraphicFramePr>
          <p:cNvPr id="4" name="Object 7"/>
          <p:cNvGraphicFramePr>
            <a:graphicFrameLocks noChangeAspect="1"/>
          </p:cNvGraphicFramePr>
          <p:nvPr>
            <p:extLst>
              <p:ext uri="{D42A27DB-BD31-4B8C-83A1-F6EECF244321}">
                <p14:modId xmlns:p14="http://schemas.microsoft.com/office/powerpoint/2010/main" val="3383875162"/>
              </p:ext>
            </p:extLst>
          </p:nvPr>
        </p:nvGraphicFramePr>
        <p:xfrm>
          <a:off x="2366962" y="1824832"/>
          <a:ext cx="7488237" cy="684212"/>
        </p:xfrm>
        <a:graphic>
          <a:graphicData uri="http://schemas.openxmlformats.org/presentationml/2006/ole">
            <mc:AlternateContent xmlns:mc="http://schemas.openxmlformats.org/markup-compatibility/2006">
              <mc:Choice xmlns:v="urn:schemas-microsoft-com:vml" Requires="v">
                <p:oleObj spid="_x0000_s43103" r:id="rId3" imgW="4585017" imgH="419417" progId="Equation.3">
                  <p:embed/>
                </p:oleObj>
              </mc:Choice>
              <mc:Fallback>
                <p:oleObj r:id="rId3" imgW="4585017" imgH="419417" progId="Equation.3">
                  <p:embed/>
                  <p:pic>
                    <p:nvPicPr>
                      <p:cNvPr id="41986"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6962" y="1824832"/>
                        <a:ext cx="7488237" cy="684212"/>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 name="Object 11"/>
          <p:cNvGraphicFramePr>
            <a:graphicFrameLocks noChangeAspect="1"/>
          </p:cNvGraphicFramePr>
          <p:nvPr>
            <p:extLst>
              <p:ext uri="{D42A27DB-BD31-4B8C-83A1-F6EECF244321}">
                <p14:modId xmlns:p14="http://schemas.microsoft.com/office/powerpoint/2010/main" val="1863074646"/>
              </p:ext>
            </p:extLst>
          </p:nvPr>
        </p:nvGraphicFramePr>
        <p:xfrm>
          <a:off x="3944937" y="3398045"/>
          <a:ext cx="4332288" cy="750888"/>
        </p:xfrm>
        <a:graphic>
          <a:graphicData uri="http://schemas.openxmlformats.org/presentationml/2006/ole">
            <mc:AlternateContent xmlns:mc="http://schemas.openxmlformats.org/markup-compatibility/2006">
              <mc:Choice xmlns:v="urn:schemas-microsoft-com:vml" Requires="v">
                <p:oleObj spid="_x0000_s43104" r:id="rId5" imgW="2273617" imgH="394017" progId="Equation.3">
                  <p:embed/>
                </p:oleObj>
              </mc:Choice>
              <mc:Fallback>
                <p:oleObj r:id="rId5" imgW="2273617" imgH="394017" progId="Equation.3">
                  <p:embed/>
                  <p:pic>
                    <p:nvPicPr>
                      <p:cNvPr id="302091"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44937" y="3398045"/>
                        <a:ext cx="4332288"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 name="Object 12"/>
          <p:cNvGraphicFramePr>
            <a:graphicFrameLocks noChangeAspect="1"/>
          </p:cNvGraphicFramePr>
          <p:nvPr>
            <p:extLst>
              <p:ext uri="{D42A27DB-BD31-4B8C-83A1-F6EECF244321}">
                <p14:modId xmlns:p14="http://schemas.microsoft.com/office/powerpoint/2010/main" val="3711182868"/>
              </p:ext>
            </p:extLst>
          </p:nvPr>
        </p:nvGraphicFramePr>
        <p:xfrm>
          <a:off x="6098380" y="2604692"/>
          <a:ext cx="3709988" cy="688975"/>
        </p:xfrm>
        <a:graphic>
          <a:graphicData uri="http://schemas.openxmlformats.org/presentationml/2006/ole">
            <mc:AlternateContent xmlns:mc="http://schemas.openxmlformats.org/markup-compatibility/2006">
              <mc:Choice xmlns:v="urn:schemas-microsoft-com:vml" Requires="v">
                <p:oleObj spid="_x0000_s43105" r:id="rId7" imgW="2667317" imgH="495617" progId="Equation.3">
                  <p:embed/>
                </p:oleObj>
              </mc:Choice>
              <mc:Fallback>
                <p:oleObj r:id="rId7" imgW="2667317" imgH="495617" progId="Equation.3">
                  <p:embed/>
                  <p:pic>
                    <p:nvPicPr>
                      <p:cNvPr id="41988"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98380" y="2604692"/>
                        <a:ext cx="3709988"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 name="图示 8"/>
          <p:cNvGraphicFramePr/>
          <p:nvPr>
            <p:extLst>
              <p:ext uri="{D42A27DB-BD31-4B8C-83A1-F6EECF244321}">
                <p14:modId xmlns:p14="http://schemas.microsoft.com/office/powerpoint/2010/main" val="1016678763"/>
              </p:ext>
            </p:extLst>
          </p:nvPr>
        </p:nvGraphicFramePr>
        <p:xfrm>
          <a:off x="698500" y="4357689"/>
          <a:ext cx="10825163" cy="2132012"/>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8" name="Text Box 14"/>
          <p:cNvSpPr txBox="1">
            <a:spLocks noChangeArrowheads="1"/>
          </p:cNvSpPr>
          <p:nvPr/>
        </p:nvSpPr>
        <p:spPr bwMode="auto">
          <a:xfrm>
            <a:off x="698500" y="3568700"/>
            <a:ext cx="25209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拉氏反变换有：</a:t>
            </a:r>
          </a:p>
        </p:txBody>
      </p:sp>
    </p:spTree>
    <p:extLst>
      <p:ext uri="{BB962C8B-B14F-4D97-AF65-F5344CB8AC3E}">
        <p14:creationId xmlns:p14="http://schemas.microsoft.com/office/powerpoint/2010/main" val="393169806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20750" y="3184921"/>
            <a:ext cx="10401300" cy="2303463"/>
          </a:xfrm>
          <a:prstGeom prst="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Tx/>
              <a:buNone/>
              <a:defRPr/>
            </a:pPr>
            <a:endParaRPr lang="zh-CN" altLang="en-US">
              <a:latin typeface="+mn-ea"/>
            </a:endParaRPr>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sp>
        <p:nvSpPr>
          <p:cNvPr id="3" name="Text Box 7"/>
          <p:cNvSpPr txBox="1">
            <a:spLocks noChangeArrowheads="1"/>
          </p:cNvSpPr>
          <p:nvPr/>
        </p:nvSpPr>
        <p:spPr bwMode="auto">
          <a:xfrm>
            <a:off x="515938" y="1092201"/>
            <a:ext cx="76327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en-US" altLang="zh-CN" sz="2000" b="1" dirty="0">
                <a:latin typeface="+mj-ea"/>
                <a:ea typeface="+mj-ea"/>
              </a:rPr>
              <a:t>PID</a:t>
            </a:r>
            <a:r>
              <a:rPr lang="zh-CN" altLang="en-US" sz="2000" dirty="0">
                <a:latin typeface="+mn-ea"/>
                <a:ea typeface="+mn-ea"/>
              </a:rPr>
              <a:t>控制器的典型形式为（</a:t>
            </a:r>
            <a:r>
              <a:rPr lang="en-US" altLang="zh-CN" sz="2000" b="1" dirty="0">
                <a:latin typeface="+mj-ea"/>
                <a:ea typeface="+mj-ea"/>
              </a:rPr>
              <a:t>r(t)</a:t>
            </a:r>
            <a:r>
              <a:rPr lang="zh-CN" altLang="en-US" sz="2000" dirty="0">
                <a:latin typeface="+mn-ea"/>
                <a:ea typeface="+mn-ea"/>
              </a:rPr>
              <a:t>、</a:t>
            </a:r>
            <a:r>
              <a:rPr lang="en-US" altLang="zh-CN" sz="2000" b="1" dirty="0">
                <a:latin typeface="+mj-ea"/>
                <a:ea typeface="+mj-ea"/>
              </a:rPr>
              <a:t>c(t)</a:t>
            </a:r>
            <a:r>
              <a:rPr lang="zh-CN" altLang="en-US" sz="2000" dirty="0">
                <a:latin typeface="+mn-ea"/>
                <a:ea typeface="+mn-ea"/>
              </a:rPr>
              <a:t>分别是控制器的输入、输出）</a:t>
            </a:r>
          </a:p>
        </p:txBody>
      </p:sp>
      <p:graphicFrame>
        <p:nvGraphicFramePr>
          <p:cNvPr id="4" name="Object 8"/>
          <p:cNvGraphicFramePr>
            <a:graphicFrameLocks noChangeAspect="1"/>
          </p:cNvGraphicFramePr>
          <p:nvPr>
            <p:extLst>
              <p:ext uri="{D42A27DB-BD31-4B8C-83A1-F6EECF244321}">
                <p14:modId xmlns:p14="http://schemas.microsoft.com/office/powerpoint/2010/main" val="1496258025"/>
              </p:ext>
            </p:extLst>
          </p:nvPr>
        </p:nvGraphicFramePr>
        <p:xfrm>
          <a:off x="4120356" y="1677194"/>
          <a:ext cx="3960812" cy="685800"/>
        </p:xfrm>
        <a:graphic>
          <a:graphicData uri="http://schemas.openxmlformats.org/presentationml/2006/ole">
            <mc:AlternateContent xmlns:mc="http://schemas.openxmlformats.org/markup-compatibility/2006">
              <mc:Choice xmlns:v="urn:schemas-microsoft-com:vml" Requires="v">
                <p:oleObj spid="_x0000_s44162" r:id="rId3" imgW="2273617" imgH="394017" progId="Equation.3">
                  <p:embed/>
                </p:oleObj>
              </mc:Choice>
              <mc:Fallback>
                <p:oleObj r:id="rId3" imgW="2273617" imgH="394017" progId="Equation.3">
                  <p:embed/>
                  <p:pic>
                    <p:nvPicPr>
                      <p:cNvPr id="4301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20356" y="1677194"/>
                        <a:ext cx="3960812" cy="685800"/>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10"/>
          <p:cNvSpPr txBox="1">
            <a:spLocks noChangeArrowheads="1"/>
          </p:cNvSpPr>
          <p:nvPr/>
        </p:nvSpPr>
        <p:spPr bwMode="auto">
          <a:xfrm>
            <a:off x="1065213" y="2607866"/>
            <a:ext cx="10687050"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en-US" altLang="zh-CN" sz="2000" b="1" dirty="0">
                <a:latin typeface="+mj-ea"/>
                <a:ea typeface="+mj-ea"/>
              </a:rPr>
              <a:t>K</a:t>
            </a:r>
            <a:r>
              <a:rPr lang="en-US" altLang="zh-CN" sz="2000" b="1" baseline="-25000" dirty="0">
                <a:latin typeface="+mj-ea"/>
                <a:ea typeface="+mj-ea"/>
              </a:rPr>
              <a:t>P</a:t>
            </a:r>
            <a:r>
              <a:rPr lang="en-US" altLang="zh-CN" sz="2000" dirty="0">
                <a:latin typeface="+mn-ea"/>
                <a:ea typeface="+mn-ea"/>
              </a:rPr>
              <a:t>——</a:t>
            </a:r>
            <a:r>
              <a:rPr lang="zh-CN" altLang="en-US" sz="2000" dirty="0">
                <a:latin typeface="+mn-ea"/>
                <a:ea typeface="+mn-ea"/>
              </a:rPr>
              <a:t>比例增益；</a:t>
            </a:r>
            <a:r>
              <a:rPr lang="en-US" altLang="zh-CN" sz="2000" b="1" dirty="0">
                <a:latin typeface="+mj-ea"/>
                <a:ea typeface="+mj-ea"/>
              </a:rPr>
              <a:t>K</a:t>
            </a:r>
            <a:r>
              <a:rPr lang="en-US" altLang="zh-CN" sz="2000" b="1" baseline="-25000" dirty="0">
                <a:latin typeface="+mj-ea"/>
                <a:ea typeface="+mj-ea"/>
              </a:rPr>
              <a:t>I</a:t>
            </a:r>
            <a:r>
              <a:rPr lang="en-US" altLang="zh-CN" sz="2000" dirty="0">
                <a:latin typeface="+mn-ea"/>
                <a:ea typeface="+mn-ea"/>
              </a:rPr>
              <a:t>——</a:t>
            </a:r>
            <a:r>
              <a:rPr lang="zh-CN" altLang="en-US" sz="2000" dirty="0">
                <a:latin typeface="+mn-ea"/>
                <a:ea typeface="+mn-ea"/>
              </a:rPr>
              <a:t>积分增益；</a:t>
            </a:r>
            <a:r>
              <a:rPr lang="en-US" altLang="zh-CN" sz="2000" b="1" dirty="0">
                <a:latin typeface="+mj-ea"/>
                <a:ea typeface="+mj-ea"/>
              </a:rPr>
              <a:t>K</a:t>
            </a:r>
            <a:r>
              <a:rPr lang="en-US" altLang="zh-CN" sz="2000" b="1" baseline="-25000" dirty="0">
                <a:latin typeface="+mj-ea"/>
                <a:ea typeface="+mj-ea"/>
              </a:rPr>
              <a:t>D</a:t>
            </a:r>
            <a:r>
              <a:rPr lang="en-US" altLang="zh-CN" sz="2000" dirty="0">
                <a:latin typeface="+mn-ea"/>
                <a:ea typeface="+mn-ea"/>
              </a:rPr>
              <a:t>——</a:t>
            </a:r>
            <a:r>
              <a:rPr lang="zh-CN" altLang="en-US" sz="2000" dirty="0">
                <a:latin typeface="+mn-ea"/>
                <a:ea typeface="+mn-ea"/>
              </a:rPr>
              <a:t>微分增益</a:t>
            </a:r>
          </a:p>
          <a:p>
            <a:pPr eaLnBrk="1" hangingPunct="1">
              <a:lnSpc>
                <a:spcPct val="130000"/>
              </a:lnSpc>
              <a:spcBef>
                <a:spcPct val="50000"/>
              </a:spcBef>
            </a:pPr>
            <a:r>
              <a:rPr lang="zh-CN" altLang="en-US" sz="2000" dirty="0">
                <a:latin typeface="+mn-ea"/>
                <a:ea typeface="+mn-ea"/>
              </a:rPr>
              <a:t>一般地，应用</a:t>
            </a:r>
            <a:r>
              <a:rPr lang="en-US" altLang="zh-CN" sz="2000" b="1" dirty="0">
                <a:latin typeface="+mj-ea"/>
                <a:ea typeface="+mj-ea"/>
              </a:rPr>
              <a:t>PID</a:t>
            </a:r>
            <a:r>
              <a:rPr lang="zh-CN" altLang="en-US" sz="2000" dirty="0">
                <a:latin typeface="+mn-ea"/>
                <a:ea typeface="+mn-ea"/>
              </a:rPr>
              <a:t>控制器的典型形式有：</a:t>
            </a:r>
          </a:p>
        </p:txBody>
      </p:sp>
      <p:graphicFrame>
        <p:nvGraphicFramePr>
          <p:cNvPr id="6" name="Object 11"/>
          <p:cNvGraphicFramePr>
            <a:graphicFrameLocks noChangeAspect="1"/>
          </p:cNvGraphicFramePr>
          <p:nvPr>
            <p:extLst>
              <p:ext uri="{D42A27DB-BD31-4B8C-83A1-F6EECF244321}">
                <p14:modId xmlns:p14="http://schemas.microsoft.com/office/powerpoint/2010/main" val="3346769416"/>
              </p:ext>
            </p:extLst>
          </p:nvPr>
        </p:nvGraphicFramePr>
        <p:xfrm>
          <a:off x="5391150" y="4336653"/>
          <a:ext cx="2447925" cy="430213"/>
        </p:xfrm>
        <a:graphic>
          <a:graphicData uri="http://schemas.openxmlformats.org/presentationml/2006/ole">
            <mc:AlternateContent xmlns:mc="http://schemas.openxmlformats.org/markup-compatibility/2006">
              <mc:Choice xmlns:v="urn:schemas-microsoft-com:vml" Requires="v">
                <p:oleObj spid="_x0000_s44163" r:id="rId5" imgW="1587817" imgH="279717" progId="Equation.3">
                  <p:embed/>
                </p:oleObj>
              </mc:Choice>
              <mc:Fallback>
                <p:oleObj r:id="rId5" imgW="1587817" imgH="279717" progId="Equation.3">
                  <p:embed/>
                  <p:pic>
                    <p:nvPicPr>
                      <p:cNvPr id="43011"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91150" y="4336653"/>
                        <a:ext cx="244792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 name="Object 12"/>
          <p:cNvGraphicFramePr>
            <a:graphicFrameLocks noChangeAspect="1"/>
          </p:cNvGraphicFramePr>
          <p:nvPr>
            <p:extLst>
              <p:ext uri="{D42A27DB-BD31-4B8C-83A1-F6EECF244321}">
                <p14:modId xmlns:p14="http://schemas.microsoft.com/office/powerpoint/2010/main" val="2606426691"/>
              </p:ext>
            </p:extLst>
          </p:nvPr>
        </p:nvGraphicFramePr>
        <p:xfrm>
          <a:off x="5391150" y="3688953"/>
          <a:ext cx="2216150" cy="577850"/>
        </p:xfrm>
        <a:graphic>
          <a:graphicData uri="http://schemas.openxmlformats.org/presentationml/2006/ole">
            <mc:AlternateContent xmlns:mc="http://schemas.openxmlformats.org/markup-compatibility/2006">
              <mc:Choice xmlns:v="urn:schemas-microsoft-com:vml" Requires="v">
                <p:oleObj spid="_x0000_s44164" r:id="rId7" imgW="1511617" imgH="394017" progId="Equation.3">
                  <p:embed/>
                </p:oleObj>
              </mc:Choice>
              <mc:Fallback>
                <p:oleObj r:id="rId7" imgW="1511617" imgH="394017" progId="Equation.3">
                  <p:embed/>
                  <p:pic>
                    <p:nvPicPr>
                      <p:cNvPr id="43012"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91150" y="3688953"/>
                        <a:ext cx="221615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 name="Object 13"/>
          <p:cNvGraphicFramePr>
            <a:graphicFrameLocks noChangeAspect="1"/>
          </p:cNvGraphicFramePr>
          <p:nvPr>
            <p:extLst>
              <p:ext uri="{D42A27DB-BD31-4B8C-83A1-F6EECF244321}">
                <p14:modId xmlns:p14="http://schemas.microsoft.com/office/powerpoint/2010/main" val="1459740001"/>
              </p:ext>
            </p:extLst>
          </p:nvPr>
        </p:nvGraphicFramePr>
        <p:xfrm>
          <a:off x="5391150" y="4839891"/>
          <a:ext cx="3455988" cy="598487"/>
        </p:xfrm>
        <a:graphic>
          <a:graphicData uri="http://schemas.openxmlformats.org/presentationml/2006/ole">
            <mc:AlternateContent xmlns:mc="http://schemas.openxmlformats.org/markup-compatibility/2006">
              <mc:Choice xmlns:v="urn:schemas-microsoft-com:vml" Requires="v">
                <p:oleObj spid="_x0000_s44165" r:id="rId9" imgW="2273617" imgH="394017" progId="Equation.3">
                  <p:embed/>
                </p:oleObj>
              </mc:Choice>
              <mc:Fallback>
                <p:oleObj r:id="rId9" imgW="2273617" imgH="394017" progId="Equation.3">
                  <p:embed/>
                  <p:pic>
                    <p:nvPicPr>
                      <p:cNvPr id="43013"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1150" y="4839891"/>
                        <a:ext cx="3455988" cy="59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Text Box 14"/>
          <p:cNvSpPr txBox="1">
            <a:spLocks noChangeArrowheads="1"/>
          </p:cNvSpPr>
          <p:nvPr/>
        </p:nvSpPr>
        <p:spPr bwMode="auto">
          <a:xfrm>
            <a:off x="1574800" y="3733403"/>
            <a:ext cx="309562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rPr>
              <a:t>比例</a:t>
            </a:r>
            <a:r>
              <a:rPr lang="en-US" altLang="zh-CN" sz="2000" dirty="0">
                <a:latin typeface="+mn-ea"/>
                <a:ea typeface="+mn-ea"/>
              </a:rPr>
              <a:t>-</a:t>
            </a:r>
            <a:r>
              <a:rPr lang="zh-CN" altLang="en-US" sz="2000" dirty="0">
                <a:latin typeface="+mn-ea"/>
                <a:ea typeface="+mn-ea"/>
              </a:rPr>
              <a:t>微分</a:t>
            </a:r>
            <a:r>
              <a:rPr lang="zh-CN" altLang="en-US" sz="2000" b="1" dirty="0">
                <a:latin typeface="+mj-ea"/>
                <a:ea typeface="+mj-ea"/>
              </a:rPr>
              <a:t>（</a:t>
            </a:r>
            <a:r>
              <a:rPr lang="en-US" altLang="zh-CN" sz="2000" b="1" dirty="0">
                <a:latin typeface="+mj-ea"/>
                <a:ea typeface="+mj-ea"/>
              </a:rPr>
              <a:t>PD</a:t>
            </a:r>
            <a:r>
              <a:rPr lang="zh-CN" altLang="en-US" sz="2000" b="1" dirty="0">
                <a:latin typeface="+mj-ea"/>
                <a:ea typeface="+mj-ea"/>
              </a:rPr>
              <a:t>）</a:t>
            </a:r>
            <a:r>
              <a:rPr lang="zh-CN" altLang="en-US" sz="2000" dirty="0">
                <a:latin typeface="+mn-ea"/>
                <a:ea typeface="+mn-ea"/>
              </a:rPr>
              <a:t>控制器：</a:t>
            </a:r>
          </a:p>
        </p:txBody>
      </p:sp>
      <p:sp>
        <p:nvSpPr>
          <p:cNvPr id="10" name="Text Box 15"/>
          <p:cNvSpPr txBox="1">
            <a:spLocks noChangeArrowheads="1"/>
          </p:cNvSpPr>
          <p:nvPr/>
        </p:nvSpPr>
        <p:spPr bwMode="auto">
          <a:xfrm>
            <a:off x="1574800" y="4307284"/>
            <a:ext cx="309562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rPr>
              <a:t>比例</a:t>
            </a:r>
            <a:r>
              <a:rPr lang="en-US" altLang="zh-CN" sz="2000" dirty="0">
                <a:latin typeface="+mn-ea"/>
                <a:ea typeface="+mn-ea"/>
              </a:rPr>
              <a:t>-</a:t>
            </a:r>
            <a:r>
              <a:rPr lang="zh-CN" altLang="en-US" sz="2000" dirty="0">
                <a:latin typeface="+mn-ea"/>
                <a:ea typeface="+mn-ea"/>
              </a:rPr>
              <a:t>积分</a:t>
            </a:r>
            <a:r>
              <a:rPr lang="zh-CN" altLang="en-US" sz="2000" b="1" dirty="0">
                <a:latin typeface="+mj-ea"/>
                <a:ea typeface="+mj-ea"/>
              </a:rPr>
              <a:t>（</a:t>
            </a:r>
            <a:r>
              <a:rPr lang="en-US" altLang="zh-CN" sz="2000" b="1" dirty="0">
                <a:latin typeface="+mj-ea"/>
                <a:ea typeface="+mj-ea"/>
              </a:rPr>
              <a:t>PI</a:t>
            </a:r>
            <a:r>
              <a:rPr lang="zh-CN" altLang="en-US" sz="2000" b="1" dirty="0">
                <a:latin typeface="+mj-ea"/>
                <a:ea typeface="+mj-ea"/>
              </a:rPr>
              <a:t>）</a:t>
            </a:r>
            <a:r>
              <a:rPr lang="zh-CN" altLang="en-US" sz="2000" dirty="0">
                <a:latin typeface="+mn-ea"/>
                <a:ea typeface="+mn-ea"/>
              </a:rPr>
              <a:t>控制器：</a:t>
            </a:r>
          </a:p>
        </p:txBody>
      </p:sp>
      <p:sp>
        <p:nvSpPr>
          <p:cNvPr id="11" name="Text Box 16"/>
          <p:cNvSpPr txBox="1">
            <a:spLocks noChangeArrowheads="1"/>
          </p:cNvSpPr>
          <p:nvPr/>
        </p:nvSpPr>
        <p:spPr bwMode="auto">
          <a:xfrm>
            <a:off x="1574800" y="4891141"/>
            <a:ext cx="381635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rPr>
              <a:t>比例</a:t>
            </a:r>
            <a:r>
              <a:rPr lang="en-US" altLang="zh-CN" sz="2000" dirty="0">
                <a:latin typeface="+mn-ea"/>
                <a:ea typeface="+mn-ea"/>
              </a:rPr>
              <a:t>-</a:t>
            </a:r>
            <a:r>
              <a:rPr lang="zh-CN" altLang="en-US" sz="2000" dirty="0">
                <a:latin typeface="+mn-ea"/>
                <a:ea typeface="+mn-ea"/>
              </a:rPr>
              <a:t>积分</a:t>
            </a:r>
            <a:r>
              <a:rPr lang="en-US" altLang="zh-CN" sz="2000" dirty="0">
                <a:latin typeface="+mn-ea"/>
                <a:ea typeface="+mn-ea"/>
              </a:rPr>
              <a:t>-</a:t>
            </a:r>
            <a:r>
              <a:rPr lang="zh-CN" altLang="en-US" sz="2000" dirty="0">
                <a:latin typeface="+mn-ea"/>
                <a:ea typeface="+mn-ea"/>
              </a:rPr>
              <a:t>微分</a:t>
            </a:r>
            <a:r>
              <a:rPr lang="zh-CN" altLang="en-US" sz="2000" b="1" dirty="0">
                <a:latin typeface="+mj-ea"/>
                <a:ea typeface="+mj-ea"/>
              </a:rPr>
              <a:t>（</a:t>
            </a:r>
            <a:r>
              <a:rPr lang="en-US" altLang="zh-CN" sz="2000" b="1" dirty="0">
                <a:latin typeface="+mj-ea"/>
                <a:ea typeface="+mj-ea"/>
              </a:rPr>
              <a:t>PID</a:t>
            </a:r>
            <a:r>
              <a:rPr lang="zh-CN" altLang="en-US" sz="2000" b="1" dirty="0">
                <a:latin typeface="+mj-ea"/>
                <a:ea typeface="+mj-ea"/>
              </a:rPr>
              <a:t>）</a:t>
            </a:r>
            <a:r>
              <a:rPr lang="zh-CN" altLang="en-US" sz="2000" dirty="0">
                <a:latin typeface="+mn-ea"/>
                <a:ea typeface="+mn-ea"/>
              </a:rPr>
              <a:t>控制器：</a:t>
            </a:r>
          </a:p>
        </p:txBody>
      </p:sp>
      <p:sp>
        <p:nvSpPr>
          <p:cNvPr id="12" name="Text Box 17"/>
          <p:cNvSpPr txBox="1">
            <a:spLocks noChangeArrowheads="1"/>
          </p:cNvSpPr>
          <p:nvPr/>
        </p:nvSpPr>
        <p:spPr bwMode="auto">
          <a:xfrm>
            <a:off x="515939" y="5973115"/>
            <a:ext cx="11160124" cy="461758"/>
          </a:xfrm>
          <a:prstGeom prst="roundRect">
            <a:avLst/>
          </a:prstGeom>
          <a:solidFill>
            <a:schemeClr val="accent1">
              <a:lumMod val="10000"/>
              <a:lumOff val="90000"/>
            </a:schemeClr>
          </a:solidFill>
          <a:ln w="9525">
            <a:noFill/>
            <a:miter lim="800000"/>
            <a:headEnd/>
            <a:tailE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520700" eaLnBrk="1" hangingPunct="1">
              <a:lnSpc>
                <a:spcPct val="130000"/>
              </a:lnSpc>
              <a:spcBef>
                <a:spcPct val="50000"/>
              </a:spcBef>
              <a:buFontTx/>
              <a:buNone/>
            </a:pPr>
            <a:r>
              <a:rPr lang="en-US" altLang="zh-CN" b="1" dirty="0" smtClean="0">
                <a:latin typeface="+mj-ea"/>
                <a:ea typeface="+mj-ea"/>
              </a:rPr>
              <a:t>PID</a:t>
            </a:r>
            <a:r>
              <a:rPr lang="zh-CN" altLang="en-US" dirty="0">
                <a:latin typeface="+mn-ea"/>
                <a:ea typeface="+mn-ea"/>
              </a:rPr>
              <a:t>控制（比例</a:t>
            </a:r>
            <a:r>
              <a:rPr lang="en-US" altLang="zh-CN" dirty="0">
                <a:latin typeface="+mn-ea"/>
                <a:ea typeface="+mn-ea"/>
              </a:rPr>
              <a:t>-</a:t>
            </a:r>
            <a:r>
              <a:rPr lang="zh-CN" altLang="en-US" dirty="0">
                <a:latin typeface="+mn-ea"/>
                <a:ea typeface="+mn-ea"/>
              </a:rPr>
              <a:t>积分</a:t>
            </a:r>
            <a:r>
              <a:rPr lang="en-US" altLang="zh-CN" dirty="0">
                <a:latin typeface="+mn-ea"/>
                <a:ea typeface="+mn-ea"/>
              </a:rPr>
              <a:t>-</a:t>
            </a:r>
            <a:r>
              <a:rPr lang="zh-CN" altLang="en-US" dirty="0">
                <a:latin typeface="+mn-ea"/>
                <a:ea typeface="+mn-ea"/>
              </a:rPr>
              <a:t>微分控制）由于具有参数调节方便等优点，是目前应用最为广泛的控制方法。</a:t>
            </a:r>
          </a:p>
        </p:txBody>
      </p:sp>
      <p:grpSp>
        <p:nvGrpSpPr>
          <p:cNvPr id="14" name="组合 1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90747EF9-12D7-49DC-8547-400984DDD558}"/>
              </a:ext>
            </a:extLst>
          </p:cNvPr>
          <p:cNvGrpSpPr>
            <a:grpSpLocks noChangeAspect="1"/>
          </p:cNvGrpSpPr>
          <p:nvPr/>
        </p:nvGrpSpPr>
        <p:grpSpPr>
          <a:xfrm>
            <a:off x="9456426" y="4521200"/>
            <a:ext cx="1365017" cy="1270879"/>
            <a:chOff x="3686175" y="1433129"/>
            <a:chExt cx="4822826" cy="4490218"/>
          </a:xfrm>
        </p:grpSpPr>
        <p:sp>
          <p:nvSpPr>
            <p:cNvPr id="15" name="îṥľíḑe">
              <a:extLst>
                <a:ext uri="{FF2B5EF4-FFF2-40B4-BE49-F238E27FC236}">
                  <a16:creationId xmlns:a16="http://schemas.microsoft.com/office/drawing/2014/main" id="{E066C31E-5F23-4C8A-B0D2-A31EE33EDCF5}"/>
                </a:ext>
              </a:extLst>
            </p:cNvPr>
            <p:cNvSpPr/>
            <p:nvPr/>
          </p:nvSpPr>
          <p:spPr bwMode="auto">
            <a:xfrm>
              <a:off x="3686175" y="2151262"/>
              <a:ext cx="4822826" cy="893076"/>
            </a:xfrm>
            <a:custGeom>
              <a:avLst/>
              <a:gdLst>
                <a:gd name="T0" fmla="*/ 1375 w 2897"/>
                <a:gd name="T1" fmla="*/ 509 h 537"/>
                <a:gd name="T2" fmla="*/ 1284 w 2897"/>
                <a:gd name="T3" fmla="*/ 418 h 537"/>
                <a:gd name="T4" fmla="*/ 35 w 2897"/>
                <a:gd name="T5" fmla="*/ 61 h 537"/>
                <a:gd name="T6" fmla="*/ 1313 w 2897"/>
                <a:gd name="T7" fmla="*/ 379 h 537"/>
                <a:gd name="T8" fmla="*/ 1303 w 2897"/>
                <a:gd name="T9" fmla="*/ 365 h 537"/>
                <a:gd name="T10" fmla="*/ 1356 w 2897"/>
                <a:gd name="T11" fmla="*/ 474 h 537"/>
                <a:gd name="T12" fmla="*/ 1430 w 2897"/>
                <a:gd name="T13" fmla="*/ 484 h 537"/>
                <a:gd name="T14" fmla="*/ 1503 w 2897"/>
                <a:gd name="T15" fmla="*/ 484 h 537"/>
                <a:gd name="T16" fmla="*/ 1579 w 2897"/>
                <a:gd name="T17" fmla="*/ 430 h 537"/>
                <a:gd name="T18" fmla="*/ 1579 w 2897"/>
                <a:gd name="T19" fmla="*/ 365 h 537"/>
                <a:gd name="T20" fmla="*/ 2846 w 2897"/>
                <a:gd name="T21" fmla="*/ 32 h 537"/>
                <a:gd name="T22" fmla="*/ 1622 w 2897"/>
                <a:gd name="T23" fmla="*/ 404 h 537"/>
                <a:gd name="T24" fmla="*/ 1585 w 2897"/>
                <a:gd name="T25" fmla="*/ 482 h 537"/>
                <a:gd name="T26" fmla="*/ 1448 w 2897"/>
                <a:gd name="T27" fmla="*/ 509 h 537"/>
                <a:gd name="T28" fmla="*/ 1448 w 2897"/>
                <a:gd name="T29" fmla="*/ 537 h 537"/>
                <a:gd name="T30" fmla="*/ 1605 w 2897"/>
                <a:gd name="T31" fmla="*/ 502 h 537"/>
                <a:gd name="T32" fmla="*/ 1626 w 2897"/>
                <a:gd name="T33" fmla="*/ 418 h 537"/>
                <a:gd name="T34" fmla="*/ 2886 w 2897"/>
                <a:gd name="T35" fmla="*/ 83 h 537"/>
                <a:gd name="T36" fmla="*/ 2894 w 2897"/>
                <a:gd name="T37" fmla="*/ 63 h 537"/>
                <a:gd name="T38" fmla="*/ 2849 w 2897"/>
                <a:gd name="T39" fmla="*/ 2 h 537"/>
                <a:gd name="T40" fmla="*/ 1565 w 2897"/>
                <a:gd name="T41" fmla="*/ 365 h 537"/>
                <a:gd name="T42" fmla="*/ 1526 w 2897"/>
                <a:gd name="T43" fmla="*/ 450 h 537"/>
                <a:gd name="T44" fmla="*/ 1466 w 2897"/>
                <a:gd name="T45" fmla="*/ 456 h 537"/>
                <a:gd name="T46" fmla="*/ 1393 w 2897"/>
                <a:gd name="T47" fmla="*/ 456 h 537"/>
                <a:gd name="T48" fmla="*/ 1343 w 2897"/>
                <a:gd name="T49" fmla="*/ 418 h 537"/>
                <a:gd name="T50" fmla="*/ 1321 w 2897"/>
                <a:gd name="T51" fmla="*/ 352 h 537"/>
                <a:gd name="T52" fmla="*/ 31 w 2897"/>
                <a:gd name="T53" fmla="*/ 9 h 537"/>
                <a:gd name="T54" fmla="*/ 1 w 2897"/>
                <a:gd name="T55" fmla="*/ 75 h 537"/>
                <a:gd name="T56" fmla="*/ 1266 w 2897"/>
                <a:gd name="T57" fmla="*/ 431 h 537"/>
                <a:gd name="T58" fmla="*/ 1256 w 2897"/>
                <a:gd name="T59" fmla="*/ 418 h 537"/>
                <a:gd name="T60" fmla="*/ 1375 w 2897"/>
                <a:gd name="T61" fmla="*/ 537 h 537"/>
                <a:gd name="T62" fmla="*/ 1462 w 2897"/>
                <a:gd name="T63" fmla="*/ 523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97" h="537">
                  <a:moveTo>
                    <a:pt x="1448" y="509"/>
                  </a:moveTo>
                  <a:cubicBezTo>
                    <a:pt x="1375" y="509"/>
                    <a:pt x="1375" y="509"/>
                    <a:pt x="1375" y="509"/>
                  </a:cubicBezTo>
                  <a:cubicBezTo>
                    <a:pt x="1350" y="509"/>
                    <a:pt x="1327" y="499"/>
                    <a:pt x="1311" y="482"/>
                  </a:cubicBezTo>
                  <a:cubicBezTo>
                    <a:pt x="1294" y="466"/>
                    <a:pt x="1284" y="443"/>
                    <a:pt x="1284" y="418"/>
                  </a:cubicBezTo>
                  <a:cubicBezTo>
                    <a:pt x="1284" y="411"/>
                    <a:pt x="1280" y="406"/>
                    <a:pt x="1274" y="404"/>
                  </a:cubicBezTo>
                  <a:cubicBezTo>
                    <a:pt x="35" y="61"/>
                    <a:pt x="35" y="61"/>
                    <a:pt x="35" y="61"/>
                  </a:cubicBezTo>
                  <a:cubicBezTo>
                    <a:pt x="50" y="32"/>
                    <a:pt x="50" y="32"/>
                    <a:pt x="50" y="32"/>
                  </a:cubicBezTo>
                  <a:cubicBezTo>
                    <a:pt x="1313" y="379"/>
                    <a:pt x="1313" y="379"/>
                    <a:pt x="1313" y="379"/>
                  </a:cubicBezTo>
                  <a:cubicBezTo>
                    <a:pt x="1317" y="365"/>
                    <a:pt x="1317" y="365"/>
                    <a:pt x="1317" y="365"/>
                  </a:cubicBezTo>
                  <a:cubicBezTo>
                    <a:pt x="1303" y="365"/>
                    <a:pt x="1303" y="365"/>
                    <a:pt x="1303" y="365"/>
                  </a:cubicBezTo>
                  <a:cubicBezTo>
                    <a:pt x="1303" y="397"/>
                    <a:pt x="1312" y="426"/>
                    <a:pt x="1328" y="448"/>
                  </a:cubicBezTo>
                  <a:cubicBezTo>
                    <a:pt x="1336" y="459"/>
                    <a:pt x="1345" y="468"/>
                    <a:pt x="1356" y="474"/>
                  </a:cubicBezTo>
                  <a:cubicBezTo>
                    <a:pt x="1367" y="481"/>
                    <a:pt x="1380" y="484"/>
                    <a:pt x="1393" y="484"/>
                  </a:cubicBezTo>
                  <a:cubicBezTo>
                    <a:pt x="1430" y="484"/>
                    <a:pt x="1430" y="484"/>
                    <a:pt x="1430" y="484"/>
                  </a:cubicBezTo>
                  <a:cubicBezTo>
                    <a:pt x="1466" y="484"/>
                    <a:pt x="1466" y="484"/>
                    <a:pt x="1466" y="484"/>
                  </a:cubicBezTo>
                  <a:cubicBezTo>
                    <a:pt x="1503" y="484"/>
                    <a:pt x="1503" y="484"/>
                    <a:pt x="1503" y="484"/>
                  </a:cubicBezTo>
                  <a:cubicBezTo>
                    <a:pt x="1517" y="484"/>
                    <a:pt x="1529" y="481"/>
                    <a:pt x="1540" y="474"/>
                  </a:cubicBezTo>
                  <a:cubicBezTo>
                    <a:pt x="1557" y="464"/>
                    <a:pt x="1570" y="449"/>
                    <a:pt x="1579" y="430"/>
                  </a:cubicBezTo>
                  <a:cubicBezTo>
                    <a:pt x="1588" y="411"/>
                    <a:pt x="1593" y="389"/>
                    <a:pt x="1593" y="365"/>
                  </a:cubicBezTo>
                  <a:cubicBezTo>
                    <a:pt x="1579" y="365"/>
                    <a:pt x="1579" y="365"/>
                    <a:pt x="1579" y="365"/>
                  </a:cubicBezTo>
                  <a:cubicBezTo>
                    <a:pt x="1583" y="379"/>
                    <a:pt x="1583" y="379"/>
                    <a:pt x="1583" y="379"/>
                  </a:cubicBezTo>
                  <a:cubicBezTo>
                    <a:pt x="2846" y="32"/>
                    <a:pt x="2846" y="32"/>
                    <a:pt x="2846" y="32"/>
                  </a:cubicBezTo>
                  <a:cubicBezTo>
                    <a:pt x="2861" y="61"/>
                    <a:pt x="2861" y="61"/>
                    <a:pt x="2861" y="61"/>
                  </a:cubicBezTo>
                  <a:cubicBezTo>
                    <a:pt x="1622" y="404"/>
                    <a:pt x="1622" y="404"/>
                    <a:pt x="1622" y="404"/>
                  </a:cubicBezTo>
                  <a:cubicBezTo>
                    <a:pt x="1616" y="406"/>
                    <a:pt x="1612" y="411"/>
                    <a:pt x="1612" y="418"/>
                  </a:cubicBezTo>
                  <a:cubicBezTo>
                    <a:pt x="1612" y="443"/>
                    <a:pt x="1602" y="466"/>
                    <a:pt x="1585" y="482"/>
                  </a:cubicBezTo>
                  <a:cubicBezTo>
                    <a:pt x="1569" y="499"/>
                    <a:pt x="1546" y="509"/>
                    <a:pt x="1521" y="509"/>
                  </a:cubicBezTo>
                  <a:cubicBezTo>
                    <a:pt x="1448" y="509"/>
                    <a:pt x="1448" y="509"/>
                    <a:pt x="1448" y="509"/>
                  </a:cubicBezTo>
                  <a:cubicBezTo>
                    <a:pt x="1440" y="509"/>
                    <a:pt x="1434" y="515"/>
                    <a:pt x="1434" y="523"/>
                  </a:cubicBezTo>
                  <a:cubicBezTo>
                    <a:pt x="1434" y="531"/>
                    <a:pt x="1440" y="537"/>
                    <a:pt x="1448" y="537"/>
                  </a:cubicBezTo>
                  <a:cubicBezTo>
                    <a:pt x="1521" y="537"/>
                    <a:pt x="1521" y="537"/>
                    <a:pt x="1521" y="537"/>
                  </a:cubicBezTo>
                  <a:cubicBezTo>
                    <a:pt x="1554" y="537"/>
                    <a:pt x="1584" y="523"/>
                    <a:pt x="1605" y="502"/>
                  </a:cubicBezTo>
                  <a:cubicBezTo>
                    <a:pt x="1627" y="480"/>
                    <a:pt x="1640" y="451"/>
                    <a:pt x="1640" y="418"/>
                  </a:cubicBezTo>
                  <a:cubicBezTo>
                    <a:pt x="1626" y="418"/>
                    <a:pt x="1626" y="418"/>
                    <a:pt x="1626" y="418"/>
                  </a:cubicBezTo>
                  <a:cubicBezTo>
                    <a:pt x="1630" y="431"/>
                    <a:pt x="1630" y="431"/>
                    <a:pt x="1630" y="431"/>
                  </a:cubicBezTo>
                  <a:cubicBezTo>
                    <a:pt x="2886" y="83"/>
                    <a:pt x="2886" y="83"/>
                    <a:pt x="2886" y="83"/>
                  </a:cubicBezTo>
                  <a:cubicBezTo>
                    <a:pt x="2890" y="82"/>
                    <a:pt x="2893" y="79"/>
                    <a:pt x="2895" y="75"/>
                  </a:cubicBezTo>
                  <a:cubicBezTo>
                    <a:pt x="2897" y="71"/>
                    <a:pt x="2896" y="67"/>
                    <a:pt x="2894" y="63"/>
                  </a:cubicBezTo>
                  <a:cubicBezTo>
                    <a:pt x="2866" y="9"/>
                    <a:pt x="2866" y="9"/>
                    <a:pt x="2866" y="9"/>
                  </a:cubicBezTo>
                  <a:cubicBezTo>
                    <a:pt x="2862" y="3"/>
                    <a:pt x="2856" y="0"/>
                    <a:pt x="2849" y="2"/>
                  </a:cubicBezTo>
                  <a:cubicBezTo>
                    <a:pt x="1576" y="352"/>
                    <a:pt x="1576" y="352"/>
                    <a:pt x="1576" y="352"/>
                  </a:cubicBezTo>
                  <a:cubicBezTo>
                    <a:pt x="1570" y="353"/>
                    <a:pt x="1565" y="359"/>
                    <a:pt x="1565" y="365"/>
                  </a:cubicBezTo>
                  <a:cubicBezTo>
                    <a:pt x="1565" y="392"/>
                    <a:pt x="1558" y="415"/>
                    <a:pt x="1546" y="431"/>
                  </a:cubicBezTo>
                  <a:cubicBezTo>
                    <a:pt x="1540" y="439"/>
                    <a:pt x="1533" y="446"/>
                    <a:pt x="1526" y="450"/>
                  </a:cubicBezTo>
                  <a:cubicBezTo>
                    <a:pt x="1519" y="454"/>
                    <a:pt x="1511" y="456"/>
                    <a:pt x="1503" y="456"/>
                  </a:cubicBezTo>
                  <a:cubicBezTo>
                    <a:pt x="1466" y="456"/>
                    <a:pt x="1466" y="456"/>
                    <a:pt x="1466" y="456"/>
                  </a:cubicBezTo>
                  <a:cubicBezTo>
                    <a:pt x="1430" y="456"/>
                    <a:pt x="1430" y="456"/>
                    <a:pt x="1430" y="456"/>
                  </a:cubicBezTo>
                  <a:cubicBezTo>
                    <a:pt x="1393" y="456"/>
                    <a:pt x="1393" y="456"/>
                    <a:pt x="1393" y="456"/>
                  </a:cubicBezTo>
                  <a:cubicBezTo>
                    <a:pt x="1385" y="456"/>
                    <a:pt x="1378" y="454"/>
                    <a:pt x="1370" y="450"/>
                  </a:cubicBezTo>
                  <a:cubicBezTo>
                    <a:pt x="1360" y="444"/>
                    <a:pt x="1350" y="433"/>
                    <a:pt x="1343" y="418"/>
                  </a:cubicBezTo>
                  <a:cubicBezTo>
                    <a:pt x="1335" y="403"/>
                    <a:pt x="1331" y="385"/>
                    <a:pt x="1331" y="365"/>
                  </a:cubicBezTo>
                  <a:cubicBezTo>
                    <a:pt x="1331" y="359"/>
                    <a:pt x="1327" y="353"/>
                    <a:pt x="1321" y="352"/>
                  </a:cubicBezTo>
                  <a:cubicBezTo>
                    <a:pt x="47" y="2"/>
                    <a:pt x="47" y="2"/>
                    <a:pt x="47" y="2"/>
                  </a:cubicBezTo>
                  <a:cubicBezTo>
                    <a:pt x="40" y="0"/>
                    <a:pt x="34" y="3"/>
                    <a:pt x="31" y="9"/>
                  </a:cubicBezTo>
                  <a:cubicBezTo>
                    <a:pt x="2" y="63"/>
                    <a:pt x="2" y="63"/>
                    <a:pt x="2" y="63"/>
                  </a:cubicBezTo>
                  <a:cubicBezTo>
                    <a:pt x="0" y="67"/>
                    <a:pt x="0" y="71"/>
                    <a:pt x="1" y="75"/>
                  </a:cubicBezTo>
                  <a:cubicBezTo>
                    <a:pt x="3" y="79"/>
                    <a:pt x="6" y="82"/>
                    <a:pt x="11" y="83"/>
                  </a:cubicBezTo>
                  <a:cubicBezTo>
                    <a:pt x="1266" y="431"/>
                    <a:pt x="1266" y="431"/>
                    <a:pt x="1266" y="431"/>
                  </a:cubicBezTo>
                  <a:cubicBezTo>
                    <a:pt x="1270" y="418"/>
                    <a:pt x="1270" y="418"/>
                    <a:pt x="1270" y="418"/>
                  </a:cubicBezTo>
                  <a:cubicBezTo>
                    <a:pt x="1256" y="418"/>
                    <a:pt x="1256" y="418"/>
                    <a:pt x="1256" y="418"/>
                  </a:cubicBezTo>
                  <a:cubicBezTo>
                    <a:pt x="1256" y="451"/>
                    <a:pt x="1269" y="480"/>
                    <a:pt x="1291" y="502"/>
                  </a:cubicBezTo>
                  <a:cubicBezTo>
                    <a:pt x="1312" y="523"/>
                    <a:pt x="1342" y="537"/>
                    <a:pt x="1375" y="537"/>
                  </a:cubicBezTo>
                  <a:cubicBezTo>
                    <a:pt x="1448" y="537"/>
                    <a:pt x="1448" y="537"/>
                    <a:pt x="1448" y="537"/>
                  </a:cubicBezTo>
                  <a:cubicBezTo>
                    <a:pt x="1456" y="537"/>
                    <a:pt x="1462" y="531"/>
                    <a:pt x="1462" y="523"/>
                  </a:cubicBezTo>
                  <a:cubicBezTo>
                    <a:pt x="1462" y="515"/>
                    <a:pt x="1456" y="509"/>
                    <a:pt x="1448" y="509"/>
                  </a:cubicBezTo>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ïṣľîḋè">
              <a:extLst>
                <a:ext uri="{FF2B5EF4-FFF2-40B4-BE49-F238E27FC236}">
                  <a16:creationId xmlns:a16="http://schemas.microsoft.com/office/drawing/2014/main" id="{85C0FC88-F267-4A1F-81DE-9D69E64C201E}"/>
                </a:ext>
              </a:extLst>
            </p:cNvPr>
            <p:cNvSpPr/>
            <p:nvPr/>
          </p:nvSpPr>
          <p:spPr bwMode="auto">
            <a:xfrm>
              <a:off x="3708853" y="2290568"/>
              <a:ext cx="4775310" cy="3609020"/>
            </a:xfrm>
            <a:custGeom>
              <a:avLst/>
              <a:gdLst>
                <a:gd name="T0" fmla="*/ 2868 w 2868"/>
                <a:gd name="T1" fmla="*/ 0 h 2168"/>
                <a:gd name="T2" fmla="*/ 1626 w 2868"/>
                <a:gd name="T3" fmla="*/ 345 h 2168"/>
                <a:gd name="T4" fmla="*/ 1591 w 2868"/>
                <a:gd name="T5" fmla="*/ 418 h 2168"/>
                <a:gd name="T6" fmla="*/ 1507 w 2868"/>
                <a:gd name="T7" fmla="*/ 453 h 2168"/>
                <a:gd name="T8" fmla="*/ 1507 w 2868"/>
                <a:gd name="T9" fmla="*/ 453 h 2168"/>
                <a:gd name="T10" fmla="*/ 1434 w 2868"/>
                <a:gd name="T11" fmla="*/ 453 h 2168"/>
                <a:gd name="T12" fmla="*/ 1434 w 2868"/>
                <a:gd name="T13" fmla="*/ 453 h 2168"/>
                <a:gd name="T14" fmla="*/ 1361 w 2868"/>
                <a:gd name="T15" fmla="*/ 453 h 2168"/>
                <a:gd name="T16" fmla="*/ 1361 w 2868"/>
                <a:gd name="T17" fmla="*/ 453 h 2168"/>
                <a:gd name="T18" fmla="*/ 1277 w 2868"/>
                <a:gd name="T19" fmla="*/ 418 h 2168"/>
                <a:gd name="T20" fmla="*/ 1243 w 2868"/>
                <a:gd name="T21" fmla="*/ 345 h 2168"/>
                <a:gd name="T22" fmla="*/ 0 w 2868"/>
                <a:gd name="T23" fmla="*/ 0 h 2168"/>
                <a:gd name="T24" fmla="*/ 0 w 2868"/>
                <a:gd name="T25" fmla="*/ 1705 h 2168"/>
                <a:gd name="T26" fmla="*/ 1256 w 2868"/>
                <a:gd name="T27" fmla="*/ 2063 h 2168"/>
                <a:gd name="T28" fmla="*/ 1361 w 2868"/>
                <a:gd name="T29" fmla="*/ 2168 h 2168"/>
                <a:gd name="T30" fmla="*/ 1434 w 2868"/>
                <a:gd name="T31" fmla="*/ 2168 h 2168"/>
                <a:gd name="T32" fmla="*/ 1507 w 2868"/>
                <a:gd name="T33" fmla="*/ 2168 h 2168"/>
                <a:gd name="T34" fmla="*/ 1612 w 2868"/>
                <a:gd name="T35" fmla="*/ 2063 h 2168"/>
                <a:gd name="T36" fmla="*/ 2868 w 2868"/>
                <a:gd name="T37" fmla="*/ 1705 h 2168"/>
                <a:gd name="T38" fmla="*/ 2868 w 2868"/>
                <a:gd name="T39" fmla="*/ 0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68" h="2168">
                  <a:moveTo>
                    <a:pt x="2868" y="0"/>
                  </a:moveTo>
                  <a:cubicBezTo>
                    <a:pt x="1626" y="345"/>
                    <a:pt x="1626" y="345"/>
                    <a:pt x="1626" y="345"/>
                  </a:cubicBezTo>
                  <a:cubicBezTo>
                    <a:pt x="1623" y="373"/>
                    <a:pt x="1610" y="399"/>
                    <a:pt x="1591" y="418"/>
                  </a:cubicBezTo>
                  <a:cubicBezTo>
                    <a:pt x="1570" y="439"/>
                    <a:pt x="1540" y="453"/>
                    <a:pt x="1507" y="453"/>
                  </a:cubicBezTo>
                  <a:cubicBezTo>
                    <a:pt x="1507" y="453"/>
                    <a:pt x="1507" y="453"/>
                    <a:pt x="1507" y="453"/>
                  </a:cubicBezTo>
                  <a:cubicBezTo>
                    <a:pt x="1434" y="453"/>
                    <a:pt x="1434" y="453"/>
                    <a:pt x="1434" y="453"/>
                  </a:cubicBezTo>
                  <a:cubicBezTo>
                    <a:pt x="1434" y="453"/>
                    <a:pt x="1434" y="453"/>
                    <a:pt x="1434" y="453"/>
                  </a:cubicBezTo>
                  <a:cubicBezTo>
                    <a:pt x="1361" y="453"/>
                    <a:pt x="1361" y="453"/>
                    <a:pt x="1361" y="453"/>
                  </a:cubicBezTo>
                  <a:cubicBezTo>
                    <a:pt x="1361" y="453"/>
                    <a:pt x="1361" y="453"/>
                    <a:pt x="1361" y="453"/>
                  </a:cubicBezTo>
                  <a:cubicBezTo>
                    <a:pt x="1328" y="453"/>
                    <a:pt x="1298" y="439"/>
                    <a:pt x="1277" y="418"/>
                  </a:cubicBezTo>
                  <a:cubicBezTo>
                    <a:pt x="1258" y="399"/>
                    <a:pt x="1245" y="373"/>
                    <a:pt x="1243" y="345"/>
                  </a:cubicBezTo>
                  <a:cubicBezTo>
                    <a:pt x="0" y="0"/>
                    <a:pt x="0" y="0"/>
                    <a:pt x="0" y="0"/>
                  </a:cubicBezTo>
                  <a:cubicBezTo>
                    <a:pt x="0" y="1705"/>
                    <a:pt x="0" y="1705"/>
                    <a:pt x="0" y="1705"/>
                  </a:cubicBezTo>
                  <a:cubicBezTo>
                    <a:pt x="1256" y="2063"/>
                    <a:pt x="1256" y="2063"/>
                    <a:pt x="1256" y="2063"/>
                  </a:cubicBezTo>
                  <a:cubicBezTo>
                    <a:pt x="1256" y="2121"/>
                    <a:pt x="1303" y="2168"/>
                    <a:pt x="1361" y="2168"/>
                  </a:cubicBezTo>
                  <a:cubicBezTo>
                    <a:pt x="1434" y="2168"/>
                    <a:pt x="1434" y="2168"/>
                    <a:pt x="1434" y="2168"/>
                  </a:cubicBezTo>
                  <a:cubicBezTo>
                    <a:pt x="1507" y="2168"/>
                    <a:pt x="1507" y="2168"/>
                    <a:pt x="1507" y="2168"/>
                  </a:cubicBezTo>
                  <a:cubicBezTo>
                    <a:pt x="1565" y="2168"/>
                    <a:pt x="1612" y="2121"/>
                    <a:pt x="1612" y="2063"/>
                  </a:cubicBezTo>
                  <a:cubicBezTo>
                    <a:pt x="2868" y="1705"/>
                    <a:pt x="2868" y="1705"/>
                    <a:pt x="2868" y="1705"/>
                  </a:cubicBezTo>
                  <a:cubicBezTo>
                    <a:pt x="2868" y="0"/>
                    <a:pt x="2868" y="0"/>
                    <a:pt x="286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i$ḻiḋé">
              <a:extLst>
                <a:ext uri="{FF2B5EF4-FFF2-40B4-BE49-F238E27FC236}">
                  <a16:creationId xmlns:a16="http://schemas.microsoft.com/office/drawing/2014/main" id="{9AF7D5EA-B808-4929-99C6-64B31853108E}"/>
                </a:ext>
              </a:extLst>
            </p:cNvPr>
            <p:cNvSpPr/>
            <p:nvPr/>
          </p:nvSpPr>
          <p:spPr bwMode="auto">
            <a:xfrm>
              <a:off x="3708853" y="2265731"/>
              <a:ext cx="4775310" cy="778607"/>
            </a:xfrm>
            <a:custGeom>
              <a:avLst/>
              <a:gdLst>
                <a:gd name="T0" fmla="*/ 2868 w 2868"/>
                <a:gd name="T1" fmla="*/ 0 h 468"/>
                <a:gd name="T2" fmla="*/ 1612 w 2868"/>
                <a:gd name="T3" fmla="*/ 349 h 468"/>
                <a:gd name="T4" fmla="*/ 1507 w 2868"/>
                <a:gd name="T5" fmla="*/ 454 h 468"/>
                <a:gd name="T6" fmla="*/ 1434 w 2868"/>
                <a:gd name="T7" fmla="*/ 454 h 468"/>
                <a:gd name="T8" fmla="*/ 1361 w 2868"/>
                <a:gd name="T9" fmla="*/ 454 h 468"/>
                <a:gd name="T10" fmla="*/ 1256 w 2868"/>
                <a:gd name="T11" fmla="*/ 349 h 468"/>
                <a:gd name="T12" fmla="*/ 0 w 2868"/>
                <a:gd name="T13" fmla="*/ 0 h 468"/>
                <a:gd name="T14" fmla="*/ 0 w 2868"/>
                <a:gd name="T15" fmla="*/ 15 h 468"/>
                <a:gd name="T16" fmla="*/ 1243 w 2868"/>
                <a:gd name="T17" fmla="*/ 360 h 468"/>
                <a:gd name="T18" fmla="*/ 1277 w 2868"/>
                <a:gd name="T19" fmla="*/ 433 h 468"/>
                <a:gd name="T20" fmla="*/ 1361 w 2868"/>
                <a:gd name="T21" fmla="*/ 468 h 468"/>
                <a:gd name="T22" fmla="*/ 1361 w 2868"/>
                <a:gd name="T23" fmla="*/ 468 h 468"/>
                <a:gd name="T24" fmla="*/ 1434 w 2868"/>
                <a:gd name="T25" fmla="*/ 468 h 468"/>
                <a:gd name="T26" fmla="*/ 1434 w 2868"/>
                <a:gd name="T27" fmla="*/ 468 h 468"/>
                <a:gd name="T28" fmla="*/ 1507 w 2868"/>
                <a:gd name="T29" fmla="*/ 468 h 468"/>
                <a:gd name="T30" fmla="*/ 1507 w 2868"/>
                <a:gd name="T31" fmla="*/ 468 h 468"/>
                <a:gd name="T32" fmla="*/ 1591 w 2868"/>
                <a:gd name="T33" fmla="*/ 433 h 468"/>
                <a:gd name="T34" fmla="*/ 1626 w 2868"/>
                <a:gd name="T35" fmla="*/ 360 h 468"/>
                <a:gd name="T36" fmla="*/ 2868 w 2868"/>
                <a:gd name="T37" fmla="*/ 15 h 468"/>
                <a:gd name="T38" fmla="*/ 2868 w 2868"/>
                <a:gd name="T39"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68" h="468">
                  <a:moveTo>
                    <a:pt x="2868" y="0"/>
                  </a:moveTo>
                  <a:cubicBezTo>
                    <a:pt x="1612" y="349"/>
                    <a:pt x="1612" y="349"/>
                    <a:pt x="1612" y="349"/>
                  </a:cubicBezTo>
                  <a:cubicBezTo>
                    <a:pt x="1612" y="407"/>
                    <a:pt x="1565" y="454"/>
                    <a:pt x="1507" y="454"/>
                  </a:cubicBezTo>
                  <a:cubicBezTo>
                    <a:pt x="1434" y="454"/>
                    <a:pt x="1434" y="454"/>
                    <a:pt x="1434" y="454"/>
                  </a:cubicBezTo>
                  <a:cubicBezTo>
                    <a:pt x="1361" y="454"/>
                    <a:pt x="1361" y="454"/>
                    <a:pt x="1361" y="454"/>
                  </a:cubicBezTo>
                  <a:cubicBezTo>
                    <a:pt x="1303" y="454"/>
                    <a:pt x="1256" y="407"/>
                    <a:pt x="1256" y="349"/>
                  </a:cubicBezTo>
                  <a:cubicBezTo>
                    <a:pt x="0" y="0"/>
                    <a:pt x="0" y="0"/>
                    <a:pt x="0" y="0"/>
                  </a:cubicBezTo>
                  <a:cubicBezTo>
                    <a:pt x="0" y="15"/>
                    <a:pt x="0" y="15"/>
                    <a:pt x="0" y="15"/>
                  </a:cubicBezTo>
                  <a:cubicBezTo>
                    <a:pt x="1243" y="360"/>
                    <a:pt x="1243" y="360"/>
                    <a:pt x="1243" y="360"/>
                  </a:cubicBezTo>
                  <a:cubicBezTo>
                    <a:pt x="1245" y="388"/>
                    <a:pt x="1258" y="414"/>
                    <a:pt x="1277" y="433"/>
                  </a:cubicBezTo>
                  <a:cubicBezTo>
                    <a:pt x="1298" y="454"/>
                    <a:pt x="1328" y="468"/>
                    <a:pt x="1361" y="468"/>
                  </a:cubicBezTo>
                  <a:cubicBezTo>
                    <a:pt x="1361" y="468"/>
                    <a:pt x="1361" y="468"/>
                    <a:pt x="1361" y="468"/>
                  </a:cubicBezTo>
                  <a:cubicBezTo>
                    <a:pt x="1434" y="468"/>
                    <a:pt x="1434" y="468"/>
                    <a:pt x="1434" y="468"/>
                  </a:cubicBezTo>
                  <a:cubicBezTo>
                    <a:pt x="1434" y="468"/>
                    <a:pt x="1434" y="468"/>
                    <a:pt x="1434" y="468"/>
                  </a:cubicBezTo>
                  <a:cubicBezTo>
                    <a:pt x="1507" y="468"/>
                    <a:pt x="1507" y="468"/>
                    <a:pt x="1507" y="468"/>
                  </a:cubicBezTo>
                  <a:cubicBezTo>
                    <a:pt x="1507" y="468"/>
                    <a:pt x="1507" y="468"/>
                    <a:pt x="1507" y="468"/>
                  </a:cubicBezTo>
                  <a:cubicBezTo>
                    <a:pt x="1540" y="468"/>
                    <a:pt x="1570" y="454"/>
                    <a:pt x="1591" y="433"/>
                  </a:cubicBezTo>
                  <a:cubicBezTo>
                    <a:pt x="1610" y="414"/>
                    <a:pt x="1623" y="388"/>
                    <a:pt x="1626" y="360"/>
                  </a:cubicBezTo>
                  <a:cubicBezTo>
                    <a:pt x="2868" y="15"/>
                    <a:pt x="2868" y="15"/>
                    <a:pt x="2868" y="15"/>
                  </a:cubicBezTo>
                  <a:cubicBezTo>
                    <a:pt x="2868" y="0"/>
                    <a:pt x="2868" y="0"/>
                    <a:pt x="2868" y="0"/>
                  </a:cubicBezTo>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iṧļîḍe">
              <a:extLst>
                <a:ext uri="{FF2B5EF4-FFF2-40B4-BE49-F238E27FC236}">
                  <a16:creationId xmlns:a16="http://schemas.microsoft.com/office/drawing/2014/main" id="{51271A78-EE6B-477D-9FFA-49CCC95BBA23}"/>
                </a:ext>
              </a:extLst>
            </p:cNvPr>
            <p:cNvSpPr/>
            <p:nvPr/>
          </p:nvSpPr>
          <p:spPr bwMode="auto">
            <a:xfrm>
              <a:off x="3686175" y="2241973"/>
              <a:ext cx="4820666" cy="3681374"/>
            </a:xfrm>
            <a:custGeom>
              <a:avLst/>
              <a:gdLst>
                <a:gd name="T0" fmla="*/ 0 w 2896"/>
                <a:gd name="T1" fmla="*/ 14 h 2211"/>
                <a:gd name="T2" fmla="*/ 0 w 2896"/>
                <a:gd name="T3" fmla="*/ 1734 h 2211"/>
                <a:gd name="T4" fmla="*/ 10 w 2896"/>
                <a:gd name="T5" fmla="*/ 1748 h 2211"/>
                <a:gd name="T6" fmla="*/ 1266 w 2896"/>
                <a:gd name="T7" fmla="*/ 2105 h 2211"/>
                <a:gd name="T8" fmla="*/ 1270 w 2896"/>
                <a:gd name="T9" fmla="*/ 2092 h 2211"/>
                <a:gd name="T10" fmla="*/ 1256 w 2896"/>
                <a:gd name="T11" fmla="*/ 2092 h 2211"/>
                <a:gd name="T12" fmla="*/ 1291 w 2896"/>
                <a:gd name="T13" fmla="*/ 2176 h 2211"/>
                <a:gd name="T14" fmla="*/ 1375 w 2896"/>
                <a:gd name="T15" fmla="*/ 2211 h 2211"/>
                <a:gd name="T16" fmla="*/ 1448 w 2896"/>
                <a:gd name="T17" fmla="*/ 2211 h 2211"/>
                <a:gd name="T18" fmla="*/ 1521 w 2896"/>
                <a:gd name="T19" fmla="*/ 2211 h 2211"/>
                <a:gd name="T20" fmla="*/ 1605 w 2896"/>
                <a:gd name="T21" fmla="*/ 2176 h 2211"/>
                <a:gd name="T22" fmla="*/ 1640 w 2896"/>
                <a:gd name="T23" fmla="*/ 2092 h 2211"/>
                <a:gd name="T24" fmla="*/ 1626 w 2896"/>
                <a:gd name="T25" fmla="*/ 2092 h 2211"/>
                <a:gd name="T26" fmla="*/ 1630 w 2896"/>
                <a:gd name="T27" fmla="*/ 2105 h 2211"/>
                <a:gd name="T28" fmla="*/ 2886 w 2896"/>
                <a:gd name="T29" fmla="*/ 1748 h 2211"/>
                <a:gd name="T30" fmla="*/ 2896 w 2896"/>
                <a:gd name="T31" fmla="*/ 1734 h 2211"/>
                <a:gd name="T32" fmla="*/ 2896 w 2896"/>
                <a:gd name="T33" fmla="*/ 14 h 2211"/>
                <a:gd name="T34" fmla="*/ 2882 w 2896"/>
                <a:gd name="T35" fmla="*/ 0 h 2211"/>
                <a:gd name="T36" fmla="*/ 2868 w 2896"/>
                <a:gd name="T37" fmla="*/ 14 h 2211"/>
                <a:gd name="T38" fmla="*/ 2868 w 2896"/>
                <a:gd name="T39" fmla="*/ 1724 h 2211"/>
                <a:gd name="T40" fmla="*/ 1622 w 2896"/>
                <a:gd name="T41" fmla="*/ 2078 h 2211"/>
                <a:gd name="T42" fmla="*/ 1612 w 2896"/>
                <a:gd name="T43" fmla="*/ 2092 h 2211"/>
                <a:gd name="T44" fmla="*/ 1585 w 2896"/>
                <a:gd name="T45" fmla="*/ 2156 h 2211"/>
                <a:gd name="T46" fmla="*/ 1521 w 2896"/>
                <a:gd name="T47" fmla="*/ 2183 h 2211"/>
                <a:gd name="T48" fmla="*/ 1448 w 2896"/>
                <a:gd name="T49" fmla="*/ 2183 h 2211"/>
                <a:gd name="T50" fmla="*/ 1375 w 2896"/>
                <a:gd name="T51" fmla="*/ 2183 h 2211"/>
                <a:gd name="T52" fmla="*/ 1311 w 2896"/>
                <a:gd name="T53" fmla="*/ 2156 h 2211"/>
                <a:gd name="T54" fmla="*/ 1284 w 2896"/>
                <a:gd name="T55" fmla="*/ 2092 h 2211"/>
                <a:gd name="T56" fmla="*/ 1274 w 2896"/>
                <a:gd name="T57" fmla="*/ 2078 h 2211"/>
                <a:gd name="T58" fmla="*/ 28 w 2896"/>
                <a:gd name="T59" fmla="*/ 1724 h 2211"/>
                <a:gd name="T60" fmla="*/ 28 w 2896"/>
                <a:gd name="T61" fmla="*/ 14 h 2211"/>
                <a:gd name="T62" fmla="*/ 14 w 2896"/>
                <a:gd name="T63" fmla="*/ 0 h 2211"/>
                <a:gd name="T64" fmla="*/ 0 w 2896"/>
                <a:gd name="T65" fmla="*/ 14 h 2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96" h="2211">
                  <a:moveTo>
                    <a:pt x="0" y="14"/>
                  </a:moveTo>
                  <a:cubicBezTo>
                    <a:pt x="0" y="1734"/>
                    <a:pt x="0" y="1734"/>
                    <a:pt x="0" y="1734"/>
                  </a:cubicBezTo>
                  <a:cubicBezTo>
                    <a:pt x="0" y="1741"/>
                    <a:pt x="4" y="1746"/>
                    <a:pt x="10" y="1748"/>
                  </a:cubicBezTo>
                  <a:cubicBezTo>
                    <a:pt x="1266" y="2105"/>
                    <a:pt x="1266" y="2105"/>
                    <a:pt x="1266" y="2105"/>
                  </a:cubicBezTo>
                  <a:cubicBezTo>
                    <a:pt x="1270" y="2092"/>
                    <a:pt x="1270" y="2092"/>
                    <a:pt x="1270" y="2092"/>
                  </a:cubicBezTo>
                  <a:cubicBezTo>
                    <a:pt x="1256" y="2092"/>
                    <a:pt x="1256" y="2092"/>
                    <a:pt x="1256" y="2092"/>
                  </a:cubicBezTo>
                  <a:cubicBezTo>
                    <a:pt x="1256" y="2125"/>
                    <a:pt x="1269" y="2154"/>
                    <a:pt x="1291" y="2176"/>
                  </a:cubicBezTo>
                  <a:cubicBezTo>
                    <a:pt x="1312" y="2197"/>
                    <a:pt x="1342" y="2211"/>
                    <a:pt x="1375" y="2211"/>
                  </a:cubicBezTo>
                  <a:cubicBezTo>
                    <a:pt x="1448" y="2211"/>
                    <a:pt x="1448" y="2211"/>
                    <a:pt x="1448" y="2211"/>
                  </a:cubicBezTo>
                  <a:cubicBezTo>
                    <a:pt x="1521" y="2211"/>
                    <a:pt x="1521" y="2211"/>
                    <a:pt x="1521" y="2211"/>
                  </a:cubicBezTo>
                  <a:cubicBezTo>
                    <a:pt x="1554" y="2211"/>
                    <a:pt x="1584" y="2197"/>
                    <a:pt x="1605" y="2176"/>
                  </a:cubicBezTo>
                  <a:cubicBezTo>
                    <a:pt x="1627" y="2154"/>
                    <a:pt x="1640" y="2125"/>
                    <a:pt x="1640" y="2092"/>
                  </a:cubicBezTo>
                  <a:cubicBezTo>
                    <a:pt x="1626" y="2092"/>
                    <a:pt x="1626" y="2092"/>
                    <a:pt x="1626" y="2092"/>
                  </a:cubicBezTo>
                  <a:cubicBezTo>
                    <a:pt x="1630" y="2105"/>
                    <a:pt x="1630" y="2105"/>
                    <a:pt x="1630" y="2105"/>
                  </a:cubicBezTo>
                  <a:cubicBezTo>
                    <a:pt x="2886" y="1748"/>
                    <a:pt x="2886" y="1748"/>
                    <a:pt x="2886" y="1748"/>
                  </a:cubicBezTo>
                  <a:cubicBezTo>
                    <a:pt x="2892" y="1746"/>
                    <a:pt x="2896" y="1741"/>
                    <a:pt x="2896" y="1734"/>
                  </a:cubicBezTo>
                  <a:cubicBezTo>
                    <a:pt x="2896" y="14"/>
                    <a:pt x="2896" y="14"/>
                    <a:pt x="2896" y="14"/>
                  </a:cubicBezTo>
                  <a:cubicBezTo>
                    <a:pt x="2896" y="7"/>
                    <a:pt x="2890" y="0"/>
                    <a:pt x="2882" y="0"/>
                  </a:cubicBezTo>
                  <a:cubicBezTo>
                    <a:pt x="2874" y="0"/>
                    <a:pt x="2868" y="7"/>
                    <a:pt x="2868" y="14"/>
                  </a:cubicBezTo>
                  <a:cubicBezTo>
                    <a:pt x="2868" y="1724"/>
                    <a:pt x="2868" y="1724"/>
                    <a:pt x="2868" y="1724"/>
                  </a:cubicBezTo>
                  <a:cubicBezTo>
                    <a:pt x="1622" y="2078"/>
                    <a:pt x="1622" y="2078"/>
                    <a:pt x="1622" y="2078"/>
                  </a:cubicBezTo>
                  <a:cubicBezTo>
                    <a:pt x="1616" y="2080"/>
                    <a:pt x="1612" y="2086"/>
                    <a:pt x="1612" y="2092"/>
                  </a:cubicBezTo>
                  <a:cubicBezTo>
                    <a:pt x="1612" y="2117"/>
                    <a:pt x="1602" y="2140"/>
                    <a:pt x="1585" y="2156"/>
                  </a:cubicBezTo>
                  <a:cubicBezTo>
                    <a:pt x="1569" y="2173"/>
                    <a:pt x="1546" y="2183"/>
                    <a:pt x="1521" y="2183"/>
                  </a:cubicBezTo>
                  <a:cubicBezTo>
                    <a:pt x="1448" y="2183"/>
                    <a:pt x="1448" y="2183"/>
                    <a:pt x="1448" y="2183"/>
                  </a:cubicBezTo>
                  <a:cubicBezTo>
                    <a:pt x="1375" y="2183"/>
                    <a:pt x="1375" y="2183"/>
                    <a:pt x="1375" y="2183"/>
                  </a:cubicBezTo>
                  <a:cubicBezTo>
                    <a:pt x="1350" y="2183"/>
                    <a:pt x="1327" y="2173"/>
                    <a:pt x="1311" y="2156"/>
                  </a:cubicBezTo>
                  <a:cubicBezTo>
                    <a:pt x="1294" y="2140"/>
                    <a:pt x="1284" y="2117"/>
                    <a:pt x="1284" y="2092"/>
                  </a:cubicBezTo>
                  <a:cubicBezTo>
                    <a:pt x="1284" y="2086"/>
                    <a:pt x="1280" y="2080"/>
                    <a:pt x="1274" y="2078"/>
                  </a:cubicBezTo>
                  <a:cubicBezTo>
                    <a:pt x="28" y="1724"/>
                    <a:pt x="28" y="1724"/>
                    <a:pt x="28" y="1724"/>
                  </a:cubicBezTo>
                  <a:cubicBezTo>
                    <a:pt x="28" y="14"/>
                    <a:pt x="28" y="14"/>
                    <a:pt x="28" y="14"/>
                  </a:cubicBezTo>
                  <a:cubicBezTo>
                    <a:pt x="28" y="7"/>
                    <a:pt x="22" y="0"/>
                    <a:pt x="14" y="0"/>
                  </a:cubicBezTo>
                  <a:cubicBezTo>
                    <a:pt x="7" y="0"/>
                    <a:pt x="0" y="7"/>
                    <a:pt x="0" y="14"/>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íSḷide">
              <a:extLst>
                <a:ext uri="{FF2B5EF4-FFF2-40B4-BE49-F238E27FC236}">
                  <a16:creationId xmlns:a16="http://schemas.microsoft.com/office/drawing/2014/main" id="{53F58879-BFB7-4797-A0AD-F35E6609ED66}"/>
                </a:ext>
              </a:extLst>
            </p:cNvPr>
            <p:cNvSpPr/>
            <p:nvPr/>
          </p:nvSpPr>
          <p:spPr bwMode="auto">
            <a:xfrm>
              <a:off x="3695894" y="5478428"/>
              <a:ext cx="1106896" cy="333689"/>
            </a:xfrm>
            <a:custGeom>
              <a:avLst/>
              <a:gdLst>
                <a:gd name="T0" fmla="*/ 6 w 665"/>
                <a:gd name="T1" fmla="*/ 14 h 200"/>
                <a:gd name="T2" fmla="*/ 655 w 665"/>
                <a:gd name="T3" fmla="*/ 199 h 200"/>
                <a:gd name="T4" fmla="*/ 664 w 665"/>
                <a:gd name="T5" fmla="*/ 194 h 200"/>
                <a:gd name="T6" fmla="*/ 659 w 665"/>
                <a:gd name="T7" fmla="*/ 186 h 200"/>
                <a:gd name="T8" fmla="*/ 10 w 665"/>
                <a:gd name="T9" fmla="*/ 1 h 200"/>
                <a:gd name="T10" fmla="*/ 2 w 665"/>
                <a:gd name="T11" fmla="*/ 6 h 200"/>
                <a:gd name="T12" fmla="*/ 6 w 665"/>
                <a:gd name="T13" fmla="*/ 14 h 200"/>
              </a:gdLst>
              <a:ahLst/>
              <a:cxnLst>
                <a:cxn ang="0">
                  <a:pos x="T0" y="T1"/>
                </a:cxn>
                <a:cxn ang="0">
                  <a:pos x="T2" y="T3"/>
                </a:cxn>
                <a:cxn ang="0">
                  <a:pos x="T4" y="T5"/>
                </a:cxn>
                <a:cxn ang="0">
                  <a:pos x="T6" y="T7"/>
                </a:cxn>
                <a:cxn ang="0">
                  <a:pos x="T8" y="T9"/>
                </a:cxn>
                <a:cxn ang="0">
                  <a:pos x="T10" y="T11"/>
                </a:cxn>
                <a:cxn ang="0">
                  <a:pos x="T12" y="T13"/>
                </a:cxn>
              </a:cxnLst>
              <a:rect l="0" t="0" r="r" b="b"/>
              <a:pathLst>
                <a:path w="665" h="200">
                  <a:moveTo>
                    <a:pt x="6" y="14"/>
                  </a:moveTo>
                  <a:cubicBezTo>
                    <a:pt x="655" y="199"/>
                    <a:pt x="655" y="199"/>
                    <a:pt x="655" y="199"/>
                  </a:cubicBezTo>
                  <a:cubicBezTo>
                    <a:pt x="659" y="200"/>
                    <a:pt x="663" y="198"/>
                    <a:pt x="664" y="194"/>
                  </a:cubicBezTo>
                  <a:cubicBezTo>
                    <a:pt x="665" y="191"/>
                    <a:pt x="663" y="187"/>
                    <a:pt x="659" y="186"/>
                  </a:cubicBezTo>
                  <a:cubicBezTo>
                    <a:pt x="10" y="1"/>
                    <a:pt x="10" y="1"/>
                    <a:pt x="10" y="1"/>
                  </a:cubicBezTo>
                  <a:cubicBezTo>
                    <a:pt x="7" y="0"/>
                    <a:pt x="3" y="2"/>
                    <a:pt x="2" y="6"/>
                  </a:cubicBezTo>
                  <a:cubicBezTo>
                    <a:pt x="0" y="10"/>
                    <a:pt x="3" y="13"/>
                    <a:pt x="6" y="14"/>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iŝḷîḍê">
              <a:extLst>
                <a:ext uri="{FF2B5EF4-FFF2-40B4-BE49-F238E27FC236}">
                  <a16:creationId xmlns:a16="http://schemas.microsoft.com/office/drawing/2014/main" id="{DC93166A-658D-41F4-90E7-2967FB54C39A}"/>
                </a:ext>
              </a:extLst>
            </p:cNvPr>
            <p:cNvSpPr/>
            <p:nvPr/>
          </p:nvSpPr>
          <p:spPr bwMode="auto">
            <a:xfrm>
              <a:off x="7390226" y="5478428"/>
              <a:ext cx="1106896" cy="333689"/>
            </a:xfrm>
            <a:custGeom>
              <a:avLst/>
              <a:gdLst>
                <a:gd name="T0" fmla="*/ 655 w 665"/>
                <a:gd name="T1" fmla="*/ 1 h 200"/>
                <a:gd name="T2" fmla="*/ 6 w 665"/>
                <a:gd name="T3" fmla="*/ 186 h 200"/>
                <a:gd name="T4" fmla="*/ 1 w 665"/>
                <a:gd name="T5" fmla="*/ 194 h 200"/>
                <a:gd name="T6" fmla="*/ 10 w 665"/>
                <a:gd name="T7" fmla="*/ 199 h 200"/>
                <a:gd name="T8" fmla="*/ 659 w 665"/>
                <a:gd name="T9" fmla="*/ 14 h 200"/>
                <a:gd name="T10" fmla="*/ 664 w 665"/>
                <a:gd name="T11" fmla="*/ 6 h 200"/>
                <a:gd name="T12" fmla="*/ 655 w 665"/>
                <a:gd name="T13" fmla="*/ 1 h 200"/>
              </a:gdLst>
              <a:ahLst/>
              <a:cxnLst>
                <a:cxn ang="0">
                  <a:pos x="T0" y="T1"/>
                </a:cxn>
                <a:cxn ang="0">
                  <a:pos x="T2" y="T3"/>
                </a:cxn>
                <a:cxn ang="0">
                  <a:pos x="T4" y="T5"/>
                </a:cxn>
                <a:cxn ang="0">
                  <a:pos x="T6" y="T7"/>
                </a:cxn>
                <a:cxn ang="0">
                  <a:pos x="T8" y="T9"/>
                </a:cxn>
                <a:cxn ang="0">
                  <a:pos x="T10" y="T11"/>
                </a:cxn>
                <a:cxn ang="0">
                  <a:pos x="T12" y="T13"/>
                </a:cxn>
              </a:cxnLst>
              <a:rect l="0" t="0" r="r" b="b"/>
              <a:pathLst>
                <a:path w="665" h="200">
                  <a:moveTo>
                    <a:pt x="655" y="1"/>
                  </a:moveTo>
                  <a:cubicBezTo>
                    <a:pt x="6" y="186"/>
                    <a:pt x="6" y="186"/>
                    <a:pt x="6" y="186"/>
                  </a:cubicBezTo>
                  <a:cubicBezTo>
                    <a:pt x="3" y="187"/>
                    <a:pt x="0" y="191"/>
                    <a:pt x="1" y="194"/>
                  </a:cubicBezTo>
                  <a:cubicBezTo>
                    <a:pt x="2" y="198"/>
                    <a:pt x="6" y="200"/>
                    <a:pt x="10" y="199"/>
                  </a:cubicBezTo>
                  <a:cubicBezTo>
                    <a:pt x="659" y="14"/>
                    <a:pt x="659" y="14"/>
                    <a:pt x="659" y="14"/>
                  </a:cubicBezTo>
                  <a:cubicBezTo>
                    <a:pt x="663" y="13"/>
                    <a:pt x="665" y="10"/>
                    <a:pt x="664" y="6"/>
                  </a:cubicBezTo>
                  <a:cubicBezTo>
                    <a:pt x="663" y="2"/>
                    <a:pt x="659" y="0"/>
                    <a:pt x="655" y="1"/>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ï$ļíḋê">
              <a:extLst>
                <a:ext uri="{FF2B5EF4-FFF2-40B4-BE49-F238E27FC236}">
                  <a16:creationId xmlns:a16="http://schemas.microsoft.com/office/drawing/2014/main" id="{A7B22941-12BE-4D80-945E-F12720BFAC76}"/>
                </a:ext>
              </a:extLst>
            </p:cNvPr>
            <p:cNvSpPr/>
            <p:nvPr/>
          </p:nvSpPr>
          <p:spPr bwMode="auto">
            <a:xfrm>
              <a:off x="6381601" y="2834837"/>
              <a:ext cx="22678" cy="2901687"/>
            </a:xfrm>
            <a:custGeom>
              <a:avLst/>
              <a:gdLst>
                <a:gd name="T0" fmla="*/ 0 w 14"/>
                <a:gd name="T1" fmla="*/ 7 h 1743"/>
                <a:gd name="T2" fmla="*/ 0 w 14"/>
                <a:gd name="T3" fmla="*/ 1736 h 1743"/>
                <a:gd name="T4" fmla="*/ 7 w 14"/>
                <a:gd name="T5" fmla="*/ 1743 h 1743"/>
                <a:gd name="T6" fmla="*/ 14 w 14"/>
                <a:gd name="T7" fmla="*/ 1736 h 1743"/>
                <a:gd name="T8" fmla="*/ 14 w 14"/>
                <a:gd name="T9" fmla="*/ 7 h 1743"/>
                <a:gd name="T10" fmla="*/ 7 w 14"/>
                <a:gd name="T11" fmla="*/ 0 h 1743"/>
                <a:gd name="T12" fmla="*/ 0 w 14"/>
                <a:gd name="T13" fmla="*/ 7 h 1743"/>
              </a:gdLst>
              <a:ahLst/>
              <a:cxnLst>
                <a:cxn ang="0">
                  <a:pos x="T0" y="T1"/>
                </a:cxn>
                <a:cxn ang="0">
                  <a:pos x="T2" y="T3"/>
                </a:cxn>
                <a:cxn ang="0">
                  <a:pos x="T4" y="T5"/>
                </a:cxn>
                <a:cxn ang="0">
                  <a:pos x="T6" y="T7"/>
                </a:cxn>
                <a:cxn ang="0">
                  <a:pos x="T8" y="T9"/>
                </a:cxn>
                <a:cxn ang="0">
                  <a:pos x="T10" y="T11"/>
                </a:cxn>
                <a:cxn ang="0">
                  <a:pos x="T12" y="T13"/>
                </a:cxn>
              </a:cxnLst>
              <a:rect l="0" t="0" r="r" b="b"/>
              <a:pathLst>
                <a:path w="14" h="1743">
                  <a:moveTo>
                    <a:pt x="0" y="7"/>
                  </a:moveTo>
                  <a:cubicBezTo>
                    <a:pt x="0" y="1736"/>
                    <a:pt x="0" y="1736"/>
                    <a:pt x="0" y="1736"/>
                  </a:cubicBezTo>
                  <a:cubicBezTo>
                    <a:pt x="0" y="1740"/>
                    <a:pt x="3" y="1743"/>
                    <a:pt x="7" y="1743"/>
                  </a:cubicBezTo>
                  <a:cubicBezTo>
                    <a:pt x="11" y="1743"/>
                    <a:pt x="14" y="1740"/>
                    <a:pt x="14" y="1736"/>
                  </a:cubicBezTo>
                  <a:cubicBezTo>
                    <a:pt x="14" y="7"/>
                    <a:pt x="14" y="7"/>
                    <a:pt x="14" y="7"/>
                  </a:cubicBezTo>
                  <a:cubicBezTo>
                    <a:pt x="14" y="3"/>
                    <a:pt x="11" y="0"/>
                    <a:pt x="7" y="0"/>
                  </a:cubicBezTo>
                  <a:cubicBezTo>
                    <a:pt x="3" y="0"/>
                    <a:pt x="0" y="3"/>
                    <a:pt x="0" y="7"/>
                  </a:cubicBezTo>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i$1íḓe">
              <a:extLst>
                <a:ext uri="{FF2B5EF4-FFF2-40B4-BE49-F238E27FC236}">
                  <a16:creationId xmlns:a16="http://schemas.microsoft.com/office/drawing/2014/main" id="{3B09A03D-2B59-4962-BE0D-77C56E6AC432}"/>
                </a:ext>
              </a:extLst>
            </p:cNvPr>
            <p:cNvSpPr/>
            <p:nvPr/>
          </p:nvSpPr>
          <p:spPr bwMode="auto">
            <a:xfrm>
              <a:off x="5788737" y="2834837"/>
              <a:ext cx="22678" cy="2901687"/>
            </a:xfrm>
            <a:custGeom>
              <a:avLst/>
              <a:gdLst>
                <a:gd name="T0" fmla="*/ 0 w 14"/>
                <a:gd name="T1" fmla="*/ 7 h 1743"/>
                <a:gd name="T2" fmla="*/ 0 w 14"/>
                <a:gd name="T3" fmla="*/ 1736 h 1743"/>
                <a:gd name="T4" fmla="*/ 7 w 14"/>
                <a:gd name="T5" fmla="*/ 1743 h 1743"/>
                <a:gd name="T6" fmla="*/ 14 w 14"/>
                <a:gd name="T7" fmla="*/ 1736 h 1743"/>
                <a:gd name="T8" fmla="*/ 14 w 14"/>
                <a:gd name="T9" fmla="*/ 7 h 1743"/>
                <a:gd name="T10" fmla="*/ 7 w 14"/>
                <a:gd name="T11" fmla="*/ 0 h 1743"/>
                <a:gd name="T12" fmla="*/ 0 w 14"/>
                <a:gd name="T13" fmla="*/ 7 h 1743"/>
              </a:gdLst>
              <a:ahLst/>
              <a:cxnLst>
                <a:cxn ang="0">
                  <a:pos x="T0" y="T1"/>
                </a:cxn>
                <a:cxn ang="0">
                  <a:pos x="T2" y="T3"/>
                </a:cxn>
                <a:cxn ang="0">
                  <a:pos x="T4" y="T5"/>
                </a:cxn>
                <a:cxn ang="0">
                  <a:pos x="T6" y="T7"/>
                </a:cxn>
                <a:cxn ang="0">
                  <a:pos x="T8" y="T9"/>
                </a:cxn>
                <a:cxn ang="0">
                  <a:pos x="T10" y="T11"/>
                </a:cxn>
                <a:cxn ang="0">
                  <a:pos x="T12" y="T13"/>
                </a:cxn>
              </a:cxnLst>
              <a:rect l="0" t="0" r="r" b="b"/>
              <a:pathLst>
                <a:path w="14" h="1743">
                  <a:moveTo>
                    <a:pt x="0" y="7"/>
                  </a:moveTo>
                  <a:cubicBezTo>
                    <a:pt x="0" y="1736"/>
                    <a:pt x="0" y="1736"/>
                    <a:pt x="0" y="1736"/>
                  </a:cubicBezTo>
                  <a:cubicBezTo>
                    <a:pt x="0" y="1740"/>
                    <a:pt x="3" y="1743"/>
                    <a:pt x="7" y="1743"/>
                  </a:cubicBezTo>
                  <a:cubicBezTo>
                    <a:pt x="11" y="1743"/>
                    <a:pt x="14" y="1740"/>
                    <a:pt x="14" y="1736"/>
                  </a:cubicBezTo>
                  <a:cubicBezTo>
                    <a:pt x="14" y="7"/>
                    <a:pt x="14" y="7"/>
                    <a:pt x="14" y="7"/>
                  </a:cubicBezTo>
                  <a:cubicBezTo>
                    <a:pt x="14" y="3"/>
                    <a:pt x="11" y="0"/>
                    <a:pt x="7" y="0"/>
                  </a:cubicBezTo>
                  <a:cubicBezTo>
                    <a:pt x="3" y="0"/>
                    <a:pt x="0" y="3"/>
                    <a:pt x="0" y="7"/>
                  </a:cubicBezTo>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iṡľíḍè">
              <a:extLst>
                <a:ext uri="{FF2B5EF4-FFF2-40B4-BE49-F238E27FC236}">
                  <a16:creationId xmlns:a16="http://schemas.microsoft.com/office/drawing/2014/main" id="{EBBBB594-92E9-4156-B650-D3F6D9D50793}"/>
                </a:ext>
              </a:extLst>
            </p:cNvPr>
            <p:cNvSpPr/>
            <p:nvPr/>
          </p:nvSpPr>
          <p:spPr bwMode="auto">
            <a:xfrm>
              <a:off x="4117055" y="1660988"/>
              <a:ext cx="1992413" cy="1127414"/>
            </a:xfrm>
            <a:custGeom>
              <a:avLst/>
              <a:gdLst>
                <a:gd name="T0" fmla="*/ 248 w 1197"/>
                <a:gd name="T1" fmla="*/ 280 h 677"/>
                <a:gd name="T2" fmla="*/ 248 w 1197"/>
                <a:gd name="T3" fmla="*/ 21 h 677"/>
                <a:gd name="T4" fmla="*/ 1133 w 1197"/>
                <a:gd name="T5" fmla="*/ 639 h 677"/>
                <a:gd name="T6" fmla="*/ 10 w 1197"/>
                <a:gd name="T7" fmla="*/ 177 h 677"/>
                <a:gd name="T8" fmla="*/ 3 w 1197"/>
                <a:gd name="T9" fmla="*/ 178 h 677"/>
                <a:gd name="T10" fmla="*/ 0 w 1197"/>
                <a:gd name="T11" fmla="*/ 183 h 677"/>
                <a:gd name="T12" fmla="*/ 0 w 1197"/>
                <a:gd name="T13" fmla="*/ 363 h 677"/>
                <a:gd name="T14" fmla="*/ 7 w 1197"/>
                <a:gd name="T15" fmla="*/ 370 h 677"/>
                <a:gd name="T16" fmla="*/ 14 w 1197"/>
                <a:gd name="T17" fmla="*/ 363 h 677"/>
                <a:gd name="T18" fmla="*/ 14 w 1197"/>
                <a:gd name="T19" fmla="*/ 194 h 677"/>
                <a:gd name="T20" fmla="*/ 1186 w 1197"/>
                <a:gd name="T21" fmla="*/ 676 h 677"/>
                <a:gd name="T22" fmla="*/ 1195 w 1197"/>
                <a:gd name="T23" fmla="*/ 673 h 677"/>
                <a:gd name="T24" fmla="*/ 1193 w 1197"/>
                <a:gd name="T25" fmla="*/ 663 h 677"/>
                <a:gd name="T26" fmla="*/ 245 w 1197"/>
                <a:gd name="T27" fmla="*/ 1 h 677"/>
                <a:gd name="T28" fmla="*/ 238 w 1197"/>
                <a:gd name="T29" fmla="*/ 1 h 677"/>
                <a:gd name="T30" fmla="*/ 234 w 1197"/>
                <a:gd name="T31" fmla="*/ 7 h 677"/>
                <a:gd name="T32" fmla="*/ 234 w 1197"/>
                <a:gd name="T33" fmla="*/ 280 h 677"/>
                <a:gd name="T34" fmla="*/ 241 w 1197"/>
                <a:gd name="T35" fmla="*/ 287 h 677"/>
                <a:gd name="T36" fmla="*/ 248 w 1197"/>
                <a:gd name="T37" fmla="*/ 28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7" h="677">
                  <a:moveTo>
                    <a:pt x="248" y="280"/>
                  </a:moveTo>
                  <a:cubicBezTo>
                    <a:pt x="248" y="21"/>
                    <a:pt x="248" y="21"/>
                    <a:pt x="248" y="21"/>
                  </a:cubicBezTo>
                  <a:cubicBezTo>
                    <a:pt x="1133" y="639"/>
                    <a:pt x="1133" y="639"/>
                    <a:pt x="1133" y="639"/>
                  </a:cubicBezTo>
                  <a:cubicBezTo>
                    <a:pt x="10" y="177"/>
                    <a:pt x="10" y="177"/>
                    <a:pt x="10" y="177"/>
                  </a:cubicBezTo>
                  <a:cubicBezTo>
                    <a:pt x="7" y="176"/>
                    <a:pt x="5" y="176"/>
                    <a:pt x="3" y="178"/>
                  </a:cubicBezTo>
                  <a:cubicBezTo>
                    <a:pt x="1" y="179"/>
                    <a:pt x="0" y="181"/>
                    <a:pt x="0" y="183"/>
                  </a:cubicBezTo>
                  <a:cubicBezTo>
                    <a:pt x="0" y="363"/>
                    <a:pt x="0" y="363"/>
                    <a:pt x="0" y="363"/>
                  </a:cubicBezTo>
                  <a:cubicBezTo>
                    <a:pt x="0" y="367"/>
                    <a:pt x="3" y="370"/>
                    <a:pt x="7" y="370"/>
                  </a:cubicBezTo>
                  <a:cubicBezTo>
                    <a:pt x="11" y="370"/>
                    <a:pt x="14" y="367"/>
                    <a:pt x="14" y="363"/>
                  </a:cubicBezTo>
                  <a:cubicBezTo>
                    <a:pt x="14" y="194"/>
                    <a:pt x="14" y="194"/>
                    <a:pt x="14" y="194"/>
                  </a:cubicBezTo>
                  <a:cubicBezTo>
                    <a:pt x="1186" y="676"/>
                    <a:pt x="1186" y="676"/>
                    <a:pt x="1186" y="676"/>
                  </a:cubicBezTo>
                  <a:cubicBezTo>
                    <a:pt x="1190" y="677"/>
                    <a:pt x="1194" y="676"/>
                    <a:pt x="1195" y="673"/>
                  </a:cubicBezTo>
                  <a:cubicBezTo>
                    <a:pt x="1197" y="669"/>
                    <a:pt x="1196" y="666"/>
                    <a:pt x="1193" y="663"/>
                  </a:cubicBezTo>
                  <a:cubicBezTo>
                    <a:pt x="245" y="1"/>
                    <a:pt x="245" y="1"/>
                    <a:pt x="245" y="1"/>
                  </a:cubicBezTo>
                  <a:cubicBezTo>
                    <a:pt x="243" y="0"/>
                    <a:pt x="240" y="0"/>
                    <a:pt x="238" y="1"/>
                  </a:cubicBezTo>
                  <a:cubicBezTo>
                    <a:pt x="236" y="2"/>
                    <a:pt x="234" y="5"/>
                    <a:pt x="234" y="7"/>
                  </a:cubicBezTo>
                  <a:cubicBezTo>
                    <a:pt x="234" y="280"/>
                    <a:pt x="234" y="280"/>
                    <a:pt x="234" y="280"/>
                  </a:cubicBezTo>
                  <a:cubicBezTo>
                    <a:pt x="234" y="284"/>
                    <a:pt x="237" y="287"/>
                    <a:pt x="241" y="287"/>
                  </a:cubicBezTo>
                  <a:cubicBezTo>
                    <a:pt x="245" y="287"/>
                    <a:pt x="248" y="284"/>
                    <a:pt x="248" y="280"/>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í$1idé">
              <a:extLst>
                <a:ext uri="{FF2B5EF4-FFF2-40B4-BE49-F238E27FC236}">
                  <a16:creationId xmlns:a16="http://schemas.microsoft.com/office/drawing/2014/main" id="{74549D38-DD61-4912-BBF3-1BF9FA04823B}"/>
                </a:ext>
              </a:extLst>
            </p:cNvPr>
            <p:cNvSpPr/>
            <p:nvPr/>
          </p:nvSpPr>
          <p:spPr bwMode="auto">
            <a:xfrm>
              <a:off x="4874063" y="1433129"/>
              <a:ext cx="1235404" cy="1355273"/>
            </a:xfrm>
            <a:custGeom>
              <a:avLst/>
              <a:gdLst>
                <a:gd name="T0" fmla="*/ 14 w 742"/>
                <a:gd name="T1" fmla="*/ 295 h 814"/>
                <a:gd name="T2" fmla="*/ 10 w 742"/>
                <a:gd name="T3" fmla="*/ 299 h 814"/>
                <a:gd name="T4" fmla="*/ 16 w 742"/>
                <a:gd name="T5" fmla="*/ 297 h 814"/>
                <a:gd name="T6" fmla="*/ 14 w 742"/>
                <a:gd name="T7" fmla="*/ 295 h 814"/>
                <a:gd name="T8" fmla="*/ 10 w 742"/>
                <a:gd name="T9" fmla="*/ 299 h 814"/>
                <a:gd name="T10" fmla="*/ 16 w 742"/>
                <a:gd name="T11" fmla="*/ 297 h 814"/>
                <a:gd name="T12" fmla="*/ 12 w 742"/>
                <a:gd name="T13" fmla="*/ 299 h 814"/>
                <a:gd name="T14" fmla="*/ 16 w 742"/>
                <a:gd name="T15" fmla="*/ 298 h 814"/>
                <a:gd name="T16" fmla="*/ 16 w 742"/>
                <a:gd name="T17" fmla="*/ 297 h 814"/>
                <a:gd name="T18" fmla="*/ 12 w 742"/>
                <a:gd name="T19" fmla="*/ 299 h 814"/>
                <a:gd name="T20" fmla="*/ 16 w 742"/>
                <a:gd name="T21" fmla="*/ 298 h 814"/>
                <a:gd name="T22" fmla="*/ 15 w 742"/>
                <a:gd name="T23" fmla="*/ 298 h 814"/>
                <a:gd name="T24" fmla="*/ 16 w 742"/>
                <a:gd name="T25" fmla="*/ 298 h 814"/>
                <a:gd name="T26" fmla="*/ 16 w 742"/>
                <a:gd name="T27" fmla="*/ 298 h 814"/>
                <a:gd name="T28" fmla="*/ 15 w 742"/>
                <a:gd name="T29" fmla="*/ 298 h 814"/>
                <a:gd name="T30" fmla="*/ 16 w 742"/>
                <a:gd name="T31" fmla="*/ 298 h 814"/>
                <a:gd name="T32" fmla="*/ 16 w 742"/>
                <a:gd name="T33" fmla="*/ 295 h 814"/>
                <a:gd name="T34" fmla="*/ 15 w 742"/>
                <a:gd name="T35" fmla="*/ 268 h 814"/>
                <a:gd name="T36" fmla="*/ 14 w 742"/>
                <a:gd name="T37" fmla="*/ 222 h 814"/>
                <a:gd name="T38" fmla="*/ 15 w 742"/>
                <a:gd name="T39" fmla="*/ 82 h 814"/>
                <a:gd name="T40" fmla="*/ 16 w 742"/>
                <a:gd name="T41" fmla="*/ 29 h 814"/>
                <a:gd name="T42" fmla="*/ 16 w 742"/>
                <a:gd name="T43" fmla="*/ 8 h 814"/>
                <a:gd name="T44" fmla="*/ 9 w 742"/>
                <a:gd name="T45" fmla="*/ 7 h 814"/>
                <a:gd name="T46" fmla="*/ 4 w 742"/>
                <a:gd name="T47" fmla="*/ 12 h 814"/>
                <a:gd name="T48" fmla="*/ 729 w 742"/>
                <a:gd name="T49" fmla="*/ 811 h 814"/>
                <a:gd name="T50" fmla="*/ 739 w 742"/>
                <a:gd name="T51" fmla="*/ 811 h 814"/>
                <a:gd name="T52" fmla="*/ 739 w 742"/>
                <a:gd name="T53" fmla="*/ 802 h 814"/>
                <a:gd name="T54" fmla="*/ 14 w 742"/>
                <a:gd name="T55" fmla="*/ 3 h 814"/>
                <a:gd name="T56" fmla="*/ 7 w 742"/>
                <a:gd name="T57" fmla="*/ 1 h 814"/>
                <a:gd name="T58" fmla="*/ 2 w 742"/>
                <a:gd name="T59" fmla="*/ 7 h 814"/>
                <a:gd name="T60" fmla="*/ 0 w 742"/>
                <a:gd name="T61" fmla="*/ 222 h 814"/>
                <a:gd name="T62" fmla="*/ 1 w 742"/>
                <a:gd name="T63" fmla="*/ 277 h 814"/>
                <a:gd name="T64" fmla="*/ 1 w 742"/>
                <a:gd name="T65" fmla="*/ 294 h 814"/>
                <a:gd name="T66" fmla="*/ 2 w 742"/>
                <a:gd name="T67" fmla="*/ 299 h 814"/>
                <a:gd name="T68" fmla="*/ 2 w 742"/>
                <a:gd name="T69" fmla="*/ 301 h 814"/>
                <a:gd name="T70" fmla="*/ 3 w 742"/>
                <a:gd name="T71" fmla="*/ 302 h 814"/>
                <a:gd name="T72" fmla="*/ 4 w 742"/>
                <a:gd name="T73" fmla="*/ 305 h 814"/>
                <a:gd name="T74" fmla="*/ 14 w 742"/>
                <a:gd name="T75" fmla="*/ 305 h 814"/>
                <a:gd name="T76" fmla="*/ 14 w 742"/>
                <a:gd name="T77" fmla="*/ 295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2" h="814">
                  <a:moveTo>
                    <a:pt x="14" y="295"/>
                  </a:moveTo>
                  <a:cubicBezTo>
                    <a:pt x="10" y="299"/>
                    <a:pt x="10" y="299"/>
                    <a:pt x="10" y="299"/>
                  </a:cubicBezTo>
                  <a:cubicBezTo>
                    <a:pt x="16" y="297"/>
                    <a:pt x="16" y="297"/>
                    <a:pt x="16" y="297"/>
                  </a:cubicBezTo>
                  <a:cubicBezTo>
                    <a:pt x="15" y="297"/>
                    <a:pt x="15" y="296"/>
                    <a:pt x="14" y="295"/>
                  </a:cubicBezTo>
                  <a:cubicBezTo>
                    <a:pt x="10" y="299"/>
                    <a:pt x="10" y="299"/>
                    <a:pt x="10" y="299"/>
                  </a:cubicBezTo>
                  <a:cubicBezTo>
                    <a:pt x="16" y="297"/>
                    <a:pt x="16" y="297"/>
                    <a:pt x="16" y="297"/>
                  </a:cubicBezTo>
                  <a:cubicBezTo>
                    <a:pt x="12" y="299"/>
                    <a:pt x="12" y="299"/>
                    <a:pt x="12" y="299"/>
                  </a:cubicBezTo>
                  <a:cubicBezTo>
                    <a:pt x="16" y="298"/>
                    <a:pt x="16" y="298"/>
                    <a:pt x="16" y="298"/>
                  </a:cubicBezTo>
                  <a:cubicBezTo>
                    <a:pt x="16" y="297"/>
                    <a:pt x="16" y="297"/>
                    <a:pt x="16" y="297"/>
                  </a:cubicBezTo>
                  <a:cubicBezTo>
                    <a:pt x="12" y="299"/>
                    <a:pt x="12" y="299"/>
                    <a:pt x="12" y="299"/>
                  </a:cubicBezTo>
                  <a:cubicBezTo>
                    <a:pt x="16" y="298"/>
                    <a:pt x="16" y="298"/>
                    <a:pt x="16" y="298"/>
                  </a:cubicBezTo>
                  <a:cubicBezTo>
                    <a:pt x="15" y="298"/>
                    <a:pt x="15" y="298"/>
                    <a:pt x="15" y="298"/>
                  </a:cubicBezTo>
                  <a:cubicBezTo>
                    <a:pt x="16" y="298"/>
                    <a:pt x="16" y="298"/>
                    <a:pt x="16" y="298"/>
                  </a:cubicBezTo>
                  <a:cubicBezTo>
                    <a:pt x="16" y="298"/>
                    <a:pt x="16" y="298"/>
                    <a:pt x="16" y="298"/>
                  </a:cubicBezTo>
                  <a:cubicBezTo>
                    <a:pt x="15" y="298"/>
                    <a:pt x="15" y="298"/>
                    <a:pt x="15" y="298"/>
                  </a:cubicBezTo>
                  <a:cubicBezTo>
                    <a:pt x="16" y="298"/>
                    <a:pt x="16" y="298"/>
                    <a:pt x="16" y="298"/>
                  </a:cubicBezTo>
                  <a:cubicBezTo>
                    <a:pt x="16" y="297"/>
                    <a:pt x="16" y="297"/>
                    <a:pt x="16" y="295"/>
                  </a:cubicBezTo>
                  <a:cubicBezTo>
                    <a:pt x="15" y="290"/>
                    <a:pt x="15" y="281"/>
                    <a:pt x="15" y="268"/>
                  </a:cubicBezTo>
                  <a:cubicBezTo>
                    <a:pt x="14" y="255"/>
                    <a:pt x="14" y="240"/>
                    <a:pt x="14" y="222"/>
                  </a:cubicBezTo>
                  <a:cubicBezTo>
                    <a:pt x="14" y="179"/>
                    <a:pt x="15" y="125"/>
                    <a:pt x="15" y="82"/>
                  </a:cubicBezTo>
                  <a:cubicBezTo>
                    <a:pt x="16" y="61"/>
                    <a:pt x="16" y="42"/>
                    <a:pt x="16" y="29"/>
                  </a:cubicBezTo>
                  <a:cubicBezTo>
                    <a:pt x="16" y="16"/>
                    <a:pt x="16" y="8"/>
                    <a:pt x="16" y="8"/>
                  </a:cubicBezTo>
                  <a:cubicBezTo>
                    <a:pt x="9" y="7"/>
                    <a:pt x="9" y="7"/>
                    <a:pt x="9" y="7"/>
                  </a:cubicBezTo>
                  <a:cubicBezTo>
                    <a:pt x="4" y="12"/>
                    <a:pt x="4" y="12"/>
                    <a:pt x="4" y="12"/>
                  </a:cubicBezTo>
                  <a:cubicBezTo>
                    <a:pt x="729" y="811"/>
                    <a:pt x="729" y="811"/>
                    <a:pt x="729" y="811"/>
                  </a:cubicBezTo>
                  <a:cubicBezTo>
                    <a:pt x="732" y="814"/>
                    <a:pt x="736" y="814"/>
                    <a:pt x="739" y="811"/>
                  </a:cubicBezTo>
                  <a:cubicBezTo>
                    <a:pt x="742" y="809"/>
                    <a:pt x="742" y="804"/>
                    <a:pt x="739" y="802"/>
                  </a:cubicBezTo>
                  <a:cubicBezTo>
                    <a:pt x="14" y="3"/>
                    <a:pt x="14" y="3"/>
                    <a:pt x="14" y="3"/>
                  </a:cubicBezTo>
                  <a:cubicBezTo>
                    <a:pt x="13" y="1"/>
                    <a:pt x="9" y="0"/>
                    <a:pt x="7" y="1"/>
                  </a:cubicBezTo>
                  <a:cubicBezTo>
                    <a:pt x="4" y="2"/>
                    <a:pt x="2" y="4"/>
                    <a:pt x="2" y="7"/>
                  </a:cubicBezTo>
                  <a:cubicBezTo>
                    <a:pt x="2" y="7"/>
                    <a:pt x="0" y="135"/>
                    <a:pt x="0" y="222"/>
                  </a:cubicBezTo>
                  <a:cubicBezTo>
                    <a:pt x="0" y="244"/>
                    <a:pt x="0" y="263"/>
                    <a:pt x="1" y="277"/>
                  </a:cubicBezTo>
                  <a:cubicBezTo>
                    <a:pt x="1" y="284"/>
                    <a:pt x="1" y="290"/>
                    <a:pt x="1" y="294"/>
                  </a:cubicBezTo>
                  <a:cubicBezTo>
                    <a:pt x="1" y="296"/>
                    <a:pt x="2" y="297"/>
                    <a:pt x="2" y="299"/>
                  </a:cubicBezTo>
                  <a:cubicBezTo>
                    <a:pt x="2" y="300"/>
                    <a:pt x="2" y="300"/>
                    <a:pt x="2" y="301"/>
                  </a:cubicBezTo>
                  <a:cubicBezTo>
                    <a:pt x="2" y="301"/>
                    <a:pt x="2" y="302"/>
                    <a:pt x="3" y="302"/>
                  </a:cubicBezTo>
                  <a:cubicBezTo>
                    <a:pt x="3" y="303"/>
                    <a:pt x="3" y="304"/>
                    <a:pt x="4" y="305"/>
                  </a:cubicBezTo>
                  <a:cubicBezTo>
                    <a:pt x="7" y="308"/>
                    <a:pt x="12" y="308"/>
                    <a:pt x="14" y="305"/>
                  </a:cubicBezTo>
                  <a:cubicBezTo>
                    <a:pt x="17" y="302"/>
                    <a:pt x="17" y="298"/>
                    <a:pt x="14" y="295"/>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íṧļiḍé">
              <a:extLst>
                <a:ext uri="{FF2B5EF4-FFF2-40B4-BE49-F238E27FC236}">
                  <a16:creationId xmlns:a16="http://schemas.microsoft.com/office/drawing/2014/main" id="{83BAED85-6843-44A0-80A2-5FE000FCED29}"/>
                </a:ext>
              </a:extLst>
            </p:cNvPr>
            <p:cNvSpPr/>
            <p:nvPr/>
          </p:nvSpPr>
          <p:spPr bwMode="auto">
            <a:xfrm>
              <a:off x="6083549" y="1660988"/>
              <a:ext cx="1992413" cy="1127414"/>
            </a:xfrm>
            <a:custGeom>
              <a:avLst/>
              <a:gdLst>
                <a:gd name="T0" fmla="*/ 963 w 1197"/>
                <a:gd name="T1" fmla="*/ 280 h 677"/>
                <a:gd name="T2" fmla="*/ 963 w 1197"/>
                <a:gd name="T3" fmla="*/ 7 h 677"/>
                <a:gd name="T4" fmla="*/ 959 w 1197"/>
                <a:gd name="T5" fmla="*/ 1 h 677"/>
                <a:gd name="T6" fmla="*/ 952 w 1197"/>
                <a:gd name="T7" fmla="*/ 1 h 677"/>
                <a:gd name="T8" fmla="*/ 4 w 1197"/>
                <a:gd name="T9" fmla="*/ 663 h 677"/>
                <a:gd name="T10" fmla="*/ 2 w 1197"/>
                <a:gd name="T11" fmla="*/ 673 h 677"/>
                <a:gd name="T12" fmla="*/ 11 w 1197"/>
                <a:gd name="T13" fmla="*/ 676 h 677"/>
                <a:gd name="T14" fmla="*/ 1183 w 1197"/>
                <a:gd name="T15" fmla="*/ 194 h 677"/>
                <a:gd name="T16" fmla="*/ 1183 w 1197"/>
                <a:gd name="T17" fmla="*/ 363 h 677"/>
                <a:gd name="T18" fmla="*/ 1190 w 1197"/>
                <a:gd name="T19" fmla="*/ 370 h 677"/>
                <a:gd name="T20" fmla="*/ 1197 w 1197"/>
                <a:gd name="T21" fmla="*/ 363 h 677"/>
                <a:gd name="T22" fmla="*/ 1197 w 1197"/>
                <a:gd name="T23" fmla="*/ 183 h 677"/>
                <a:gd name="T24" fmla="*/ 1194 w 1197"/>
                <a:gd name="T25" fmla="*/ 178 h 677"/>
                <a:gd name="T26" fmla="*/ 1188 w 1197"/>
                <a:gd name="T27" fmla="*/ 177 h 677"/>
                <a:gd name="T28" fmla="*/ 64 w 1197"/>
                <a:gd name="T29" fmla="*/ 639 h 677"/>
                <a:gd name="T30" fmla="*/ 949 w 1197"/>
                <a:gd name="T31" fmla="*/ 21 h 677"/>
                <a:gd name="T32" fmla="*/ 949 w 1197"/>
                <a:gd name="T33" fmla="*/ 280 h 677"/>
                <a:gd name="T34" fmla="*/ 956 w 1197"/>
                <a:gd name="T35" fmla="*/ 287 h 677"/>
                <a:gd name="T36" fmla="*/ 963 w 1197"/>
                <a:gd name="T37" fmla="*/ 28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7" h="677">
                  <a:moveTo>
                    <a:pt x="963" y="280"/>
                  </a:moveTo>
                  <a:cubicBezTo>
                    <a:pt x="963" y="7"/>
                    <a:pt x="963" y="7"/>
                    <a:pt x="963" y="7"/>
                  </a:cubicBezTo>
                  <a:cubicBezTo>
                    <a:pt x="963" y="5"/>
                    <a:pt x="962" y="2"/>
                    <a:pt x="959" y="1"/>
                  </a:cubicBezTo>
                  <a:cubicBezTo>
                    <a:pt x="957" y="0"/>
                    <a:pt x="954" y="0"/>
                    <a:pt x="952" y="1"/>
                  </a:cubicBezTo>
                  <a:cubicBezTo>
                    <a:pt x="4" y="663"/>
                    <a:pt x="4" y="663"/>
                    <a:pt x="4" y="663"/>
                  </a:cubicBezTo>
                  <a:cubicBezTo>
                    <a:pt x="1" y="666"/>
                    <a:pt x="0" y="669"/>
                    <a:pt x="2" y="673"/>
                  </a:cubicBezTo>
                  <a:cubicBezTo>
                    <a:pt x="4" y="676"/>
                    <a:pt x="7" y="677"/>
                    <a:pt x="11" y="676"/>
                  </a:cubicBezTo>
                  <a:cubicBezTo>
                    <a:pt x="1183" y="194"/>
                    <a:pt x="1183" y="194"/>
                    <a:pt x="1183" y="194"/>
                  </a:cubicBezTo>
                  <a:cubicBezTo>
                    <a:pt x="1183" y="363"/>
                    <a:pt x="1183" y="363"/>
                    <a:pt x="1183" y="363"/>
                  </a:cubicBezTo>
                  <a:cubicBezTo>
                    <a:pt x="1183" y="367"/>
                    <a:pt x="1186" y="370"/>
                    <a:pt x="1190" y="370"/>
                  </a:cubicBezTo>
                  <a:cubicBezTo>
                    <a:pt x="1194" y="370"/>
                    <a:pt x="1197" y="367"/>
                    <a:pt x="1197" y="363"/>
                  </a:cubicBezTo>
                  <a:cubicBezTo>
                    <a:pt x="1197" y="183"/>
                    <a:pt x="1197" y="183"/>
                    <a:pt x="1197" y="183"/>
                  </a:cubicBezTo>
                  <a:cubicBezTo>
                    <a:pt x="1197" y="181"/>
                    <a:pt x="1196" y="179"/>
                    <a:pt x="1194" y="178"/>
                  </a:cubicBezTo>
                  <a:cubicBezTo>
                    <a:pt x="1192" y="176"/>
                    <a:pt x="1190" y="176"/>
                    <a:pt x="1188" y="177"/>
                  </a:cubicBezTo>
                  <a:cubicBezTo>
                    <a:pt x="64" y="639"/>
                    <a:pt x="64" y="639"/>
                    <a:pt x="64" y="639"/>
                  </a:cubicBezTo>
                  <a:cubicBezTo>
                    <a:pt x="949" y="21"/>
                    <a:pt x="949" y="21"/>
                    <a:pt x="949" y="21"/>
                  </a:cubicBezTo>
                  <a:cubicBezTo>
                    <a:pt x="949" y="280"/>
                    <a:pt x="949" y="280"/>
                    <a:pt x="949" y="280"/>
                  </a:cubicBezTo>
                  <a:cubicBezTo>
                    <a:pt x="949" y="284"/>
                    <a:pt x="952" y="287"/>
                    <a:pt x="956" y="287"/>
                  </a:cubicBezTo>
                  <a:cubicBezTo>
                    <a:pt x="960" y="287"/>
                    <a:pt x="963" y="284"/>
                    <a:pt x="963" y="280"/>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îṩḷïḍe">
              <a:extLst>
                <a:ext uri="{FF2B5EF4-FFF2-40B4-BE49-F238E27FC236}">
                  <a16:creationId xmlns:a16="http://schemas.microsoft.com/office/drawing/2014/main" id="{150D46F5-F32A-4782-9B2E-7359F132B7C1}"/>
                </a:ext>
              </a:extLst>
            </p:cNvPr>
            <p:cNvSpPr/>
            <p:nvPr/>
          </p:nvSpPr>
          <p:spPr bwMode="auto">
            <a:xfrm>
              <a:off x="6083549" y="1433129"/>
              <a:ext cx="1235404" cy="1355273"/>
            </a:xfrm>
            <a:custGeom>
              <a:avLst/>
              <a:gdLst>
                <a:gd name="T0" fmla="*/ 738 w 742"/>
                <a:gd name="T1" fmla="*/ 305 h 814"/>
                <a:gd name="T2" fmla="*/ 740 w 742"/>
                <a:gd name="T3" fmla="*/ 302 h 814"/>
                <a:gd name="T4" fmla="*/ 740 w 742"/>
                <a:gd name="T5" fmla="*/ 300 h 814"/>
                <a:gd name="T6" fmla="*/ 741 w 742"/>
                <a:gd name="T7" fmla="*/ 296 h 814"/>
                <a:gd name="T8" fmla="*/ 742 w 742"/>
                <a:gd name="T9" fmla="*/ 268 h 814"/>
                <a:gd name="T10" fmla="*/ 742 w 742"/>
                <a:gd name="T11" fmla="*/ 222 h 814"/>
                <a:gd name="T12" fmla="*/ 740 w 742"/>
                <a:gd name="T13" fmla="*/ 7 h 814"/>
                <a:gd name="T14" fmla="*/ 735 w 742"/>
                <a:gd name="T15" fmla="*/ 1 h 814"/>
                <a:gd name="T16" fmla="*/ 728 w 742"/>
                <a:gd name="T17" fmla="*/ 3 h 814"/>
                <a:gd name="T18" fmla="*/ 3 w 742"/>
                <a:gd name="T19" fmla="*/ 802 h 814"/>
                <a:gd name="T20" fmla="*/ 3 w 742"/>
                <a:gd name="T21" fmla="*/ 811 h 814"/>
                <a:gd name="T22" fmla="*/ 13 w 742"/>
                <a:gd name="T23" fmla="*/ 811 h 814"/>
                <a:gd name="T24" fmla="*/ 738 w 742"/>
                <a:gd name="T25" fmla="*/ 12 h 814"/>
                <a:gd name="T26" fmla="*/ 733 w 742"/>
                <a:gd name="T27" fmla="*/ 7 h 814"/>
                <a:gd name="T28" fmla="*/ 726 w 742"/>
                <a:gd name="T29" fmla="*/ 8 h 814"/>
                <a:gd name="T30" fmla="*/ 726 w 742"/>
                <a:gd name="T31" fmla="*/ 29 h 814"/>
                <a:gd name="T32" fmla="*/ 728 w 742"/>
                <a:gd name="T33" fmla="*/ 222 h 814"/>
                <a:gd name="T34" fmla="*/ 727 w 742"/>
                <a:gd name="T35" fmla="*/ 277 h 814"/>
                <a:gd name="T36" fmla="*/ 727 w 742"/>
                <a:gd name="T37" fmla="*/ 293 h 814"/>
                <a:gd name="T38" fmla="*/ 727 w 742"/>
                <a:gd name="T39" fmla="*/ 297 h 814"/>
                <a:gd name="T40" fmla="*/ 726 w 742"/>
                <a:gd name="T41" fmla="*/ 298 h 814"/>
                <a:gd name="T42" fmla="*/ 726 w 742"/>
                <a:gd name="T43" fmla="*/ 298 h 814"/>
                <a:gd name="T44" fmla="*/ 730 w 742"/>
                <a:gd name="T45" fmla="*/ 298 h 814"/>
                <a:gd name="T46" fmla="*/ 727 w 742"/>
                <a:gd name="T47" fmla="*/ 297 h 814"/>
                <a:gd name="T48" fmla="*/ 726 w 742"/>
                <a:gd name="T49" fmla="*/ 298 h 814"/>
                <a:gd name="T50" fmla="*/ 730 w 742"/>
                <a:gd name="T51" fmla="*/ 298 h 814"/>
                <a:gd name="T52" fmla="*/ 727 w 742"/>
                <a:gd name="T53" fmla="*/ 297 h 814"/>
                <a:gd name="T54" fmla="*/ 732 w 742"/>
                <a:gd name="T55" fmla="*/ 299 h 814"/>
                <a:gd name="T56" fmla="*/ 728 w 742"/>
                <a:gd name="T57" fmla="*/ 295 h 814"/>
                <a:gd name="T58" fmla="*/ 727 w 742"/>
                <a:gd name="T59" fmla="*/ 297 h 814"/>
                <a:gd name="T60" fmla="*/ 732 w 742"/>
                <a:gd name="T61" fmla="*/ 299 h 814"/>
                <a:gd name="T62" fmla="*/ 728 w 742"/>
                <a:gd name="T63" fmla="*/ 295 h 814"/>
                <a:gd name="T64" fmla="*/ 728 w 742"/>
                <a:gd name="T65" fmla="*/ 305 h 814"/>
                <a:gd name="T66" fmla="*/ 738 w 742"/>
                <a:gd name="T67" fmla="*/ 305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2" h="814">
                  <a:moveTo>
                    <a:pt x="738" y="305"/>
                  </a:moveTo>
                  <a:cubicBezTo>
                    <a:pt x="739" y="304"/>
                    <a:pt x="739" y="303"/>
                    <a:pt x="740" y="302"/>
                  </a:cubicBezTo>
                  <a:cubicBezTo>
                    <a:pt x="740" y="301"/>
                    <a:pt x="740" y="301"/>
                    <a:pt x="740" y="300"/>
                  </a:cubicBezTo>
                  <a:cubicBezTo>
                    <a:pt x="740" y="299"/>
                    <a:pt x="741" y="297"/>
                    <a:pt x="741" y="296"/>
                  </a:cubicBezTo>
                  <a:cubicBezTo>
                    <a:pt x="741" y="290"/>
                    <a:pt x="741" y="280"/>
                    <a:pt x="742" y="268"/>
                  </a:cubicBezTo>
                  <a:cubicBezTo>
                    <a:pt x="742" y="255"/>
                    <a:pt x="742" y="239"/>
                    <a:pt x="742" y="222"/>
                  </a:cubicBezTo>
                  <a:cubicBezTo>
                    <a:pt x="742" y="135"/>
                    <a:pt x="740" y="7"/>
                    <a:pt x="740" y="7"/>
                  </a:cubicBezTo>
                  <a:cubicBezTo>
                    <a:pt x="740" y="4"/>
                    <a:pt x="738" y="2"/>
                    <a:pt x="735" y="1"/>
                  </a:cubicBezTo>
                  <a:cubicBezTo>
                    <a:pt x="733" y="0"/>
                    <a:pt x="730" y="1"/>
                    <a:pt x="728" y="3"/>
                  </a:cubicBezTo>
                  <a:cubicBezTo>
                    <a:pt x="3" y="802"/>
                    <a:pt x="3" y="802"/>
                    <a:pt x="3" y="802"/>
                  </a:cubicBezTo>
                  <a:cubicBezTo>
                    <a:pt x="0" y="804"/>
                    <a:pt x="1" y="809"/>
                    <a:pt x="3" y="811"/>
                  </a:cubicBezTo>
                  <a:cubicBezTo>
                    <a:pt x="6" y="814"/>
                    <a:pt x="11" y="814"/>
                    <a:pt x="13" y="811"/>
                  </a:cubicBezTo>
                  <a:cubicBezTo>
                    <a:pt x="738" y="12"/>
                    <a:pt x="738" y="12"/>
                    <a:pt x="738" y="12"/>
                  </a:cubicBezTo>
                  <a:cubicBezTo>
                    <a:pt x="733" y="7"/>
                    <a:pt x="733" y="7"/>
                    <a:pt x="733" y="7"/>
                  </a:cubicBezTo>
                  <a:cubicBezTo>
                    <a:pt x="726" y="8"/>
                    <a:pt x="726" y="8"/>
                    <a:pt x="726" y="8"/>
                  </a:cubicBezTo>
                  <a:cubicBezTo>
                    <a:pt x="726" y="8"/>
                    <a:pt x="726" y="16"/>
                    <a:pt x="726" y="29"/>
                  </a:cubicBezTo>
                  <a:cubicBezTo>
                    <a:pt x="727" y="69"/>
                    <a:pt x="728" y="157"/>
                    <a:pt x="728" y="222"/>
                  </a:cubicBezTo>
                  <a:cubicBezTo>
                    <a:pt x="728" y="244"/>
                    <a:pt x="728" y="263"/>
                    <a:pt x="727" y="277"/>
                  </a:cubicBezTo>
                  <a:cubicBezTo>
                    <a:pt x="727" y="283"/>
                    <a:pt x="727" y="289"/>
                    <a:pt x="727" y="293"/>
                  </a:cubicBezTo>
                  <a:cubicBezTo>
                    <a:pt x="727" y="295"/>
                    <a:pt x="727" y="296"/>
                    <a:pt x="727" y="297"/>
                  </a:cubicBezTo>
                  <a:cubicBezTo>
                    <a:pt x="726" y="298"/>
                    <a:pt x="726" y="298"/>
                    <a:pt x="726" y="298"/>
                  </a:cubicBezTo>
                  <a:cubicBezTo>
                    <a:pt x="726" y="298"/>
                    <a:pt x="726" y="298"/>
                    <a:pt x="726" y="298"/>
                  </a:cubicBezTo>
                  <a:cubicBezTo>
                    <a:pt x="730" y="298"/>
                    <a:pt x="730" y="298"/>
                    <a:pt x="730" y="298"/>
                  </a:cubicBezTo>
                  <a:cubicBezTo>
                    <a:pt x="727" y="297"/>
                    <a:pt x="727" y="297"/>
                    <a:pt x="727" y="297"/>
                  </a:cubicBezTo>
                  <a:cubicBezTo>
                    <a:pt x="726" y="298"/>
                    <a:pt x="726" y="298"/>
                    <a:pt x="726" y="298"/>
                  </a:cubicBezTo>
                  <a:cubicBezTo>
                    <a:pt x="730" y="298"/>
                    <a:pt x="730" y="298"/>
                    <a:pt x="730" y="298"/>
                  </a:cubicBezTo>
                  <a:cubicBezTo>
                    <a:pt x="727" y="297"/>
                    <a:pt x="727" y="297"/>
                    <a:pt x="727" y="297"/>
                  </a:cubicBezTo>
                  <a:cubicBezTo>
                    <a:pt x="732" y="299"/>
                    <a:pt x="732" y="299"/>
                    <a:pt x="732" y="299"/>
                  </a:cubicBezTo>
                  <a:cubicBezTo>
                    <a:pt x="728" y="295"/>
                    <a:pt x="728" y="295"/>
                    <a:pt x="728" y="295"/>
                  </a:cubicBezTo>
                  <a:cubicBezTo>
                    <a:pt x="727" y="296"/>
                    <a:pt x="727" y="297"/>
                    <a:pt x="727" y="297"/>
                  </a:cubicBezTo>
                  <a:cubicBezTo>
                    <a:pt x="732" y="299"/>
                    <a:pt x="732" y="299"/>
                    <a:pt x="732" y="299"/>
                  </a:cubicBezTo>
                  <a:cubicBezTo>
                    <a:pt x="728" y="295"/>
                    <a:pt x="728" y="295"/>
                    <a:pt x="728" y="295"/>
                  </a:cubicBezTo>
                  <a:cubicBezTo>
                    <a:pt x="725" y="298"/>
                    <a:pt x="725" y="302"/>
                    <a:pt x="728" y="305"/>
                  </a:cubicBezTo>
                  <a:cubicBezTo>
                    <a:pt x="731" y="308"/>
                    <a:pt x="735" y="308"/>
                    <a:pt x="738" y="305"/>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extLst>
      <p:ext uri="{BB962C8B-B14F-4D97-AF65-F5344CB8AC3E}">
        <p14:creationId xmlns:p14="http://schemas.microsoft.com/office/powerpoint/2010/main" val="322083776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sp>
        <p:nvSpPr>
          <p:cNvPr id="3" name="Text Box 7"/>
          <p:cNvSpPr txBox="1">
            <a:spLocks noChangeArrowheads="1"/>
          </p:cNvSpPr>
          <p:nvPr/>
        </p:nvSpPr>
        <p:spPr bwMode="auto">
          <a:xfrm>
            <a:off x="515938" y="1175251"/>
            <a:ext cx="3935412"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en-US" altLang="zh-CN" sz="2400" b="1" dirty="0">
                <a:latin typeface="+mj-ea"/>
                <a:ea typeface="+mj-ea"/>
              </a:rPr>
              <a:t>PID</a:t>
            </a:r>
            <a:r>
              <a:rPr lang="zh-CN" altLang="en-US" sz="2400" dirty="0">
                <a:latin typeface="+mn-ea"/>
                <a:ea typeface="+mn-ea"/>
              </a:rPr>
              <a:t>控制器传递函数为：</a:t>
            </a:r>
          </a:p>
        </p:txBody>
      </p:sp>
      <p:graphicFrame>
        <p:nvGraphicFramePr>
          <p:cNvPr id="4" name="Object 12"/>
          <p:cNvGraphicFramePr>
            <a:graphicFrameLocks noChangeAspect="1"/>
          </p:cNvGraphicFramePr>
          <p:nvPr>
            <p:extLst>
              <p:ext uri="{D42A27DB-BD31-4B8C-83A1-F6EECF244321}">
                <p14:modId xmlns:p14="http://schemas.microsoft.com/office/powerpoint/2010/main" val="308422994"/>
              </p:ext>
            </p:extLst>
          </p:nvPr>
        </p:nvGraphicFramePr>
        <p:xfrm>
          <a:off x="3024186" y="1916113"/>
          <a:ext cx="5368925" cy="665162"/>
        </p:xfrm>
        <a:graphic>
          <a:graphicData uri="http://schemas.openxmlformats.org/presentationml/2006/ole">
            <mc:AlternateContent xmlns:mc="http://schemas.openxmlformats.org/markup-compatibility/2006">
              <mc:Choice xmlns:v="urn:schemas-microsoft-com:vml" Requires="v">
                <p:oleObj spid="_x0000_s45244" name="公式" r:id="rId3" imgW="2565360" imgH="317160" progId="Equations">
                  <p:embed/>
                </p:oleObj>
              </mc:Choice>
              <mc:Fallback>
                <p:oleObj name="公式" r:id="rId3" imgW="2565360" imgH="317160" progId="Equations">
                  <p:embed/>
                  <p:pic>
                    <p:nvPicPr>
                      <p:cNvPr id="44034"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24186" y="1916113"/>
                        <a:ext cx="5368925" cy="66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14"/>
          <p:cNvSpPr txBox="1">
            <a:spLocks noChangeArrowheads="1"/>
          </p:cNvSpPr>
          <p:nvPr/>
        </p:nvSpPr>
        <p:spPr bwMode="auto">
          <a:xfrm>
            <a:off x="1168399" y="1989138"/>
            <a:ext cx="18240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en-US" altLang="zh-CN" sz="2000" b="1" dirty="0">
                <a:latin typeface="+mj-ea"/>
                <a:ea typeface="+mj-ea"/>
                <a:cs typeface="Times New Roman" panose="02020603050405020304" pitchFamily="18" charset="0"/>
              </a:rPr>
              <a:t>PD</a:t>
            </a:r>
            <a:r>
              <a:rPr lang="zh-CN" altLang="en-US" sz="2000" dirty="0">
                <a:latin typeface="+mn-ea"/>
                <a:ea typeface="+mn-ea"/>
                <a:cs typeface="Times New Roman" panose="02020603050405020304" pitchFamily="18" charset="0"/>
              </a:rPr>
              <a:t>控制器：</a:t>
            </a:r>
          </a:p>
        </p:txBody>
      </p:sp>
      <p:sp>
        <p:nvSpPr>
          <p:cNvPr id="6" name="Text Box 15"/>
          <p:cNvSpPr txBox="1">
            <a:spLocks noChangeArrowheads="1"/>
          </p:cNvSpPr>
          <p:nvPr/>
        </p:nvSpPr>
        <p:spPr bwMode="auto">
          <a:xfrm>
            <a:off x="1168399" y="2788444"/>
            <a:ext cx="15160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en-US" altLang="zh-CN" sz="2000" b="1" dirty="0">
                <a:latin typeface="+mj-ea"/>
                <a:ea typeface="+mj-ea"/>
                <a:cs typeface="Times New Roman" panose="02020603050405020304" pitchFamily="18" charset="0"/>
              </a:rPr>
              <a:t>PI</a:t>
            </a:r>
            <a:r>
              <a:rPr lang="zh-CN" altLang="en-US" sz="2000" dirty="0">
                <a:latin typeface="+mn-ea"/>
                <a:ea typeface="+mn-ea"/>
                <a:cs typeface="Times New Roman" panose="02020603050405020304" pitchFamily="18" charset="0"/>
              </a:rPr>
              <a:t>控制器：</a:t>
            </a:r>
          </a:p>
        </p:txBody>
      </p:sp>
      <p:sp>
        <p:nvSpPr>
          <p:cNvPr id="7" name="Text Box 16"/>
          <p:cNvSpPr txBox="1">
            <a:spLocks noChangeArrowheads="1"/>
          </p:cNvSpPr>
          <p:nvPr/>
        </p:nvSpPr>
        <p:spPr bwMode="auto">
          <a:xfrm>
            <a:off x="1174748" y="3663950"/>
            <a:ext cx="175101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en-US" altLang="zh-CN" sz="2000" b="1" dirty="0">
                <a:latin typeface="+mj-ea"/>
                <a:ea typeface="+mj-ea"/>
                <a:cs typeface="Times New Roman" panose="02020603050405020304" pitchFamily="18" charset="0"/>
              </a:rPr>
              <a:t>PID</a:t>
            </a:r>
            <a:r>
              <a:rPr lang="zh-CN" altLang="en-US" sz="2000" dirty="0">
                <a:latin typeface="+mn-ea"/>
                <a:ea typeface="+mn-ea"/>
                <a:cs typeface="Times New Roman" panose="02020603050405020304" pitchFamily="18" charset="0"/>
              </a:rPr>
              <a:t>控制器：</a:t>
            </a:r>
          </a:p>
        </p:txBody>
      </p:sp>
      <p:graphicFrame>
        <p:nvGraphicFramePr>
          <p:cNvPr id="8" name="Object 5"/>
          <p:cNvGraphicFramePr>
            <a:graphicFrameLocks noChangeAspect="1"/>
          </p:cNvGraphicFramePr>
          <p:nvPr>
            <p:extLst>
              <p:ext uri="{D42A27DB-BD31-4B8C-83A1-F6EECF244321}">
                <p14:modId xmlns:p14="http://schemas.microsoft.com/office/powerpoint/2010/main" val="2552478436"/>
              </p:ext>
            </p:extLst>
          </p:nvPr>
        </p:nvGraphicFramePr>
        <p:xfrm>
          <a:off x="2992436" y="2749550"/>
          <a:ext cx="5341938" cy="663575"/>
        </p:xfrm>
        <a:graphic>
          <a:graphicData uri="http://schemas.openxmlformats.org/presentationml/2006/ole">
            <mc:AlternateContent xmlns:mc="http://schemas.openxmlformats.org/markup-compatibility/2006">
              <mc:Choice xmlns:v="urn:schemas-microsoft-com:vml" Requires="v">
                <p:oleObj spid="_x0000_s45245" name="公式" r:id="rId5" imgW="2552400" imgH="317160" progId="Equations">
                  <p:embed/>
                </p:oleObj>
              </mc:Choice>
              <mc:Fallback>
                <p:oleObj name="公式" r:id="rId5" imgW="2552400" imgH="317160" progId="Equations">
                  <p:embed/>
                  <p:pic>
                    <p:nvPicPr>
                      <p:cNvPr id="44035"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92436" y="2749550"/>
                        <a:ext cx="5341938"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 name="Object 6"/>
          <p:cNvGraphicFramePr>
            <a:graphicFrameLocks noChangeAspect="1"/>
          </p:cNvGraphicFramePr>
          <p:nvPr>
            <p:extLst>
              <p:ext uri="{D42A27DB-BD31-4B8C-83A1-F6EECF244321}">
                <p14:modId xmlns:p14="http://schemas.microsoft.com/office/powerpoint/2010/main" val="1856472977"/>
              </p:ext>
            </p:extLst>
          </p:nvPr>
        </p:nvGraphicFramePr>
        <p:xfrm>
          <a:off x="6029324" y="4259262"/>
          <a:ext cx="2706687" cy="608013"/>
        </p:xfrm>
        <a:graphic>
          <a:graphicData uri="http://schemas.openxmlformats.org/presentationml/2006/ole">
            <mc:AlternateContent xmlns:mc="http://schemas.openxmlformats.org/markup-compatibility/2006">
              <mc:Choice xmlns:v="urn:schemas-microsoft-com:vml" Requires="v">
                <p:oleObj spid="_x0000_s45246" name="公式" r:id="rId7" imgW="1409400" imgH="317160" progId="Equations">
                  <p:embed/>
                </p:oleObj>
              </mc:Choice>
              <mc:Fallback>
                <p:oleObj name="公式" r:id="rId7" imgW="1409400" imgH="317160" progId="Equations">
                  <p:embed/>
                  <p:pic>
                    <p:nvPicPr>
                      <p:cNvPr id="44036"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29324" y="4259262"/>
                        <a:ext cx="2706687"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 name="Object 5"/>
          <p:cNvGraphicFramePr>
            <a:graphicFrameLocks noChangeAspect="1"/>
          </p:cNvGraphicFramePr>
          <p:nvPr>
            <p:extLst>
              <p:ext uri="{D42A27DB-BD31-4B8C-83A1-F6EECF244321}">
                <p14:modId xmlns:p14="http://schemas.microsoft.com/office/powerpoint/2010/main" val="1585658708"/>
              </p:ext>
            </p:extLst>
          </p:nvPr>
        </p:nvGraphicFramePr>
        <p:xfrm>
          <a:off x="3003549" y="3613150"/>
          <a:ext cx="6324600" cy="663575"/>
        </p:xfrm>
        <a:graphic>
          <a:graphicData uri="http://schemas.openxmlformats.org/presentationml/2006/ole">
            <mc:AlternateContent xmlns:mc="http://schemas.openxmlformats.org/markup-compatibility/2006">
              <mc:Choice xmlns:v="urn:schemas-microsoft-com:vml" Requires="v">
                <p:oleObj spid="_x0000_s45247" name="公式" r:id="rId9" imgW="3022560" imgH="317160" progId="Equations">
                  <p:embed/>
                </p:oleObj>
              </mc:Choice>
              <mc:Fallback>
                <p:oleObj name="公式" r:id="rId9" imgW="3022560" imgH="317160" progId="Equations">
                  <p:embed/>
                  <p:pic>
                    <p:nvPicPr>
                      <p:cNvPr id="44037"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03549" y="3613150"/>
                        <a:ext cx="6324600"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3388710601"/>
              </p:ext>
            </p:extLst>
          </p:nvPr>
        </p:nvGraphicFramePr>
        <p:xfrm>
          <a:off x="3063874" y="4926013"/>
          <a:ext cx="4730750" cy="663575"/>
        </p:xfrm>
        <a:graphic>
          <a:graphicData uri="http://schemas.openxmlformats.org/presentationml/2006/ole">
            <mc:AlternateContent xmlns:mc="http://schemas.openxmlformats.org/markup-compatibility/2006">
              <mc:Choice xmlns:v="urn:schemas-microsoft-com:vml" Requires="v">
                <p:oleObj spid="_x0000_s45248" name="公式" r:id="rId11" imgW="2260440" imgH="317160" progId="Equations">
                  <p:embed/>
                </p:oleObj>
              </mc:Choice>
              <mc:Fallback>
                <p:oleObj name="公式" r:id="rId11" imgW="2260440" imgH="317160" progId="Equations">
                  <p:embed/>
                  <p:pic>
                    <p:nvPicPr>
                      <p:cNvPr id="44038" name="Object 1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63874" y="4926013"/>
                        <a:ext cx="4730750"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820693925"/>
              </p:ext>
            </p:extLst>
          </p:nvPr>
        </p:nvGraphicFramePr>
        <p:xfrm>
          <a:off x="4273223" y="5630863"/>
          <a:ext cx="4170362" cy="608012"/>
        </p:xfrm>
        <a:graphic>
          <a:graphicData uri="http://schemas.openxmlformats.org/presentationml/2006/ole">
            <mc:AlternateContent xmlns:mc="http://schemas.openxmlformats.org/markup-compatibility/2006">
              <mc:Choice xmlns:v="urn:schemas-microsoft-com:vml" Requires="v">
                <p:oleObj spid="_x0000_s45249" name="公式" r:id="rId13" imgW="2171520" imgH="317160" progId="Equations">
                  <p:embed/>
                </p:oleObj>
              </mc:Choice>
              <mc:Fallback>
                <p:oleObj name="公式" r:id="rId13" imgW="2171520" imgH="317160" progId="Equations">
                  <p:embed/>
                  <p:pic>
                    <p:nvPicPr>
                      <p:cNvPr id="44039"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273223" y="5630863"/>
                        <a:ext cx="4170362"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3" name="Text Box 16"/>
          <p:cNvSpPr txBox="1">
            <a:spLocks noChangeArrowheads="1"/>
          </p:cNvSpPr>
          <p:nvPr/>
        </p:nvSpPr>
        <p:spPr bwMode="auto">
          <a:xfrm>
            <a:off x="2128836" y="4970463"/>
            <a:ext cx="8636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b="1">
                <a:latin typeface="Times New Roman" panose="02020603050405020304" pitchFamily="18" charset="0"/>
                <a:ea typeface="楷体_GB2312" pitchFamily="49" charset="-122"/>
                <a:cs typeface="Times New Roman" panose="02020603050405020304" pitchFamily="18" charset="0"/>
              </a:rPr>
              <a:t>或者</a:t>
            </a:r>
          </a:p>
        </p:txBody>
      </p:sp>
    </p:spTree>
    <p:extLst>
      <p:ext uri="{BB962C8B-B14F-4D97-AF65-F5344CB8AC3E}">
        <p14:creationId xmlns:p14="http://schemas.microsoft.com/office/powerpoint/2010/main" val="98463856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sp>
        <p:nvSpPr>
          <p:cNvPr id="3" name="Text Box 4"/>
          <p:cNvSpPr txBox="1">
            <a:spLocks noChangeArrowheads="1"/>
          </p:cNvSpPr>
          <p:nvPr/>
        </p:nvSpPr>
        <p:spPr bwMode="auto">
          <a:xfrm>
            <a:off x="515939" y="1228725"/>
            <a:ext cx="76327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400" b="1" dirty="0">
                <a:solidFill>
                  <a:srgbClr val="C00000"/>
                </a:solidFill>
                <a:latin typeface="+mj-ea"/>
                <a:ea typeface="+mj-ea"/>
              </a:rPr>
              <a:t>PID</a:t>
            </a:r>
            <a:r>
              <a:rPr lang="zh-CN" altLang="en-US" sz="2400" b="1" dirty="0">
                <a:solidFill>
                  <a:srgbClr val="C00000"/>
                </a:solidFill>
                <a:latin typeface="+mj-ea"/>
                <a:ea typeface="+mj-ea"/>
              </a:rPr>
              <a:t>控制器设计的关键是确定</a:t>
            </a:r>
            <a:r>
              <a:rPr lang="en-US" altLang="zh-CN" sz="2400" b="1" i="1" dirty="0" smtClean="0">
                <a:solidFill>
                  <a:srgbClr val="C00000"/>
                </a:solidFill>
                <a:latin typeface="+mj-ea"/>
                <a:ea typeface="+mj-ea"/>
                <a:cs typeface="Times New Roman" panose="02020603050405020304" pitchFamily="18" charset="0"/>
              </a:rPr>
              <a:t>K</a:t>
            </a:r>
            <a:r>
              <a:rPr lang="en-US" altLang="zh-CN" sz="2400" b="1" i="1" baseline="-25000" dirty="0" smtClean="0">
                <a:solidFill>
                  <a:srgbClr val="C00000"/>
                </a:solidFill>
                <a:latin typeface="+mj-ea"/>
                <a:ea typeface="+mj-ea"/>
                <a:cs typeface="Times New Roman" panose="02020603050405020304" pitchFamily="18" charset="0"/>
              </a:rPr>
              <a:t>P </a:t>
            </a:r>
            <a:r>
              <a:rPr lang="zh-CN" altLang="en-US" sz="2400" b="1" i="1" dirty="0" smtClean="0">
                <a:solidFill>
                  <a:srgbClr val="C00000"/>
                </a:solidFill>
                <a:latin typeface="+mj-ea"/>
                <a:ea typeface="+mj-ea"/>
                <a:cs typeface="Times New Roman" panose="02020603050405020304" pitchFamily="18" charset="0"/>
              </a:rPr>
              <a:t>、</a:t>
            </a:r>
            <a:r>
              <a:rPr lang="en-US" altLang="zh-CN" sz="2400" b="1" i="1" dirty="0" smtClean="0">
                <a:solidFill>
                  <a:srgbClr val="C00000"/>
                </a:solidFill>
                <a:latin typeface="+mj-ea"/>
                <a:ea typeface="+mj-ea"/>
                <a:cs typeface="Times New Roman" panose="02020603050405020304" pitchFamily="18" charset="0"/>
              </a:rPr>
              <a:t>K</a:t>
            </a:r>
            <a:r>
              <a:rPr lang="en-US" altLang="zh-CN" sz="2400" b="1" i="1" baseline="-25000" dirty="0" smtClean="0">
                <a:solidFill>
                  <a:srgbClr val="C00000"/>
                </a:solidFill>
                <a:latin typeface="+mj-ea"/>
                <a:ea typeface="+mj-ea"/>
                <a:cs typeface="Times New Roman" panose="02020603050405020304" pitchFamily="18" charset="0"/>
              </a:rPr>
              <a:t>I </a:t>
            </a:r>
            <a:r>
              <a:rPr lang="zh-CN" altLang="en-US" sz="2400" b="1" i="1" dirty="0" smtClean="0">
                <a:solidFill>
                  <a:srgbClr val="C00000"/>
                </a:solidFill>
                <a:latin typeface="+mj-ea"/>
                <a:ea typeface="+mj-ea"/>
                <a:cs typeface="Times New Roman" panose="02020603050405020304" pitchFamily="18" charset="0"/>
              </a:rPr>
              <a:t>、</a:t>
            </a:r>
            <a:r>
              <a:rPr lang="en-US" altLang="zh-CN" sz="2400" b="1" i="1" dirty="0" smtClean="0">
                <a:solidFill>
                  <a:srgbClr val="C00000"/>
                </a:solidFill>
                <a:latin typeface="+mj-ea"/>
                <a:ea typeface="+mj-ea"/>
                <a:cs typeface="Times New Roman" panose="02020603050405020304" pitchFamily="18" charset="0"/>
              </a:rPr>
              <a:t>K</a:t>
            </a:r>
            <a:r>
              <a:rPr lang="en-US" altLang="zh-CN" sz="2400" b="1" i="1" baseline="-25000" dirty="0" smtClean="0">
                <a:solidFill>
                  <a:srgbClr val="C00000"/>
                </a:solidFill>
                <a:latin typeface="+mj-ea"/>
                <a:ea typeface="+mj-ea"/>
                <a:cs typeface="Times New Roman" panose="02020603050405020304" pitchFamily="18" charset="0"/>
              </a:rPr>
              <a:t>D </a:t>
            </a:r>
            <a:r>
              <a:rPr lang="zh-CN" altLang="en-US" sz="2400" b="1" dirty="0" smtClean="0">
                <a:solidFill>
                  <a:srgbClr val="C00000"/>
                </a:solidFill>
                <a:latin typeface="+mj-ea"/>
                <a:ea typeface="+mj-ea"/>
                <a:cs typeface="Times New Roman" panose="02020603050405020304" pitchFamily="18" charset="0"/>
              </a:rPr>
              <a:t>：</a:t>
            </a:r>
            <a:endParaRPr lang="zh-CN" altLang="en-US" sz="2400" b="1" dirty="0">
              <a:solidFill>
                <a:srgbClr val="C00000"/>
              </a:solidFill>
              <a:latin typeface="+mj-ea"/>
              <a:ea typeface="+mj-ea"/>
              <a:cs typeface="Times New Roman" panose="02020603050405020304" pitchFamily="18" charset="0"/>
            </a:endParaRPr>
          </a:p>
        </p:txBody>
      </p:sp>
      <p:graphicFrame>
        <p:nvGraphicFramePr>
          <p:cNvPr id="5" name="图示 4"/>
          <p:cNvGraphicFramePr/>
          <p:nvPr>
            <p:extLst>
              <p:ext uri="{D42A27DB-BD31-4B8C-83A1-F6EECF244321}">
                <p14:modId xmlns:p14="http://schemas.microsoft.com/office/powerpoint/2010/main" val="1966485981"/>
              </p:ext>
            </p:extLst>
          </p:nvPr>
        </p:nvGraphicFramePr>
        <p:xfrm>
          <a:off x="515939" y="2140143"/>
          <a:ext cx="11160124" cy="38671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6798605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graphicFrame>
        <p:nvGraphicFramePr>
          <p:cNvPr id="3" name="Object 2"/>
          <p:cNvGraphicFramePr>
            <a:graphicFrameLocks noChangeAspect="1"/>
          </p:cNvGraphicFramePr>
          <p:nvPr>
            <p:extLst>
              <p:ext uri="{D42A27DB-BD31-4B8C-83A1-F6EECF244321}">
                <p14:modId xmlns:p14="http://schemas.microsoft.com/office/powerpoint/2010/main" val="1215293318"/>
              </p:ext>
            </p:extLst>
          </p:nvPr>
        </p:nvGraphicFramePr>
        <p:xfrm>
          <a:off x="1720319" y="3397572"/>
          <a:ext cx="1595564" cy="458014"/>
        </p:xfrm>
        <a:graphic>
          <a:graphicData uri="http://schemas.openxmlformats.org/presentationml/2006/ole">
            <mc:AlternateContent xmlns:mc="http://schemas.openxmlformats.org/markup-compatibility/2006">
              <mc:Choice xmlns:v="urn:schemas-microsoft-com:vml" Requires="v">
                <p:oleObj spid="_x0000_s46892" name="公式" r:id="rId3" imgW="838080" imgH="241200" progId="Equation.3">
                  <p:embed/>
                </p:oleObj>
              </mc:Choice>
              <mc:Fallback>
                <p:oleObj name="公式" r:id="rId3" imgW="838080" imgH="241200" progId="Equation.3">
                  <p:embed/>
                  <p:pic>
                    <p:nvPicPr>
                      <p:cNvPr id="45058"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0319" y="3397572"/>
                        <a:ext cx="1595564" cy="458014"/>
                      </a:xfrm>
                      <a:prstGeom prst="rect">
                        <a:avLst/>
                      </a:prstGeom>
                      <a:solidFill>
                        <a:schemeClr val="bg1"/>
                      </a:solidFill>
                      <a:ln>
                        <a:noFill/>
                      </a:ln>
                      <a:effec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455183275"/>
              </p:ext>
            </p:extLst>
          </p:nvPr>
        </p:nvGraphicFramePr>
        <p:xfrm>
          <a:off x="1720445" y="3923873"/>
          <a:ext cx="2138893" cy="758865"/>
        </p:xfrm>
        <a:graphic>
          <a:graphicData uri="http://schemas.openxmlformats.org/presentationml/2006/ole">
            <mc:AlternateContent xmlns:mc="http://schemas.openxmlformats.org/markup-compatibility/2006">
              <mc:Choice xmlns:v="urn:schemas-microsoft-com:vml" Requires="v">
                <p:oleObj spid="_x0000_s46893" name="公式" r:id="rId5" imgW="1180800" imgH="419040" progId="Equation.3">
                  <p:embed/>
                </p:oleObj>
              </mc:Choice>
              <mc:Fallback>
                <p:oleObj name="公式" r:id="rId5" imgW="1180800" imgH="419040" progId="Equation.3">
                  <p:embed/>
                  <p:pic>
                    <p:nvPicPr>
                      <p:cNvPr id="45059"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20445" y="3923873"/>
                        <a:ext cx="2138893" cy="758865"/>
                      </a:xfrm>
                      <a:prstGeom prst="rect">
                        <a:avLst/>
                      </a:prstGeom>
                      <a:noFill/>
                      <a:ln>
                        <a:noFill/>
                      </a:ln>
                      <a:effectLst/>
                    </p:spPr>
                  </p:pic>
                </p:oleObj>
              </mc:Fallback>
            </mc:AlternateContent>
          </a:graphicData>
        </a:graphic>
      </p:graphicFrame>
      <p:sp>
        <p:nvSpPr>
          <p:cNvPr id="5" name="Text Box 4"/>
          <p:cNvSpPr txBox="1">
            <a:spLocks noChangeArrowheads="1"/>
          </p:cNvSpPr>
          <p:nvPr/>
        </p:nvSpPr>
        <p:spPr bwMode="auto">
          <a:xfrm>
            <a:off x="5584031" y="5734571"/>
            <a:ext cx="5826652"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400" dirty="0" smtClean="0">
                <a:latin typeface="+mn-ea"/>
                <a:ea typeface="+mn-ea"/>
              </a:rPr>
              <a:t>比例控制</a:t>
            </a:r>
            <a:r>
              <a:rPr lang="zh-CN" altLang="en-US" sz="2400" dirty="0">
                <a:latin typeface="+mn-ea"/>
                <a:ea typeface="+mn-ea"/>
              </a:rPr>
              <a:t>实际上是一种增益可调的放大器。</a:t>
            </a:r>
          </a:p>
        </p:txBody>
      </p:sp>
      <p:graphicFrame>
        <p:nvGraphicFramePr>
          <p:cNvPr id="6" name="Object 4"/>
          <p:cNvGraphicFramePr>
            <a:graphicFrameLocks noChangeAspect="1"/>
          </p:cNvGraphicFramePr>
          <p:nvPr>
            <p:extLst>
              <p:ext uri="{D42A27DB-BD31-4B8C-83A1-F6EECF244321}">
                <p14:modId xmlns:p14="http://schemas.microsoft.com/office/powerpoint/2010/main" val="2844311317"/>
              </p:ext>
            </p:extLst>
          </p:nvPr>
        </p:nvGraphicFramePr>
        <p:xfrm>
          <a:off x="1729578" y="4878272"/>
          <a:ext cx="1497271" cy="405560"/>
        </p:xfrm>
        <a:graphic>
          <a:graphicData uri="http://schemas.openxmlformats.org/presentationml/2006/ole">
            <mc:AlternateContent xmlns:mc="http://schemas.openxmlformats.org/markup-compatibility/2006">
              <mc:Choice xmlns:v="urn:schemas-microsoft-com:vml" Requires="v">
                <p:oleObj spid="_x0000_s46894" name="公式" r:id="rId7" imgW="838080" imgH="228600" progId="Equation.3">
                  <p:embed/>
                </p:oleObj>
              </mc:Choice>
              <mc:Fallback>
                <p:oleObj name="公式" r:id="rId7" imgW="838080" imgH="228600" progId="Equation.3">
                  <p:embed/>
                  <p:pic>
                    <p:nvPicPr>
                      <p:cNvPr id="4506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29578" y="4878272"/>
                        <a:ext cx="1497271" cy="405560"/>
                      </a:xfrm>
                      <a:prstGeom prst="rect">
                        <a:avLst/>
                      </a:prstGeom>
                      <a:noFill/>
                      <a:ln>
                        <a:noFill/>
                      </a:ln>
                    </p:spPr>
                  </p:pic>
                </p:oleObj>
              </mc:Fallback>
            </mc:AlternateContent>
          </a:graphicData>
        </a:graphic>
      </p:graphicFrame>
      <p:graphicFrame>
        <p:nvGraphicFramePr>
          <p:cNvPr id="7" name="Object 5"/>
          <p:cNvGraphicFramePr>
            <a:graphicFrameLocks noChangeAspect="1"/>
          </p:cNvGraphicFramePr>
          <p:nvPr>
            <p:extLst>
              <p:ext uri="{D42A27DB-BD31-4B8C-83A1-F6EECF244321}">
                <p14:modId xmlns:p14="http://schemas.microsoft.com/office/powerpoint/2010/main" val="1885672122"/>
              </p:ext>
            </p:extLst>
          </p:nvPr>
        </p:nvGraphicFramePr>
        <p:xfrm>
          <a:off x="1717802" y="5375716"/>
          <a:ext cx="1843884" cy="402023"/>
        </p:xfrm>
        <a:graphic>
          <a:graphicData uri="http://schemas.openxmlformats.org/presentationml/2006/ole">
            <mc:AlternateContent xmlns:mc="http://schemas.openxmlformats.org/markup-compatibility/2006">
              <mc:Choice xmlns:v="urn:schemas-microsoft-com:vml" Requires="v">
                <p:oleObj spid="_x0000_s46895" name="公式" r:id="rId9" imgW="990360" imgH="215640" progId="Equation.3">
                  <p:embed/>
                </p:oleObj>
              </mc:Choice>
              <mc:Fallback>
                <p:oleObj name="公式" r:id="rId9" imgW="990360" imgH="215640" progId="Equation.3">
                  <p:embed/>
                  <p:pic>
                    <p:nvPicPr>
                      <p:cNvPr id="45061"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17802" y="5375716"/>
                        <a:ext cx="1843884" cy="402023"/>
                      </a:xfrm>
                      <a:prstGeom prst="rect">
                        <a:avLst/>
                      </a:prstGeom>
                      <a:noFill/>
                      <a:ln>
                        <a:noFill/>
                      </a:ln>
                    </p:spPr>
                  </p:pic>
                </p:oleObj>
              </mc:Fallback>
            </mc:AlternateContent>
          </a:graphicData>
        </a:graphic>
      </p:graphicFrame>
      <p:graphicFrame>
        <p:nvGraphicFramePr>
          <p:cNvPr id="8" name="Object 6"/>
          <p:cNvGraphicFramePr>
            <a:graphicFrameLocks noChangeAspect="1"/>
          </p:cNvGraphicFramePr>
          <p:nvPr>
            <p:extLst>
              <p:ext uri="{D42A27DB-BD31-4B8C-83A1-F6EECF244321}">
                <p14:modId xmlns:p14="http://schemas.microsoft.com/office/powerpoint/2010/main" val="3934736865"/>
              </p:ext>
            </p:extLst>
          </p:nvPr>
        </p:nvGraphicFramePr>
        <p:xfrm>
          <a:off x="1717802" y="5869623"/>
          <a:ext cx="1122364" cy="387876"/>
        </p:xfrm>
        <a:graphic>
          <a:graphicData uri="http://schemas.openxmlformats.org/presentationml/2006/ole">
            <mc:AlternateContent xmlns:mc="http://schemas.openxmlformats.org/markup-compatibility/2006">
              <mc:Choice xmlns:v="urn:schemas-microsoft-com:vml" Requires="v">
                <p:oleObj spid="_x0000_s46896" name="公式" r:id="rId11" imgW="583920" imgH="203040" progId="Equation.3">
                  <p:embed/>
                </p:oleObj>
              </mc:Choice>
              <mc:Fallback>
                <p:oleObj name="公式" r:id="rId11" imgW="583920" imgH="203040" progId="Equation.3">
                  <p:embed/>
                  <p:pic>
                    <p:nvPicPr>
                      <p:cNvPr id="45062"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17802" y="5869623"/>
                        <a:ext cx="1122364" cy="387876"/>
                      </a:xfrm>
                      <a:prstGeom prst="rect">
                        <a:avLst/>
                      </a:prstGeom>
                      <a:noFill/>
                      <a:ln>
                        <a:noFill/>
                      </a:ln>
                    </p:spPr>
                  </p:pic>
                </p:oleObj>
              </mc:Fallback>
            </mc:AlternateContent>
          </a:graphicData>
        </a:graphic>
      </p:graphicFrame>
      <p:sp>
        <p:nvSpPr>
          <p:cNvPr id="9" name="Line 8"/>
          <p:cNvSpPr>
            <a:spLocks noChangeShapeType="1"/>
          </p:cNvSpPr>
          <p:nvPr/>
        </p:nvSpPr>
        <p:spPr bwMode="auto">
          <a:xfrm>
            <a:off x="6535207" y="3181349"/>
            <a:ext cx="3924300"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0" name="Line 9"/>
          <p:cNvSpPr>
            <a:spLocks noChangeShapeType="1"/>
          </p:cNvSpPr>
          <p:nvPr/>
        </p:nvSpPr>
        <p:spPr bwMode="auto">
          <a:xfrm rot="16200000">
            <a:off x="5671606" y="2498725"/>
            <a:ext cx="1800225"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1" name="Object 7"/>
          <p:cNvGraphicFramePr>
            <a:graphicFrameLocks noChangeAspect="1"/>
          </p:cNvGraphicFramePr>
          <p:nvPr>
            <p:extLst>
              <p:ext uri="{D42A27DB-BD31-4B8C-83A1-F6EECF244321}">
                <p14:modId xmlns:p14="http://schemas.microsoft.com/office/powerpoint/2010/main" val="3449661170"/>
              </p:ext>
            </p:extLst>
          </p:nvPr>
        </p:nvGraphicFramePr>
        <p:xfrm>
          <a:off x="6643157" y="1525587"/>
          <a:ext cx="428625" cy="244475"/>
        </p:xfrm>
        <a:graphic>
          <a:graphicData uri="http://schemas.openxmlformats.org/presentationml/2006/ole">
            <mc:AlternateContent xmlns:mc="http://schemas.openxmlformats.org/markup-compatibility/2006">
              <mc:Choice xmlns:v="urn:schemas-microsoft-com:vml" Requires="v">
                <p:oleObj spid="_x0000_s46897" name="公式" r:id="rId13" imgW="355320" imgH="203040" progId="Equation.3">
                  <p:embed/>
                </p:oleObj>
              </mc:Choice>
              <mc:Fallback>
                <p:oleObj name="公式" r:id="rId13" imgW="355320" imgH="203040" progId="Equation.3">
                  <p:embed/>
                  <p:pic>
                    <p:nvPicPr>
                      <p:cNvPr id="45063"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643157" y="1525587"/>
                        <a:ext cx="42862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Object 8"/>
          <p:cNvGraphicFramePr>
            <a:graphicFrameLocks noChangeAspect="1"/>
          </p:cNvGraphicFramePr>
          <p:nvPr>
            <p:extLst>
              <p:ext uri="{D42A27DB-BD31-4B8C-83A1-F6EECF244321}">
                <p14:modId xmlns:p14="http://schemas.microsoft.com/office/powerpoint/2010/main" val="1145685105"/>
              </p:ext>
            </p:extLst>
          </p:nvPr>
        </p:nvGraphicFramePr>
        <p:xfrm>
          <a:off x="6319307" y="2246312"/>
          <a:ext cx="246062" cy="214312"/>
        </p:xfrm>
        <a:graphic>
          <a:graphicData uri="http://schemas.openxmlformats.org/presentationml/2006/ole">
            <mc:AlternateContent xmlns:mc="http://schemas.openxmlformats.org/markup-compatibility/2006">
              <mc:Choice xmlns:v="urn:schemas-microsoft-com:vml" Requires="v">
                <p:oleObj spid="_x0000_s46898" name="公式" r:id="rId15" imgW="203040" imgH="177480" progId="Equation.3">
                  <p:embed/>
                </p:oleObj>
              </mc:Choice>
              <mc:Fallback>
                <p:oleObj name="公式" r:id="rId15" imgW="203040" imgH="177480" progId="Equation.3">
                  <p:embed/>
                  <p:pic>
                    <p:nvPicPr>
                      <p:cNvPr id="45064" name="Object 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319307" y="2246312"/>
                        <a:ext cx="246062" cy="214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 name="Line 12"/>
          <p:cNvSpPr>
            <a:spLocks noChangeShapeType="1"/>
          </p:cNvSpPr>
          <p:nvPr/>
        </p:nvSpPr>
        <p:spPr bwMode="auto">
          <a:xfrm>
            <a:off x="6571719" y="2786062"/>
            <a:ext cx="34925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4" name="Object 9"/>
          <p:cNvGraphicFramePr>
            <a:graphicFrameLocks noChangeAspect="1"/>
          </p:cNvGraphicFramePr>
          <p:nvPr>
            <p:extLst>
              <p:ext uri="{D42A27DB-BD31-4B8C-83A1-F6EECF244321}">
                <p14:modId xmlns:p14="http://schemas.microsoft.com/office/powerpoint/2010/main" val="945364913"/>
              </p:ext>
            </p:extLst>
          </p:nvPr>
        </p:nvGraphicFramePr>
        <p:xfrm>
          <a:off x="10167407" y="2930524"/>
          <a:ext cx="184150" cy="168275"/>
        </p:xfrm>
        <a:graphic>
          <a:graphicData uri="http://schemas.openxmlformats.org/presentationml/2006/ole">
            <mc:AlternateContent xmlns:mc="http://schemas.openxmlformats.org/markup-compatibility/2006">
              <mc:Choice xmlns:v="urn:schemas-microsoft-com:vml" Requires="v">
                <p:oleObj spid="_x0000_s46899" name="公式" r:id="rId17" imgW="152280" imgH="139680" progId="Equation.3">
                  <p:embed/>
                </p:oleObj>
              </mc:Choice>
              <mc:Fallback>
                <p:oleObj name="公式" r:id="rId17" imgW="152280" imgH="139680" progId="Equation.3">
                  <p:embed/>
                  <p:pic>
                    <p:nvPicPr>
                      <p:cNvPr id="45065" name="Object 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0167407" y="2930524"/>
                        <a:ext cx="184150" cy="168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Line 14"/>
          <p:cNvSpPr>
            <a:spLocks noChangeShapeType="1"/>
          </p:cNvSpPr>
          <p:nvPr/>
        </p:nvSpPr>
        <p:spPr bwMode="auto">
          <a:xfrm>
            <a:off x="6571719" y="2389187"/>
            <a:ext cx="34925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6" name="Line 15"/>
          <p:cNvSpPr>
            <a:spLocks noChangeShapeType="1"/>
          </p:cNvSpPr>
          <p:nvPr/>
        </p:nvSpPr>
        <p:spPr bwMode="auto">
          <a:xfrm>
            <a:off x="6571719" y="1993899"/>
            <a:ext cx="3455988"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7" name="Object 10"/>
          <p:cNvGraphicFramePr>
            <a:graphicFrameLocks noChangeAspect="1"/>
          </p:cNvGraphicFramePr>
          <p:nvPr>
            <p:extLst>
              <p:ext uri="{D42A27DB-BD31-4B8C-83A1-F6EECF244321}">
                <p14:modId xmlns:p14="http://schemas.microsoft.com/office/powerpoint/2010/main" val="898130965"/>
              </p:ext>
            </p:extLst>
          </p:nvPr>
        </p:nvGraphicFramePr>
        <p:xfrm>
          <a:off x="6311369" y="2641599"/>
          <a:ext cx="246063" cy="214313"/>
        </p:xfrm>
        <a:graphic>
          <a:graphicData uri="http://schemas.openxmlformats.org/presentationml/2006/ole">
            <mc:AlternateContent xmlns:mc="http://schemas.openxmlformats.org/markup-compatibility/2006">
              <mc:Choice xmlns:v="urn:schemas-microsoft-com:vml" Requires="v">
                <p:oleObj spid="_x0000_s46900" name="公式" r:id="rId19" imgW="203040" imgH="177480" progId="Equation.3">
                  <p:embed/>
                </p:oleObj>
              </mc:Choice>
              <mc:Fallback>
                <p:oleObj name="公式" r:id="rId19" imgW="203040" imgH="177480" progId="Equation.3">
                  <p:embed/>
                  <p:pic>
                    <p:nvPicPr>
                      <p:cNvPr id="45066" name="Object 1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311369" y="2641599"/>
                        <a:ext cx="246063"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11"/>
          <p:cNvGraphicFramePr>
            <a:graphicFrameLocks noChangeAspect="1"/>
          </p:cNvGraphicFramePr>
          <p:nvPr>
            <p:extLst>
              <p:ext uri="{D42A27DB-BD31-4B8C-83A1-F6EECF244321}">
                <p14:modId xmlns:p14="http://schemas.microsoft.com/office/powerpoint/2010/main" val="3596814352"/>
              </p:ext>
            </p:extLst>
          </p:nvPr>
        </p:nvGraphicFramePr>
        <p:xfrm>
          <a:off x="6319307" y="1885949"/>
          <a:ext cx="246062" cy="214313"/>
        </p:xfrm>
        <a:graphic>
          <a:graphicData uri="http://schemas.openxmlformats.org/presentationml/2006/ole">
            <mc:AlternateContent xmlns:mc="http://schemas.openxmlformats.org/markup-compatibility/2006">
              <mc:Choice xmlns:v="urn:schemas-microsoft-com:vml" Requires="v">
                <p:oleObj spid="_x0000_s46901" name="公式" r:id="rId21" imgW="203040" imgH="177480" progId="Equation.3">
                  <p:embed/>
                </p:oleObj>
              </mc:Choice>
              <mc:Fallback>
                <p:oleObj name="公式" r:id="rId21" imgW="203040" imgH="177480" progId="Equation.3">
                  <p:embed/>
                  <p:pic>
                    <p:nvPicPr>
                      <p:cNvPr id="45067" name="Object 11"/>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319307" y="1885949"/>
                        <a:ext cx="246062"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Line 18"/>
          <p:cNvSpPr>
            <a:spLocks noChangeShapeType="1"/>
          </p:cNvSpPr>
          <p:nvPr/>
        </p:nvSpPr>
        <p:spPr bwMode="auto">
          <a:xfrm rot="16200000">
            <a:off x="9452238" y="2569368"/>
            <a:ext cx="1223962"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0" name="Line 19"/>
          <p:cNvSpPr>
            <a:spLocks noChangeShapeType="1"/>
          </p:cNvSpPr>
          <p:nvPr/>
        </p:nvSpPr>
        <p:spPr bwMode="auto">
          <a:xfrm rot="16200000">
            <a:off x="5581913" y="4496593"/>
            <a:ext cx="1979612"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1" name="Object 12"/>
          <p:cNvGraphicFramePr>
            <a:graphicFrameLocks noChangeAspect="1"/>
          </p:cNvGraphicFramePr>
          <p:nvPr>
            <p:extLst>
              <p:ext uri="{D42A27DB-BD31-4B8C-83A1-F6EECF244321}">
                <p14:modId xmlns:p14="http://schemas.microsoft.com/office/powerpoint/2010/main" val="2692671900"/>
              </p:ext>
            </p:extLst>
          </p:nvPr>
        </p:nvGraphicFramePr>
        <p:xfrm>
          <a:off x="6131982" y="4714874"/>
          <a:ext cx="468312" cy="266700"/>
        </p:xfrm>
        <a:graphic>
          <a:graphicData uri="http://schemas.openxmlformats.org/presentationml/2006/ole">
            <mc:AlternateContent xmlns:mc="http://schemas.openxmlformats.org/markup-compatibility/2006">
              <mc:Choice xmlns:v="urn:schemas-microsoft-com:vml" Requires="v">
                <p:oleObj spid="_x0000_s46902" name="公式" r:id="rId23" imgW="355320" imgH="203040" progId="Equation.3">
                  <p:embed/>
                </p:oleObj>
              </mc:Choice>
              <mc:Fallback>
                <p:oleObj name="公式" r:id="rId23" imgW="355320" imgH="203040" progId="Equation.3">
                  <p:embed/>
                  <p:pic>
                    <p:nvPicPr>
                      <p:cNvPr id="45068" name="Object 12"/>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6131982" y="4714874"/>
                        <a:ext cx="468312" cy="266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Line 21"/>
          <p:cNvSpPr>
            <a:spLocks noChangeShapeType="1"/>
          </p:cNvSpPr>
          <p:nvPr/>
        </p:nvSpPr>
        <p:spPr bwMode="auto">
          <a:xfrm>
            <a:off x="6527269" y="4370387"/>
            <a:ext cx="3736975"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3" name="Object 13"/>
          <p:cNvGraphicFramePr>
            <a:graphicFrameLocks noChangeAspect="1"/>
          </p:cNvGraphicFramePr>
          <p:nvPr>
            <p:extLst>
              <p:ext uri="{D42A27DB-BD31-4B8C-83A1-F6EECF244321}">
                <p14:modId xmlns:p14="http://schemas.microsoft.com/office/powerpoint/2010/main" val="466302165"/>
              </p:ext>
            </p:extLst>
          </p:nvPr>
        </p:nvGraphicFramePr>
        <p:xfrm>
          <a:off x="10056282" y="4403724"/>
          <a:ext cx="187325" cy="171450"/>
        </p:xfrm>
        <a:graphic>
          <a:graphicData uri="http://schemas.openxmlformats.org/presentationml/2006/ole">
            <mc:AlternateContent xmlns:mc="http://schemas.openxmlformats.org/markup-compatibility/2006">
              <mc:Choice xmlns:v="urn:schemas-microsoft-com:vml" Requires="v">
                <p:oleObj spid="_x0000_s46903" name="公式" r:id="rId25" imgW="152280" imgH="139680" progId="Equation.3">
                  <p:embed/>
                </p:oleObj>
              </mc:Choice>
              <mc:Fallback>
                <p:oleObj name="公式" r:id="rId25" imgW="152280" imgH="139680" progId="Equation.3">
                  <p:embed/>
                  <p:pic>
                    <p:nvPicPr>
                      <p:cNvPr id="45069" name="Object 1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0056282" y="4403724"/>
                        <a:ext cx="187325" cy="171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 name="Object 14"/>
          <p:cNvGraphicFramePr>
            <a:graphicFrameLocks noChangeAspect="1"/>
          </p:cNvGraphicFramePr>
          <p:nvPr>
            <p:extLst>
              <p:ext uri="{D42A27DB-BD31-4B8C-83A1-F6EECF244321}">
                <p14:modId xmlns:p14="http://schemas.microsoft.com/office/powerpoint/2010/main" val="1014847548"/>
              </p:ext>
            </p:extLst>
          </p:nvPr>
        </p:nvGraphicFramePr>
        <p:xfrm>
          <a:off x="6643157" y="3433762"/>
          <a:ext cx="428625" cy="244475"/>
        </p:xfrm>
        <a:graphic>
          <a:graphicData uri="http://schemas.openxmlformats.org/presentationml/2006/ole">
            <mc:AlternateContent xmlns:mc="http://schemas.openxmlformats.org/markup-compatibility/2006">
              <mc:Choice xmlns:v="urn:schemas-microsoft-com:vml" Requires="v">
                <p:oleObj spid="_x0000_s46904" name="公式" r:id="rId26" imgW="355320" imgH="203040" progId="Equation.3">
                  <p:embed/>
                </p:oleObj>
              </mc:Choice>
              <mc:Fallback>
                <p:oleObj name="公式" r:id="rId26" imgW="355320" imgH="203040" progId="Equation.3">
                  <p:embed/>
                  <p:pic>
                    <p:nvPicPr>
                      <p:cNvPr id="45070" name="Object 14"/>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6643157" y="3433762"/>
                        <a:ext cx="42862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Line 24"/>
          <p:cNvSpPr>
            <a:spLocks noChangeShapeType="1"/>
          </p:cNvSpPr>
          <p:nvPr/>
        </p:nvSpPr>
        <p:spPr bwMode="auto">
          <a:xfrm>
            <a:off x="6571719" y="4873624"/>
            <a:ext cx="37719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6" name="Line 25"/>
          <p:cNvSpPr>
            <a:spLocks noChangeShapeType="1"/>
          </p:cNvSpPr>
          <p:nvPr/>
        </p:nvSpPr>
        <p:spPr bwMode="auto">
          <a:xfrm>
            <a:off x="6573307" y="5378449"/>
            <a:ext cx="3735387"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7" name="Object 15"/>
          <p:cNvGraphicFramePr>
            <a:graphicFrameLocks noChangeAspect="1"/>
          </p:cNvGraphicFramePr>
          <p:nvPr>
            <p:extLst>
              <p:ext uri="{D42A27DB-BD31-4B8C-83A1-F6EECF244321}">
                <p14:modId xmlns:p14="http://schemas.microsoft.com/office/powerpoint/2010/main" val="3077179482"/>
              </p:ext>
            </p:extLst>
          </p:nvPr>
        </p:nvGraphicFramePr>
        <p:xfrm>
          <a:off x="6058957" y="5197474"/>
          <a:ext cx="536575" cy="258763"/>
        </p:xfrm>
        <a:graphic>
          <a:graphicData uri="http://schemas.openxmlformats.org/presentationml/2006/ole">
            <mc:AlternateContent xmlns:mc="http://schemas.openxmlformats.org/markup-compatibility/2006">
              <mc:Choice xmlns:v="urn:schemas-microsoft-com:vml" Requires="v">
                <p:oleObj spid="_x0000_s46905" name="公式" r:id="rId28" imgW="419040" imgH="203040" progId="Equation.3">
                  <p:embed/>
                </p:oleObj>
              </mc:Choice>
              <mc:Fallback>
                <p:oleObj name="公式" r:id="rId28" imgW="419040" imgH="203040" progId="Equation.3">
                  <p:embed/>
                  <p:pic>
                    <p:nvPicPr>
                      <p:cNvPr id="45071" name="Object 15"/>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6058957" y="5197474"/>
                        <a:ext cx="536575" cy="258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 name="Line 32"/>
          <p:cNvSpPr>
            <a:spLocks noChangeShapeType="1"/>
          </p:cNvSpPr>
          <p:nvPr/>
        </p:nvSpPr>
        <p:spPr bwMode="auto">
          <a:xfrm rot="16200000">
            <a:off x="7067813" y="2569368"/>
            <a:ext cx="1223962"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9" name="Line 33"/>
          <p:cNvSpPr>
            <a:spLocks noChangeShapeType="1"/>
          </p:cNvSpPr>
          <p:nvPr/>
        </p:nvSpPr>
        <p:spPr bwMode="auto">
          <a:xfrm rot="16200000">
            <a:off x="8652138" y="2569368"/>
            <a:ext cx="1223962"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30" name="Object 16"/>
          <p:cNvGraphicFramePr>
            <a:graphicFrameLocks noChangeAspect="1"/>
          </p:cNvGraphicFramePr>
          <p:nvPr>
            <p:extLst>
              <p:ext uri="{D42A27DB-BD31-4B8C-83A1-F6EECF244321}">
                <p14:modId xmlns:p14="http://schemas.microsoft.com/office/powerpoint/2010/main" val="971853"/>
              </p:ext>
            </p:extLst>
          </p:nvPr>
        </p:nvGraphicFramePr>
        <p:xfrm>
          <a:off x="6305019" y="4219574"/>
          <a:ext cx="258763" cy="293688"/>
        </p:xfrm>
        <a:graphic>
          <a:graphicData uri="http://schemas.openxmlformats.org/presentationml/2006/ole">
            <mc:AlternateContent xmlns:mc="http://schemas.openxmlformats.org/markup-compatibility/2006">
              <mc:Choice xmlns:v="urn:schemas-microsoft-com:vml" Requires="v">
                <p:oleObj spid="_x0000_s46906" name="公式" r:id="rId30" imgW="177480" imgH="203040" progId="Equation.3">
                  <p:embed/>
                </p:oleObj>
              </mc:Choice>
              <mc:Fallback>
                <p:oleObj name="公式" r:id="rId30" imgW="177480" imgH="203040" progId="Equation.3">
                  <p:embed/>
                  <p:pic>
                    <p:nvPicPr>
                      <p:cNvPr id="45072" name="Object 16"/>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6305019" y="4219574"/>
                        <a:ext cx="258763" cy="293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17"/>
          <p:cNvGraphicFramePr>
            <a:graphicFrameLocks noChangeAspect="1"/>
          </p:cNvGraphicFramePr>
          <p:nvPr>
            <p:extLst>
              <p:ext uri="{D42A27DB-BD31-4B8C-83A1-F6EECF244321}">
                <p14:modId xmlns:p14="http://schemas.microsoft.com/office/powerpoint/2010/main" val="2430128406"/>
              </p:ext>
            </p:extLst>
          </p:nvPr>
        </p:nvGraphicFramePr>
        <p:xfrm>
          <a:off x="6357407" y="3038474"/>
          <a:ext cx="153987" cy="214313"/>
        </p:xfrm>
        <a:graphic>
          <a:graphicData uri="http://schemas.openxmlformats.org/presentationml/2006/ole">
            <mc:AlternateContent xmlns:mc="http://schemas.openxmlformats.org/markup-compatibility/2006">
              <mc:Choice xmlns:v="urn:schemas-microsoft-com:vml" Requires="v">
                <p:oleObj spid="_x0000_s46907" name="公式" r:id="rId32" imgW="126720" imgH="177480" progId="Equation.3">
                  <p:embed/>
                </p:oleObj>
              </mc:Choice>
              <mc:Fallback>
                <p:oleObj name="公式" r:id="rId32" imgW="126720" imgH="177480" progId="Equation.3">
                  <p:embed/>
                  <p:pic>
                    <p:nvPicPr>
                      <p:cNvPr id="45073" name="Object 17"/>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6357407" y="3038474"/>
                        <a:ext cx="15398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Rectangle 51"/>
          <p:cNvSpPr>
            <a:spLocks noChangeArrowheads="1"/>
          </p:cNvSpPr>
          <p:nvPr/>
        </p:nvSpPr>
        <p:spPr bwMode="auto">
          <a:xfrm>
            <a:off x="3517369" y="2594296"/>
            <a:ext cx="723900" cy="450850"/>
          </a:xfrm>
          <a:prstGeom prst="rect">
            <a:avLst/>
          </a:prstGeom>
          <a:solidFill>
            <a:schemeClr val="bg1"/>
          </a:solidFill>
          <a:ln w="2857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 name="Rectangle 52"/>
          <p:cNvSpPr>
            <a:spLocks noChangeArrowheads="1"/>
          </p:cNvSpPr>
          <p:nvPr/>
        </p:nvSpPr>
        <p:spPr bwMode="auto">
          <a:xfrm>
            <a:off x="4212694" y="1949771"/>
            <a:ext cx="723900" cy="449262"/>
          </a:xfrm>
          <a:prstGeom prst="rect">
            <a:avLst/>
          </a:prstGeom>
          <a:solidFill>
            <a:schemeClr val="bg1"/>
          </a:solidFill>
          <a:ln w="2857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4" name="Rectangle 53"/>
          <p:cNvSpPr>
            <a:spLocks noChangeArrowheads="1"/>
          </p:cNvSpPr>
          <p:nvPr/>
        </p:nvSpPr>
        <p:spPr bwMode="auto">
          <a:xfrm>
            <a:off x="2887132" y="1978346"/>
            <a:ext cx="723900" cy="450850"/>
          </a:xfrm>
          <a:prstGeom prst="rect">
            <a:avLst/>
          </a:prstGeom>
          <a:solidFill>
            <a:schemeClr val="bg1"/>
          </a:solidFill>
          <a:ln w="2857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5" name="Line 54"/>
          <p:cNvSpPr>
            <a:spLocks noChangeShapeType="1"/>
          </p:cNvSpPr>
          <p:nvPr/>
        </p:nvSpPr>
        <p:spPr bwMode="auto">
          <a:xfrm>
            <a:off x="2261657" y="2851471"/>
            <a:ext cx="1265237" cy="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36" name="Line 55"/>
          <p:cNvSpPr>
            <a:spLocks noChangeShapeType="1"/>
          </p:cNvSpPr>
          <p:nvPr/>
        </p:nvSpPr>
        <p:spPr bwMode="auto">
          <a:xfrm>
            <a:off x="5268382" y="2187896"/>
            <a:ext cx="0" cy="663575"/>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37" name="Object 18"/>
          <p:cNvGraphicFramePr>
            <a:graphicFrameLocks noChangeAspect="1"/>
          </p:cNvGraphicFramePr>
          <p:nvPr>
            <p:extLst>
              <p:ext uri="{D42A27DB-BD31-4B8C-83A1-F6EECF244321}">
                <p14:modId xmlns:p14="http://schemas.microsoft.com/office/powerpoint/2010/main" val="1712774227"/>
              </p:ext>
            </p:extLst>
          </p:nvPr>
        </p:nvGraphicFramePr>
        <p:xfrm>
          <a:off x="4296832" y="2014858"/>
          <a:ext cx="592137" cy="363538"/>
        </p:xfrm>
        <a:graphic>
          <a:graphicData uri="http://schemas.openxmlformats.org/presentationml/2006/ole">
            <mc:AlternateContent xmlns:mc="http://schemas.openxmlformats.org/markup-compatibility/2006">
              <mc:Choice xmlns:v="urn:schemas-microsoft-com:vml" Requires="v">
                <p:oleObj spid="_x0000_s46908" name="公式" r:id="rId34" imgW="330120" imgH="203040" progId="Equation.3">
                  <p:embed/>
                </p:oleObj>
              </mc:Choice>
              <mc:Fallback>
                <p:oleObj name="公式" r:id="rId34" imgW="330120" imgH="203040" progId="Equation.3">
                  <p:embed/>
                  <p:pic>
                    <p:nvPicPr>
                      <p:cNvPr id="45074" name="Object 18"/>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4296832" y="2014858"/>
                        <a:ext cx="592137"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8" name="Object 19"/>
          <p:cNvGraphicFramePr>
            <a:graphicFrameLocks noChangeAspect="1"/>
          </p:cNvGraphicFramePr>
          <p:nvPr>
            <p:extLst>
              <p:ext uri="{D42A27DB-BD31-4B8C-83A1-F6EECF244321}">
                <p14:modId xmlns:p14="http://schemas.microsoft.com/office/powerpoint/2010/main" val="2072630817"/>
              </p:ext>
            </p:extLst>
          </p:nvPr>
        </p:nvGraphicFramePr>
        <p:xfrm>
          <a:off x="3584044" y="2676846"/>
          <a:ext cx="611188" cy="349250"/>
        </p:xfrm>
        <a:graphic>
          <a:graphicData uri="http://schemas.openxmlformats.org/presentationml/2006/ole">
            <mc:AlternateContent xmlns:mc="http://schemas.openxmlformats.org/markup-compatibility/2006">
              <mc:Choice xmlns:v="urn:schemas-microsoft-com:vml" Requires="v">
                <p:oleObj spid="_x0000_s46909" name="公式" r:id="rId36" imgW="355320" imgH="203040" progId="Equation.3">
                  <p:embed/>
                </p:oleObj>
              </mc:Choice>
              <mc:Fallback>
                <p:oleObj name="公式" r:id="rId36" imgW="355320" imgH="203040" progId="Equation.3">
                  <p:embed/>
                  <p:pic>
                    <p:nvPicPr>
                      <p:cNvPr id="45075" name="Object 19"/>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3584044" y="2676846"/>
                        <a:ext cx="611188" cy="349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Line 58"/>
          <p:cNvSpPr>
            <a:spLocks noChangeShapeType="1"/>
          </p:cNvSpPr>
          <p:nvPr/>
        </p:nvSpPr>
        <p:spPr bwMode="auto">
          <a:xfrm rot="16200000">
            <a:off x="1979081" y="2560959"/>
            <a:ext cx="581025" cy="0"/>
          </a:xfrm>
          <a:prstGeom prst="line">
            <a:avLst/>
          </a:prstGeom>
          <a:noFill/>
          <a:ln w="9525">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40" name="Line 59"/>
          <p:cNvSpPr>
            <a:spLocks noChangeShapeType="1"/>
          </p:cNvSpPr>
          <p:nvPr/>
        </p:nvSpPr>
        <p:spPr bwMode="auto">
          <a:xfrm flipH="1">
            <a:off x="4241269" y="2851471"/>
            <a:ext cx="1027113" cy="0"/>
          </a:xfrm>
          <a:prstGeom prst="line">
            <a:avLst/>
          </a:prstGeom>
          <a:noFill/>
          <a:ln w="9525">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41" name="Line 60"/>
          <p:cNvSpPr>
            <a:spLocks noChangeShapeType="1"/>
          </p:cNvSpPr>
          <p:nvPr/>
        </p:nvSpPr>
        <p:spPr bwMode="auto">
          <a:xfrm>
            <a:off x="3611032" y="2187896"/>
            <a:ext cx="593725" cy="0"/>
          </a:xfrm>
          <a:prstGeom prst="line">
            <a:avLst/>
          </a:prstGeom>
          <a:noFill/>
          <a:ln w="9525">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grpSp>
        <p:nvGrpSpPr>
          <p:cNvPr id="42" name="Group 61"/>
          <p:cNvGrpSpPr>
            <a:grpSpLocks/>
          </p:cNvGrpSpPr>
          <p:nvPr/>
        </p:nvGrpSpPr>
        <p:grpSpPr bwMode="auto">
          <a:xfrm>
            <a:off x="2179107" y="2067246"/>
            <a:ext cx="195262" cy="217487"/>
            <a:chOff x="1020" y="1502"/>
            <a:chExt cx="147" cy="163"/>
          </a:xfrm>
        </p:grpSpPr>
        <p:sp>
          <p:nvSpPr>
            <p:cNvPr id="43" name="Oval 62"/>
            <p:cNvSpPr>
              <a:spLocks noChangeArrowheads="1"/>
            </p:cNvSpPr>
            <p:nvPr/>
          </p:nvSpPr>
          <p:spPr bwMode="auto">
            <a:xfrm>
              <a:off x="1020" y="1525"/>
              <a:ext cx="136" cy="136"/>
            </a:xfrm>
            <a:prstGeom prst="ellipse">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44" name="Object 28"/>
            <p:cNvGraphicFramePr>
              <a:graphicFrameLocks noChangeAspect="1"/>
            </p:cNvGraphicFramePr>
            <p:nvPr/>
          </p:nvGraphicFramePr>
          <p:xfrm>
            <a:off x="1020" y="1502"/>
            <a:ext cx="147" cy="163"/>
          </p:xfrm>
          <a:graphic>
            <a:graphicData uri="http://schemas.openxmlformats.org/presentationml/2006/ole">
              <mc:AlternateContent xmlns:mc="http://schemas.openxmlformats.org/markup-compatibility/2006">
                <mc:Choice xmlns:v="urn:schemas-microsoft-com:vml" Requires="v">
                  <p:oleObj spid="_x0000_s46910" name="公式" r:id="rId38" imgW="114120" imgH="126720" progId="Equation.3">
                    <p:embed/>
                  </p:oleObj>
                </mc:Choice>
                <mc:Fallback>
                  <p:oleObj name="公式" r:id="rId38" imgW="114120" imgH="126720" progId="Equation.3">
                    <p:embed/>
                    <p:pic>
                      <p:nvPicPr>
                        <p:cNvPr id="45084" name="Object 28"/>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1020" y="1502"/>
                          <a:ext cx="147" cy="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45" name="Line 64"/>
          <p:cNvSpPr>
            <a:spLocks noChangeShapeType="1"/>
          </p:cNvSpPr>
          <p:nvPr/>
        </p:nvSpPr>
        <p:spPr bwMode="auto">
          <a:xfrm>
            <a:off x="2369607" y="2187896"/>
            <a:ext cx="517525" cy="0"/>
          </a:xfrm>
          <a:prstGeom prst="line">
            <a:avLst/>
          </a:prstGeom>
          <a:noFill/>
          <a:ln w="9525">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46" name="Line 65"/>
          <p:cNvSpPr>
            <a:spLocks noChangeShapeType="1"/>
          </p:cNvSpPr>
          <p:nvPr/>
        </p:nvSpPr>
        <p:spPr bwMode="auto">
          <a:xfrm>
            <a:off x="4936594" y="2187896"/>
            <a:ext cx="695325" cy="0"/>
          </a:xfrm>
          <a:prstGeom prst="line">
            <a:avLst/>
          </a:prstGeom>
          <a:noFill/>
          <a:ln w="9525">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47" name="Line 66"/>
          <p:cNvSpPr>
            <a:spLocks noChangeShapeType="1"/>
          </p:cNvSpPr>
          <p:nvPr/>
        </p:nvSpPr>
        <p:spPr bwMode="auto">
          <a:xfrm>
            <a:off x="1756832" y="2187896"/>
            <a:ext cx="423862" cy="0"/>
          </a:xfrm>
          <a:prstGeom prst="line">
            <a:avLst/>
          </a:prstGeom>
          <a:noFill/>
          <a:ln w="9525">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48" name="Object 20"/>
          <p:cNvGraphicFramePr>
            <a:graphicFrameLocks noChangeAspect="1"/>
          </p:cNvGraphicFramePr>
          <p:nvPr>
            <p:extLst>
              <p:ext uri="{D42A27DB-BD31-4B8C-83A1-F6EECF244321}">
                <p14:modId xmlns:p14="http://schemas.microsoft.com/office/powerpoint/2010/main" val="4241572270"/>
              </p:ext>
            </p:extLst>
          </p:nvPr>
        </p:nvGraphicFramePr>
        <p:xfrm>
          <a:off x="1720319" y="1819596"/>
          <a:ext cx="573088" cy="342900"/>
        </p:xfrm>
        <a:graphic>
          <a:graphicData uri="http://schemas.openxmlformats.org/presentationml/2006/ole">
            <mc:AlternateContent xmlns:mc="http://schemas.openxmlformats.org/markup-compatibility/2006">
              <mc:Choice xmlns:v="urn:schemas-microsoft-com:vml" Requires="v">
                <p:oleObj spid="_x0000_s46911" name="公式" r:id="rId40" imgW="380880" imgH="228600" progId="Equation.3">
                  <p:embed/>
                </p:oleObj>
              </mc:Choice>
              <mc:Fallback>
                <p:oleObj name="公式" r:id="rId40" imgW="380880" imgH="228600" progId="Equation.3">
                  <p:embed/>
                  <p:pic>
                    <p:nvPicPr>
                      <p:cNvPr id="45076" name="Object 20"/>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1720319" y="1819596"/>
                        <a:ext cx="573088" cy="34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9" name="Object 21"/>
          <p:cNvGraphicFramePr>
            <a:graphicFrameLocks noChangeAspect="1"/>
          </p:cNvGraphicFramePr>
          <p:nvPr>
            <p:extLst>
              <p:ext uri="{D42A27DB-BD31-4B8C-83A1-F6EECF244321}">
                <p14:modId xmlns:p14="http://schemas.microsoft.com/office/powerpoint/2010/main" val="2137761713"/>
              </p:ext>
            </p:extLst>
          </p:nvPr>
        </p:nvGraphicFramePr>
        <p:xfrm>
          <a:off x="5068357" y="1876746"/>
          <a:ext cx="612775" cy="342900"/>
        </p:xfrm>
        <a:graphic>
          <a:graphicData uri="http://schemas.openxmlformats.org/presentationml/2006/ole">
            <mc:AlternateContent xmlns:mc="http://schemas.openxmlformats.org/markup-compatibility/2006">
              <mc:Choice xmlns:v="urn:schemas-microsoft-com:vml" Requires="v">
                <p:oleObj spid="_x0000_s46912" name="公式" r:id="rId42" imgW="406080" imgH="228600" progId="Equation.3">
                  <p:embed/>
                </p:oleObj>
              </mc:Choice>
              <mc:Fallback>
                <p:oleObj name="公式" r:id="rId42" imgW="406080" imgH="228600" progId="Equation.3">
                  <p:embed/>
                  <p:pic>
                    <p:nvPicPr>
                      <p:cNvPr id="45077" name="Object 21"/>
                      <p:cNvPicPr>
                        <a:picLocks noChangeAspect="1" noChangeArrowheads="1"/>
                      </p:cNvPicPr>
                      <p:nvPr/>
                    </p:nvPicPr>
                    <p:blipFill>
                      <a:blip r:embed="rId43">
                        <a:extLst>
                          <a:ext uri="{28A0092B-C50C-407E-A947-70E740481C1C}">
                            <a14:useLocalDpi xmlns:a14="http://schemas.microsoft.com/office/drawing/2010/main" val="0"/>
                          </a:ext>
                        </a:extLst>
                      </a:blip>
                      <a:srcRect/>
                      <a:stretch>
                        <a:fillRect/>
                      </a:stretch>
                    </p:blipFill>
                    <p:spPr bwMode="auto">
                      <a:xfrm>
                        <a:off x="5068357" y="1876746"/>
                        <a:ext cx="612775" cy="34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0" name="Object 22"/>
          <p:cNvGraphicFramePr>
            <a:graphicFrameLocks noChangeAspect="1"/>
          </p:cNvGraphicFramePr>
          <p:nvPr>
            <p:extLst>
              <p:ext uri="{D42A27DB-BD31-4B8C-83A1-F6EECF244321}">
                <p14:modId xmlns:p14="http://schemas.microsoft.com/office/powerpoint/2010/main" val="395643572"/>
              </p:ext>
            </p:extLst>
          </p:nvPr>
        </p:nvGraphicFramePr>
        <p:xfrm>
          <a:off x="2464857" y="2308546"/>
          <a:ext cx="192087" cy="114300"/>
        </p:xfrm>
        <a:graphic>
          <a:graphicData uri="http://schemas.openxmlformats.org/presentationml/2006/ole">
            <mc:AlternateContent xmlns:mc="http://schemas.openxmlformats.org/markup-compatibility/2006">
              <mc:Choice xmlns:v="urn:schemas-microsoft-com:vml" Requires="v">
                <p:oleObj spid="_x0000_s46913" name="公式" r:id="rId44" imgW="126720" imgH="75960" progId="Equation.3">
                  <p:embed/>
                </p:oleObj>
              </mc:Choice>
              <mc:Fallback>
                <p:oleObj name="公式" r:id="rId44" imgW="126720" imgH="75960" progId="Equation.3">
                  <p:embed/>
                  <p:pic>
                    <p:nvPicPr>
                      <p:cNvPr id="45078" name="Object 22"/>
                      <p:cNvPicPr>
                        <a:picLocks noChangeAspect="1" noChangeArrowheads="1"/>
                      </p:cNvPicPr>
                      <p:nvPr/>
                    </p:nvPicPr>
                    <p:blipFill>
                      <a:blip r:embed="rId45">
                        <a:extLst>
                          <a:ext uri="{28A0092B-C50C-407E-A947-70E740481C1C}">
                            <a14:useLocalDpi xmlns:a14="http://schemas.microsoft.com/office/drawing/2010/main" val="0"/>
                          </a:ext>
                        </a:extLst>
                      </a:blip>
                      <a:srcRect/>
                      <a:stretch>
                        <a:fillRect/>
                      </a:stretch>
                    </p:blipFill>
                    <p:spPr bwMode="auto">
                      <a:xfrm>
                        <a:off x="2464857" y="2308546"/>
                        <a:ext cx="192087" cy="114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1" name="Object 23"/>
          <p:cNvGraphicFramePr>
            <a:graphicFrameLocks noChangeAspect="1"/>
          </p:cNvGraphicFramePr>
          <p:nvPr>
            <p:extLst>
              <p:ext uri="{D42A27DB-BD31-4B8C-83A1-F6EECF244321}">
                <p14:modId xmlns:p14="http://schemas.microsoft.com/office/powerpoint/2010/main" val="1832331329"/>
              </p:ext>
            </p:extLst>
          </p:nvPr>
        </p:nvGraphicFramePr>
        <p:xfrm>
          <a:off x="2296582" y="2414908"/>
          <a:ext cx="503237" cy="320675"/>
        </p:xfrm>
        <a:graphic>
          <a:graphicData uri="http://schemas.openxmlformats.org/presentationml/2006/ole">
            <mc:AlternateContent xmlns:mc="http://schemas.openxmlformats.org/markup-compatibility/2006">
              <mc:Choice xmlns:v="urn:schemas-microsoft-com:vml" Requires="v">
                <p:oleObj spid="_x0000_s46914" name="公式" r:id="rId46" imgW="317160" imgH="203040" progId="Equation.3">
                  <p:embed/>
                </p:oleObj>
              </mc:Choice>
              <mc:Fallback>
                <p:oleObj name="公式" r:id="rId46" imgW="317160" imgH="203040" progId="Equation.3">
                  <p:embed/>
                  <p:pic>
                    <p:nvPicPr>
                      <p:cNvPr id="45079" name="Object 23"/>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2296582" y="2414908"/>
                        <a:ext cx="503237"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2" name="Object 24"/>
          <p:cNvGraphicFramePr>
            <a:graphicFrameLocks noChangeAspect="1"/>
          </p:cNvGraphicFramePr>
          <p:nvPr>
            <p:extLst>
              <p:ext uri="{D42A27DB-BD31-4B8C-83A1-F6EECF244321}">
                <p14:modId xmlns:p14="http://schemas.microsoft.com/office/powerpoint/2010/main" val="4130026057"/>
              </p:ext>
            </p:extLst>
          </p:nvPr>
        </p:nvGraphicFramePr>
        <p:xfrm>
          <a:off x="2369607" y="1838646"/>
          <a:ext cx="523875" cy="347662"/>
        </p:xfrm>
        <a:graphic>
          <a:graphicData uri="http://schemas.openxmlformats.org/presentationml/2006/ole">
            <mc:AlternateContent xmlns:mc="http://schemas.openxmlformats.org/markup-compatibility/2006">
              <mc:Choice xmlns:v="urn:schemas-microsoft-com:vml" Requires="v">
                <p:oleObj spid="_x0000_s46915" name="公式" r:id="rId48" imgW="304560" imgH="203040" progId="Equation.3">
                  <p:embed/>
                </p:oleObj>
              </mc:Choice>
              <mc:Fallback>
                <p:oleObj name="公式" r:id="rId48" imgW="304560" imgH="203040" progId="Equation.3">
                  <p:embed/>
                  <p:pic>
                    <p:nvPicPr>
                      <p:cNvPr id="45080" name="Object 24"/>
                      <p:cNvPicPr>
                        <a:picLocks noChangeAspect="1" noChangeArrowheads="1"/>
                      </p:cNvPicPr>
                      <p:nvPr/>
                    </p:nvPicPr>
                    <p:blipFill>
                      <a:blip r:embed="rId49">
                        <a:extLst>
                          <a:ext uri="{28A0092B-C50C-407E-A947-70E740481C1C}">
                            <a14:useLocalDpi xmlns:a14="http://schemas.microsoft.com/office/drawing/2010/main" val="0"/>
                          </a:ext>
                        </a:extLst>
                      </a:blip>
                      <a:srcRect/>
                      <a:stretch>
                        <a:fillRect/>
                      </a:stretch>
                    </p:blipFill>
                    <p:spPr bwMode="auto">
                      <a:xfrm>
                        <a:off x="2369607" y="1838646"/>
                        <a:ext cx="523875" cy="347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3" name="Object 25"/>
          <p:cNvGraphicFramePr>
            <a:graphicFrameLocks noChangeAspect="1"/>
          </p:cNvGraphicFramePr>
          <p:nvPr>
            <p:extLst>
              <p:ext uri="{D42A27DB-BD31-4B8C-83A1-F6EECF244321}">
                <p14:modId xmlns:p14="http://schemas.microsoft.com/office/powerpoint/2010/main" val="1395551588"/>
              </p:ext>
            </p:extLst>
          </p:nvPr>
        </p:nvGraphicFramePr>
        <p:xfrm>
          <a:off x="3701519" y="1913258"/>
          <a:ext cx="431800" cy="320675"/>
        </p:xfrm>
        <a:graphic>
          <a:graphicData uri="http://schemas.openxmlformats.org/presentationml/2006/ole">
            <mc:AlternateContent xmlns:mc="http://schemas.openxmlformats.org/markup-compatibility/2006">
              <mc:Choice xmlns:v="urn:schemas-microsoft-com:vml" Requires="v">
                <p:oleObj spid="_x0000_s46916" name="公式" r:id="rId50" imgW="342720" imgH="203040" progId="Equation.3">
                  <p:embed/>
                </p:oleObj>
              </mc:Choice>
              <mc:Fallback>
                <p:oleObj name="公式" r:id="rId50" imgW="342720" imgH="203040" progId="Equation.3">
                  <p:embed/>
                  <p:pic>
                    <p:nvPicPr>
                      <p:cNvPr id="45081" name="Object 25"/>
                      <p:cNvPicPr>
                        <a:picLocks noChangeAspect="1" noChangeArrowheads="1"/>
                      </p:cNvPicPr>
                      <p:nvPr/>
                    </p:nvPicPr>
                    <p:blipFill>
                      <a:blip r:embed="rId51">
                        <a:extLst>
                          <a:ext uri="{28A0092B-C50C-407E-A947-70E740481C1C}">
                            <a14:useLocalDpi xmlns:a14="http://schemas.microsoft.com/office/drawing/2010/main" val="0"/>
                          </a:ext>
                        </a:extLst>
                      </a:blip>
                      <a:srcRect/>
                      <a:stretch>
                        <a:fillRect/>
                      </a:stretch>
                    </p:blipFill>
                    <p:spPr bwMode="auto">
                      <a:xfrm>
                        <a:off x="3701519" y="1913258"/>
                        <a:ext cx="431800"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4" name="Object 26"/>
          <p:cNvGraphicFramePr>
            <a:graphicFrameLocks noChangeAspect="1"/>
          </p:cNvGraphicFramePr>
          <p:nvPr>
            <p:extLst>
              <p:ext uri="{D42A27DB-BD31-4B8C-83A1-F6EECF244321}">
                <p14:modId xmlns:p14="http://schemas.microsoft.com/office/powerpoint/2010/main" val="84494868"/>
              </p:ext>
            </p:extLst>
          </p:nvPr>
        </p:nvGraphicFramePr>
        <p:xfrm>
          <a:off x="3072869" y="1997396"/>
          <a:ext cx="319088" cy="431800"/>
        </p:xfrm>
        <a:graphic>
          <a:graphicData uri="http://schemas.openxmlformats.org/presentationml/2006/ole">
            <mc:AlternateContent xmlns:mc="http://schemas.openxmlformats.org/markup-compatibility/2006">
              <mc:Choice xmlns:v="urn:schemas-microsoft-com:vml" Requires="v">
                <p:oleObj spid="_x0000_s46917" name="公式" r:id="rId52" imgW="177480" imgH="241200" progId="Equation.3">
                  <p:embed/>
                </p:oleObj>
              </mc:Choice>
              <mc:Fallback>
                <p:oleObj name="公式" r:id="rId52" imgW="177480" imgH="241200" progId="Equation.3">
                  <p:embed/>
                  <p:pic>
                    <p:nvPicPr>
                      <p:cNvPr id="45082" name="Object 26"/>
                      <p:cNvPicPr>
                        <a:picLocks noChangeAspect="1" noChangeArrowheads="1"/>
                      </p:cNvPicPr>
                      <p:nvPr/>
                    </p:nvPicPr>
                    <p:blipFill>
                      <a:blip r:embed="rId53">
                        <a:extLst>
                          <a:ext uri="{28A0092B-C50C-407E-A947-70E740481C1C}">
                            <a14:useLocalDpi xmlns:a14="http://schemas.microsoft.com/office/drawing/2010/main" val="0"/>
                          </a:ext>
                        </a:extLst>
                      </a:blip>
                      <a:srcRect/>
                      <a:stretch>
                        <a:fillRect/>
                      </a:stretch>
                    </p:blipFill>
                    <p:spPr bwMode="auto">
                      <a:xfrm>
                        <a:off x="3072869" y="1997396"/>
                        <a:ext cx="319088"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55" name="Group 74"/>
          <p:cNvGrpSpPr>
            <a:grpSpLocks/>
          </p:cNvGrpSpPr>
          <p:nvPr/>
        </p:nvGrpSpPr>
        <p:grpSpPr bwMode="auto">
          <a:xfrm>
            <a:off x="6562194" y="2894012"/>
            <a:ext cx="3529013" cy="1476375"/>
            <a:chOff x="2857" y="958"/>
            <a:chExt cx="2223" cy="930"/>
          </a:xfrm>
        </p:grpSpPr>
        <p:sp>
          <p:nvSpPr>
            <p:cNvPr id="56" name="Line 75"/>
            <p:cNvSpPr>
              <a:spLocks noChangeShapeType="1"/>
            </p:cNvSpPr>
            <p:nvPr/>
          </p:nvSpPr>
          <p:spPr bwMode="auto">
            <a:xfrm>
              <a:off x="2857" y="958"/>
              <a:ext cx="2200" cy="0"/>
            </a:xfrm>
            <a:prstGeom prst="line">
              <a:avLst/>
            </a:prstGeom>
            <a:noFill/>
            <a:ln w="25400">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7" name="Line 76"/>
            <p:cNvSpPr>
              <a:spLocks noChangeShapeType="1"/>
            </p:cNvSpPr>
            <p:nvPr/>
          </p:nvSpPr>
          <p:spPr bwMode="auto">
            <a:xfrm>
              <a:off x="2880" y="1888"/>
              <a:ext cx="2200" cy="0"/>
            </a:xfrm>
            <a:prstGeom prst="line">
              <a:avLst/>
            </a:prstGeom>
            <a:noFill/>
            <a:ln w="25400">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58" name="Text Box 77"/>
          <p:cNvSpPr txBox="1">
            <a:spLocks noChangeArrowheads="1"/>
          </p:cNvSpPr>
          <p:nvPr/>
        </p:nvSpPr>
        <p:spPr bwMode="auto">
          <a:xfrm>
            <a:off x="532075" y="1175156"/>
            <a:ext cx="13263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b="1" dirty="0">
                <a:solidFill>
                  <a:srgbClr val="C00000"/>
                </a:solidFill>
                <a:latin typeface="+mj-ea"/>
                <a:ea typeface="+mj-ea"/>
              </a:rPr>
              <a:t>P</a:t>
            </a:r>
            <a:r>
              <a:rPr lang="zh-CN" altLang="en-US" sz="2400" b="1" dirty="0">
                <a:solidFill>
                  <a:srgbClr val="C00000"/>
                </a:solidFill>
                <a:latin typeface="+mj-ea"/>
                <a:ea typeface="+mj-ea"/>
              </a:rPr>
              <a:t>控制</a:t>
            </a:r>
          </a:p>
        </p:txBody>
      </p:sp>
      <p:grpSp>
        <p:nvGrpSpPr>
          <p:cNvPr id="59" name="Group 78"/>
          <p:cNvGrpSpPr>
            <a:grpSpLocks/>
          </p:cNvGrpSpPr>
          <p:nvPr/>
        </p:nvGrpSpPr>
        <p:grpSpPr bwMode="auto">
          <a:xfrm>
            <a:off x="7030507" y="2894012"/>
            <a:ext cx="1012825" cy="661987"/>
            <a:chOff x="3152" y="958"/>
            <a:chExt cx="638" cy="417"/>
          </a:xfrm>
        </p:grpSpPr>
        <p:sp>
          <p:nvSpPr>
            <p:cNvPr id="60" name="Line 79"/>
            <p:cNvSpPr>
              <a:spLocks noChangeShapeType="1"/>
            </p:cNvSpPr>
            <p:nvPr/>
          </p:nvSpPr>
          <p:spPr bwMode="auto">
            <a:xfrm>
              <a:off x="3198" y="958"/>
              <a:ext cx="0" cy="181"/>
            </a:xfrm>
            <a:prstGeom prst="line">
              <a:avLst/>
            </a:prstGeom>
            <a:noFill/>
            <a:ln w="9525">
              <a:solidFill>
                <a:schemeClr val="tx1"/>
              </a:solidFill>
              <a:miter lim="800000"/>
              <a:headEnd type="stealth" w="sm" len="med"/>
              <a:tailEnd type="stealth" w="sm" len="me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61" name="Object 27"/>
            <p:cNvGraphicFramePr>
              <a:graphicFrameLocks noChangeAspect="1"/>
            </p:cNvGraphicFramePr>
            <p:nvPr/>
          </p:nvGraphicFramePr>
          <p:xfrm>
            <a:off x="3152" y="1117"/>
            <a:ext cx="638" cy="258"/>
          </p:xfrm>
          <a:graphic>
            <a:graphicData uri="http://schemas.openxmlformats.org/presentationml/2006/ole">
              <mc:AlternateContent xmlns:mc="http://schemas.openxmlformats.org/markup-compatibility/2006">
                <mc:Choice xmlns:v="urn:schemas-microsoft-com:vml" Requires="v">
                  <p:oleObj spid="_x0000_s46918" name="公式" r:id="rId54" imgW="533160" imgH="215640" progId="Equation.3">
                    <p:embed/>
                  </p:oleObj>
                </mc:Choice>
                <mc:Fallback>
                  <p:oleObj name="公式" r:id="rId54" imgW="533160" imgH="215640" progId="Equation.3">
                    <p:embed/>
                    <p:pic>
                      <p:nvPicPr>
                        <p:cNvPr id="45083" name="Object 27"/>
                        <p:cNvPicPr>
                          <a:picLocks noChangeAspect="1" noChangeArrowheads="1"/>
                        </p:cNvPicPr>
                        <p:nvPr/>
                      </p:nvPicPr>
                      <p:blipFill>
                        <a:blip r:embed="rId55">
                          <a:extLst>
                            <a:ext uri="{28A0092B-C50C-407E-A947-70E740481C1C}">
                              <a14:useLocalDpi xmlns:a14="http://schemas.microsoft.com/office/drawing/2010/main" val="0"/>
                            </a:ext>
                          </a:extLst>
                        </a:blip>
                        <a:srcRect/>
                        <a:stretch>
                          <a:fillRect/>
                        </a:stretch>
                      </p:blipFill>
                      <p:spPr bwMode="auto">
                        <a:xfrm>
                          <a:off x="3152" y="1117"/>
                          <a:ext cx="638"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2" name="Line 81"/>
            <p:cNvSpPr>
              <a:spLocks noChangeShapeType="1"/>
            </p:cNvSpPr>
            <p:nvPr/>
          </p:nvSpPr>
          <p:spPr bwMode="auto">
            <a:xfrm flipH="1" flipV="1">
              <a:off x="3220" y="1049"/>
              <a:ext cx="136" cy="113"/>
            </a:xfrm>
            <a:prstGeom prst="line">
              <a:avLst/>
            </a:prstGeom>
            <a:noFill/>
            <a:ln w="9525">
              <a:solidFill>
                <a:srgbClr val="FF00FF"/>
              </a:solidFill>
              <a:miter lim="800000"/>
              <a:headEnd/>
              <a:tailEnd type="stealth" w="sm" len="med"/>
            </a:ln>
            <a:extLst>
              <a:ext uri="{909E8E84-426E-40DD-AFC4-6F175D3DCCD1}">
                <a14:hiddenFill xmlns:a14="http://schemas.microsoft.com/office/drawing/2010/main">
                  <a:noFill/>
                </a14:hiddenFill>
              </a:ext>
            </a:extLst>
          </p:spPr>
          <p:txBody>
            <a:bodyPr wrap="none"/>
            <a:lstStyle/>
            <a:p>
              <a:endParaRPr lang="zh-CN" altLang="en-US"/>
            </a:p>
          </p:txBody>
        </p:sp>
      </p:grpSp>
    </p:spTree>
    <p:extLst>
      <p:ext uri="{BB962C8B-B14F-4D97-AF65-F5344CB8AC3E}">
        <p14:creationId xmlns:p14="http://schemas.microsoft.com/office/powerpoint/2010/main" val="3884554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left)">
                                      <p:cBhvr>
                                        <p:cTn id="7" dur="2000"/>
                                        <p:tgtEl>
                                          <p:spTgt spid="5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sp>
        <p:nvSpPr>
          <p:cNvPr id="3" name="Text Box 78"/>
          <p:cNvSpPr txBox="1">
            <a:spLocks noChangeArrowheads="1"/>
          </p:cNvSpPr>
          <p:nvPr/>
        </p:nvSpPr>
        <p:spPr bwMode="auto">
          <a:xfrm>
            <a:off x="515938" y="1092993"/>
            <a:ext cx="42116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800" b="1" dirty="0">
                <a:solidFill>
                  <a:srgbClr val="000000"/>
                </a:solidFill>
                <a:latin typeface="+mj-ea"/>
                <a:ea typeface="+mj-ea"/>
              </a:rPr>
              <a:t>P</a:t>
            </a:r>
            <a:r>
              <a:rPr lang="zh-CN" altLang="en-US" sz="2800" dirty="0">
                <a:solidFill>
                  <a:srgbClr val="000000"/>
                </a:solidFill>
                <a:latin typeface="+mn-ea"/>
                <a:ea typeface="+mn-ea"/>
              </a:rPr>
              <a:t>控制</a:t>
            </a:r>
            <a:r>
              <a:rPr lang="zh-CN" altLang="en-US" sz="2800" dirty="0">
                <a:latin typeface="+mn-ea"/>
                <a:ea typeface="+mn-ea"/>
              </a:rPr>
              <a:t>对系统性能影响</a:t>
            </a:r>
          </a:p>
        </p:txBody>
      </p:sp>
      <p:sp>
        <p:nvSpPr>
          <p:cNvPr id="4" name="Line 86"/>
          <p:cNvSpPr>
            <a:spLocks noChangeShapeType="1"/>
          </p:cNvSpPr>
          <p:nvPr/>
        </p:nvSpPr>
        <p:spPr bwMode="auto">
          <a:xfrm>
            <a:off x="7539726" y="3379280"/>
            <a:ext cx="3924300"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5" name="Line 87"/>
          <p:cNvSpPr>
            <a:spLocks noChangeShapeType="1"/>
          </p:cNvSpPr>
          <p:nvPr/>
        </p:nvSpPr>
        <p:spPr bwMode="auto">
          <a:xfrm rot="16200000">
            <a:off x="6676125" y="2696656"/>
            <a:ext cx="1800225"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6" name="Object 2"/>
          <p:cNvGraphicFramePr>
            <a:graphicFrameLocks noChangeAspect="1"/>
          </p:cNvGraphicFramePr>
          <p:nvPr>
            <p:extLst>
              <p:ext uri="{D42A27DB-BD31-4B8C-83A1-F6EECF244321}">
                <p14:modId xmlns:p14="http://schemas.microsoft.com/office/powerpoint/2010/main" val="1102664556"/>
              </p:ext>
            </p:extLst>
          </p:nvPr>
        </p:nvGraphicFramePr>
        <p:xfrm>
          <a:off x="7647676" y="1723518"/>
          <a:ext cx="428625" cy="244475"/>
        </p:xfrm>
        <a:graphic>
          <a:graphicData uri="http://schemas.openxmlformats.org/presentationml/2006/ole">
            <mc:AlternateContent xmlns:mc="http://schemas.openxmlformats.org/markup-compatibility/2006">
              <mc:Choice xmlns:v="urn:schemas-microsoft-com:vml" Requires="v">
                <p:oleObj spid="_x0000_s48797" name="公式" r:id="rId3" imgW="355320" imgH="203040" progId="Equation.3">
                  <p:embed/>
                </p:oleObj>
              </mc:Choice>
              <mc:Fallback>
                <p:oleObj name="公式" r:id="rId3" imgW="355320" imgH="203040" progId="Equation.3">
                  <p:embed/>
                  <p:pic>
                    <p:nvPicPr>
                      <p:cNvPr id="46082"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47676" y="1723518"/>
                        <a:ext cx="4286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 name="Object 3"/>
          <p:cNvGraphicFramePr>
            <a:graphicFrameLocks noChangeAspect="1"/>
          </p:cNvGraphicFramePr>
          <p:nvPr>
            <p:extLst>
              <p:ext uri="{D42A27DB-BD31-4B8C-83A1-F6EECF244321}">
                <p14:modId xmlns:p14="http://schemas.microsoft.com/office/powerpoint/2010/main" val="4114942396"/>
              </p:ext>
            </p:extLst>
          </p:nvPr>
        </p:nvGraphicFramePr>
        <p:xfrm>
          <a:off x="7323826" y="2444243"/>
          <a:ext cx="246062" cy="214312"/>
        </p:xfrm>
        <a:graphic>
          <a:graphicData uri="http://schemas.openxmlformats.org/presentationml/2006/ole">
            <mc:AlternateContent xmlns:mc="http://schemas.openxmlformats.org/markup-compatibility/2006">
              <mc:Choice xmlns:v="urn:schemas-microsoft-com:vml" Requires="v">
                <p:oleObj spid="_x0000_s48798" name="公式" r:id="rId5" imgW="203040" imgH="177480" progId="Equation.3">
                  <p:embed/>
                </p:oleObj>
              </mc:Choice>
              <mc:Fallback>
                <p:oleObj name="公式" r:id="rId5" imgW="203040" imgH="177480" progId="Equation.3">
                  <p:embed/>
                  <p:pic>
                    <p:nvPicPr>
                      <p:cNvPr id="46083"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23826" y="2444243"/>
                        <a:ext cx="246062" cy="214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 name="Line 90"/>
          <p:cNvSpPr>
            <a:spLocks noChangeShapeType="1"/>
          </p:cNvSpPr>
          <p:nvPr/>
        </p:nvSpPr>
        <p:spPr bwMode="auto">
          <a:xfrm>
            <a:off x="7576238" y="2983993"/>
            <a:ext cx="34925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9" name="Object 4"/>
          <p:cNvGraphicFramePr>
            <a:graphicFrameLocks noChangeAspect="1"/>
          </p:cNvGraphicFramePr>
          <p:nvPr>
            <p:extLst>
              <p:ext uri="{D42A27DB-BD31-4B8C-83A1-F6EECF244321}">
                <p14:modId xmlns:p14="http://schemas.microsoft.com/office/powerpoint/2010/main" val="3014006458"/>
              </p:ext>
            </p:extLst>
          </p:nvPr>
        </p:nvGraphicFramePr>
        <p:xfrm>
          <a:off x="11171926" y="3128455"/>
          <a:ext cx="184150" cy="168275"/>
        </p:xfrm>
        <a:graphic>
          <a:graphicData uri="http://schemas.openxmlformats.org/presentationml/2006/ole">
            <mc:AlternateContent xmlns:mc="http://schemas.openxmlformats.org/markup-compatibility/2006">
              <mc:Choice xmlns:v="urn:schemas-microsoft-com:vml" Requires="v">
                <p:oleObj spid="_x0000_s48799" name="公式" r:id="rId7" imgW="152280" imgH="139680" progId="Equation.3">
                  <p:embed/>
                </p:oleObj>
              </mc:Choice>
              <mc:Fallback>
                <p:oleObj name="公式" r:id="rId7" imgW="152280" imgH="139680" progId="Equation.3">
                  <p:embed/>
                  <p:pic>
                    <p:nvPicPr>
                      <p:cNvPr id="46084"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171926" y="3128455"/>
                        <a:ext cx="184150" cy="168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Line 92"/>
          <p:cNvSpPr>
            <a:spLocks noChangeShapeType="1"/>
          </p:cNvSpPr>
          <p:nvPr/>
        </p:nvSpPr>
        <p:spPr bwMode="auto">
          <a:xfrm>
            <a:off x="7576238" y="2587118"/>
            <a:ext cx="34925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1" name="Line 93"/>
          <p:cNvSpPr>
            <a:spLocks noChangeShapeType="1"/>
          </p:cNvSpPr>
          <p:nvPr/>
        </p:nvSpPr>
        <p:spPr bwMode="auto">
          <a:xfrm>
            <a:off x="7576238" y="2191830"/>
            <a:ext cx="3455988"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2" name="Object 5"/>
          <p:cNvGraphicFramePr>
            <a:graphicFrameLocks noChangeAspect="1"/>
          </p:cNvGraphicFramePr>
          <p:nvPr>
            <p:extLst>
              <p:ext uri="{D42A27DB-BD31-4B8C-83A1-F6EECF244321}">
                <p14:modId xmlns:p14="http://schemas.microsoft.com/office/powerpoint/2010/main" val="370207592"/>
              </p:ext>
            </p:extLst>
          </p:nvPr>
        </p:nvGraphicFramePr>
        <p:xfrm>
          <a:off x="7315888" y="2839530"/>
          <a:ext cx="246063" cy="214313"/>
        </p:xfrm>
        <a:graphic>
          <a:graphicData uri="http://schemas.openxmlformats.org/presentationml/2006/ole">
            <mc:AlternateContent xmlns:mc="http://schemas.openxmlformats.org/markup-compatibility/2006">
              <mc:Choice xmlns:v="urn:schemas-microsoft-com:vml" Requires="v">
                <p:oleObj spid="_x0000_s48800" name="公式" r:id="rId9" imgW="203040" imgH="177480" progId="Equation.3">
                  <p:embed/>
                </p:oleObj>
              </mc:Choice>
              <mc:Fallback>
                <p:oleObj name="公式" r:id="rId9" imgW="203040" imgH="177480" progId="Equation.3">
                  <p:embed/>
                  <p:pic>
                    <p:nvPicPr>
                      <p:cNvPr id="46085"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15888" y="2839530"/>
                        <a:ext cx="246063"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 name="Object 6"/>
          <p:cNvGraphicFramePr>
            <a:graphicFrameLocks noChangeAspect="1"/>
          </p:cNvGraphicFramePr>
          <p:nvPr>
            <p:extLst>
              <p:ext uri="{D42A27DB-BD31-4B8C-83A1-F6EECF244321}">
                <p14:modId xmlns:p14="http://schemas.microsoft.com/office/powerpoint/2010/main" val="1920177670"/>
              </p:ext>
            </p:extLst>
          </p:nvPr>
        </p:nvGraphicFramePr>
        <p:xfrm>
          <a:off x="7323826" y="2083880"/>
          <a:ext cx="246062" cy="214313"/>
        </p:xfrm>
        <a:graphic>
          <a:graphicData uri="http://schemas.openxmlformats.org/presentationml/2006/ole">
            <mc:AlternateContent xmlns:mc="http://schemas.openxmlformats.org/markup-compatibility/2006">
              <mc:Choice xmlns:v="urn:schemas-microsoft-com:vml" Requires="v">
                <p:oleObj spid="_x0000_s48801" name="公式" r:id="rId11" imgW="203040" imgH="177480" progId="Equation.3">
                  <p:embed/>
                </p:oleObj>
              </mc:Choice>
              <mc:Fallback>
                <p:oleObj name="公式" r:id="rId11" imgW="203040" imgH="177480" progId="Equation.3">
                  <p:embed/>
                  <p:pic>
                    <p:nvPicPr>
                      <p:cNvPr id="46086"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323826" y="2083880"/>
                        <a:ext cx="246062"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 name="Line 96"/>
          <p:cNvSpPr>
            <a:spLocks noChangeShapeType="1"/>
          </p:cNvSpPr>
          <p:nvPr/>
        </p:nvSpPr>
        <p:spPr bwMode="auto">
          <a:xfrm rot="16200000">
            <a:off x="10456757" y="2767299"/>
            <a:ext cx="1223962"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5" name="Line 97"/>
          <p:cNvSpPr>
            <a:spLocks noChangeShapeType="1"/>
          </p:cNvSpPr>
          <p:nvPr/>
        </p:nvSpPr>
        <p:spPr bwMode="auto">
          <a:xfrm rot="16200000">
            <a:off x="6586432" y="4694524"/>
            <a:ext cx="1979612"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6" name="Object 7"/>
          <p:cNvGraphicFramePr>
            <a:graphicFrameLocks noChangeAspect="1"/>
          </p:cNvGraphicFramePr>
          <p:nvPr>
            <p:extLst>
              <p:ext uri="{D42A27DB-BD31-4B8C-83A1-F6EECF244321}">
                <p14:modId xmlns:p14="http://schemas.microsoft.com/office/powerpoint/2010/main" val="4161665176"/>
              </p:ext>
            </p:extLst>
          </p:nvPr>
        </p:nvGraphicFramePr>
        <p:xfrm>
          <a:off x="7136501" y="4912805"/>
          <a:ext cx="468312" cy="266700"/>
        </p:xfrm>
        <a:graphic>
          <a:graphicData uri="http://schemas.openxmlformats.org/presentationml/2006/ole">
            <mc:AlternateContent xmlns:mc="http://schemas.openxmlformats.org/markup-compatibility/2006">
              <mc:Choice xmlns:v="urn:schemas-microsoft-com:vml" Requires="v">
                <p:oleObj spid="_x0000_s48802" name="公式" r:id="rId13" imgW="355320" imgH="203040" progId="Equation.3">
                  <p:embed/>
                </p:oleObj>
              </mc:Choice>
              <mc:Fallback>
                <p:oleObj name="公式" r:id="rId13" imgW="355320" imgH="203040" progId="Equation.3">
                  <p:embed/>
                  <p:pic>
                    <p:nvPicPr>
                      <p:cNvPr id="46087"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36501" y="4912805"/>
                        <a:ext cx="468312" cy="266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Line 99"/>
          <p:cNvSpPr>
            <a:spLocks noChangeShapeType="1"/>
          </p:cNvSpPr>
          <p:nvPr/>
        </p:nvSpPr>
        <p:spPr bwMode="auto">
          <a:xfrm>
            <a:off x="7531788" y="4568318"/>
            <a:ext cx="3736975"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8" name="Object 8"/>
          <p:cNvGraphicFramePr>
            <a:graphicFrameLocks noChangeAspect="1"/>
          </p:cNvGraphicFramePr>
          <p:nvPr>
            <p:extLst>
              <p:ext uri="{D42A27DB-BD31-4B8C-83A1-F6EECF244321}">
                <p14:modId xmlns:p14="http://schemas.microsoft.com/office/powerpoint/2010/main" val="3741756011"/>
              </p:ext>
            </p:extLst>
          </p:nvPr>
        </p:nvGraphicFramePr>
        <p:xfrm>
          <a:off x="11060801" y="4601655"/>
          <a:ext cx="187325" cy="171450"/>
        </p:xfrm>
        <a:graphic>
          <a:graphicData uri="http://schemas.openxmlformats.org/presentationml/2006/ole">
            <mc:AlternateContent xmlns:mc="http://schemas.openxmlformats.org/markup-compatibility/2006">
              <mc:Choice xmlns:v="urn:schemas-microsoft-com:vml" Requires="v">
                <p:oleObj spid="_x0000_s48803" name="公式" r:id="rId15" imgW="152280" imgH="139680" progId="Equation.3">
                  <p:embed/>
                </p:oleObj>
              </mc:Choice>
              <mc:Fallback>
                <p:oleObj name="公式" r:id="rId15" imgW="152280" imgH="139680" progId="Equation.3">
                  <p:embed/>
                  <p:pic>
                    <p:nvPicPr>
                      <p:cNvPr id="46088"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060801" y="4601655"/>
                        <a:ext cx="187325" cy="171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9"/>
          <p:cNvGraphicFramePr>
            <a:graphicFrameLocks noChangeAspect="1"/>
          </p:cNvGraphicFramePr>
          <p:nvPr>
            <p:extLst>
              <p:ext uri="{D42A27DB-BD31-4B8C-83A1-F6EECF244321}">
                <p14:modId xmlns:p14="http://schemas.microsoft.com/office/powerpoint/2010/main" val="1829460527"/>
              </p:ext>
            </p:extLst>
          </p:nvPr>
        </p:nvGraphicFramePr>
        <p:xfrm>
          <a:off x="7647676" y="3631693"/>
          <a:ext cx="428625" cy="244475"/>
        </p:xfrm>
        <a:graphic>
          <a:graphicData uri="http://schemas.openxmlformats.org/presentationml/2006/ole">
            <mc:AlternateContent xmlns:mc="http://schemas.openxmlformats.org/markup-compatibility/2006">
              <mc:Choice xmlns:v="urn:schemas-microsoft-com:vml" Requires="v">
                <p:oleObj spid="_x0000_s48804" name="公式" r:id="rId16" imgW="355320" imgH="203040" progId="Equation.3">
                  <p:embed/>
                </p:oleObj>
              </mc:Choice>
              <mc:Fallback>
                <p:oleObj name="公式" r:id="rId16" imgW="355320" imgH="203040" progId="Equation.3">
                  <p:embed/>
                  <p:pic>
                    <p:nvPicPr>
                      <p:cNvPr id="46089" name="Object 9"/>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647676" y="3631693"/>
                        <a:ext cx="42862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Line 102"/>
          <p:cNvSpPr>
            <a:spLocks noChangeShapeType="1"/>
          </p:cNvSpPr>
          <p:nvPr/>
        </p:nvSpPr>
        <p:spPr bwMode="auto">
          <a:xfrm>
            <a:off x="7576238" y="5071555"/>
            <a:ext cx="37719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1" name="Line 103"/>
          <p:cNvSpPr>
            <a:spLocks noChangeShapeType="1"/>
          </p:cNvSpPr>
          <p:nvPr/>
        </p:nvSpPr>
        <p:spPr bwMode="auto">
          <a:xfrm>
            <a:off x="7577826" y="5576380"/>
            <a:ext cx="3735387"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2" name="Object 10"/>
          <p:cNvGraphicFramePr>
            <a:graphicFrameLocks noChangeAspect="1"/>
          </p:cNvGraphicFramePr>
          <p:nvPr>
            <p:extLst>
              <p:ext uri="{D42A27DB-BD31-4B8C-83A1-F6EECF244321}">
                <p14:modId xmlns:p14="http://schemas.microsoft.com/office/powerpoint/2010/main" val="3825645444"/>
              </p:ext>
            </p:extLst>
          </p:nvPr>
        </p:nvGraphicFramePr>
        <p:xfrm>
          <a:off x="7063476" y="5395405"/>
          <a:ext cx="536575" cy="258763"/>
        </p:xfrm>
        <a:graphic>
          <a:graphicData uri="http://schemas.openxmlformats.org/presentationml/2006/ole">
            <mc:AlternateContent xmlns:mc="http://schemas.openxmlformats.org/markup-compatibility/2006">
              <mc:Choice xmlns:v="urn:schemas-microsoft-com:vml" Requires="v">
                <p:oleObj spid="_x0000_s48805" name="公式" r:id="rId18" imgW="419040" imgH="203040" progId="Equation.3">
                  <p:embed/>
                </p:oleObj>
              </mc:Choice>
              <mc:Fallback>
                <p:oleObj name="公式" r:id="rId18" imgW="419040" imgH="203040" progId="Equation.3">
                  <p:embed/>
                  <p:pic>
                    <p:nvPicPr>
                      <p:cNvPr id="46090" name="Object 10"/>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063476" y="5395405"/>
                        <a:ext cx="536575" cy="258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3" name="Group 105"/>
          <p:cNvGrpSpPr>
            <a:grpSpLocks/>
          </p:cNvGrpSpPr>
          <p:nvPr/>
        </p:nvGrpSpPr>
        <p:grpSpPr bwMode="auto">
          <a:xfrm>
            <a:off x="7568301" y="2717293"/>
            <a:ext cx="3636962" cy="1166812"/>
            <a:chOff x="3243" y="935"/>
            <a:chExt cx="2291" cy="735"/>
          </a:xfrm>
        </p:grpSpPr>
        <p:sp>
          <p:nvSpPr>
            <p:cNvPr id="24" name="Line 106"/>
            <p:cNvSpPr>
              <a:spLocks noChangeShapeType="1"/>
            </p:cNvSpPr>
            <p:nvPr/>
          </p:nvSpPr>
          <p:spPr bwMode="auto">
            <a:xfrm>
              <a:off x="4967" y="1298"/>
              <a:ext cx="567" cy="372"/>
            </a:xfrm>
            <a:prstGeom prst="line">
              <a:avLst/>
            </a:prstGeom>
            <a:noFill/>
            <a:ln w="2857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25" name="Line 107"/>
            <p:cNvSpPr>
              <a:spLocks noChangeShapeType="1"/>
            </p:cNvSpPr>
            <p:nvPr/>
          </p:nvSpPr>
          <p:spPr bwMode="auto">
            <a:xfrm>
              <a:off x="3923" y="935"/>
              <a:ext cx="1043" cy="358"/>
            </a:xfrm>
            <a:prstGeom prst="line">
              <a:avLst/>
            </a:prstGeom>
            <a:noFill/>
            <a:ln w="2857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26" name="Line 108"/>
            <p:cNvSpPr>
              <a:spLocks noChangeShapeType="1"/>
            </p:cNvSpPr>
            <p:nvPr/>
          </p:nvSpPr>
          <p:spPr bwMode="auto">
            <a:xfrm>
              <a:off x="3243" y="935"/>
              <a:ext cx="680" cy="0"/>
            </a:xfrm>
            <a:prstGeom prst="line">
              <a:avLst/>
            </a:prstGeom>
            <a:noFill/>
            <a:ln w="2857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27" name="Freeform 109"/>
          <p:cNvSpPr>
            <a:spLocks/>
          </p:cNvSpPr>
          <p:nvPr/>
        </p:nvSpPr>
        <p:spPr bwMode="auto">
          <a:xfrm>
            <a:off x="7568301" y="4568318"/>
            <a:ext cx="3852862" cy="971550"/>
          </a:xfrm>
          <a:custGeom>
            <a:avLst/>
            <a:gdLst>
              <a:gd name="T0" fmla="*/ 0 w 2427"/>
              <a:gd name="T1" fmla="*/ 0 h 586"/>
              <a:gd name="T2" fmla="*/ 2147483647 w 2427"/>
              <a:gd name="T3" fmla="*/ 2147483647 h 586"/>
              <a:gd name="T4" fmla="*/ 2147483647 w 2427"/>
              <a:gd name="T5" fmla="*/ 2147483647 h 586"/>
              <a:gd name="T6" fmla="*/ 2147483647 w 2427"/>
              <a:gd name="T7" fmla="*/ 2147483647 h 586"/>
              <a:gd name="T8" fmla="*/ 2147483647 w 2427"/>
              <a:gd name="T9" fmla="*/ 2147483647 h 586"/>
              <a:gd name="T10" fmla="*/ 2147483647 w 2427"/>
              <a:gd name="T11" fmla="*/ 2147483647 h 586"/>
              <a:gd name="T12" fmla="*/ 0 60000 65536"/>
              <a:gd name="T13" fmla="*/ 0 60000 65536"/>
              <a:gd name="T14" fmla="*/ 0 60000 65536"/>
              <a:gd name="T15" fmla="*/ 0 60000 65536"/>
              <a:gd name="T16" fmla="*/ 0 60000 65536"/>
              <a:gd name="T17" fmla="*/ 0 60000 65536"/>
              <a:gd name="T18" fmla="*/ 0 w 2427"/>
              <a:gd name="T19" fmla="*/ 0 h 586"/>
              <a:gd name="T20" fmla="*/ 2427 w 2427"/>
              <a:gd name="T21" fmla="*/ 586 h 586"/>
            </a:gdLst>
            <a:ahLst/>
            <a:cxnLst>
              <a:cxn ang="T12">
                <a:pos x="T0" y="T1"/>
              </a:cxn>
              <a:cxn ang="T13">
                <a:pos x="T2" y="T3"/>
              </a:cxn>
              <a:cxn ang="T14">
                <a:pos x="T4" y="T5"/>
              </a:cxn>
              <a:cxn ang="T15">
                <a:pos x="T6" y="T7"/>
              </a:cxn>
              <a:cxn ang="T16">
                <a:pos x="T8" y="T9"/>
              </a:cxn>
              <a:cxn ang="T17">
                <a:pos x="T10" y="T11"/>
              </a:cxn>
            </a:cxnLst>
            <a:rect l="T18" t="T19" r="T20" b="T21"/>
            <a:pathLst>
              <a:path w="2427" h="586">
                <a:moveTo>
                  <a:pt x="0" y="0"/>
                </a:moveTo>
                <a:cubicBezTo>
                  <a:pt x="124" y="13"/>
                  <a:pt x="249" y="26"/>
                  <a:pt x="385" y="45"/>
                </a:cubicBezTo>
                <a:cubicBezTo>
                  <a:pt x="521" y="64"/>
                  <a:pt x="665" y="68"/>
                  <a:pt x="816" y="113"/>
                </a:cubicBezTo>
                <a:cubicBezTo>
                  <a:pt x="967" y="158"/>
                  <a:pt x="1123" y="245"/>
                  <a:pt x="1293" y="317"/>
                </a:cubicBezTo>
                <a:cubicBezTo>
                  <a:pt x="1463" y="389"/>
                  <a:pt x="1648" y="502"/>
                  <a:pt x="1837" y="544"/>
                </a:cubicBezTo>
                <a:cubicBezTo>
                  <a:pt x="2026" y="586"/>
                  <a:pt x="2226" y="576"/>
                  <a:pt x="2427" y="567"/>
                </a:cubicBezTo>
              </a:path>
            </a:pathLst>
          </a:cu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 name="Line 110"/>
          <p:cNvSpPr>
            <a:spLocks noChangeShapeType="1"/>
          </p:cNvSpPr>
          <p:nvPr/>
        </p:nvSpPr>
        <p:spPr bwMode="auto">
          <a:xfrm rot="16200000">
            <a:off x="8072332" y="2767299"/>
            <a:ext cx="1223962"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9" name="Line 111"/>
          <p:cNvSpPr>
            <a:spLocks noChangeShapeType="1"/>
          </p:cNvSpPr>
          <p:nvPr/>
        </p:nvSpPr>
        <p:spPr bwMode="auto">
          <a:xfrm rot="16200000">
            <a:off x="9656657" y="2767299"/>
            <a:ext cx="1223962"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0" name="Line 112"/>
          <p:cNvSpPr>
            <a:spLocks noChangeShapeType="1"/>
          </p:cNvSpPr>
          <p:nvPr/>
        </p:nvSpPr>
        <p:spPr bwMode="auto">
          <a:xfrm rot="16200000">
            <a:off x="9297088" y="4460368"/>
            <a:ext cx="2232025"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1" name="Line 113"/>
          <p:cNvSpPr>
            <a:spLocks noChangeShapeType="1"/>
          </p:cNvSpPr>
          <p:nvPr/>
        </p:nvSpPr>
        <p:spPr bwMode="auto">
          <a:xfrm>
            <a:off x="10413101" y="5181093"/>
            <a:ext cx="0" cy="287337"/>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32" name="Line 114"/>
          <p:cNvSpPr>
            <a:spLocks noChangeShapeType="1"/>
          </p:cNvSpPr>
          <p:nvPr/>
        </p:nvSpPr>
        <p:spPr bwMode="auto">
          <a:xfrm flipV="1">
            <a:off x="10413101" y="5574793"/>
            <a:ext cx="0" cy="252412"/>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33" name="Object 11"/>
          <p:cNvGraphicFramePr>
            <a:graphicFrameLocks noChangeAspect="1"/>
          </p:cNvGraphicFramePr>
          <p:nvPr>
            <p:extLst>
              <p:ext uri="{D42A27DB-BD31-4B8C-83A1-F6EECF244321}">
                <p14:modId xmlns:p14="http://schemas.microsoft.com/office/powerpoint/2010/main" val="1619244620"/>
              </p:ext>
            </p:extLst>
          </p:nvPr>
        </p:nvGraphicFramePr>
        <p:xfrm>
          <a:off x="9258988" y="5720843"/>
          <a:ext cx="622300" cy="360362"/>
        </p:xfrm>
        <a:graphic>
          <a:graphicData uri="http://schemas.openxmlformats.org/presentationml/2006/ole">
            <mc:AlternateContent xmlns:mc="http://schemas.openxmlformats.org/markup-compatibility/2006">
              <mc:Choice xmlns:v="urn:schemas-microsoft-com:vml" Requires="v">
                <p:oleObj spid="_x0000_s48806" name="公式" r:id="rId20" imgW="393480" imgH="228600" progId="Equation.3">
                  <p:embed/>
                </p:oleObj>
              </mc:Choice>
              <mc:Fallback>
                <p:oleObj name="公式" r:id="rId20" imgW="393480" imgH="228600" progId="Equation.3">
                  <p:embed/>
                  <p:pic>
                    <p:nvPicPr>
                      <p:cNvPr id="46091" name="Object 11"/>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9258988" y="5720843"/>
                        <a:ext cx="622300"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4" name="Line 116"/>
          <p:cNvSpPr>
            <a:spLocks noChangeShapeType="1"/>
          </p:cNvSpPr>
          <p:nvPr/>
        </p:nvSpPr>
        <p:spPr bwMode="auto">
          <a:xfrm flipV="1">
            <a:off x="9798738" y="5492243"/>
            <a:ext cx="541338" cy="300037"/>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grpSp>
        <p:nvGrpSpPr>
          <p:cNvPr id="35" name="Group 117"/>
          <p:cNvGrpSpPr>
            <a:grpSpLocks/>
          </p:cNvGrpSpPr>
          <p:nvPr/>
        </p:nvGrpSpPr>
        <p:grpSpPr bwMode="auto">
          <a:xfrm>
            <a:off x="7568301" y="2407730"/>
            <a:ext cx="3636962" cy="3908425"/>
            <a:chOff x="3221" y="686"/>
            <a:chExt cx="2291" cy="2462"/>
          </a:xfrm>
        </p:grpSpPr>
        <p:grpSp>
          <p:nvGrpSpPr>
            <p:cNvPr id="36" name="Group 118"/>
            <p:cNvGrpSpPr>
              <a:grpSpLocks/>
            </p:cNvGrpSpPr>
            <p:nvPr/>
          </p:nvGrpSpPr>
          <p:grpSpPr bwMode="auto">
            <a:xfrm>
              <a:off x="3221" y="686"/>
              <a:ext cx="2291" cy="735"/>
              <a:chOff x="3243" y="935"/>
              <a:chExt cx="2291" cy="735"/>
            </a:xfrm>
          </p:grpSpPr>
          <p:sp>
            <p:nvSpPr>
              <p:cNvPr id="42" name="Line 119"/>
              <p:cNvSpPr>
                <a:spLocks noChangeShapeType="1"/>
              </p:cNvSpPr>
              <p:nvPr/>
            </p:nvSpPr>
            <p:spPr bwMode="auto">
              <a:xfrm>
                <a:off x="4967" y="1298"/>
                <a:ext cx="567" cy="372"/>
              </a:xfrm>
              <a:prstGeom prst="line">
                <a:avLst/>
              </a:prstGeom>
              <a:noFill/>
              <a:ln w="28575">
                <a:solidFill>
                  <a:srgbClr val="FF0000"/>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3" name="Line 120"/>
              <p:cNvSpPr>
                <a:spLocks noChangeShapeType="1"/>
              </p:cNvSpPr>
              <p:nvPr/>
            </p:nvSpPr>
            <p:spPr bwMode="auto">
              <a:xfrm>
                <a:off x="3923" y="935"/>
                <a:ext cx="1043" cy="358"/>
              </a:xfrm>
              <a:prstGeom prst="line">
                <a:avLst/>
              </a:prstGeom>
              <a:noFill/>
              <a:ln w="28575">
                <a:solidFill>
                  <a:srgbClr val="FF0000"/>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4" name="Line 121"/>
              <p:cNvSpPr>
                <a:spLocks noChangeShapeType="1"/>
              </p:cNvSpPr>
              <p:nvPr/>
            </p:nvSpPr>
            <p:spPr bwMode="auto">
              <a:xfrm>
                <a:off x="3243" y="935"/>
                <a:ext cx="680" cy="0"/>
              </a:xfrm>
              <a:prstGeom prst="line">
                <a:avLst/>
              </a:prstGeom>
              <a:noFill/>
              <a:ln w="28575">
                <a:solidFill>
                  <a:srgbClr val="FF0000"/>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37" name="Line 122"/>
            <p:cNvSpPr>
              <a:spLocks noChangeShapeType="1"/>
            </p:cNvSpPr>
            <p:nvPr/>
          </p:nvSpPr>
          <p:spPr bwMode="auto">
            <a:xfrm rot="-5400000">
              <a:off x="4604" y="1979"/>
              <a:ext cx="1406" cy="0"/>
            </a:xfrm>
            <a:prstGeom prst="line">
              <a:avLst/>
            </a:prstGeom>
            <a:noFill/>
            <a:ln w="12700">
              <a:solidFill>
                <a:srgbClr val="FF0000"/>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8" name="Line 123"/>
            <p:cNvSpPr>
              <a:spLocks noChangeShapeType="1"/>
            </p:cNvSpPr>
            <p:nvPr/>
          </p:nvSpPr>
          <p:spPr bwMode="auto">
            <a:xfrm>
              <a:off x="5307" y="2455"/>
              <a:ext cx="0" cy="181"/>
            </a:xfrm>
            <a:prstGeom prst="line">
              <a:avLst/>
            </a:prstGeom>
            <a:noFill/>
            <a:ln w="9525">
              <a:solidFill>
                <a:srgbClr val="FF00FF"/>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39" name="Line 124"/>
            <p:cNvSpPr>
              <a:spLocks noChangeShapeType="1"/>
            </p:cNvSpPr>
            <p:nvPr/>
          </p:nvSpPr>
          <p:spPr bwMode="auto">
            <a:xfrm flipV="1">
              <a:off x="5307" y="2682"/>
              <a:ext cx="0" cy="159"/>
            </a:xfrm>
            <a:prstGeom prst="line">
              <a:avLst/>
            </a:prstGeom>
            <a:noFill/>
            <a:ln w="9525">
              <a:solidFill>
                <a:srgbClr val="FF0000"/>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40" name="Object 24"/>
            <p:cNvGraphicFramePr>
              <a:graphicFrameLocks noChangeAspect="1"/>
            </p:cNvGraphicFramePr>
            <p:nvPr/>
          </p:nvGraphicFramePr>
          <p:xfrm>
            <a:off x="4899" y="2909"/>
            <a:ext cx="392" cy="239"/>
          </p:xfrm>
          <a:graphic>
            <a:graphicData uri="http://schemas.openxmlformats.org/presentationml/2006/ole">
              <mc:AlternateContent xmlns:mc="http://schemas.openxmlformats.org/markup-compatibility/2006">
                <mc:Choice xmlns:v="urn:schemas-microsoft-com:vml" Requires="v">
                  <p:oleObj spid="_x0000_s48807" name="公式" r:id="rId22" imgW="393480" imgH="241200" progId="Equation.3">
                    <p:embed/>
                  </p:oleObj>
                </mc:Choice>
                <mc:Fallback>
                  <p:oleObj name="公式" r:id="rId22" imgW="393480" imgH="241200" progId="Equation.3">
                    <p:embed/>
                    <p:pic>
                      <p:nvPicPr>
                        <p:cNvPr id="46104" name="Object 24"/>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899" y="2909"/>
                          <a:ext cx="392"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1" name="Line 126"/>
            <p:cNvSpPr>
              <a:spLocks noChangeShapeType="1"/>
            </p:cNvSpPr>
            <p:nvPr/>
          </p:nvSpPr>
          <p:spPr bwMode="auto">
            <a:xfrm flipV="1">
              <a:off x="5013" y="2659"/>
              <a:ext cx="249" cy="294"/>
            </a:xfrm>
            <a:prstGeom prst="line">
              <a:avLst/>
            </a:prstGeom>
            <a:noFill/>
            <a:ln w="9525">
              <a:solidFill>
                <a:srgbClr val="FF0000"/>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grpSp>
      <p:graphicFrame>
        <p:nvGraphicFramePr>
          <p:cNvPr id="45" name="Object 12"/>
          <p:cNvGraphicFramePr>
            <a:graphicFrameLocks noChangeAspect="1"/>
          </p:cNvGraphicFramePr>
          <p:nvPr>
            <p:extLst>
              <p:ext uri="{D42A27DB-BD31-4B8C-83A1-F6EECF244321}">
                <p14:modId xmlns:p14="http://schemas.microsoft.com/office/powerpoint/2010/main" val="1949520103"/>
              </p:ext>
            </p:extLst>
          </p:nvPr>
        </p:nvGraphicFramePr>
        <p:xfrm>
          <a:off x="7309538" y="4417505"/>
          <a:ext cx="258763" cy="293688"/>
        </p:xfrm>
        <a:graphic>
          <a:graphicData uri="http://schemas.openxmlformats.org/presentationml/2006/ole">
            <mc:AlternateContent xmlns:mc="http://schemas.openxmlformats.org/markup-compatibility/2006">
              <mc:Choice xmlns:v="urn:schemas-microsoft-com:vml" Requires="v">
                <p:oleObj spid="_x0000_s48808" name="公式" r:id="rId24" imgW="177480" imgH="203040" progId="Equation.3">
                  <p:embed/>
                </p:oleObj>
              </mc:Choice>
              <mc:Fallback>
                <p:oleObj name="公式" r:id="rId24" imgW="177480" imgH="203040" progId="Equation.3">
                  <p:embed/>
                  <p:pic>
                    <p:nvPicPr>
                      <p:cNvPr id="46092" name="Object 12"/>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7309538" y="4417505"/>
                        <a:ext cx="258763" cy="293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46" name="Group 128"/>
          <p:cNvGrpSpPr>
            <a:grpSpLocks/>
          </p:cNvGrpSpPr>
          <p:nvPr/>
        </p:nvGrpSpPr>
        <p:grpSpPr bwMode="auto">
          <a:xfrm>
            <a:off x="7566713" y="2983993"/>
            <a:ext cx="3636963" cy="2592387"/>
            <a:chOff x="3220" y="1049"/>
            <a:chExt cx="2291" cy="1633"/>
          </a:xfrm>
        </p:grpSpPr>
        <p:grpSp>
          <p:nvGrpSpPr>
            <p:cNvPr id="47" name="Group 129"/>
            <p:cNvGrpSpPr>
              <a:grpSpLocks/>
            </p:cNvGrpSpPr>
            <p:nvPr/>
          </p:nvGrpSpPr>
          <p:grpSpPr bwMode="auto">
            <a:xfrm>
              <a:off x="3220" y="1049"/>
              <a:ext cx="2291" cy="735"/>
              <a:chOff x="3243" y="935"/>
              <a:chExt cx="2291" cy="735"/>
            </a:xfrm>
          </p:grpSpPr>
          <p:sp>
            <p:nvSpPr>
              <p:cNvPr id="52" name="Line 130"/>
              <p:cNvSpPr>
                <a:spLocks noChangeShapeType="1"/>
              </p:cNvSpPr>
              <p:nvPr/>
            </p:nvSpPr>
            <p:spPr bwMode="auto">
              <a:xfrm>
                <a:off x="4967" y="1298"/>
                <a:ext cx="567" cy="372"/>
              </a:xfrm>
              <a:prstGeom prst="line">
                <a:avLst/>
              </a:prstGeom>
              <a:noFill/>
              <a:ln w="28575">
                <a:solidFill>
                  <a:srgbClr val="008000"/>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 name="Line 131"/>
              <p:cNvSpPr>
                <a:spLocks noChangeShapeType="1"/>
              </p:cNvSpPr>
              <p:nvPr/>
            </p:nvSpPr>
            <p:spPr bwMode="auto">
              <a:xfrm>
                <a:off x="3923" y="935"/>
                <a:ext cx="1043" cy="358"/>
              </a:xfrm>
              <a:prstGeom prst="line">
                <a:avLst/>
              </a:prstGeom>
              <a:noFill/>
              <a:ln w="28575">
                <a:solidFill>
                  <a:srgbClr val="008000"/>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4" name="Line 132"/>
              <p:cNvSpPr>
                <a:spLocks noChangeShapeType="1"/>
              </p:cNvSpPr>
              <p:nvPr/>
            </p:nvSpPr>
            <p:spPr bwMode="auto">
              <a:xfrm>
                <a:off x="3243" y="935"/>
                <a:ext cx="680" cy="0"/>
              </a:xfrm>
              <a:prstGeom prst="line">
                <a:avLst/>
              </a:prstGeom>
              <a:noFill/>
              <a:ln w="28575">
                <a:solidFill>
                  <a:srgbClr val="008000"/>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48" name="Line 133"/>
            <p:cNvSpPr>
              <a:spLocks noChangeShapeType="1"/>
            </p:cNvSpPr>
            <p:nvPr/>
          </p:nvSpPr>
          <p:spPr bwMode="auto">
            <a:xfrm rot="-5400000">
              <a:off x="3923" y="1979"/>
              <a:ext cx="1406" cy="0"/>
            </a:xfrm>
            <a:prstGeom prst="line">
              <a:avLst/>
            </a:prstGeom>
            <a:noFill/>
            <a:ln w="12700">
              <a:solidFill>
                <a:srgbClr val="008000"/>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9" name="Line 134"/>
            <p:cNvSpPr>
              <a:spLocks noChangeShapeType="1"/>
            </p:cNvSpPr>
            <p:nvPr/>
          </p:nvSpPr>
          <p:spPr bwMode="auto">
            <a:xfrm>
              <a:off x="4263" y="2432"/>
              <a:ext cx="386" cy="0"/>
            </a:xfrm>
            <a:prstGeom prst="line">
              <a:avLst/>
            </a:prstGeom>
            <a:noFill/>
            <a:ln w="12700" cap="sq">
              <a:solidFill>
                <a:srgbClr val="008000"/>
              </a:solidFill>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50" name="Line 135"/>
            <p:cNvSpPr>
              <a:spLocks noChangeShapeType="1"/>
            </p:cNvSpPr>
            <p:nvPr/>
          </p:nvSpPr>
          <p:spPr bwMode="auto">
            <a:xfrm rot="-5400000">
              <a:off x="4252" y="2557"/>
              <a:ext cx="250" cy="0"/>
            </a:xfrm>
            <a:prstGeom prst="line">
              <a:avLst/>
            </a:prstGeom>
            <a:noFill/>
            <a:ln w="12700">
              <a:solidFill>
                <a:srgbClr val="008000"/>
              </a:solidFill>
              <a:round/>
              <a:headEnd type="stealth" w="sm" len="lg"/>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51" name="Object 23"/>
            <p:cNvGraphicFramePr>
              <a:graphicFrameLocks noChangeAspect="1"/>
            </p:cNvGraphicFramePr>
            <p:nvPr/>
          </p:nvGraphicFramePr>
          <p:xfrm>
            <a:off x="3901" y="2455"/>
            <a:ext cx="443" cy="227"/>
          </p:xfrm>
          <a:graphic>
            <a:graphicData uri="http://schemas.openxmlformats.org/presentationml/2006/ole">
              <mc:AlternateContent xmlns:mc="http://schemas.openxmlformats.org/markup-compatibility/2006">
                <mc:Choice xmlns:v="urn:schemas-microsoft-com:vml" Requires="v">
                  <p:oleObj spid="_x0000_s48809" name="公式" r:id="rId26" imgW="444240" imgH="228600" progId="Equation.3">
                    <p:embed/>
                  </p:oleObj>
                </mc:Choice>
                <mc:Fallback>
                  <p:oleObj name="公式" r:id="rId26" imgW="444240" imgH="228600" progId="Equation.3">
                    <p:embed/>
                    <p:pic>
                      <p:nvPicPr>
                        <p:cNvPr id="46103" name="Object 23"/>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3901" y="2455"/>
                          <a:ext cx="443"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aphicFrame>
        <p:nvGraphicFramePr>
          <p:cNvPr id="55" name="Object 13"/>
          <p:cNvGraphicFramePr>
            <a:graphicFrameLocks noChangeAspect="1"/>
          </p:cNvGraphicFramePr>
          <p:nvPr>
            <p:extLst>
              <p:ext uri="{D42A27DB-BD31-4B8C-83A1-F6EECF244321}">
                <p14:modId xmlns:p14="http://schemas.microsoft.com/office/powerpoint/2010/main" val="2509459538"/>
              </p:ext>
            </p:extLst>
          </p:nvPr>
        </p:nvGraphicFramePr>
        <p:xfrm>
          <a:off x="10087663" y="3236405"/>
          <a:ext cx="361950" cy="431800"/>
        </p:xfrm>
        <a:graphic>
          <a:graphicData uri="http://schemas.openxmlformats.org/presentationml/2006/ole">
            <mc:AlternateContent xmlns:mc="http://schemas.openxmlformats.org/markup-compatibility/2006">
              <mc:Choice xmlns:v="urn:schemas-microsoft-com:vml" Requires="v">
                <p:oleObj spid="_x0000_s48810" name="公式" r:id="rId28" imgW="190440" imgH="228600" progId="Equation.3">
                  <p:embed/>
                </p:oleObj>
              </mc:Choice>
              <mc:Fallback>
                <p:oleObj name="公式" r:id="rId28" imgW="190440" imgH="228600" progId="Equation.3">
                  <p:embed/>
                  <p:pic>
                    <p:nvPicPr>
                      <p:cNvPr id="46093" name="Object 13"/>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10087663" y="3236405"/>
                        <a:ext cx="3619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6" name="Text Box 138"/>
          <p:cNvSpPr txBox="1">
            <a:spLocks noChangeArrowheads="1"/>
          </p:cNvSpPr>
          <p:nvPr/>
        </p:nvSpPr>
        <p:spPr bwMode="auto">
          <a:xfrm>
            <a:off x="1477868" y="5215732"/>
            <a:ext cx="5152221" cy="400110"/>
          </a:xfrm>
          <a:prstGeom prst="rect">
            <a:avLst/>
          </a:prstGeom>
          <a:solidFill>
            <a:schemeClr val="accent1">
              <a:lumMod val="10000"/>
              <a:lumOff val="90000"/>
            </a:schemeClr>
          </a:solidFill>
          <a:ln w="9525">
            <a:noFill/>
            <a:miter lim="800000"/>
            <a:headEnd/>
            <a:tailE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只有原系统的稳定性裕量充分大时，才可用。</a:t>
            </a:r>
          </a:p>
        </p:txBody>
      </p:sp>
      <p:sp>
        <p:nvSpPr>
          <p:cNvPr id="57" name="Text Box 139"/>
          <p:cNvSpPr txBox="1">
            <a:spLocks noChangeArrowheads="1"/>
          </p:cNvSpPr>
          <p:nvPr/>
        </p:nvSpPr>
        <p:spPr bwMode="auto">
          <a:xfrm>
            <a:off x="602457" y="1835151"/>
            <a:ext cx="395287"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b="1" dirty="0">
                <a:latin typeface="+mj-ea"/>
                <a:ea typeface="+mj-ea"/>
              </a:rPr>
              <a:t>1.   </a:t>
            </a:r>
          </a:p>
        </p:txBody>
      </p:sp>
      <p:graphicFrame>
        <p:nvGraphicFramePr>
          <p:cNvPr id="58" name="Object 14"/>
          <p:cNvGraphicFramePr>
            <a:graphicFrameLocks noChangeAspect="1"/>
          </p:cNvGraphicFramePr>
          <p:nvPr>
            <p:extLst>
              <p:ext uri="{D42A27DB-BD31-4B8C-83A1-F6EECF244321}">
                <p14:modId xmlns:p14="http://schemas.microsoft.com/office/powerpoint/2010/main" val="2846145516"/>
              </p:ext>
            </p:extLst>
          </p:nvPr>
        </p:nvGraphicFramePr>
        <p:xfrm>
          <a:off x="1049337" y="1821186"/>
          <a:ext cx="858837" cy="528637"/>
        </p:xfrm>
        <a:graphic>
          <a:graphicData uri="http://schemas.openxmlformats.org/presentationml/2006/ole">
            <mc:AlternateContent xmlns:mc="http://schemas.openxmlformats.org/markup-compatibility/2006">
              <mc:Choice xmlns:v="urn:schemas-microsoft-com:vml" Requires="v">
                <p:oleObj spid="_x0000_s48811" name="公式" r:id="rId30" imgW="393480" imgH="241200" progId="Equation.3">
                  <p:embed/>
                </p:oleObj>
              </mc:Choice>
              <mc:Fallback>
                <p:oleObj name="公式" r:id="rId30" imgW="393480" imgH="241200" progId="Equation.3">
                  <p:embed/>
                  <p:pic>
                    <p:nvPicPr>
                      <p:cNvPr id="46094" name="Object 14"/>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1049337" y="1821186"/>
                        <a:ext cx="858837"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9" name="Object 15"/>
          <p:cNvGraphicFramePr>
            <a:graphicFrameLocks noChangeAspect="1"/>
          </p:cNvGraphicFramePr>
          <p:nvPr>
            <p:extLst>
              <p:ext uri="{D42A27DB-BD31-4B8C-83A1-F6EECF244321}">
                <p14:modId xmlns:p14="http://schemas.microsoft.com/office/powerpoint/2010/main" val="3030594244"/>
              </p:ext>
            </p:extLst>
          </p:nvPr>
        </p:nvGraphicFramePr>
        <p:xfrm>
          <a:off x="2368548" y="1836589"/>
          <a:ext cx="1608137" cy="528638"/>
        </p:xfrm>
        <a:graphic>
          <a:graphicData uri="http://schemas.openxmlformats.org/presentationml/2006/ole">
            <mc:AlternateContent xmlns:mc="http://schemas.openxmlformats.org/markup-compatibility/2006">
              <mc:Choice xmlns:v="urn:schemas-microsoft-com:vml" Requires="v">
                <p:oleObj spid="_x0000_s48812" name="公式" r:id="rId32" imgW="736560" imgH="241200" progId="Equation.3">
                  <p:embed/>
                </p:oleObj>
              </mc:Choice>
              <mc:Fallback>
                <p:oleObj name="公式" r:id="rId32" imgW="736560" imgH="241200" progId="Equation.3">
                  <p:embed/>
                  <p:pic>
                    <p:nvPicPr>
                      <p:cNvPr id="46095" name="Object 15"/>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2368548" y="1836589"/>
                        <a:ext cx="1608137"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0" name="Text Box 142"/>
          <p:cNvSpPr txBox="1">
            <a:spLocks noChangeArrowheads="1"/>
          </p:cNvSpPr>
          <p:nvPr/>
        </p:nvSpPr>
        <p:spPr bwMode="auto">
          <a:xfrm>
            <a:off x="954089" y="2447925"/>
            <a:ext cx="56045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39738" indent="-439738" eaLnBrk="1" hangingPunct="1">
              <a:lnSpc>
                <a:spcPct val="120000"/>
              </a:lnSpc>
              <a:spcBef>
                <a:spcPct val="50000"/>
              </a:spcBef>
            </a:pPr>
            <a:r>
              <a:rPr lang="en-US" altLang="zh-CN" sz="2000" b="1" dirty="0">
                <a:solidFill>
                  <a:srgbClr val="0070C0"/>
                </a:solidFill>
                <a:latin typeface="+mj-ea"/>
                <a:ea typeface="+mj-ea"/>
              </a:rPr>
              <a:t>(1</a:t>
            </a:r>
            <a:r>
              <a:rPr lang="en-US" altLang="zh-CN" sz="2000" b="1" dirty="0" smtClean="0">
                <a:solidFill>
                  <a:srgbClr val="0070C0"/>
                </a:solidFill>
                <a:latin typeface="+mj-ea"/>
                <a:ea typeface="+mj-ea"/>
              </a:rPr>
              <a:t>) </a:t>
            </a:r>
            <a:r>
              <a:rPr lang="zh-CN" altLang="en-US" sz="2000" b="1" dirty="0" smtClean="0">
                <a:solidFill>
                  <a:srgbClr val="0070C0"/>
                </a:solidFill>
                <a:latin typeface="+mj-ea"/>
                <a:ea typeface="+mj-ea"/>
              </a:rPr>
              <a:t>改善</a:t>
            </a:r>
            <a:r>
              <a:rPr lang="zh-CN" altLang="en-US" sz="2000" b="1" dirty="0">
                <a:solidFill>
                  <a:srgbClr val="0070C0"/>
                </a:solidFill>
                <a:latin typeface="+mj-ea"/>
                <a:ea typeface="+mj-ea"/>
              </a:rPr>
              <a:t>了系统的稳态性能</a:t>
            </a:r>
            <a:r>
              <a:rPr lang="en-US" altLang="zh-CN" sz="2000" dirty="0">
                <a:latin typeface="+mn-ea"/>
                <a:ea typeface="+mn-ea"/>
              </a:rPr>
              <a:t>(</a:t>
            </a:r>
            <a:r>
              <a:rPr lang="zh-CN" altLang="en-US" sz="2000" dirty="0">
                <a:latin typeface="+mn-ea"/>
                <a:ea typeface="+mn-ea"/>
              </a:rPr>
              <a:t>开环增益增大，稳态误差减小</a:t>
            </a:r>
            <a:r>
              <a:rPr lang="en-US" altLang="zh-CN" sz="2000" dirty="0">
                <a:latin typeface="+mn-ea"/>
                <a:ea typeface="+mn-ea"/>
              </a:rPr>
              <a:t>)</a:t>
            </a:r>
            <a:r>
              <a:rPr lang="zh-CN" altLang="en-US" sz="2000" dirty="0">
                <a:latin typeface="+mn-ea"/>
                <a:ea typeface="+mn-ea"/>
              </a:rPr>
              <a:t>。</a:t>
            </a:r>
          </a:p>
        </p:txBody>
      </p:sp>
      <p:sp>
        <p:nvSpPr>
          <p:cNvPr id="61" name="Text Box 143"/>
          <p:cNvSpPr txBox="1">
            <a:spLocks noChangeArrowheads="1"/>
          </p:cNvSpPr>
          <p:nvPr/>
        </p:nvSpPr>
        <p:spPr bwMode="auto">
          <a:xfrm>
            <a:off x="954088" y="3500438"/>
            <a:ext cx="560456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39738" indent="-439738" eaLnBrk="1" hangingPunct="1">
              <a:lnSpc>
                <a:spcPct val="120000"/>
              </a:lnSpc>
              <a:spcBef>
                <a:spcPct val="50000"/>
              </a:spcBef>
            </a:pPr>
            <a:r>
              <a:rPr lang="en-US" altLang="zh-CN" sz="2000" b="1" dirty="0">
                <a:solidFill>
                  <a:srgbClr val="0070C0"/>
                </a:solidFill>
                <a:latin typeface="+mj-ea"/>
                <a:ea typeface="+mj-ea"/>
              </a:rPr>
              <a:t>(2</a:t>
            </a:r>
            <a:r>
              <a:rPr lang="en-US" altLang="zh-CN" sz="2000" b="1" dirty="0" smtClean="0">
                <a:solidFill>
                  <a:srgbClr val="0070C0"/>
                </a:solidFill>
                <a:latin typeface="+mj-ea"/>
                <a:ea typeface="+mj-ea"/>
              </a:rPr>
              <a:t>) </a:t>
            </a:r>
            <a:r>
              <a:rPr lang="zh-CN" altLang="en-US" sz="2000" b="1" dirty="0" smtClean="0">
                <a:solidFill>
                  <a:srgbClr val="0070C0"/>
                </a:solidFill>
                <a:latin typeface="+mj-ea"/>
                <a:ea typeface="+mj-ea"/>
              </a:rPr>
              <a:t>改善</a:t>
            </a:r>
            <a:r>
              <a:rPr lang="zh-CN" altLang="en-US" sz="2000" b="1" dirty="0">
                <a:solidFill>
                  <a:srgbClr val="0070C0"/>
                </a:solidFill>
                <a:latin typeface="+mj-ea"/>
                <a:ea typeface="+mj-ea"/>
              </a:rPr>
              <a:t>了系统的动态性能</a:t>
            </a:r>
            <a:r>
              <a:rPr lang="en-US" altLang="zh-CN" sz="2000" dirty="0">
                <a:latin typeface="+mn-ea"/>
                <a:ea typeface="+mn-ea"/>
              </a:rPr>
              <a:t>(</a:t>
            </a:r>
            <a:r>
              <a:rPr lang="zh-CN" altLang="en-US" sz="2000" dirty="0">
                <a:latin typeface="+mn-ea"/>
                <a:ea typeface="+mn-ea"/>
              </a:rPr>
              <a:t>增益穿越频率</a:t>
            </a:r>
            <a:r>
              <a:rPr lang="en-US" altLang="zh-CN" sz="2000" b="1" i="1" dirty="0" err="1">
                <a:latin typeface="+mj-ea"/>
                <a:ea typeface="+mj-ea"/>
              </a:rPr>
              <a:t>ω</a:t>
            </a:r>
            <a:r>
              <a:rPr lang="en-US" altLang="zh-CN" sz="2000" b="1" baseline="-25000" dirty="0" err="1">
                <a:latin typeface="+mj-ea"/>
                <a:ea typeface="+mj-ea"/>
              </a:rPr>
              <a:t>c</a:t>
            </a:r>
            <a:r>
              <a:rPr lang="zh-CN" altLang="en-US" sz="2000" dirty="0">
                <a:latin typeface="+mn-ea"/>
                <a:ea typeface="+mn-ea"/>
              </a:rPr>
              <a:t>增大，过渡过程时间</a:t>
            </a:r>
            <a:r>
              <a:rPr lang="en-US" altLang="zh-CN" sz="2000" b="1" i="1" dirty="0" err="1">
                <a:latin typeface="+mj-ea"/>
                <a:ea typeface="+mj-ea"/>
              </a:rPr>
              <a:t>t</a:t>
            </a:r>
            <a:r>
              <a:rPr lang="en-US" altLang="zh-CN" sz="2000" b="1" baseline="-25000" dirty="0" err="1">
                <a:latin typeface="+mj-ea"/>
                <a:ea typeface="+mj-ea"/>
              </a:rPr>
              <a:t>s</a:t>
            </a:r>
            <a:r>
              <a:rPr lang="zh-CN" altLang="en-US" sz="2000" dirty="0">
                <a:latin typeface="+mn-ea"/>
                <a:ea typeface="+mn-ea"/>
              </a:rPr>
              <a:t>缩短</a:t>
            </a:r>
            <a:r>
              <a:rPr lang="en-US" altLang="zh-CN" sz="2000" dirty="0">
                <a:latin typeface="+mn-ea"/>
                <a:ea typeface="+mn-ea"/>
              </a:rPr>
              <a:t>)</a:t>
            </a:r>
            <a:r>
              <a:rPr lang="zh-CN" altLang="en-US" sz="2000" dirty="0">
                <a:latin typeface="+mn-ea"/>
                <a:ea typeface="+mn-ea"/>
              </a:rPr>
              <a:t>。</a:t>
            </a:r>
          </a:p>
        </p:txBody>
      </p:sp>
      <p:sp>
        <p:nvSpPr>
          <p:cNvPr id="62" name="Text Box 144"/>
          <p:cNvSpPr txBox="1">
            <a:spLocks noChangeArrowheads="1"/>
          </p:cNvSpPr>
          <p:nvPr/>
        </p:nvSpPr>
        <p:spPr bwMode="auto">
          <a:xfrm>
            <a:off x="954088" y="4549232"/>
            <a:ext cx="5291137" cy="43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000" b="1" dirty="0">
                <a:solidFill>
                  <a:srgbClr val="0070C0"/>
                </a:solidFill>
                <a:latin typeface="+mj-ea"/>
                <a:ea typeface="+mj-ea"/>
              </a:rPr>
              <a:t>(3</a:t>
            </a:r>
            <a:r>
              <a:rPr lang="en-US" altLang="zh-CN" sz="2000" b="1" dirty="0" smtClean="0">
                <a:solidFill>
                  <a:srgbClr val="0070C0"/>
                </a:solidFill>
                <a:latin typeface="+mj-ea"/>
                <a:ea typeface="+mj-ea"/>
              </a:rPr>
              <a:t>) </a:t>
            </a:r>
            <a:r>
              <a:rPr lang="zh-CN" altLang="en-US" sz="2000" b="1" dirty="0" smtClean="0">
                <a:solidFill>
                  <a:srgbClr val="0070C0"/>
                </a:solidFill>
                <a:latin typeface="+mj-ea"/>
                <a:ea typeface="+mj-ea"/>
              </a:rPr>
              <a:t>降低</a:t>
            </a:r>
            <a:r>
              <a:rPr lang="zh-CN" altLang="en-US" sz="2000" b="1" dirty="0">
                <a:solidFill>
                  <a:srgbClr val="0070C0"/>
                </a:solidFill>
                <a:latin typeface="+mj-ea"/>
                <a:ea typeface="+mj-ea"/>
              </a:rPr>
              <a:t>了系统的稳定性</a:t>
            </a:r>
          </a:p>
        </p:txBody>
      </p:sp>
      <p:graphicFrame>
        <p:nvGraphicFramePr>
          <p:cNvPr id="63" name="Object 16"/>
          <p:cNvGraphicFramePr>
            <a:graphicFrameLocks noChangeAspect="1"/>
          </p:cNvGraphicFramePr>
          <p:nvPr>
            <p:extLst>
              <p:ext uri="{D42A27DB-BD31-4B8C-83A1-F6EECF244321}">
                <p14:modId xmlns:p14="http://schemas.microsoft.com/office/powerpoint/2010/main" val="1941331924"/>
              </p:ext>
            </p:extLst>
          </p:nvPr>
        </p:nvGraphicFramePr>
        <p:xfrm>
          <a:off x="3822287" y="4601655"/>
          <a:ext cx="2040664" cy="414048"/>
        </p:xfrm>
        <a:graphic>
          <a:graphicData uri="http://schemas.openxmlformats.org/presentationml/2006/ole">
            <mc:AlternateContent xmlns:mc="http://schemas.openxmlformats.org/markup-compatibility/2006">
              <mc:Choice xmlns:v="urn:schemas-microsoft-com:vml" Requires="v">
                <p:oleObj spid="_x0000_s48813" name="公式" r:id="rId34" imgW="1180800" imgH="241200" progId="Equation.3">
                  <p:embed/>
                </p:oleObj>
              </mc:Choice>
              <mc:Fallback>
                <p:oleObj name="公式" r:id="rId34" imgW="1180800" imgH="241200" progId="Equation.3">
                  <p:embed/>
                  <p:pic>
                    <p:nvPicPr>
                      <p:cNvPr id="131217" name="Object 16"/>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3822287" y="4601655"/>
                        <a:ext cx="2040664" cy="414048"/>
                      </a:xfrm>
                      <a:prstGeom prst="rect">
                        <a:avLst/>
                      </a:prstGeom>
                      <a:noFill/>
                      <a:ln>
                        <a:noFill/>
                      </a:ln>
                    </p:spPr>
                  </p:pic>
                </p:oleObj>
              </mc:Fallback>
            </mc:AlternateContent>
          </a:graphicData>
        </a:graphic>
      </p:graphicFrame>
      <p:sp>
        <p:nvSpPr>
          <p:cNvPr id="64" name="Text Box 146"/>
          <p:cNvSpPr txBox="1">
            <a:spLocks noChangeArrowheads="1"/>
          </p:cNvSpPr>
          <p:nvPr/>
        </p:nvSpPr>
        <p:spPr bwMode="auto">
          <a:xfrm>
            <a:off x="602457" y="5908049"/>
            <a:ext cx="395287"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400" b="1" dirty="0">
                <a:latin typeface="+mj-ea"/>
                <a:ea typeface="+mj-ea"/>
              </a:rPr>
              <a:t>2.   </a:t>
            </a:r>
          </a:p>
        </p:txBody>
      </p:sp>
      <p:graphicFrame>
        <p:nvGraphicFramePr>
          <p:cNvPr id="65" name="Object 17"/>
          <p:cNvGraphicFramePr>
            <a:graphicFrameLocks noChangeAspect="1"/>
          </p:cNvGraphicFramePr>
          <p:nvPr>
            <p:extLst>
              <p:ext uri="{D42A27DB-BD31-4B8C-83A1-F6EECF244321}">
                <p14:modId xmlns:p14="http://schemas.microsoft.com/office/powerpoint/2010/main" val="1368881960"/>
              </p:ext>
            </p:extLst>
          </p:nvPr>
        </p:nvGraphicFramePr>
        <p:xfrm>
          <a:off x="1049337" y="5917980"/>
          <a:ext cx="858837" cy="527050"/>
        </p:xfrm>
        <a:graphic>
          <a:graphicData uri="http://schemas.openxmlformats.org/presentationml/2006/ole">
            <mc:AlternateContent xmlns:mc="http://schemas.openxmlformats.org/markup-compatibility/2006">
              <mc:Choice xmlns:v="urn:schemas-microsoft-com:vml" Requires="v">
                <p:oleObj spid="_x0000_s48814" name="公式" r:id="rId36" imgW="393480" imgH="241200" progId="Equation.3">
                  <p:embed/>
                </p:oleObj>
              </mc:Choice>
              <mc:Fallback>
                <p:oleObj name="公式" r:id="rId36" imgW="393480" imgH="241200" progId="Equation.3">
                  <p:embed/>
                  <p:pic>
                    <p:nvPicPr>
                      <p:cNvPr id="131219" name="Object 17"/>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1049337" y="5917980"/>
                        <a:ext cx="858837"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6" name="Text Box 148"/>
          <p:cNvSpPr txBox="1">
            <a:spLocks noChangeArrowheads="1"/>
          </p:cNvSpPr>
          <p:nvPr/>
        </p:nvSpPr>
        <p:spPr bwMode="auto">
          <a:xfrm>
            <a:off x="2207419" y="5879556"/>
            <a:ext cx="4336720"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zh-CN" altLang="en-US" sz="2400" b="1" dirty="0">
                <a:solidFill>
                  <a:srgbClr val="C00000"/>
                </a:solidFill>
                <a:latin typeface="+mj-ea"/>
                <a:ea typeface="+mj-ea"/>
              </a:rPr>
              <a:t>对系统的影响与</a:t>
            </a:r>
            <a:r>
              <a:rPr lang="en-US" altLang="zh-CN" sz="2400" b="1" i="1" dirty="0" err="1">
                <a:solidFill>
                  <a:srgbClr val="C00000"/>
                </a:solidFill>
                <a:latin typeface="+mj-ea"/>
                <a:ea typeface="+mj-ea"/>
              </a:rPr>
              <a:t>k</a:t>
            </a:r>
            <a:r>
              <a:rPr lang="en-US" altLang="zh-CN" sz="2400" b="1" i="1" baseline="-25000" dirty="0" err="1">
                <a:solidFill>
                  <a:srgbClr val="C00000"/>
                </a:solidFill>
                <a:latin typeface="+mj-ea"/>
                <a:ea typeface="+mj-ea"/>
              </a:rPr>
              <a:t>p</a:t>
            </a:r>
            <a:r>
              <a:rPr lang="en-US" altLang="zh-CN" sz="2400" b="1" dirty="0">
                <a:solidFill>
                  <a:srgbClr val="C00000"/>
                </a:solidFill>
                <a:latin typeface="+mj-ea"/>
                <a:ea typeface="+mj-ea"/>
              </a:rPr>
              <a:t>&gt;1</a:t>
            </a:r>
            <a:r>
              <a:rPr lang="zh-CN" altLang="en-US" sz="2400" b="1" dirty="0">
                <a:solidFill>
                  <a:srgbClr val="C00000"/>
                </a:solidFill>
                <a:latin typeface="+mj-ea"/>
                <a:ea typeface="+mj-ea"/>
              </a:rPr>
              <a:t>时相反。</a:t>
            </a:r>
          </a:p>
        </p:txBody>
      </p:sp>
      <p:graphicFrame>
        <p:nvGraphicFramePr>
          <p:cNvPr id="67" name="Object 18"/>
          <p:cNvGraphicFramePr>
            <a:graphicFrameLocks noChangeAspect="1"/>
          </p:cNvGraphicFramePr>
          <p:nvPr>
            <p:extLst>
              <p:ext uri="{D42A27DB-BD31-4B8C-83A1-F6EECF244321}">
                <p14:modId xmlns:p14="http://schemas.microsoft.com/office/powerpoint/2010/main" val="1811922653"/>
              </p:ext>
            </p:extLst>
          </p:nvPr>
        </p:nvGraphicFramePr>
        <p:xfrm>
          <a:off x="7412726" y="3234818"/>
          <a:ext cx="153987" cy="214312"/>
        </p:xfrm>
        <a:graphic>
          <a:graphicData uri="http://schemas.openxmlformats.org/presentationml/2006/ole">
            <mc:AlternateContent xmlns:mc="http://schemas.openxmlformats.org/markup-compatibility/2006">
              <mc:Choice xmlns:v="urn:schemas-microsoft-com:vml" Requires="v">
                <p:oleObj spid="_x0000_s48815" name="公式" r:id="rId38" imgW="126720" imgH="177480" progId="Equation.3">
                  <p:embed/>
                </p:oleObj>
              </mc:Choice>
              <mc:Fallback>
                <p:oleObj name="公式" r:id="rId38" imgW="126720" imgH="177480" progId="Equation.3">
                  <p:embed/>
                  <p:pic>
                    <p:nvPicPr>
                      <p:cNvPr id="46098" name="Object 18"/>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7412726" y="3234818"/>
                        <a:ext cx="153987" cy="214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68" name="Group 150"/>
          <p:cNvGrpSpPr>
            <a:grpSpLocks/>
          </p:cNvGrpSpPr>
          <p:nvPr/>
        </p:nvGrpSpPr>
        <p:grpSpPr bwMode="auto">
          <a:xfrm>
            <a:off x="8035026" y="1799718"/>
            <a:ext cx="1065212" cy="931862"/>
            <a:chOff x="3515" y="303"/>
            <a:chExt cx="671" cy="587"/>
          </a:xfrm>
        </p:grpSpPr>
        <p:sp>
          <p:nvSpPr>
            <p:cNvPr id="69" name="Line 151"/>
            <p:cNvSpPr>
              <a:spLocks noChangeShapeType="1"/>
            </p:cNvSpPr>
            <p:nvPr/>
          </p:nvSpPr>
          <p:spPr bwMode="auto">
            <a:xfrm>
              <a:off x="3515" y="686"/>
              <a:ext cx="0" cy="204"/>
            </a:xfrm>
            <a:prstGeom prst="line">
              <a:avLst/>
            </a:prstGeom>
            <a:noFill/>
            <a:ln w="9525">
              <a:solidFill>
                <a:schemeClr val="tx1"/>
              </a:solidFill>
              <a:miter lim="800000"/>
              <a:headEnd type="stealth" w="sm" len="med"/>
              <a:tailEnd type="stealth" w="sm" len="med"/>
            </a:ln>
            <a:extLst>
              <a:ext uri="{909E8E84-426E-40DD-AFC4-6F175D3DCCD1}">
                <a14:hiddenFill xmlns:a14="http://schemas.microsoft.com/office/drawing/2010/main">
                  <a:noFill/>
                </a14:hiddenFill>
              </a:ext>
            </a:extLst>
          </p:spPr>
          <p:txBody>
            <a:bodyPr wrap="none"/>
            <a:lstStyle/>
            <a:p>
              <a:endParaRPr lang="zh-CN" altLang="en-US"/>
            </a:p>
          </p:txBody>
        </p:sp>
        <p:grpSp>
          <p:nvGrpSpPr>
            <p:cNvPr id="70" name="Group 152"/>
            <p:cNvGrpSpPr>
              <a:grpSpLocks/>
            </p:cNvGrpSpPr>
            <p:nvPr/>
          </p:nvGrpSpPr>
          <p:grpSpPr bwMode="auto">
            <a:xfrm>
              <a:off x="3515" y="303"/>
              <a:ext cx="671" cy="474"/>
              <a:chOff x="3515" y="303"/>
              <a:chExt cx="671" cy="474"/>
            </a:xfrm>
          </p:grpSpPr>
          <p:graphicFrame>
            <p:nvGraphicFramePr>
              <p:cNvPr id="71" name="Object 22"/>
              <p:cNvGraphicFramePr>
                <a:graphicFrameLocks noChangeAspect="1"/>
              </p:cNvGraphicFramePr>
              <p:nvPr/>
            </p:nvGraphicFramePr>
            <p:xfrm>
              <a:off x="3663" y="303"/>
              <a:ext cx="523" cy="255"/>
            </p:xfrm>
            <a:graphic>
              <a:graphicData uri="http://schemas.openxmlformats.org/presentationml/2006/ole">
                <mc:AlternateContent xmlns:mc="http://schemas.openxmlformats.org/markup-compatibility/2006">
                  <mc:Choice xmlns:v="urn:schemas-microsoft-com:vml" Requires="v">
                    <p:oleObj spid="_x0000_s48816" name="公式" r:id="rId40" imgW="495000" imgH="241200" progId="Equation.3">
                      <p:embed/>
                    </p:oleObj>
                  </mc:Choice>
                  <mc:Fallback>
                    <p:oleObj name="公式" r:id="rId40" imgW="495000" imgH="241200" progId="Equation.3">
                      <p:embed/>
                      <p:pic>
                        <p:nvPicPr>
                          <p:cNvPr id="46102" name="Object 22"/>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3663" y="303"/>
                            <a:ext cx="523"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2" name="Line 154"/>
              <p:cNvSpPr>
                <a:spLocks noChangeShapeType="1"/>
              </p:cNvSpPr>
              <p:nvPr/>
            </p:nvSpPr>
            <p:spPr bwMode="auto">
              <a:xfrm flipH="1">
                <a:off x="3515" y="504"/>
                <a:ext cx="340" cy="273"/>
              </a:xfrm>
              <a:prstGeom prst="line">
                <a:avLst/>
              </a:prstGeom>
              <a:noFill/>
              <a:ln w="9525">
                <a:solidFill>
                  <a:srgbClr val="FF00FF"/>
                </a:solidFill>
                <a:miter lim="800000"/>
                <a:headEnd type="none" w="sm" len="med"/>
                <a:tailEnd type="none" w="sm" len="med"/>
              </a:ln>
              <a:extLst>
                <a:ext uri="{909E8E84-426E-40DD-AFC4-6F175D3DCCD1}">
                  <a14:hiddenFill xmlns:a14="http://schemas.microsoft.com/office/drawing/2010/main">
                    <a:noFill/>
                  </a14:hiddenFill>
                </a:ext>
              </a:extLst>
            </p:spPr>
            <p:txBody>
              <a:bodyPr wrap="none"/>
              <a:lstStyle/>
              <a:p>
                <a:endParaRPr lang="zh-CN" altLang="en-US"/>
              </a:p>
            </p:txBody>
          </p:sp>
        </p:grpSp>
      </p:grpSp>
      <p:graphicFrame>
        <p:nvGraphicFramePr>
          <p:cNvPr id="73" name="Object 19"/>
          <p:cNvGraphicFramePr>
            <a:graphicFrameLocks noChangeAspect="1"/>
          </p:cNvGraphicFramePr>
          <p:nvPr>
            <p:extLst>
              <p:ext uri="{D42A27DB-BD31-4B8C-83A1-F6EECF244321}">
                <p14:modId xmlns:p14="http://schemas.microsoft.com/office/powerpoint/2010/main" val="2843795777"/>
              </p:ext>
            </p:extLst>
          </p:nvPr>
        </p:nvGraphicFramePr>
        <p:xfrm>
          <a:off x="9270101" y="2731580"/>
          <a:ext cx="369887" cy="214313"/>
        </p:xfrm>
        <a:graphic>
          <a:graphicData uri="http://schemas.openxmlformats.org/presentationml/2006/ole">
            <mc:AlternateContent xmlns:mc="http://schemas.openxmlformats.org/markup-compatibility/2006">
              <mc:Choice xmlns:v="urn:schemas-microsoft-com:vml" Requires="v">
                <p:oleObj spid="_x0000_s48817" name="公式" r:id="rId42" imgW="304560" imgH="177480" progId="Equation.3">
                  <p:embed/>
                </p:oleObj>
              </mc:Choice>
              <mc:Fallback>
                <p:oleObj name="公式" r:id="rId42" imgW="304560" imgH="177480" progId="Equation.3">
                  <p:embed/>
                  <p:pic>
                    <p:nvPicPr>
                      <p:cNvPr id="46099" name="Object 19"/>
                      <p:cNvPicPr>
                        <a:picLocks noChangeAspect="1" noChangeArrowheads="1"/>
                      </p:cNvPicPr>
                      <p:nvPr/>
                    </p:nvPicPr>
                    <p:blipFill>
                      <a:blip r:embed="rId43">
                        <a:extLst>
                          <a:ext uri="{28A0092B-C50C-407E-A947-70E740481C1C}">
                            <a14:useLocalDpi xmlns:a14="http://schemas.microsoft.com/office/drawing/2010/main" val="0"/>
                          </a:ext>
                        </a:extLst>
                      </a:blip>
                      <a:srcRect/>
                      <a:stretch>
                        <a:fillRect/>
                      </a:stretch>
                    </p:blipFill>
                    <p:spPr bwMode="auto">
                      <a:xfrm>
                        <a:off x="9270101" y="2731580"/>
                        <a:ext cx="36988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4" name="Object 20"/>
          <p:cNvGraphicFramePr>
            <a:graphicFrameLocks noChangeAspect="1"/>
          </p:cNvGraphicFramePr>
          <p:nvPr>
            <p:extLst>
              <p:ext uri="{D42A27DB-BD31-4B8C-83A1-F6EECF244321}">
                <p14:modId xmlns:p14="http://schemas.microsoft.com/office/powerpoint/2010/main" val="436033077"/>
              </p:ext>
            </p:extLst>
          </p:nvPr>
        </p:nvGraphicFramePr>
        <p:xfrm>
          <a:off x="10905226" y="3560255"/>
          <a:ext cx="369887" cy="214313"/>
        </p:xfrm>
        <a:graphic>
          <a:graphicData uri="http://schemas.openxmlformats.org/presentationml/2006/ole">
            <mc:AlternateContent xmlns:mc="http://schemas.openxmlformats.org/markup-compatibility/2006">
              <mc:Choice xmlns:v="urn:schemas-microsoft-com:vml" Requires="v">
                <p:oleObj spid="_x0000_s48818" name="公式" r:id="rId44" imgW="304560" imgH="177480" progId="Equation.3">
                  <p:embed/>
                </p:oleObj>
              </mc:Choice>
              <mc:Fallback>
                <p:oleObj name="公式" r:id="rId44" imgW="304560" imgH="177480" progId="Equation.3">
                  <p:embed/>
                  <p:pic>
                    <p:nvPicPr>
                      <p:cNvPr id="46100" name="Object 20"/>
                      <p:cNvPicPr>
                        <a:picLocks noChangeAspect="1" noChangeArrowheads="1"/>
                      </p:cNvPicPr>
                      <p:nvPr/>
                    </p:nvPicPr>
                    <p:blipFill>
                      <a:blip r:embed="rId45">
                        <a:extLst>
                          <a:ext uri="{28A0092B-C50C-407E-A947-70E740481C1C}">
                            <a14:useLocalDpi xmlns:a14="http://schemas.microsoft.com/office/drawing/2010/main" val="0"/>
                          </a:ext>
                        </a:extLst>
                      </a:blip>
                      <a:srcRect/>
                      <a:stretch>
                        <a:fillRect/>
                      </a:stretch>
                    </p:blipFill>
                    <p:spPr bwMode="auto">
                      <a:xfrm>
                        <a:off x="10905226" y="3560255"/>
                        <a:ext cx="36988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75" name="Group 157"/>
          <p:cNvGrpSpPr>
            <a:grpSpLocks/>
          </p:cNvGrpSpPr>
          <p:nvPr/>
        </p:nvGrpSpPr>
        <p:grpSpPr bwMode="auto">
          <a:xfrm>
            <a:off x="7566713" y="3091943"/>
            <a:ext cx="3529013" cy="1476375"/>
            <a:chOff x="2857" y="958"/>
            <a:chExt cx="2223" cy="930"/>
          </a:xfrm>
        </p:grpSpPr>
        <p:sp>
          <p:nvSpPr>
            <p:cNvPr id="76" name="Line 158"/>
            <p:cNvSpPr>
              <a:spLocks noChangeShapeType="1"/>
            </p:cNvSpPr>
            <p:nvPr/>
          </p:nvSpPr>
          <p:spPr bwMode="auto">
            <a:xfrm>
              <a:off x="2857" y="958"/>
              <a:ext cx="2200" cy="0"/>
            </a:xfrm>
            <a:prstGeom prst="line">
              <a:avLst/>
            </a:prstGeom>
            <a:noFill/>
            <a:ln w="25400">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77" name="Line 159"/>
            <p:cNvSpPr>
              <a:spLocks noChangeShapeType="1"/>
            </p:cNvSpPr>
            <p:nvPr/>
          </p:nvSpPr>
          <p:spPr bwMode="auto">
            <a:xfrm>
              <a:off x="2880" y="1888"/>
              <a:ext cx="2200" cy="0"/>
            </a:xfrm>
            <a:prstGeom prst="line">
              <a:avLst/>
            </a:prstGeom>
            <a:noFill/>
            <a:ln w="25400">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78" name="Group 160"/>
          <p:cNvGrpSpPr>
            <a:grpSpLocks/>
          </p:cNvGrpSpPr>
          <p:nvPr/>
        </p:nvGrpSpPr>
        <p:grpSpPr bwMode="auto">
          <a:xfrm>
            <a:off x="7882626" y="3091943"/>
            <a:ext cx="1012825" cy="661987"/>
            <a:chOff x="3152" y="958"/>
            <a:chExt cx="638" cy="417"/>
          </a:xfrm>
        </p:grpSpPr>
        <p:sp>
          <p:nvSpPr>
            <p:cNvPr id="79" name="Line 161"/>
            <p:cNvSpPr>
              <a:spLocks noChangeShapeType="1"/>
            </p:cNvSpPr>
            <p:nvPr/>
          </p:nvSpPr>
          <p:spPr bwMode="auto">
            <a:xfrm>
              <a:off x="3198" y="958"/>
              <a:ext cx="0" cy="181"/>
            </a:xfrm>
            <a:prstGeom prst="line">
              <a:avLst/>
            </a:prstGeom>
            <a:noFill/>
            <a:ln w="9525">
              <a:solidFill>
                <a:schemeClr val="tx1"/>
              </a:solidFill>
              <a:miter lim="800000"/>
              <a:headEnd type="stealth" w="sm" len="med"/>
              <a:tailEnd type="stealth" w="sm" len="me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80" name="Object 21"/>
            <p:cNvGraphicFramePr>
              <a:graphicFrameLocks noChangeAspect="1"/>
            </p:cNvGraphicFramePr>
            <p:nvPr/>
          </p:nvGraphicFramePr>
          <p:xfrm>
            <a:off x="3152" y="1117"/>
            <a:ext cx="638" cy="258"/>
          </p:xfrm>
          <a:graphic>
            <a:graphicData uri="http://schemas.openxmlformats.org/presentationml/2006/ole">
              <mc:AlternateContent xmlns:mc="http://schemas.openxmlformats.org/markup-compatibility/2006">
                <mc:Choice xmlns:v="urn:schemas-microsoft-com:vml" Requires="v">
                  <p:oleObj spid="_x0000_s48819" name="公式" r:id="rId46" imgW="533160" imgH="215640" progId="Equation.3">
                    <p:embed/>
                  </p:oleObj>
                </mc:Choice>
                <mc:Fallback>
                  <p:oleObj name="公式" r:id="rId46" imgW="533160" imgH="215640" progId="Equation.3">
                    <p:embed/>
                    <p:pic>
                      <p:nvPicPr>
                        <p:cNvPr id="46101" name="Object 21"/>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3152" y="1117"/>
                          <a:ext cx="638"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1" name="Line 163"/>
            <p:cNvSpPr>
              <a:spLocks noChangeShapeType="1"/>
            </p:cNvSpPr>
            <p:nvPr/>
          </p:nvSpPr>
          <p:spPr bwMode="auto">
            <a:xfrm flipH="1" flipV="1">
              <a:off x="3220" y="1049"/>
              <a:ext cx="136" cy="113"/>
            </a:xfrm>
            <a:prstGeom prst="line">
              <a:avLst/>
            </a:prstGeom>
            <a:noFill/>
            <a:ln w="9525">
              <a:solidFill>
                <a:srgbClr val="FF00FF"/>
              </a:solidFill>
              <a:miter lim="800000"/>
              <a:headEnd/>
              <a:tailEnd type="stealth" w="sm" len="med"/>
            </a:ln>
            <a:extLst>
              <a:ext uri="{909E8E84-426E-40DD-AFC4-6F175D3DCCD1}">
                <a14:hiddenFill xmlns:a14="http://schemas.microsoft.com/office/drawing/2010/main">
                  <a:noFill/>
                </a14:hiddenFill>
              </a:ext>
            </a:extLst>
          </p:spPr>
          <p:txBody>
            <a:bodyPr wrap="none"/>
            <a:lstStyle/>
            <a:p>
              <a:endParaRPr lang="zh-CN" altLang="en-US"/>
            </a:p>
          </p:txBody>
        </p:sp>
      </p:grpSp>
    </p:spTree>
    <p:extLst>
      <p:ext uri="{BB962C8B-B14F-4D97-AF65-F5344CB8AC3E}">
        <p14:creationId xmlns:p14="http://schemas.microsoft.com/office/powerpoint/2010/main" val="727517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wipe(left)">
                                      <p:cBhvr>
                                        <p:cTn id="7" dur="2000"/>
                                        <p:tgtEl>
                                          <p:spTgt spid="7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7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wipe(left)">
                                      <p:cBhvr>
                                        <p:cTn id="16" dur="2000"/>
                                        <p:tgtEl>
                                          <p:spTgt spid="35"/>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dissolve">
                                      <p:cBhvr>
                                        <p:cTn id="25" dur="500"/>
                                        <p:tgtEl>
                                          <p:spTgt spid="60"/>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61"/>
                                        </p:tgtEl>
                                        <p:attrNameLst>
                                          <p:attrName>style.visibility</p:attrName>
                                        </p:attrNameLst>
                                      </p:cBhvr>
                                      <p:to>
                                        <p:strVal val="visible"/>
                                      </p:to>
                                    </p:set>
                                    <p:animEffect transition="in" filter="dissolve">
                                      <p:cBhvr>
                                        <p:cTn id="30" dur="500"/>
                                        <p:tgtEl>
                                          <p:spTgt spid="61"/>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63"/>
                                        </p:tgtEl>
                                        <p:attrNameLst>
                                          <p:attrName>style.visibility</p:attrName>
                                        </p:attrNameLst>
                                      </p:cBhvr>
                                      <p:to>
                                        <p:strVal val="visible"/>
                                      </p:to>
                                    </p:set>
                                    <p:animEffect transition="in" filter="dissolve">
                                      <p:cBhvr>
                                        <p:cTn id="35" dur="500"/>
                                        <p:tgtEl>
                                          <p:spTgt spid="63"/>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62"/>
                                        </p:tgtEl>
                                        <p:attrNameLst>
                                          <p:attrName>style.visibility</p:attrName>
                                        </p:attrNameLst>
                                      </p:cBhvr>
                                      <p:to>
                                        <p:strVal val="visible"/>
                                      </p:to>
                                    </p:set>
                                    <p:animEffect transition="in" filter="dissolve">
                                      <p:cBhvr>
                                        <p:cTn id="38" dur="500"/>
                                        <p:tgtEl>
                                          <p:spTgt spid="62"/>
                                        </p:tgtEl>
                                      </p:cBhvr>
                                    </p:animEffect>
                                  </p:childTnLst>
                                </p:cTn>
                              </p:par>
                            </p:childTnLst>
                          </p:cTn>
                        </p:par>
                      </p:childTnLst>
                    </p:cTn>
                  </p:par>
                  <p:par>
                    <p:cTn id="39" fill="hold">
                      <p:stCondLst>
                        <p:cond delay="indefinite"/>
                      </p:stCondLst>
                      <p:childTnLst>
                        <p:par>
                          <p:cTn id="40" fill="hold">
                            <p:stCondLst>
                              <p:cond delay="0"/>
                            </p:stCondLst>
                            <p:childTnLst>
                              <p:par>
                                <p:cTn id="41" presetID="27" presetClass="entr" presetSubtype="0" fill="hold" grpId="0" nodeType="clickEffect">
                                  <p:stCondLst>
                                    <p:cond delay="0"/>
                                  </p:stCondLst>
                                  <p:iterate type="lt">
                                    <p:tmPct val="50000"/>
                                  </p:iterate>
                                  <p:childTnLst>
                                    <p:set>
                                      <p:cBhvr>
                                        <p:cTn id="42" dur="1" fill="hold">
                                          <p:stCondLst>
                                            <p:cond delay="0"/>
                                          </p:stCondLst>
                                        </p:cTn>
                                        <p:tgtEl>
                                          <p:spTgt spid="56"/>
                                        </p:tgtEl>
                                        <p:attrNameLst>
                                          <p:attrName>style.visibility</p:attrName>
                                        </p:attrNameLst>
                                      </p:cBhvr>
                                      <p:to>
                                        <p:strVal val="visible"/>
                                      </p:to>
                                    </p:set>
                                    <p:anim calcmode="discrete" valueType="clr">
                                      <p:cBhvr override="childStyle">
                                        <p:cTn id="43" dur="80"/>
                                        <p:tgtEl>
                                          <p:spTgt spid="56"/>
                                        </p:tgtEl>
                                        <p:attrNameLst>
                                          <p:attrName>style.color</p:attrName>
                                        </p:attrNameLst>
                                      </p:cBhvr>
                                      <p:tavLst>
                                        <p:tav tm="0">
                                          <p:val>
                                            <p:clrVal>
                                              <a:schemeClr val="accent2"/>
                                            </p:clrVal>
                                          </p:val>
                                        </p:tav>
                                        <p:tav tm="50000">
                                          <p:val>
                                            <p:clrVal>
                                              <a:schemeClr val="hlink"/>
                                            </p:clrVal>
                                          </p:val>
                                        </p:tav>
                                      </p:tavLst>
                                    </p:anim>
                                    <p:anim calcmode="discrete" valueType="clr">
                                      <p:cBhvr>
                                        <p:cTn id="44" dur="80"/>
                                        <p:tgtEl>
                                          <p:spTgt spid="56"/>
                                        </p:tgtEl>
                                        <p:attrNameLst>
                                          <p:attrName>fillcolor</p:attrName>
                                        </p:attrNameLst>
                                      </p:cBhvr>
                                      <p:tavLst>
                                        <p:tav tm="0">
                                          <p:val>
                                            <p:clrVal>
                                              <a:schemeClr val="accent2"/>
                                            </p:clrVal>
                                          </p:val>
                                        </p:tav>
                                        <p:tav tm="50000">
                                          <p:val>
                                            <p:clrVal>
                                              <a:schemeClr val="hlink"/>
                                            </p:clrVal>
                                          </p:val>
                                        </p:tav>
                                      </p:tavLst>
                                    </p:anim>
                                    <p:set>
                                      <p:cBhvr>
                                        <p:cTn id="45" dur="80"/>
                                        <p:tgtEl>
                                          <p:spTgt spid="56"/>
                                        </p:tgtEl>
                                        <p:attrNameLst>
                                          <p:attrName>fill.type</p:attrName>
                                        </p:attrNameLst>
                                      </p:cBhvr>
                                      <p:to>
                                        <p:strVal val="solid"/>
                                      </p:to>
                                    </p:set>
                                  </p:childTnLst>
                                </p:cTn>
                              </p:par>
                            </p:childTnLst>
                          </p:cTn>
                        </p:par>
                      </p:childTnLst>
                    </p:cTn>
                  </p:par>
                  <p:par>
                    <p:cTn id="46" fill="hold">
                      <p:stCondLst>
                        <p:cond delay="indefinite"/>
                      </p:stCondLst>
                      <p:childTnLst>
                        <p:par>
                          <p:cTn id="47" fill="hold">
                            <p:stCondLst>
                              <p:cond delay="0"/>
                            </p:stCondLst>
                            <p:childTnLst>
                              <p:par>
                                <p:cTn id="48" presetID="9" presetClass="entr" presetSubtype="0" fill="hold" grpId="0" nodeType="clickEffect">
                                  <p:stCondLst>
                                    <p:cond delay="0"/>
                                  </p:stCondLst>
                                  <p:childTnLst>
                                    <p:set>
                                      <p:cBhvr>
                                        <p:cTn id="49" dur="1" fill="hold">
                                          <p:stCondLst>
                                            <p:cond delay="0"/>
                                          </p:stCondLst>
                                        </p:cTn>
                                        <p:tgtEl>
                                          <p:spTgt spid="64"/>
                                        </p:tgtEl>
                                        <p:attrNameLst>
                                          <p:attrName>style.visibility</p:attrName>
                                        </p:attrNameLst>
                                      </p:cBhvr>
                                      <p:to>
                                        <p:strVal val="visible"/>
                                      </p:to>
                                    </p:set>
                                    <p:animEffect transition="in" filter="dissolve">
                                      <p:cBhvr>
                                        <p:cTn id="50" dur="500"/>
                                        <p:tgtEl>
                                          <p:spTgt spid="64"/>
                                        </p:tgtEl>
                                      </p:cBhvr>
                                    </p:animEffect>
                                  </p:childTnLst>
                                </p:cTn>
                              </p:par>
                              <p:par>
                                <p:cTn id="51" presetID="9" presetClass="entr" presetSubtype="0" fill="hold" nodeType="withEffect">
                                  <p:stCondLst>
                                    <p:cond delay="0"/>
                                  </p:stCondLst>
                                  <p:childTnLst>
                                    <p:set>
                                      <p:cBhvr>
                                        <p:cTn id="52" dur="1" fill="hold">
                                          <p:stCondLst>
                                            <p:cond delay="0"/>
                                          </p:stCondLst>
                                        </p:cTn>
                                        <p:tgtEl>
                                          <p:spTgt spid="65"/>
                                        </p:tgtEl>
                                        <p:attrNameLst>
                                          <p:attrName>style.visibility</p:attrName>
                                        </p:attrNameLst>
                                      </p:cBhvr>
                                      <p:to>
                                        <p:strVal val="visible"/>
                                      </p:to>
                                    </p:set>
                                    <p:animEffect transition="in" filter="dissolve">
                                      <p:cBhvr>
                                        <p:cTn id="53" dur="500"/>
                                        <p:tgtEl>
                                          <p:spTgt spid="65"/>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46"/>
                                        </p:tgtEl>
                                        <p:attrNameLst>
                                          <p:attrName>style.visibility</p:attrName>
                                        </p:attrNameLst>
                                      </p:cBhvr>
                                      <p:to>
                                        <p:strVal val="visible"/>
                                      </p:to>
                                    </p:set>
                                    <p:animEffect transition="in" filter="wipe(left)">
                                      <p:cBhvr>
                                        <p:cTn id="58" dur="2000"/>
                                        <p:tgtEl>
                                          <p:spTgt spid="46"/>
                                        </p:tgtEl>
                                      </p:cBhvr>
                                    </p:animEffect>
                                  </p:childTnLst>
                                </p:cTn>
                              </p:par>
                            </p:childTnLst>
                          </p:cTn>
                        </p:par>
                      </p:childTnLst>
                    </p:cTn>
                  </p:par>
                  <p:par>
                    <p:cTn id="59" fill="hold">
                      <p:stCondLst>
                        <p:cond delay="indefinite"/>
                      </p:stCondLst>
                      <p:childTnLst>
                        <p:par>
                          <p:cTn id="60" fill="hold">
                            <p:stCondLst>
                              <p:cond delay="0"/>
                            </p:stCondLst>
                            <p:childTnLst>
                              <p:par>
                                <p:cTn id="61" presetID="27" presetClass="entr" presetSubtype="0" fill="hold" grpId="0" nodeType="clickEffect">
                                  <p:stCondLst>
                                    <p:cond delay="0"/>
                                  </p:stCondLst>
                                  <p:iterate type="lt">
                                    <p:tmPct val="50000"/>
                                  </p:iterate>
                                  <p:childTnLst>
                                    <p:set>
                                      <p:cBhvr>
                                        <p:cTn id="62" dur="1" fill="hold">
                                          <p:stCondLst>
                                            <p:cond delay="0"/>
                                          </p:stCondLst>
                                        </p:cTn>
                                        <p:tgtEl>
                                          <p:spTgt spid="66"/>
                                        </p:tgtEl>
                                        <p:attrNameLst>
                                          <p:attrName>style.visibility</p:attrName>
                                        </p:attrNameLst>
                                      </p:cBhvr>
                                      <p:to>
                                        <p:strVal val="visible"/>
                                      </p:to>
                                    </p:set>
                                    <p:anim calcmode="discrete" valueType="clr">
                                      <p:cBhvr override="childStyle">
                                        <p:cTn id="63" dur="80"/>
                                        <p:tgtEl>
                                          <p:spTgt spid="66"/>
                                        </p:tgtEl>
                                        <p:attrNameLst>
                                          <p:attrName>style.color</p:attrName>
                                        </p:attrNameLst>
                                      </p:cBhvr>
                                      <p:tavLst>
                                        <p:tav tm="0">
                                          <p:val>
                                            <p:clrVal>
                                              <a:schemeClr val="accent2"/>
                                            </p:clrVal>
                                          </p:val>
                                        </p:tav>
                                        <p:tav tm="50000">
                                          <p:val>
                                            <p:clrVal>
                                              <a:schemeClr val="hlink"/>
                                            </p:clrVal>
                                          </p:val>
                                        </p:tav>
                                      </p:tavLst>
                                    </p:anim>
                                    <p:anim calcmode="discrete" valueType="clr">
                                      <p:cBhvr>
                                        <p:cTn id="64" dur="80"/>
                                        <p:tgtEl>
                                          <p:spTgt spid="66"/>
                                        </p:tgtEl>
                                        <p:attrNameLst>
                                          <p:attrName>fillcolor</p:attrName>
                                        </p:attrNameLst>
                                      </p:cBhvr>
                                      <p:tavLst>
                                        <p:tav tm="0">
                                          <p:val>
                                            <p:clrVal>
                                              <a:schemeClr val="accent2"/>
                                            </p:clrVal>
                                          </p:val>
                                        </p:tav>
                                        <p:tav tm="50000">
                                          <p:val>
                                            <p:clrVal>
                                              <a:schemeClr val="hlink"/>
                                            </p:clrVal>
                                          </p:val>
                                        </p:tav>
                                      </p:tavLst>
                                    </p:anim>
                                    <p:set>
                                      <p:cBhvr>
                                        <p:cTn id="65" dur="80"/>
                                        <p:tgtEl>
                                          <p:spTgt spid="6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60" grpId="0"/>
      <p:bldP spid="61" grpId="0"/>
      <p:bldP spid="62" grpId="0"/>
      <p:bldP spid="64" grpId="0"/>
      <p:bldP spid="6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zh-CN" altLang="en-US" dirty="0"/>
              <a:t>三、校正实例 </a:t>
            </a:r>
          </a:p>
        </p:txBody>
      </p:sp>
      <p:grpSp>
        <p:nvGrpSpPr>
          <p:cNvPr id="3" name="Group 2"/>
          <p:cNvGrpSpPr>
            <a:grpSpLocks/>
          </p:cNvGrpSpPr>
          <p:nvPr/>
        </p:nvGrpSpPr>
        <p:grpSpPr bwMode="auto">
          <a:xfrm>
            <a:off x="6634163" y="3709988"/>
            <a:ext cx="3743325" cy="2266950"/>
            <a:chOff x="2863" y="1684"/>
            <a:chExt cx="2358" cy="1428"/>
          </a:xfrm>
        </p:grpSpPr>
        <p:sp>
          <p:nvSpPr>
            <p:cNvPr id="4" name="Line 3"/>
            <p:cNvSpPr>
              <a:spLocks noChangeShapeType="1"/>
            </p:cNvSpPr>
            <p:nvPr/>
          </p:nvSpPr>
          <p:spPr bwMode="auto">
            <a:xfrm>
              <a:off x="2863" y="1684"/>
              <a:ext cx="726" cy="249"/>
            </a:xfrm>
            <a:prstGeom prst="line">
              <a:avLst/>
            </a:prstGeom>
            <a:noFill/>
            <a:ln w="25400">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 name="Line 4"/>
            <p:cNvSpPr>
              <a:spLocks noChangeShapeType="1"/>
            </p:cNvSpPr>
            <p:nvPr/>
          </p:nvSpPr>
          <p:spPr bwMode="auto">
            <a:xfrm>
              <a:off x="3589" y="1933"/>
              <a:ext cx="1361" cy="894"/>
            </a:xfrm>
            <a:prstGeom prst="line">
              <a:avLst/>
            </a:prstGeom>
            <a:noFill/>
            <a:ln w="25400">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 name="Line 5"/>
            <p:cNvSpPr>
              <a:spLocks noChangeShapeType="1"/>
            </p:cNvSpPr>
            <p:nvPr/>
          </p:nvSpPr>
          <p:spPr bwMode="auto">
            <a:xfrm>
              <a:off x="4927" y="2818"/>
              <a:ext cx="294" cy="294"/>
            </a:xfrm>
            <a:prstGeom prst="line">
              <a:avLst/>
            </a:prstGeom>
            <a:noFill/>
            <a:ln w="25400">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7" name="Freeform 6"/>
          <p:cNvSpPr>
            <a:spLocks/>
          </p:cNvSpPr>
          <p:nvPr/>
        </p:nvSpPr>
        <p:spPr bwMode="auto">
          <a:xfrm>
            <a:off x="6642100" y="5419726"/>
            <a:ext cx="3816350" cy="846137"/>
          </a:xfrm>
          <a:custGeom>
            <a:avLst/>
            <a:gdLst>
              <a:gd name="T0" fmla="*/ 0 w 2291"/>
              <a:gd name="T1" fmla="*/ 2147483647 h 533"/>
              <a:gd name="T2" fmla="*/ 2147483647 w 2291"/>
              <a:gd name="T3" fmla="*/ 2147483647 h 533"/>
              <a:gd name="T4" fmla="*/ 2147483647 w 2291"/>
              <a:gd name="T5" fmla="*/ 2147483647 h 533"/>
              <a:gd name="T6" fmla="*/ 2147483647 w 2291"/>
              <a:gd name="T7" fmla="*/ 2147483647 h 533"/>
              <a:gd name="T8" fmla="*/ 2147483647 w 2291"/>
              <a:gd name="T9" fmla="*/ 2147483647 h 533"/>
              <a:gd name="T10" fmla="*/ 2147483647 w 2291"/>
              <a:gd name="T11" fmla="*/ 2147483647 h 533"/>
              <a:gd name="T12" fmla="*/ 2147483647 w 2291"/>
              <a:gd name="T13" fmla="*/ 2147483647 h 533"/>
              <a:gd name="T14" fmla="*/ 0 60000 65536"/>
              <a:gd name="T15" fmla="*/ 0 60000 65536"/>
              <a:gd name="T16" fmla="*/ 0 60000 65536"/>
              <a:gd name="T17" fmla="*/ 0 60000 65536"/>
              <a:gd name="T18" fmla="*/ 0 60000 65536"/>
              <a:gd name="T19" fmla="*/ 0 60000 65536"/>
              <a:gd name="T20" fmla="*/ 0 60000 65536"/>
              <a:gd name="T21" fmla="*/ 0 w 2291"/>
              <a:gd name="T22" fmla="*/ 0 h 533"/>
              <a:gd name="T23" fmla="*/ 2291 w 2291"/>
              <a:gd name="T24" fmla="*/ 533 h 5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91" h="533">
                <a:moveTo>
                  <a:pt x="0" y="11"/>
                </a:moveTo>
                <a:cubicBezTo>
                  <a:pt x="28" y="5"/>
                  <a:pt x="56" y="0"/>
                  <a:pt x="181" y="11"/>
                </a:cubicBezTo>
                <a:cubicBezTo>
                  <a:pt x="306" y="22"/>
                  <a:pt x="578" y="49"/>
                  <a:pt x="748" y="79"/>
                </a:cubicBezTo>
                <a:cubicBezTo>
                  <a:pt x="918" y="109"/>
                  <a:pt x="1085" y="147"/>
                  <a:pt x="1202" y="192"/>
                </a:cubicBezTo>
                <a:cubicBezTo>
                  <a:pt x="1319" y="237"/>
                  <a:pt x="1369" y="302"/>
                  <a:pt x="1452" y="351"/>
                </a:cubicBezTo>
                <a:cubicBezTo>
                  <a:pt x="1535" y="400"/>
                  <a:pt x="1561" y="457"/>
                  <a:pt x="1701" y="487"/>
                </a:cubicBezTo>
                <a:cubicBezTo>
                  <a:pt x="1841" y="517"/>
                  <a:pt x="2066" y="525"/>
                  <a:pt x="2291" y="533"/>
                </a:cubicBezTo>
              </a:path>
            </a:pathLst>
          </a:cu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8" name="Group 7"/>
          <p:cNvGrpSpPr>
            <a:grpSpLocks/>
          </p:cNvGrpSpPr>
          <p:nvPr/>
        </p:nvGrpSpPr>
        <p:grpSpPr bwMode="auto">
          <a:xfrm>
            <a:off x="6021388" y="2449513"/>
            <a:ext cx="4824412" cy="3924300"/>
            <a:chOff x="2449" y="890"/>
            <a:chExt cx="3039" cy="2472"/>
          </a:xfrm>
        </p:grpSpPr>
        <p:graphicFrame>
          <p:nvGraphicFramePr>
            <p:cNvPr id="9" name="Object 9"/>
            <p:cNvGraphicFramePr>
              <a:graphicFrameLocks noChangeAspect="1"/>
            </p:cNvGraphicFramePr>
            <p:nvPr/>
          </p:nvGraphicFramePr>
          <p:xfrm>
            <a:off x="4868" y="1912"/>
            <a:ext cx="144" cy="135"/>
          </p:xfrm>
          <a:graphic>
            <a:graphicData uri="http://schemas.openxmlformats.org/presentationml/2006/ole">
              <mc:AlternateContent xmlns:mc="http://schemas.openxmlformats.org/markup-compatibility/2006">
                <mc:Choice xmlns:v="urn:schemas-microsoft-com:vml" Requires="v">
                  <p:oleObj spid="_x0000_s4094" name="公式" r:id="rId3" imgW="190440" imgH="177480" progId="Equation.3">
                    <p:embed/>
                  </p:oleObj>
                </mc:Choice>
                <mc:Fallback>
                  <p:oleObj name="公式" r:id="rId3" imgW="190440" imgH="177480" progId="Equation.3">
                    <p:embed/>
                    <p:pic>
                      <p:nvPicPr>
                        <p:cNvPr id="2057"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8" y="1912"/>
                          <a:ext cx="144" cy="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10"/>
            <p:cNvGraphicFramePr>
              <a:graphicFrameLocks noChangeAspect="1"/>
            </p:cNvGraphicFramePr>
            <p:nvPr/>
          </p:nvGraphicFramePr>
          <p:xfrm>
            <a:off x="3519" y="1938"/>
            <a:ext cx="67" cy="125"/>
          </p:xfrm>
          <a:graphic>
            <a:graphicData uri="http://schemas.openxmlformats.org/presentationml/2006/ole">
              <mc:AlternateContent xmlns:mc="http://schemas.openxmlformats.org/markup-compatibility/2006">
                <mc:Choice xmlns:v="urn:schemas-microsoft-com:vml" Requires="v">
                  <p:oleObj spid="_x0000_s4095" name="公式" r:id="rId5" imgW="88560" imgH="164880" progId="Equation.3">
                    <p:embed/>
                  </p:oleObj>
                </mc:Choice>
                <mc:Fallback>
                  <p:oleObj name="公式" r:id="rId5" imgW="88560" imgH="164880" progId="Equation.3">
                    <p:embed/>
                    <p:pic>
                      <p:nvPicPr>
                        <p:cNvPr id="2058"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19" y="1938"/>
                          <a:ext cx="67" cy="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 name="Object 11"/>
            <p:cNvGraphicFramePr>
              <a:graphicFrameLocks noChangeAspect="1"/>
            </p:cNvGraphicFramePr>
            <p:nvPr/>
          </p:nvGraphicFramePr>
          <p:xfrm>
            <a:off x="4259" y="1928"/>
            <a:ext cx="134" cy="135"/>
          </p:xfrm>
          <a:graphic>
            <a:graphicData uri="http://schemas.openxmlformats.org/presentationml/2006/ole">
              <mc:AlternateContent xmlns:mc="http://schemas.openxmlformats.org/markup-compatibility/2006">
                <mc:Choice xmlns:v="urn:schemas-microsoft-com:vml" Requires="v">
                  <p:oleObj spid="_x0000_s79872" name="公式" r:id="rId7" imgW="177480" imgH="177480" progId="Equation.3">
                    <p:embed/>
                  </p:oleObj>
                </mc:Choice>
                <mc:Fallback>
                  <p:oleObj name="公式" r:id="rId7" imgW="177480" imgH="177480" progId="Equation.3">
                    <p:embed/>
                    <p:pic>
                      <p:nvPicPr>
                        <p:cNvPr id="2059"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59" y="1928"/>
                          <a:ext cx="134" cy="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2" name="Group 11"/>
            <p:cNvGrpSpPr>
              <a:grpSpLocks/>
            </p:cNvGrpSpPr>
            <p:nvPr/>
          </p:nvGrpSpPr>
          <p:grpSpPr bwMode="auto">
            <a:xfrm>
              <a:off x="2449" y="890"/>
              <a:ext cx="3039" cy="2472"/>
              <a:chOff x="2449" y="890"/>
              <a:chExt cx="3039" cy="2472"/>
            </a:xfrm>
          </p:grpSpPr>
          <p:sp>
            <p:nvSpPr>
              <p:cNvPr id="13" name="Line 12"/>
              <p:cNvSpPr>
                <a:spLocks noChangeShapeType="1"/>
              </p:cNvSpPr>
              <p:nvPr/>
            </p:nvSpPr>
            <p:spPr bwMode="auto">
              <a:xfrm rot="-5400000">
                <a:off x="4654" y="1548"/>
                <a:ext cx="771"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4" name="Object 12"/>
              <p:cNvGraphicFramePr>
                <a:graphicFrameLocks noChangeAspect="1"/>
              </p:cNvGraphicFramePr>
              <p:nvPr/>
            </p:nvGraphicFramePr>
            <p:xfrm>
              <a:off x="2885" y="2160"/>
              <a:ext cx="270" cy="154"/>
            </p:xfrm>
            <a:graphic>
              <a:graphicData uri="http://schemas.openxmlformats.org/presentationml/2006/ole">
                <mc:AlternateContent xmlns:mc="http://schemas.openxmlformats.org/markup-compatibility/2006">
                  <mc:Choice xmlns:v="urn:schemas-microsoft-com:vml" Requires="v">
                    <p:oleObj spid="_x0000_s79873" name="公式" r:id="rId9" imgW="355320" imgH="203040" progId="Equation.3">
                      <p:embed/>
                    </p:oleObj>
                  </mc:Choice>
                  <mc:Fallback>
                    <p:oleObj name="公式" r:id="rId9" imgW="355320" imgH="203040" progId="Equation.3">
                      <p:embed/>
                      <p:pic>
                        <p:nvPicPr>
                          <p:cNvPr id="2060" name="Object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85" y="2160"/>
                            <a:ext cx="270" cy="1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Line 14"/>
              <p:cNvSpPr>
                <a:spLocks noChangeShapeType="1"/>
              </p:cNvSpPr>
              <p:nvPr/>
            </p:nvSpPr>
            <p:spPr bwMode="auto">
              <a:xfrm>
                <a:off x="2817" y="1933"/>
                <a:ext cx="2472"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6" name="Line 15"/>
              <p:cNvSpPr>
                <a:spLocks noChangeShapeType="1"/>
              </p:cNvSpPr>
              <p:nvPr/>
            </p:nvSpPr>
            <p:spPr bwMode="auto">
              <a:xfrm rot="-5400000">
                <a:off x="2273" y="1503"/>
                <a:ext cx="1134"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7" name="Object 13"/>
              <p:cNvGraphicFramePr>
                <a:graphicFrameLocks noChangeAspect="1"/>
              </p:cNvGraphicFramePr>
              <p:nvPr/>
            </p:nvGraphicFramePr>
            <p:xfrm>
              <a:off x="2885" y="890"/>
              <a:ext cx="270" cy="154"/>
            </p:xfrm>
            <a:graphic>
              <a:graphicData uri="http://schemas.openxmlformats.org/presentationml/2006/ole">
                <mc:AlternateContent xmlns:mc="http://schemas.openxmlformats.org/markup-compatibility/2006">
                  <mc:Choice xmlns:v="urn:schemas-microsoft-com:vml" Requires="v">
                    <p:oleObj spid="_x0000_s79874" name="公式" r:id="rId11" imgW="355320" imgH="203040" progId="Equation.3">
                      <p:embed/>
                    </p:oleObj>
                  </mc:Choice>
                  <mc:Fallback>
                    <p:oleObj name="公式" r:id="rId11" imgW="355320" imgH="203040" progId="Equation.3">
                      <p:embed/>
                      <p:pic>
                        <p:nvPicPr>
                          <p:cNvPr id="2061" name="Object 1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885" y="890"/>
                            <a:ext cx="270" cy="1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14"/>
              <p:cNvGraphicFramePr>
                <a:graphicFrameLocks noChangeAspect="1"/>
              </p:cNvGraphicFramePr>
              <p:nvPr/>
            </p:nvGraphicFramePr>
            <p:xfrm>
              <a:off x="2681" y="1344"/>
              <a:ext cx="155" cy="135"/>
            </p:xfrm>
            <a:graphic>
              <a:graphicData uri="http://schemas.openxmlformats.org/presentationml/2006/ole">
                <mc:AlternateContent xmlns:mc="http://schemas.openxmlformats.org/markup-compatibility/2006">
                  <mc:Choice xmlns:v="urn:schemas-microsoft-com:vml" Requires="v">
                    <p:oleObj spid="_x0000_s79875" name="公式" r:id="rId13" imgW="203040" imgH="177480" progId="Equation.3">
                      <p:embed/>
                    </p:oleObj>
                  </mc:Choice>
                  <mc:Fallback>
                    <p:oleObj name="公式" r:id="rId13" imgW="203040" imgH="177480" progId="Equation.3">
                      <p:embed/>
                      <p:pic>
                        <p:nvPicPr>
                          <p:cNvPr id="2062" name="Object 1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681" y="1344"/>
                            <a:ext cx="155" cy="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Line 18"/>
              <p:cNvSpPr>
                <a:spLocks noChangeShapeType="1"/>
              </p:cNvSpPr>
              <p:nvPr/>
            </p:nvSpPr>
            <p:spPr bwMode="auto">
              <a:xfrm>
                <a:off x="2840" y="1684"/>
                <a:ext cx="22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0" name="Object 15"/>
              <p:cNvGraphicFramePr>
                <a:graphicFrameLocks noChangeAspect="1"/>
              </p:cNvGraphicFramePr>
              <p:nvPr/>
            </p:nvGraphicFramePr>
            <p:xfrm>
              <a:off x="5105" y="1775"/>
              <a:ext cx="116" cy="106"/>
            </p:xfrm>
            <a:graphic>
              <a:graphicData uri="http://schemas.openxmlformats.org/presentationml/2006/ole">
                <mc:AlternateContent xmlns:mc="http://schemas.openxmlformats.org/markup-compatibility/2006">
                  <mc:Choice xmlns:v="urn:schemas-microsoft-com:vml" Requires="v">
                    <p:oleObj spid="_x0000_s79876" name="公式" r:id="rId15" imgW="152280" imgH="139680" progId="Equation.3">
                      <p:embed/>
                    </p:oleObj>
                  </mc:Choice>
                  <mc:Fallback>
                    <p:oleObj name="公式" r:id="rId15" imgW="152280" imgH="139680" progId="Equation.3">
                      <p:embed/>
                      <p:pic>
                        <p:nvPicPr>
                          <p:cNvPr id="2063" name="Object 1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105" y="1775"/>
                            <a:ext cx="116"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Line 20"/>
              <p:cNvSpPr>
                <a:spLocks noChangeShapeType="1"/>
              </p:cNvSpPr>
              <p:nvPr/>
            </p:nvSpPr>
            <p:spPr bwMode="auto">
              <a:xfrm rot="-5400000">
                <a:off x="3180" y="1548"/>
                <a:ext cx="771"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2" name="Line 21"/>
              <p:cNvSpPr>
                <a:spLocks noChangeShapeType="1"/>
              </p:cNvSpPr>
              <p:nvPr/>
            </p:nvSpPr>
            <p:spPr bwMode="auto">
              <a:xfrm>
                <a:off x="2840" y="1434"/>
                <a:ext cx="22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3" name="Line 22"/>
              <p:cNvSpPr>
                <a:spLocks noChangeShapeType="1"/>
              </p:cNvSpPr>
              <p:nvPr/>
            </p:nvSpPr>
            <p:spPr bwMode="auto">
              <a:xfrm>
                <a:off x="2840" y="1185"/>
                <a:ext cx="2177"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4" name="Line 23"/>
              <p:cNvSpPr>
                <a:spLocks noChangeShapeType="1"/>
              </p:cNvSpPr>
              <p:nvPr/>
            </p:nvSpPr>
            <p:spPr bwMode="auto">
              <a:xfrm rot="-5400000">
                <a:off x="3928" y="1548"/>
                <a:ext cx="771"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5" name="Object 16"/>
              <p:cNvGraphicFramePr>
                <a:graphicFrameLocks noChangeAspect="1"/>
              </p:cNvGraphicFramePr>
              <p:nvPr/>
            </p:nvGraphicFramePr>
            <p:xfrm>
              <a:off x="2659" y="1616"/>
              <a:ext cx="155" cy="135"/>
            </p:xfrm>
            <a:graphic>
              <a:graphicData uri="http://schemas.openxmlformats.org/presentationml/2006/ole">
                <mc:AlternateContent xmlns:mc="http://schemas.openxmlformats.org/markup-compatibility/2006">
                  <mc:Choice xmlns:v="urn:schemas-microsoft-com:vml" Requires="v">
                    <p:oleObj spid="_x0000_s79877" name="公式" r:id="rId17" imgW="203040" imgH="177480" progId="Equation.3">
                      <p:embed/>
                    </p:oleObj>
                  </mc:Choice>
                  <mc:Fallback>
                    <p:oleObj name="公式" r:id="rId17" imgW="203040" imgH="177480" progId="Equation.3">
                      <p:embed/>
                      <p:pic>
                        <p:nvPicPr>
                          <p:cNvPr id="2064" name="Object 16"/>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659" y="1616"/>
                            <a:ext cx="155" cy="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17"/>
              <p:cNvGraphicFramePr>
                <a:graphicFrameLocks noChangeAspect="1"/>
              </p:cNvGraphicFramePr>
              <p:nvPr/>
            </p:nvGraphicFramePr>
            <p:xfrm>
              <a:off x="2681" y="1117"/>
              <a:ext cx="155" cy="135"/>
            </p:xfrm>
            <a:graphic>
              <a:graphicData uri="http://schemas.openxmlformats.org/presentationml/2006/ole">
                <mc:AlternateContent xmlns:mc="http://schemas.openxmlformats.org/markup-compatibility/2006">
                  <mc:Choice xmlns:v="urn:schemas-microsoft-com:vml" Requires="v">
                    <p:oleObj spid="_x0000_s79878" name="公式" r:id="rId19" imgW="203040" imgH="177480" progId="Equation.3">
                      <p:embed/>
                    </p:oleObj>
                  </mc:Choice>
                  <mc:Fallback>
                    <p:oleObj name="公式" r:id="rId19" imgW="203040" imgH="177480" progId="Equation.3">
                      <p:embed/>
                      <p:pic>
                        <p:nvPicPr>
                          <p:cNvPr id="2065" name="Object 17"/>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681" y="1117"/>
                            <a:ext cx="155" cy="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Line 26"/>
              <p:cNvSpPr>
                <a:spLocks noChangeShapeType="1"/>
              </p:cNvSpPr>
              <p:nvPr/>
            </p:nvSpPr>
            <p:spPr bwMode="auto">
              <a:xfrm rot="-5400000">
                <a:off x="2273" y="2773"/>
                <a:ext cx="1134"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8" name="Object 18"/>
              <p:cNvGraphicFramePr>
                <a:graphicFrameLocks noChangeAspect="1"/>
              </p:cNvGraphicFramePr>
              <p:nvPr/>
            </p:nvGraphicFramePr>
            <p:xfrm>
              <a:off x="2523" y="2642"/>
              <a:ext cx="326" cy="185"/>
            </p:xfrm>
            <a:graphic>
              <a:graphicData uri="http://schemas.openxmlformats.org/presentationml/2006/ole">
                <mc:AlternateContent xmlns:mc="http://schemas.openxmlformats.org/markup-compatibility/2006">
                  <mc:Choice xmlns:v="urn:schemas-microsoft-com:vml" Requires="v">
                    <p:oleObj spid="_x0000_s79879" name="公式" r:id="rId21" imgW="355320" imgH="203040" progId="Equation.3">
                      <p:embed/>
                    </p:oleObj>
                  </mc:Choice>
                  <mc:Fallback>
                    <p:oleObj name="公式" r:id="rId21" imgW="355320" imgH="203040" progId="Equation.3">
                      <p:embed/>
                      <p:pic>
                        <p:nvPicPr>
                          <p:cNvPr id="2066" name="Object 1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523" y="2642"/>
                            <a:ext cx="326" cy="1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Line 28"/>
              <p:cNvSpPr>
                <a:spLocks noChangeShapeType="1"/>
              </p:cNvSpPr>
              <p:nvPr/>
            </p:nvSpPr>
            <p:spPr bwMode="auto">
              <a:xfrm>
                <a:off x="2840" y="2750"/>
                <a:ext cx="2472"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30" name="Object 19"/>
              <p:cNvGraphicFramePr>
                <a:graphicFrameLocks noChangeAspect="1"/>
              </p:cNvGraphicFramePr>
              <p:nvPr/>
            </p:nvGraphicFramePr>
            <p:xfrm>
              <a:off x="5153" y="2773"/>
              <a:ext cx="116" cy="106"/>
            </p:xfrm>
            <a:graphic>
              <a:graphicData uri="http://schemas.openxmlformats.org/presentationml/2006/ole">
                <mc:AlternateContent xmlns:mc="http://schemas.openxmlformats.org/markup-compatibility/2006">
                  <mc:Choice xmlns:v="urn:schemas-microsoft-com:vml" Requires="v">
                    <p:oleObj spid="_x0000_s79880" name="公式" r:id="rId23" imgW="152280" imgH="139680" progId="Equation.3">
                      <p:embed/>
                    </p:oleObj>
                  </mc:Choice>
                  <mc:Fallback>
                    <p:oleObj name="公式" r:id="rId23" imgW="152280" imgH="139680" progId="Equation.3">
                      <p:embed/>
                      <p:pic>
                        <p:nvPicPr>
                          <p:cNvPr id="2067" name="Object 1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153" y="2773"/>
                            <a:ext cx="116"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1" name="Line 30"/>
              <p:cNvSpPr>
                <a:spLocks noChangeShapeType="1"/>
              </p:cNvSpPr>
              <p:nvPr/>
            </p:nvSpPr>
            <p:spPr bwMode="auto">
              <a:xfrm>
                <a:off x="2863" y="3022"/>
                <a:ext cx="2625"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2" name="Line 31"/>
              <p:cNvSpPr>
                <a:spLocks noChangeShapeType="1"/>
              </p:cNvSpPr>
              <p:nvPr/>
            </p:nvSpPr>
            <p:spPr bwMode="auto">
              <a:xfrm>
                <a:off x="2863" y="3317"/>
                <a:ext cx="2563"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33" name="Object 20"/>
              <p:cNvGraphicFramePr>
                <a:graphicFrameLocks noChangeAspect="1"/>
              </p:cNvGraphicFramePr>
              <p:nvPr/>
            </p:nvGraphicFramePr>
            <p:xfrm>
              <a:off x="2471" y="2909"/>
              <a:ext cx="384" cy="185"/>
            </p:xfrm>
            <a:graphic>
              <a:graphicData uri="http://schemas.openxmlformats.org/presentationml/2006/ole">
                <mc:AlternateContent xmlns:mc="http://schemas.openxmlformats.org/markup-compatibility/2006">
                  <mc:Choice xmlns:v="urn:schemas-microsoft-com:vml" Requires="v">
                    <p:oleObj spid="_x0000_s79881" name="公式" r:id="rId24" imgW="419040" imgH="203040" progId="Equation.3">
                      <p:embed/>
                    </p:oleObj>
                  </mc:Choice>
                  <mc:Fallback>
                    <p:oleObj name="公式" r:id="rId24" imgW="419040" imgH="203040" progId="Equation.3">
                      <p:embed/>
                      <p:pic>
                        <p:nvPicPr>
                          <p:cNvPr id="2068" name="Object 20"/>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2471" y="2909"/>
                            <a:ext cx="384" cy="1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 name="Object 21"/>
              <p:cNvGraphicFramePr>
                <a:graphicFrameLocks noChangeAspect="1"/>
              </p:cNvGraphicFramePr>
              <p:nvPr/>
            </p:nvGraphicFramePr>
            <p:xfrm>
              <a:off x="2449" y="3177"/>
              <a:ext cx="395" cy="185"/>
            </p:xfrm>
            <a:graphic>
              <a:graphicData uri="http://schemas.openxmlformats.org/presentationml/2006/ole">
                <mc:AlternateContent xmlns:mc="http://schemas.openxmlformats.org/markup-compatibility/2006">
                  <mc:Choice xmlns:v="urn:schemas-microsoft-com:vml" Requires="v">
                    <p:oleObj spid="_x0000_s79882" name="公式" r:id="rId26" imgW="431640" imgH="203040" progId="Equation.3">
                      <p:embed/>
                    </p:oleObj>
                  </mc:Choice>
                  <mc:Fallback>
                    <p:oleObj name="公式" r:id="rId26" imgW="431640" imgH="203040" progId="Equation.3">
                      <p:embed/>
                      <p:pic>
                        <p:nvPicPr>
                          <p:cNvPr id="2069" name="Object 21"/>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2449" y="3177"/>
                            <a:ext cx="395" cy="1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grpSp>
        <p:nvGrpSpPr>
          <p:cNvPr id="35" name="Group 34"/>
          <p:cNvGrpSpPr>
            <a:grpSpLocks/>
          </p:cNvGrpSpPr>
          <p:nvPr/>
        </p:nvGrpSpPr>
        <p:grpSpPr bwMode="auto">
          <a:xfrm>
            <a:off x="6634163" y="2917826"/>
            <a:ext cx="3743325" cy="2266950"/>
            <a:chOff x="2840" y="1185"/>
            <a:chExt cx="2358" cy="1428"/>
          </a:xfrm>
        </p:grpSpPr>
        <p:sp>
          <p:nvSpPr>
            <p:cNvPr id="36" name="Line 35"/>
            <p:cNvSpPr>
              <a:spLocks noChangeShapeType="1"/>
            </p:cNvSpPr>
            <p:nvPr/>
          </p:nvSpPr>
          <p:spPr bwMode="auto">
            <a:xfrm>
              <a:off x="3566" y="1434"/>
              <a:ext cx="1361" cy="894"/>
            </a:xfrm>
            <a:prstGeom prst="line">
              <a:avLst/>
            </a:prstGeom>
            <a:noFill/>
            <a:ln w="2857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37" name="Line 36"/>
            <p:cNvSpPr>
              <a:spLocks noChangeShapeType="1"/>
            </p:cNvSpPr>
            <p:nvPr/>
          </p:nvSpPr>
          <p:spPr bwMode="auto">
            <a:xfrm>
              <a:off x="4904" y="2319"/>
              <a:ext cx="294" cy="294"/>
            </a:xfrm>
            <a:prstGeom prst="line">
              <a:avLst/>
            </a:prstGeom>
            <a:noFill/>
            <a:ln w="2857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38" name="Line 37"/>
            <p:cNvSpPr>
              <a:spLocks noChangeShapeType="1"/>
            </p:cNvSpPr>
            <p:nvPr/>
          </p:nvSpPr>
          <p:spPr bwMode="auto">
            <a:xfrm>
              <a:off x="2840" y="1185"/>
              <a:ext cx="726" cy="249"/>
            </a:xfrm>
            <a:prstGeom prst="line">
              <a:avLst/>
            </a:prstGeom>
            <a:noFill/>
            <a:ln w="2857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39" name="Group 38"/>
          <p:cNvGrpSpPr>
            <a:grpSpLocks/>
          </p:cNvGrpSpPr>
          <p:nvPr/>
        </p:nvGrpSpPr>
        <p:grpSpPr bwMode="auto">
          <a:xfrm>
            <a:off x="6669088" y="2917826"/>
            <a:ext cx="3779837" cy="1871662"/>
            <a:chOff x="2835" y="1185"/>
            <a:chExt cx="2381" cy="1179"/>
          </a:xfrm>
        </p:grpSpPr>
        <p:sp>
          <p:nvSpPr>
            <p:cNvPr id="40" name="Line 39"/>
            <p:cNvSpPr>
              <a:spLocks noChangeShapeType="1"/>
            </p:cNvSpPr>
            <p:nvPr/>
          </p:nvSpPr>
          <p:spPr bwMode="auto">
            <a:xfrm>
              <a:off x="2835" y="1185"/>
              <a:ext cx="726" cy="249"/>
            </a:xfrm>
            <a:prstGeom prst="line">
              <a:avLst/>
            </a:prstGeom>
            <a:noFill/>
            <a:ln w="2857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1" name="Line 40"/>
            <p:cNvSpPr>
              <a:spLocks noChangeShapeType="1"/>
            </p:cNvSpPr>
            <p:nvPr/>
          </p:nvSpPr>
          <p:spPr bwMode="auto">
            <a:xfrm>
              <a:off x="3538" y="1419"/>
              <a:ext cx="544" cy="356"/>
            </a:xfrm>
            <a:prstGeom prst="line">
              <a:avLst/>
            </a:prstGeom>
            <a:noFill/>
            <a:ln w="2857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2" name="Line 41"/>
            <p:cNvSpPr>
              <a:spLocks noChangeShapeType="1"/>
            </p:cNvSpPr>
            <p:nvPr/>
          </p:nvSpPr>
          <p:spPr bwMode="auto">
            <a:xfrm>
              <a:off x="4082" y="1773"/>
              <a:ext cx="840" cy="288"/>
            </a:xfrm>
            <a:prstGeom prst="line">
              <a:avLst/>
            </a:prstGeom>
            <a:noFill/>
            <a:ln w="2857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3" name="Line 42"/>
            <p:cNvSpPr>
              <a:spLocks noChangeShapeType="1"/>
            </p:cNvSpPr>
            <p:nvPr/>
          </p:nvSpPr>
          <p:spPr bwMode="auto">
            <a:xfrm>
              <a:off x="4922" y="2070"/>
              <a:ext cx="294" cy="294"/>
            </a:xfrm>
            <a:prstGeom prst="line">
              <a:avLst/>
            </a:prstGeom>
            <a:noFill/>
            <a:ln w="2857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aphicFrame>
        <p:nvGraphicFramePr>
          <p:cNvPr id="44" name="Object 2"/>
          <p:cNvGraphicFramePr>
            <a:graphicFrameLocks noChangeAspect="1"/>
          </p:cNvGraphicFramePr>
          <p:nvPr>
            <p:extLst>
              <p:ext uri="{D42A27DB-BD31-4B8C-83A1-F6EECF244321}">
                <p14:modId xmlns:p14="http://schemas.microsoft.com/office/powerpoint/2010/main" val="3233824928"/>
              </p:ext>
            </p:extLst>
          </p:nvPr>
        </p:nvGraphicFramePr>
        <p:xfrm>
          <a:off x="2293145" y="3116286"/>
          <a:ext cx="1620837" cy="741363"/>
        </p:xfrm>
        <a:graphic>
          <a:graphicData uri="http://schemas.openxmlformats.org/presentationml/2006/ole">
            <mc:AlternateContent xmlns:mc="http://schemas.openxmlformats.org/markup-compatibility/2006">
              <mc:Choice xmlns:v="urn:schemas-microsoft-com:vml" Requires="v">
                <p:oleObj spid="_x0000_s79883" name="公式" r:id="rId28" imgW="863280" imgH="393480" progId="Equation.3">
                  <p:embed/>
                </p:oleObj>
              </mc:Choice>
              <mc:Fallback>
                <p:oleObj name="公式" r:id="rId28" imgW="863280" imgH="393480" progId="Equation.3">
                  <p:embed/>
                  <p:pic>
                    <p:nvPicPr>
                      <p:cNvPr id="109611" name="Object 2"/>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2293145" y="3116286"/>
                        <a:ext cx="1620837" cy="741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 name="Object 3"/>
          <p:cNvGraphicFramePr>
            <a:graphicFrameLocks noChangeAspect="1"/>
          </p:cNvGraphicFramePr>
          <p:nvPr>
            <p:extLst>
              <p:ext uri="{D42A27DB-BD31-4B8C-83A1-F6EECF244321}">
                <p14:modId xmlns:p14="http://schemas.microsoft.com/office/powerpoint/2010/main" val="2257759163"/>
              </p:ext>
            </p:extLst>
          </p:nvPr>
        </p:nvGraphicFramePr>
        <p:xfrm>
          <a:off x="1942307" y="3897336"/>
          <a:ext cx="1527175" cy="330200"/>
        </p:xfrm>
        <a:graphic>
          <a:graphicData uri="http://schemas.openxmlformats.org/presentationml/2006/ole">
            <mc:AlternateContent xmlns:mc="http://schemas.openxmlformats.org/markup-compatibility/2006">
              <mc:Choice xmlns:v="urn:schemas-microsoft-com:vml" Requires="v">
                <p:oleObj spid="_x0000_s79884" name="公式" r:id="rId30" imgW="609480" imgH="177480" progId="Equation.3">
                  <p:embed/>
                </p:oleObj>
              </mc:Choice>
              <mc:Fallback>
                <p:oleObj name="公式" r:id="rId30" imgW="609480" imgH="177480" progId="Equation.3">
                  <p:embed/>
                  <p:pic>
                    <p:nvPicPr>
                      <p:cNvPr id="109612" name="Object 3"/>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1942307" y="3897336"/>
                        <a:ext cx="1527175"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 name="Object 4"/>
          <p:cNvGraphicFramePr>
            <a:graphicFrameLocks noChangeAspect="1"/>
          </p:cNvGraphicFramePr>
          <p:nvPr>
            <p:extLst>
              <p:ext uri="{D42A27DB-BD31-4B8C-83A1-F6EECF244321}">
                <p14:modId xmlns:p14="http://schemas.microsoft.com/office/powerpoint/2010/main" val="3312586763"/>
              </p:ext>
            </p:extLst>
          </p:nvPr>
        </p:nvGraphicFramePr>
        <p:xfrm>
          <a:off x="2293145" y="4227479"/>
          <a:ext cx="3059113" cy="752475"/>
        </p:xfrm>
        <a:graphic>
          <a:graphicData uri="http://schemas.openxmlformats.org/presentationml/2006/ole">
            <mc:AlternateContent xmlns:mc="http://schemas.openxmlformats.org/markup-compatibility/2006">
              <mc:Choice xmlns:v="urn:schemas-microsoft-com:vml" Requires="v">
                <p:oleObj spid="_x0000_s79885" name="公式" r:id="rId32" imgW="1701720" imgH="419040" progId="Equation.3">
                  <p:embed/>
                </p:oleObj>
              </mc:Choice>
              <mc:Fallback>
                <p:oleObj name="公式" r:id="rId32" imgW="1701720" imgH="419040" progId="Equation.3">
                  <p:embed/>
                  <p:pic>
                    <p:nvPicPr>
                      <p:cNvPr id="109613" name="Object 4"/>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2293145" y="4227479"/>
                        <a:ext cx="3059113" cy="752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47" name="Group 46"/>
          <p:cNvGrpSpPr>
            <a:grpSpLocks/>
          </p:cNvGrpSpPr>
          <p:nvPr/>
        </p:nvGrpSpPr>
        <p:grpSpPr bwMode="auto">
          <a:xfrm>
            <a:off x="7750175" y="4105276"/>
            <a:ext cx="1303338" cy="2233612"/>
            <a:chOff x="3538" y="1933"/>
            <a:chExt cx="821" cy="1407"/>
          </a:xfrm>
        </p:grpSpPr>
        <p:sp>
          <p:nvSpPr>
            <p:cNvPr id="48" name="Line 47"/>
            <p:cNvSpPr>
              <a:spLocks noChangeShapeType="1"/>
            </p:cNvSpPr>
            <p:nvPr/>
          </p:nvSpPr>
          <p:spPr bwMode="auto">
            <a:xfrm>
              <a:off x="4314" y="1933"/>
              <a:ext cx="0" cy="1407"/>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9" name="Line 48"/>
            <p:cNvSpPr>
              <a:spLocks noChangeShapeType="1"/>
            </p:cNvSpPr>
            <p:nvPr/>
          </p:nvSpPr>
          <p:spPr bwMode="auto">
            <a:xfrm>
              <a:off x="3679" y="3090"/>
              <a:ext cx="680" cy="0"/>
            </a:xfrm>
            <a:prstGeom prst="line">
              <a:avLst/>
            </a:prstGeom>
            <a:noFill/>
            <a:ln w="952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0" name="Line 49"/>
            <p:cNvSpPr>
              <a:spLocks noChangeShapeType="1"/>
            </p:cNvSpPr>
            <p:nvPr/>
          </p:nvSpPr>
          <p:spPr bwMode="auto">
            <a:xfrm>
              <a:off x="3861" y="2863"/>
              <a:ext cx="0" cy="159"/>
            </a:xfrm>
            <a:prstGeom prst="line">
              <a:avLst/>
            </a:prstGeom>
            <a:noFill/>
            <a:ln w="9525">
              <a:solidFill>
                <a:srgbClr val="FF0000"/>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51" name="Line 50"/>
            <p:cNvSpPr>
              <a:spLocks noChangeShapeType="1"/>
            </p:cNvSpPr>
            <p:nvPr/>
          </p:nvSpPr>
          <p:spPr bwMode="auto">
            <a:xfrm flipV="1">
              <a:off x="3861" y="3090"/>
              <a:ext cx="0" cy="159"/>
            </a:xfrm>
            <a:prstGeom prst="line">
              <a:avLst/>
            </a:prstGeom>
            <a:noFill/>
            <a:ln w="9525">
              <a:solidFill>
                <a:srgbClr val="FF0000"/>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52" name="Object 8"/>
            <p:cNvGraphicFramePr>
              <a:graphicFrameLocks noChangeAspect="1"/>
            </p:cNvGraphicFramePr>
            <p:nvPr/>
          </p:nvGraphicFramePr>
          <p:xfrm>
            <a:off x="3538" y="2963"/>
            <a:ext cx="340" cy="195"/>
          </p:xfrm>
          <a:graphic>
            <a:graphicData uri="http://schemas.openxmlformats.org/presentationml/2006/ole">
              <mc:AlternateContent xmlns:mc="http://schemas.openxmlformats.org/markup-compatibility/2006">
                <mc:Choice xmlns:v="urn:schemas-microsoft-com:vml" Requires="v">
                  <p:oleObj spid="_x0000_s79886" name="公式" r:id="rId34" imgW="355320" imgH="203040" progId="Equation.3">
                    <p:embed/>
                  </p:oleObj>
                </mc:Choice>
                <mc:Fallback>
                  <p:oleObj name="公式" r:id="rId34" imgW="355320" imgH="203040" progId="Equation.3">
                    <p:embed/>
                    <p:pic>
                      <p:nvPicPr>
                        <p:cNvPr id="2056" name="Object 8"/>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3538" y="2963"/>
                          <a:ext cx="340" cy="1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53" name="Object 5"/>
          <p:cNvGraphicFramePr>
            <a:graphicFrameLocks noChangeAspect="1"/>
          </p:cNvGraphicFramePr>
          <p:nvPr>
            <p:extLst>
              <p:ext uri="{D42A27DB-BD31-4B8C-83A1-F6EECF244321}">
                <p14:modId xmlns:p14="http://schemas.microsoft.com/office/powerpoint/2010/main" val="1197470772"/>
              </p:ext>
            </p:extLst>
          </p:nvPr>
        </p:nvGraphicFramePr>
        <p:xfrm>
          <a:off x="5165726" y="1051719"/>
          <a:ext cx="3024187" cy="746125"/>
        </p:xfrm>
        <a:graphic>
          <a:graphicData uri="http://schemas.openxmlformats.org/presentationml/2006/ole">
            <mc:AlternateContent xmlns:mc="http://schemas.openxmlformats.org/markup-compatibility/2006">
              <mc:Choice xmlns:v="urn:schemas-microsoft-com:vml" Requires="v">
                <p:oleObj spid="_x0000_s79887" name="公式" r:id="rId36" imgW="1701720" imgH="419040" progId="Equation.3">
                  <p:embed/>
                </p:oleObj>
              </mc:Choice>
              <mc:Fallback>
                <p:oleObj name="公式" r:id="rId36" imgW="1701720" imgH="419040" progId="Equation.3">
                  <p:embed/>
                  <p:pic>
                    <p:nvPicPr>
                      <p:cNvPr id="2053" name="Object 5"/>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5165726" y="1051719"/>
                        <a:ext cx="3024187" cy="746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54" name="Group 53"/>
          <p:cNvGrpSpPr>
            <a:grpSpLocks/>
          </p:cNvGrpSpPr>
          <p:nvPr/>
        </p:nvGrpSpPr>
        <p:grpSpPr bwMode="auto">
          <a:xfrm>
            <a:off x="515938" y="1903017"/>
            <a:ext cx="11582949" cy="469900"/>
            <a:chOff x="249" y="617"/>
            <a:chExt cx="6226" cy="296"/>
          </a:xfrm>
        </p:grpSpPr>
        <p:sp>
          <p:nvSpPr>
            <p:cNvPr id="55" name="Rectangle 54"/>
            <p:cNvSpPr>
              <a:spLocks noChangeArrowheads="1"/>
            </p:cNvSpPr>
            <p:nvPr/>
          </p:nvSpPr>
          <p:spPr bwMode="auto">
            <a:xfrm>
              <a:off x="249" y="625"/>
              <a:ext cx="539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rPr>
                <a:t>当单位速度信号作用于系统时，要求系统的稳态误差</a:t>
              </a:r>
              <a:r>
                <a:rPr lang="zh-CN" altLang="en-US" sz="2400" b="1" dirty="0">
                  <a:latin typeface="+mj-ea"/>
                  <a:ea typeface="+mj-ea"/>
                </a:rPr>
                <a:t>≤</a:t>
              </a:r>
              <a:r>
                <a:rPr lang="en-US" altLang="zh-CN" sz="2400" b="1" dirty="0">
                  <a:latin typeface="+mj-ea"/>
                  <a:ea typeface="+mj-ea"/>
                </a:rPr>
                <a:t>0.01</a:t>
              </a:r>
              <a:r>
                <a:rPr lang="zh-CN" altLang="en-US" sz="2400" dirty="0">
                  <a:latin typeface="+mn-ea"/>
                  <a:ea typeface="+mn-ea"/>
                </a:rPr>
                <a:t>，</a:t>
              </a:r>
            </a:p>
          </p:txBody>
        </p:sp>
        <p:sp>
          <p:nvSpPr>
            <p:cNvPr id="56" name="Rectangle 55"/>
            <p:cNvSpPr>
              <a:spLocks noChangeArrowheads="1"/>
            </p:cNvSpPr>
            <p:nvPr/>
          </p:nvSpPr>
          <p:spPr bwMode="auto">
            <a:xfrm>
              <a:off x="4706" y="617"/>
              <a:ext cx="1769"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pPr>
              <a:r>
                <a:rPr lang="zh-CN" altLang="en-US" sz="2400" dirty="0">
                  <a:latin typeface="+mn-ea"/>
                  <a:ea typeface="+mn-ea"/>
                </a:rPr>
                <a:t>相位裕量 </a:t>
              </a:r>
              <a:r>
                <a:rPr lang="zh-CN" altLang="en-US" sz="2400" b="1" dirty="0">
                  <a:latin typeface="+mj-ea"/>
                  <a:ea typeface="+mj-ea"/>
                </a:rPr>
                <a:t>≥</a:t>
              </a:r>
              <a:r>
                <a:rPr lang="en-US" altLang="zh-CN" sz="2400" b="1" dirty="0">
                  <a:latin typeface="+mj-ea"/>
                  <a:ea typeface="+mj-ea"/>
                </a:rPr>
                <a:t>42</a:t>
              </a:r>
              <a:r>
                <a:rPr lang="en-US" altLang="zh-CN" sz="2400" b="1" baseline="30000" dirty="0">
                  <a:latin typeface="+mj-ea"/>
                  <a:ea typeface="+mj-ea"/>
                </a:rPr>
                <a:t>0</a:t>
              </a:r>
              <a:r>
                <a:rPr lang="en-US" altLang="zh-CN" sz="2400" b="1" dirty="0">
                  <a:latin typeface="+mj-ea"/>
                  <a:ea typeface="+mj-ea"/>
                </a:rPr>
                <a:t> </a:t>
              </a:r>
              <a:r>
                <a:rPr lang="zh-CN" altLang="en-US" sz="2400" dirty="0">
                  <a:latin typeface="+mn-ea"/>
                  <a:ea typeface="+mn-ea"/>
                </a:rPr>
                <a:t>。</a:t>
              </a:r>
            </a:p>
          </p:txBody>
        </p:sp>
      </p:grpSp>
      <p:sp>
        <p:nvSpPr>
          <p:cNvPr id="57" name="Text Box 56"/>
          <p:cNvSpPr txBox="1">
            <a:spLocks noChangeArrowheads="1"/>
          </p:cNvSpPr>
          <p:nvPr/>
        </p:nvSpPr>
        <p:spPr bwMode="auto">
          <a:xfrm>
            <a:off x="515938" y="1141439"/>
            <a:ext cx="45005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rPr>
              <a:t>某控制系统的开环传递函数为：</a:t>
            </a:r>
          </a:p>
        </p:txBody>
      </p:sp>
      <p:sp>
        <p:nvSpPr>
          <p:cNvPr id="58" name="Text Box 57"/>
          <p:cNvSpPr txBox="1">
            <a:spLocks noChangeArrowheads="1"/>
          </p:cNvSpPr>
          <p:nvPr/>
        </p:nvSpPr>
        <p:spPr bwMode="auto">
          <a:xfrm>
            <a:off x="1147763" y="2635250"/>
            <a:ext cx="26638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a:latin typeface="+mn-ea"/>
                <a:ea typeface="+mn-ea"/>
              </a:rPr>
              <a:t>1. </a:t>
            </a:r>
            <a:r>
              <a:rPr lang="zh-CN" altLang="en-US" sz="2000">
                <a:latin typeface="+mn-ea"/>
                <a:ea typeface="+mn-ea"/>
              </a:rPr>
              <a:t>分析稳态误差</a:t>
            </a:r>
          </a:p>
        </p:txBody>
      </p:sp>
      <p:grpSp>
        <p:nvGrpSpPr>
          <p:cNvPr id="59" name="Group 58"/>
          <p:cNvGrpSpPr>
            <a:grpSpLocks/>
          </p:cNvGrpSpPr>
          <p:nvPr/>
        </p:nvGrpSpPr>
        <p:grpSpPr bwMode="auto">
          <a:xfrm>
            <a:off x="6697663" y="4103688"/>
            <a:ext cx="1208087" cy="2198688"/>
            <a:chOff x="2890" y="1932"/>
            <a:chExt cx="761" cy="1385"/>
          </a:xfrm>
        </p:grpSpPr>
        <p:sp>
          <p:nvSpPr>
            <p:cNvPr id="60" name="Line 59"/>
            <p:cNvSpPr>
              <a:spLocks noChangeShapeType="1"/>
            </p:cNvSpPr>
            <p:nvPr/>
          </p:nvSpPr>
          <p:spPr bwMode="auto">
            <a:xfrm>
              <a:off x="3583" y="1932"/>
              <a:ext cx="0" cy="1385"/>
            </a:xfrm>
            <a:prstGeom prst="line">
              <a:avLst/>
            </a:prstGeom>
            <a:noFill/>
            <a:ln w="9525">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1" name="Line 60"/>
            <p:cNvSpPr>
              <a:spLocks noChangeShapeType="1"/>
            </p:cNvSpPr>
            <p:nvPr/>
          </p:nvSpPr>
          <p:spPr bwMode="auto">
            <a:xfrm>
              <a:off x="2971" y="2840"/>
              <a:ext cx="680" cy="0"/>
            </a:xfrm>
            <a:prstGeom prst="line">
              <a:avLst/>
            </a:prstGeom>
            <a:noFill/>
            <a:ln w="9525">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2" name="Line 61"/>
            <p:cNvSpPr>
              <a:spLocks noChangeShapeType="1"/>
            </p:cNvSpPr>
            <p:nvPr/>
          </p:nvSpPr>
          <p:spPr bwMode="auto">
            <a:xfrm flipV="1">
              <a:off x="3334" y="2841"/>
              <a:ext cx="0" cy="181"/>
            </a:xfrm>
            <a:prstGeom prst="line">
              <a:avLst/>
            </a:prstGeom>
            <a:noFill/>
            <a:ln w="9525">
              <a:solidFill>
                <a:srgbClr val="FF0000"/>
              </a:solidFill>
              <a:miter lim="800000"/>
              <a:headEnd type="stealth" w="sm" len="lg"/>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63" name="Object 7"/>
            <p:cNvGraphicFramePr>
              <a:graphicFrameLocks noChangeAspect="1"/>
            </p:cNvGraphicFramePr>
            <p:nvPr/>
          </p:nvGraphicFramePr>
          <p:xfrm>
            <a:off x="2890" y="2818"/>
            <a:ext cx="450" cy="209"/>
          </p:xfrm>
          <a:graphic>
            <a:graphicData uri="http://schemas.openxmlformats.org/presentationml/2006/ole">
              <mc:AlternateContent xmlns:mc="http://schemas.openxmlformats.org/markup-compatibility/2006">
                <mc:Choice xmlns:v="urn:schemas-microsoft-com:vml" Requires="v">
                  <p:oleObj spid="_x0000_s79888" name="公式" r:id="rId38" imgW="495000" imgH="228600" progId="Equation.3">
                    <p:embed/>
                  </p:oleObj>
                </mc:Choice>
                <mc:Fallback>
                  <p:oleObj name="公式" r:id="rId38" imgW="495000" imgH="228600" progId="Equation.3">
                    <p:embed/>
                    <p:pic>
                      <p:nvPicPr>
                        <p:cNvPr id="2055" name="Object 7"/>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2890" y="2818"/>
                          <a:ext cx="450" cy="2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64" name="Text Box 63"/>
          <p:cNvSpPr txBox="1">
            <a:spLocks noChangeArrowheads="1"/>
          </p:cNvSpPr>
          <p:nvPr/>
        </p:nvSpPr>
        <p:spPr bwMode="auto">
          <a:xfrm>
            <a:off x="1470820" y="5124391"/>
            <a:ext cx="31686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减小</a:t>
            </a:r>
            <a:r>
              <a:rPr lang="en-US" altLang="zh-CN" sz="2000" b="1" dirty="0">
                <a:latin typeface="+mj-ea"/>
                <a:ea typeface="+mj-ea"/>
              </a:rPr>
              <a:t>k</a:t>
            </a:r>
            <a:r>
              <a:rPr lang="zh-CN" altLang="en-US" sz="2000" dirty="0">
                <a:latin typeface="+mn-ea"/>
                <a:ea typeface="+mn-ea"/>
              </a:rPr>
              <a:t>值，误差太大。</a:t>
            </a:r>
          </a:p>
        </p:txBody>
      </p:sp>
      <p:sp>
        <p:nvSpPr>
          <p:cNvPr id="65" name="Text Box 64"/>
          <p:cNvSpPr txBox="1">
            <a:spLocks noChangeArrowheads="1"/>
          </p:cNvSpPr>
          <p:nvPr/>
        </p:nvSpPr>
        <p:spPr bwMode="auto">
          <a:xfrm>
            <a:off x="1169987" y="5568952"/>
            <a:ext cx="4637089" cy="799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11150" indent="-311150" eaLnBrk="1" hangingPunct="1">
              <a:lnSpc>
                <a:spcPct val="120000"/>
              </a:lnSpc>
              <a:spcBef>
                <a:spcPct val="50000"/>
              </a:spcBef>
            </a:pPr>
            <a:r>
              <a:rPr lang="en-US" altLang="zh-CN" sz="2000" dirty="0">
                <a:latin typeface="+mn-ea"/>
                <a:ea typeface="+mn-ea"/>
              </a:rPr>
              <a:t>2. </a:t>
            </a:r>
            <a:r>
              <a:rPr lang="zh-CN" altLang="en-US" sz="2000" dirty="0">
                <a:latin typeface="+mn-ea"/>
                <a:ea typeface="+mn-ea"/>
              </a:rPr>
              <a:t>如果采用校正，则既满足精度要求，也保证其稳定性要求。</a:t>
            </a:r>
          </a:p>
        </p:txBody>
      </p:sp>
      <p:grpSp>
        <p:nvGrpSpPr>
          <p:cNvPr id="66" name="Group 66"/>
          <p:cNvGrpSpPr>
            <a:grpSpLocks/>
          </p:cNvGrpSpPr>
          <p:nvPr/>
        </p:nvGrpSpPr>
        <p:grpSpPr bwMode="auto">
          <a:xfrm>
            <a:off x="9334500" y="4070351"/>
            <a:ext cx="623888" cy="2232025"/>
            <a:chOff x="4536" y="1911"/>
            <a:chExt cx="393" cy="1406"/>
          </a:xfrm>
        </p:grpSpPr>
        <p:sp>
          <p:nvSpPr>
            <p:cNvPr id="67" name="Line 67"/>
            <p:cNvSpPr>
              <a:spLocks noChangeShapeType="1"/>
            </p:cNvSpPr>
            <p:nvPr/>
          </p:nvSpPr>
          <p:spPr bwMode="auto">
            <a:xfrm>
              <a:off x="4536" y="1911"/>
              <a:ext cx="0" cy="1406"/>
            </a:xfrm>
            <a:prstGeom prst="line">
              <a:avLst/>
            </a:prstGeom>
            <a:noFill/>
            <a:ln w="952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68" name="Object 6"/>
            <p:cNvGraphicFramePr>
              <a:graphicFrameLocks noChangeAspect="1"/>
            </p:cNvGraphicFramePr>
            <p:nvPr/>
          </p:nvGraphicFramePr>
          <p:xfrm>
            <a:off x="4808" y="2908"/>
            <a:ext cx="121" cy="159"/>
          </p:xfrm>
          <a:graphic>
            <a:graphicData uri="http://schemas.openxmlformats.org/presentationml/2006/ole">
              <mc:AlternateContent xmlns:mc="http://schemas.openxmlformats.org/markup-compatibility/2006">
                <mc:Choice xmlns:v="urn:schemas-microsoft-com:vml" Requires="v">
                  <p:oleObj spid="_x0000_s79889" name="公式" r:id="rId40" imgW="126720" imgH="164880" progId="Equation.3">
                    <p:embed/>
                  </p:oleObj>
                </mc:Choice>
                <mc:Fallback>
                  <p:oleObj name="公式" r:id="rId40" imgW="126720" imgH="164880" progId="Equation.3">
                    <p:embed/>
                    <p:pic>
                      <p:nvPicPr>
                        <p:cNvPr id="2054" name="Object 6"/>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4808" y="2908"/>
                          <a:ext cx="121" cy="159"/>
                        </a:xfrm>
                        <a:prstGeom prst="rect">
                          <a:avLst/>
                        </a:prstGeom>
                        <a:solidFill>
                          <a:schemeClr val="bg1">
                            <a:alpha val="0"/>
                          </a:schemeClr>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9" name="Line 69"/>
            <p:cNvSpPr>
              <a:spLocks noChangeShapeType="1"/>
            </p:cNvSpPr>
            <p:nvPr/>
          </p:nvSpPr>
          <p:spPr bwMode="auto">
            <a:xfrm>
              <a:off x="4536" y="2908"/>
              <a:ext cx="362" cy="0"/>
            </a:xfrm>
            <a:prstGeom prst="line">
              <a:avLst/>
            </a:prstGeom>
            <a:noFill/>
            <a:ln w="9525">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70" name="Line 70"/>
            <p:cNvSpPr>
              <a:spLocks noChangeShapeType="1"/>
            </p:cNvSpPr>
            <p:nvPr/>
          </p:nvSpPr>
          <p:spPr bwMode="auto">
            <a:xfrm flipV="1">
              <a:off x="4785" y="3021"/>
              <a:ext cx="0" cy="137"/>
            </a:xfrm>
            <a:prstGeom prst="line">
              <a:avLst/>
            </a:prstGeom>
            <a:noFill/>
            <a:ln w="9525">
              <a:solidFill>
                <a:srgbClr val="FF0000"/>
              </a:solidFill>
              <a:miter lim="800000"/>
              <a:headEnd type="none" w="sm" len="lg"/>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71" name="Line 71"/>
            <p:cNvSpPr>
              <a:spLocks noChangeShapeType="1"/>
            </p:cNvSpPr>
            <p:nvPr/>
          </p:nvSpPr>
          <p:spPr bwMode="auto">
            <a:xfrm>
              <a:off x="4785" y="2771"/>
              <a:ext cx="0" cy="137"/>
            </a:xfrm>
            <a:prstGeom prst="line">
              <a:avLst/>
            </a:prstGeom>
            <a:noFill/>
            <a:ln w="9525">
              <a:solidFill>
                <a:srgbClr val="FF0000"/>
              </a:solidFill>
              <a:miter lim="800000"/>
              <a:headEnd type="none" w="sm" len="lg"/>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72" name="Line 72"/>
            <p:cNvSpPr>
              <a:spLocks noChangeShapeType="1"/>
            </p:cNvSpPr>
            <p:nvPr/>
          </p:nvSpPr>
          <p:spPr bwMode="auto">
            <a:xfrm>
              <a:off x="4785" y="2908"/>
              <a:ext cx="0" cy="114"/>
            </a:xfrm>
            <a:prstGeom prst="line">
              <a:avLst/>
            </a:prstGeom>
            <a:noFill/>
            <a:ln w="952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73" name="Line 74"/>
          <p:cNvSpPr>
            <a:spLocks noChangeShapeType="1"/>
          </p:cNvSpPr>
          <p:nvPr/>
        </p:nvSpPr>
        <p:spPr bwMode="auto">
          <a:xfrm flipV="1">
            <a:off x="9945688" y="4105276"/>
            <a:ext cx="0" cy="64770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74" name="Freeform 75"/>
          <p:cNvSpPr>
            <a:spLocks/>
          </p:cNvSpPr>
          <p:nvPr/>
        </p:nvSpPr>
        <p:spPr bwMode="auto">
          <a:xfrm>
            <a:off x="6669088" y="5402263"/>
            <a:ext cx="4249737" cy="396875"/>
          </a:xfrm>
          <a:custGeom>
            <a:avLst/>
            <a:gdLst>
              <a:gd name="T0" fmla="*/ 0 w 2653"/>
              <a:gd name="T1" fmla="*/ 0 h 279"/>
              <a:gd name="T2" fmla="*/ 2147483647 w 2653"/>
              <a:gd name="T3" fmla="*/ 2147483647 h 279"/>
              <a:gd name="T4" fmla="*/ 2147483647 w 2653"/>
              <a:gd name="T5" fmla="*/ 2147483647 h 279"/>
              <a:gd name="T6" fmla="*/ 2147483647 w 2653"/>
              <a:gd name="T7" fmla="*/ 2147483647 h 279"/>
              <a:gd name="T8" fmla="*/ 2147483647 w 2653"/>
              <a:gd name="T9" fmla="*/ 2147483647 h 279"/>
              <a:gd name="T10" fmla="*/ 2147483647 w 2653"/>
              <a:gd name="T11" fmla="*/ 2147483647 h 279"/>
              <a:gd name="T12" fmla="*/ 0 60000 65536"/>
              <a:gd name="T13" fmla="*/ 0 60000 65536"/>
              <a:gd name="T14" fmla="*/ 0 60000 65536"/>
              <a:gd name="T15" fmla="*/ 0 60000 65536"/>
              <a:gd name="T16" fmla="*/ 0 60000 65536"/>
              <a:gd name="T17" fmla="*/ 0 60000 65536"/>
              <a:gd name="T18" fmla="*/ 0 w 2653"/>
              <a:gd name="T19" fmla="*/ 0 h 279"/>
              <a:gd name="T20" fmla="*/ 2653 w 2653"/>
              <a:gd name="T21" fmla="*/ 279 h 279"/>
            </a:gdLst>
            <a:ahLst/>
            <a:cxnLst>
              <a:cxn ang="T12">
                <a:pos x="T0" y="T1"/>
              </a:cxn>
              <a:cxn ang="T13">
                <a:pos x="T2" y="T3"/>
              </a:cxn>
              <a:cxn ang="T14">
                <a:pos x="T4" y="T5"/>
              </a:cxn>
              <a:cxn ang="T15">
                <a:pos x="T6" y="T7"/>
              </a:cxn>
              <a:cxn ang="T16">
                <a:pos x="T8" y="T9"/>
              </a:cxn>
              <a:cxn ang="T17">
                <a:pos x="T10" y="T11"/>
              </a:cxn>
            </a:cxnLst>
            <a:rect l="T18" t="T19" r="T20" b="T21"/>
            <a:pathLst>
              <a:path w="2653" h="279">
                <a:moveTo>
                  <a:pt x="0" y="0"/>
                </a:moveTo>
                <a:cubicBezTo>
                  <a:pt x="232" y="5"/>
                  <a:pt x="465" y="11"/>
                  <a:pt x="703" y="45"/>
                </a:cubicBezTo>
                <a:cubicBezTo>
                  <a:pt x="941" y="79"/>
                  <a:pt x="1198" y="197"/>
                  <a:pt x="1428" y="204"/>
                </a:cubicBezTo>
                <a:cubicBezTo>
                  <a:pt x="1658" y="211"/>
                  <a:pt x="1901" y="83"/>
                  <a:pt x="2086" y="90"/>
                </a:cubicBezTo>
                <a:cubicBezTo>
                  <a:pt x="2271" y="97"/>
                  <a:pt x="2445" y="219"/>
                  <a:pt x="2540" y="249"/>
                </a:cubicBezTo>
                <a:cubicBezTo>
                  <a:pt x="2635" y="279"/>
                  <a:pt x="2644" y="275"/>
                  <a:pt x="2653" y="272"/>
                </a:cubicBezTo>
              </a:path>
            </a:pathLst>
          </a:cu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Tree>
    <p:extLst>
      <p:ext uri="{BB962C8B-B14F-4D97-AF65-F5344CB8AC3E}">
        <p14:creationId xmlns:p14="http://schemas.microsoft.com/office/powerpoint/2010/main" val="1330494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8"/>
                                        </p:tgtEl>
                                        <p:attrNameLst>
                                          <p:attrName>style.visibility</p:attrName>
                                        </p:attrNameLst>
                                      </p:cBhvr>
                                      <p:to>
                                        <p:strVal val="visible"/>
                                      </p:to>
                                    </p:set>
                                    <p:anim calcmode="discrete" valueType="clr">
                                      <p:cBhvr override="childStyle">
                                        <p:cTn id="7" dur="80"/>
                                        <p:tgtEl>
                                          <p:spTgt spid="5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8"/>
                                        </p:tgtEl>
                                        <p:attrNameLst>
                                          <p:attrName>fillcolor</p:attrName>
                                        </p:attrNameLst>
                                      </p:cBhvr>
                                      <p:tavLst>
                                        <p:tav tm="0">
                                          <p:val>
                                            <p:clrVal>
                                              <a:schemeClr val="accent2"/>
                                            </p:clrVal>
                                          </p:val>
                                        </p:tav>
                                        <p:tav tm="50000">
                                          <p:val>
                                            <p:clrVal>
                                              <a:schemeClr val="hlink"/>
                                            </p:clrVal>
                                          </p:val>
                                        </p:tav>
                                      </p:tavLst>
                                    </p:anim>
                                    <p:set>
                                      <p:cBhvr>
                                        <p:cTn id="9" dur="80"/>
                                        <p:tgtEl>
                                          <p:spTgt spid="58"/>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wipe(up)">
                                      <p:cBhvr>
                                        <p:cTn id="14" dur="500"/>
                                        <p:tgtEl>
                                          <p:spTgt spid="44"/>
                                        </p:tgtEl>
                                      </p:cBhvr>
                                    </p:animEffect>
                                  </p:childTnLst>
                                </p:cTn>
                              </p:par>
                              <p:par>
                                <p:cTn id="15" presetID="22" presetClass="entr" presetSubtype="1" fill="hold"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wipe(up)">
                                      <p:cBhvr>
                                        <p:cTn id="17" dur="500"/>
                                        <p:tgtEl>
                                          <p:spTgt spid="4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wipe(up)">
                                      <p:cBhvr>
                                        <p:cTn id="22" dur="500"/>
                                        <p:tgtEl>
                                          <p:spTgt spid="46"/>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dissolv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left)">
                                      <p:cBhvr>
                                        <p:cTn id="32" dur="2000"/>
                                        <p:tgtEl>
                                          <p:spTgt spid="3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20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dissolve">
                                      <p:cBhvr>
                                        <p:cTn id="42" dur="500"/>
                                        <p:tgtEl>
                                          <p:spTgt spid="4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73"/>
                                        </p:tgtEl>
                                        <p:attrNameLst>
                                          <p:attrName>style.visibility</p:attrName>
                                        </p:attrNameLst>
                                      </p:cBhvr>
                                      <p:to>
                                        <p:strVal val="visible"/>
                                      </p:to>
                                    </p:set>
                                    <p:animEffect transition="in" filter="wipe(down)">
                                      <p:cBhvr>
                                        <p:cTn id="47" dur="500"/>
                                        <p:tgtEl>
                                          <p:spTgt spid="7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ipe(left)">
                                      <p:cBhvr>
                                        <p:cTn id="52" dur="2000"/>
                                        <p:tgtEl>
                                          <p:spTgt spid="3"/>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nodeType="clickEffect">
                                  <p:stCondLst>
                                    <p:cond delay="0"/>
                                  </p:stCondLst>
                                  <p:childTnLst>
                                    <p:set>
                                      <p:cBhvr>
                                        <p:cTn id="56" dur="1" fill="hold">
                                          <p:stCondLst>
                                            <p:cond delay="0"/>
                                          </p:stCondLst>
                                        </p:cTn>
                                        <p:tgtEl>
                                          <p:spTgt spid="59"/>
                                        </p:tgtEl>
                                        <p:attrNameLst>
                                          <p:attrName>style.visibility</p:attrName>
                                        </p:attrNameLst>
                                      </p:cBhvr>
                                      <p:to>
                                        <p:strVal val="visible"/>
                                      </p:to>
                                    </p:set>
                                    <p:animEffect transition="in" filter="dissolve">
                                      <p:cBhvr>
                                        <p:cTn id="57" dur="500"/>
                                        <p:tgtEl>
                                          <p:spTgt spid="59"/>
                                        </p:tgtEl>
                                      </p:cBhvr>
                                    </p:animEffect>
                                  </p:childTnLst>
                                </p:cTn>
                              </p:par>
                            </p:childTnLst>
                          </p:cTn>
                        </p:par>
                      </p:childTnLst>
                    </p:cTn>
                  </p:par>
                  <p:par>
                    <p:cTn id="58" fill="hold">
                      <p:stCondLst>
                        <p:cond delay="indefinite"/>
                      </p:stCondLst>
                      <p:childTnLst>
                        <p:par>
                          <p:cTn id="59" fill="hold">
                            <p:stCondLst>
                              <p:cond delay="0"/>
                            </p:stCondLst>
                            <p:childTnLst>
                              <p:par>
                                <p:cTn id="60" presetID="27" presetClass="entr" presetSubtype="0" fill="hold" grpId="0" nodeType="clickEffect">
                                  <p:stCondLst>
                                    <p:cond delay="0"/>
                                  </p:stCondLst>
                                  <p:iterate type="lt">
                                    <p:tmPct val="50000"/>
                                  </p:iterate>
                                  <p:childTnLst>
                                    <p:set>
                                      <p:cBhvr>
                                        <p:cTn id="61" dur="1" fill="hold">
                                          <p:stCondLst>
                                            <p:cond delay="0"/>
                                          </p:stCondLst>
                                        </p:cTn>
                                        <p:tgtEl>
                                          <p:spTgt spid="64"/>
                                        </p:tgtEl>
                                        <p:attrNameLst>
                                          <p:attrName>style.visibility</p:attrName>
                                        </p:attrNameLst>
                                      </p:cBhvr>
                                      <p:to>
                                        <p:strVal val="visible"/>
                                      </p:to>
                                    </p:set>
                                    <p:anim calcmode="discrete" valueType="clr">
                                      <p:cBhvr override="childStyle">
                                        <p:cTn id="62" dur="80"/>
                                        <p:tgtEl>
                                          <p:spTgt spid="64"/>
                                        </p:tgtEl>
                                        <p:attrNameLst>
                                          <p:attrName>style.color</p:attrName>
                                        </p:attrNameLst>
                                      </p:cBhvr>
                                      <p:tavLst>
                                        <p:tav tm="0">
                                          <p:val>
                                            <p:clrVal>
                                              <a:schemeClr val="accent2"/>
                                            </p:clrVal>
                                          </p:val>
                                        </p:tav>
                                        <p:tav tm="50000">
                                          <p:val>
                                            <p:clrVal>
                                              <a:schemeClr val="hlink"/>
                                            </p:clrVal>
                                          </p:val>
                                        </p:tav>
                                      </p:tavLst>
                                    </p:anim>
                                    <p:anim calcmode="discrete" valueType="clr">
                                      <p:cBhvr>
                                        <p:cTn id="63" dur="80"/>
                                        <p:tgtEl>
                                          <p:spTgt spid="64"/>
                                        </p:tgtEl>
                                        <p:attrNameLst>
                                          <p:attrName>fillcolor</p:attrName>
                                        </p:attrNameLst>
                                      </p:cBhvr>
                                      <p:tavLst>
                                        <p:tav tm="0">
                                          <p:val>
                                            <p:clrVal>
                                              <a:schemeClr val="accent2"/>
                                            </p:clrVal>
                                          </p:val>
                                        </p:tav>
                                        <p:tav tm="50000">
                                          <p:val>
                                            <p:clrVal>
                                              <a:schemeClr val="hlink"/>
                                            </p:clrVal>
                                          </p:val>
                                        </p:tav>
                                      </p:tavLst>
                                    </p:anim>
                                    <p:set>
                                      <p:cBhvr>
                                        <p:cTn id="64" dur="80"/>
                                        <p:tgtEl>
                                          <p:spTgt spid="64"/>
                                        </p:tgtEl>
                                        <p:attrNameLst>
                                          <p:attrName>fill.type</p:attrName>
                                        </p:attrNameLst>
                                      </p:cBhvr>
                                      <p:to>
                                        <p:strVal val="solid"/>
                                      </p:to>
                                    </p:set>
                                  </p:childTnLst>
                                </p:cTn>
                              </p:par>
                            </p:childTnLst>
                          </p:cTn>
                        </p:par>
                      </p:childTnLst>
                    </p:cTn>
                  </p:par>
                  <p:par>
                    <p:cTn id="65" fill="hold">
                      <p:stCondLst>
                        <p:cond delay="indefinite"/>
                      </p:stCondLst>
                      <p:childTnLst>
                        <p:par>
                          <p:cTn id="66" fill="hold">
                            <p:stCondLst>
                              <p:cond delay="0"/>
                            </p:stCondLst>
                            <p:childTnLst>
                              <p:par>
                                <p:cTn id="67" presetID="27" presetClass="entr" presetSubtype="0" fill="hold" grpId="0" nodeType="clickEffect">
                                  <p:stCondLst>
                                    <p:cond delay="0"/>
                                  </p:stCondLst>
                                  <p:iterate type="lt">
                                    <p:tmPct val="50000"/>
                                  </p:iterate>
                                  <p:childTnLst>
                                    <p:set>
                                      <p:cBhvr>
                                        <p:cTn id="68" dur="1" fill="hold">
                                          <p:stCondLst>
                                            <p:cond delay="0"/>
                                          </p:stCondLst>
                                        </p:cTn>
                                        <p:tgtEl>
                                          <p:spTgt spid="65"/>
                                        </p:tgtEl>
                                        <p:attrNameLst>
                                          <p:attrName>style.visibility</p:attrName>
                                        </p:attrNameLst>
                                      </p:cBhvr>
                                      <p:to>
                                        <p:strVal val="visible"/>
                                      </p:to>
                                    </p:set>
                                    <p:anim calcmode="discrete" valueType="clr">
                                      <p:cBhvr override="childStyle">
                                        <p:cTn id="69" dur="80"/>
                                        <p:tgtEl>
                                          <p:spTgt spid="65"/>
                                        </p:tgtEl>
                                        <p:attrNameLst>
                                          <p:attrName>style.color</p:attrName>
                                        </p:attrNameLst>
                                      </p:cBhvr>
                                      <p:tavLst>
                                        <p:tav tm="0">
                                          <p:val>
                                            <p:clrVal>
                                              <a:schemeClr val="accent2"/>
                                            </p:clrVal>
                                          </p:val>
                                        </p:tav>
                                        <p:tav tm="50000">
                                          <p:val>
                                            <p:clrVal>
                                              <a:schemeClr val="hlink"/>
                                            </p:clrVal>
                                          </p:val>
                                        </p:tav>
                                      </p:tavLst>
                                    </p:anim>
                                    <p:anim calcmode="discrete" valueType="clr">
                                      <p:cBhvr>
                                        <p:cTn id="70" dur="80"/>
                                        <p:tgtEl>
                                          <p:spTgt spid="65"/>
                                        </p:tgtEl>
                                        <p:attrNameLst>
                                          <p:attrName>fillcolor</p:attrName>
                                        </p:attrNameLst>
                                      </p:cBhvr>
                                      <p:tavLst>
                                        <p:tav tm="0">
                                          <p:val>
                                            <p:clrVal>
                                              <a:schemeClr val="accent2"/>
                                            </p:clrVal>
                                          </p:val>
                                        </p:tav>
                                        <p:tav tm="50000">
                                          <p:val>
                                            <p:clrVal>
                                              <a:schemeClr val="hlink"/>
                                            </p:clrVal>
                                          </p:val>
                                        </p:tav>
                                      </p:tavLst>
                                    </p:anim>
                                    <p:set>
                                      <p:cBhvr>
                                        <p:cTn id="71" dur="80"/>
                                        <p:tgtEl>
                                          <p:spTgt spid="65"/>
                                        </p:tgtEl>
                                        <p:attrNameLst>
                                          <p:attrName>fill.type</p:attrName>
                                        </p:attrNameLst>
                                      </p:cBhvr>
                                      <p:to>
                                        <p:strVal val="solid"/>
                                      </p:to>
                                    </p:se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39"/>
                                        </p:tgtEl>
                                        <p:attrNameLst>
                                          <p:attrName>style.visibility</p:attrName>
                                        </p:attrNameLst>
                                      </p:cBhvr>
                                      <p:to>
                                        <p:strVal val="visible"/>
                                      </p:to>
                                    </p:set>
                                    <p:animEffect transition="in" filter="wipe(left)">
                                      <p:cBhvr>
                                        <p:cTn id="76" dur="2000"/>
                                        <p:tgtEl>
                                          <p:spTgt spid="39"/>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74"/>
                                        </p:tgtEl>
                                        <p:attrNameLst>
                                          <p:attrName>style.visibility</p:attrName>
                                        </p:attrNameLst>
                                      </p:cBhvr>
                                      <p:to>
                                        <p:strVal val="visible"/>
                                      </p:to>
                                    </p:set>
                                    <p:animEffect transition="in" filter="wipe(left)">
                                      <p:cBhvr>
                                        <p:cTn id="81" dur="2000"/>
                                        <p:tgtEl>
                                          <p:spTgt spid="74"/>
                                        </p:tgtEl>
                                      </p:cBhvr>
                                    </p:animEffect>
                                  </p:childTnLst>
                                </p:cTn>
                              </p:par>
                            </p:childTnLst>
                          </p:cTn>
                        </p:par>
                      </p:childTnLst>
                    </p:cTn>
                  </p:par>
                  <p:par>
                    <p:cTn id="82" fill="hold">
                      <p:stCondLst>
                        <p:cond delay="indefinite"/>
                      </p:stCondLst>
                      <p:childTnLst>
                        <p:par>
                          <p:cTn id="83" fill="hold">
                            <p:stCondLst>
                              <p:cond delay="0"/>
                            </p:stCondLst>
                            <p:childTnLst>
                              <p:par>
                                <p:cTn id="84" presetID="9" presetClass="entr" presetSubtype="0" fill="hold" nodeType="clickEffect">
                                  <p:stCondLst>
                                    <p:cond delay="0"/>
                                  </p:stCondLst>
                                  <p:childTnLst>
                                    <p:set>
                                      <p:cBhvr>
                                        <p:cTn id="85" dur="1" fill="hold">
                                          <p:stCondLst>
                                            <p:cond delay="0"/>
                                          </p:stCondLst>
                                        </p:cTn>
                                        <p:tgtEl>
                                          <p:spTgt spid="66"/>
                                        </p:tgtEl>
                                        <p:attrNameLst>
                                          <p:attrName>style.visibility</p:attrName>
                                        </p:attrNameLst>
                                      </p:cBhvr>
                                      <p:to>
                                        <p:strVal val="visible"/>
                                      </p:to>
                                    </p:set>
                                    <p:animEffect transition="in" filter="dissolve">
                                      <p:cBhvr>
                                        <p:cTn id="86"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8" grpId="0"/>
      <p:bldP spid="64" grpId="0"/>
      <p:bldP spid="65" grpId="0"/>
      <p:bldP spid="74"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graphicFrame>
        <p:nvGraphicFramePr>
          <p:cNvPr id="3" name="Object 2"/>
          <p:cNvGraphicFramePr>
            <a:graphicFrameLocks noChangeAspect="1"/>
          </p:cNvGraphicFramePr>
          <p:nvPr>
            <p:extLst>
              <p:ext uri="{D42A27DB-BD31-4B8C-83A1-F6EECF244321}">
                <p14:modId xmlns:p14="http://schemas.microsoft.com/office/powerpoint/2010/main" val="355917926"/>
              </p:ext>
            </p:extLst>
          </p:nvPr>
        </p:nvGraphicFramePr>
        <p:xfrm>
          <a:off x="2436344" y="1937472"/>
          <a:ext cx="3207543" cy="771269"/>
        </p:xfrm>
        <a:graphic>
          <a:graphicData uri="http://schemas.openxmlformats.org/presentationml/2006/ole">
            <mc:AlternateContent xmlns:mc="http://schemas.openxmlformats.org/markup-compatibility/2006">
              <mc:Choice xmlns:v="urn:schemas-microsoft-com:vml" Requires="v">
                <p:oleObj spid="_x0000_s49705" name="公式" r:id="rId3" imgW="1638000" imgH="393480" progId="Equation.3">
                  <p:embed/>
                </p:oleObj>
              </mc:Choice>
              <mc:Fallback>
                <p:oleObj name="公式" r:id="rId3" imgW="1638000" imgH="393480" progId="Equation.3">
                  <p:embed/>
                  <p:pic>
                    <p:nvPicPr>
                      <p:cNvPr id="47106"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6344" y="1937472"/>
                        <a:ext cx="3207543" cy="771269"/>
                      </a:xfrm>
                      <a:prstGeom prst="rect">
                        <a:avLst/>
                      </a:prstGeom>
                      <a:noFill/>
                      <a:ln>
                        <a:noFill/>
                      </a:ln>
                      <a:effectLst/>
                    </p:spPr>
                  </p:pic>
                </p:oleObj>
              </mc:Fallback>
            </mc:AlternateContent>
          </a:graphicData>
        </a:graphic>
      </p:graphicFrame>
      <p:sp>
        <p:nvSpPr>
          <p:cNvPr id="4" name="Text Box 3"/>
          <p:cNvSpPr txBox="1">
            <a:spLocks noChangeArrowheads="1"/>
          </p:cNvSpPr>
          <p:nvPr/>
        </p:nvSpPr>
        <p:spPr bwMode="auto">
          <a:xfrm>
            <a:off x="1011238" y="1705907"/>
            <a:ext cx="19081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rPr>
              <a:t>控制式：</a:t>
            </a:r>
          </a:p>
        </p:txBody>
      </p:sp>
      <p:grpSp>
        <p:nvGrpSpPr>
          <p:cNvPr id="5" name="Group 4"/>
          <p:cNvGrpSpPr>
            <a:grpSpLocks/>
          </p:cNvGrpSpPr>
          <p:nvPr/>
        </p:nvGrpSpPr>
        <p:grpSpPr bwMode="auto">
          <a:xfrm>
            <a:off x="1011043" y="2737887"/>
            <a:ext cx="4571048" cy="1179877"/>
            <a:chOff x="-173" y="1435"/>
            <a:chExt cx="2925" cy="755"/>
          </a:xfrm>
        </p:grpSpPr>
        <p:graphicFrame>
          <p:nvGraphicFramePr>
            <p:cNvPr id="6" name="Object 20"/>
            <p:cNvGraphicFramePr>
              <a:graphicFrameLocks noChangeAspect="1"/>
            </p:cNvGraphicFramePr>
            <p:nvPr>
              <p:extLst>
                <p:ext uri="{D42A27DB-BD31-4B8C-83A1-F6EECF244321}">
                  <p14:modId xmlns:p14="http://schemas.microsoft.com/office/powerpoint/2010/main" val="185302524"/>
                </p:ext>
              </p:extLst>
            </p:nvPr>
          </p:nvGraphicFramePr>
          <p:xfrm>
            <a:off x="739" y="1694"/>
            <a:ext cx="2013" cy="496"/>
          </p:xfrm>
          <a:graphic>
            <a:graphicData uri="http://schemas.openxmlformats.org/presentationml/2006/ole">
              <mc:AlternateContent xmlns:mc="http://schemas.openxmlformats.org/markup-compatibility/2006">
                <mc:Choice xmlns:v="urn:schemas-microsoft-com:vml" Requires="v">
                  <p:oleObj spid="_x0000_s49706" name="公式" r:id="rId5" imgW="1701720" imgH="419040" progId="Equation.3">
                    <p:embed/>
                  </p:oleObj>
                </mc:Choice>
                <mc:Fallback>
                  <p:oleObj name="公式" r:id="rId5" imgW="1701720" imgH="419040" progId="Equation.3">
                    <p:embed/>
                    <p:pic>
                      <p:nvPicPr>
                        <p:cNvPr id="47124" name="Object 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9" y="1694"/>
                          <a:ext cx="2013" cy="496"/>
                        </a:xfrm>
                        <a:prstGeom prst="rect">
                          <a:avLst/>
                        </a:prstGeom>
                        <a:noFill/>
                        <a:ln>
                          <a:noFill/>
                        </a:ln>
                      </p:spPr>
                    </p:pic>
                  </p:oleObj>
                </mc:Fallback>
              </mc:AlternateContent>
            </a:graphicData>
          </a:graphic>
        </p:graphicFrame>
        <p:sp>
          <p:nvSpPr>
            <p:cNvPr id="7" name="Text Box 6"/>
            <p:cNvSpPr txBox="1">
              <a:spLocks noChangeArrowheads="1"/>
            </p:cNvSpPr>
            <p:nvPr/>
          </p:nvSpPr>
          <p:spPr bwMode="auto">
            <a:xfrm>
              <a:off x="-173" y="1435"/>
              <a:ext cx="111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rPr>
                <a:t>传递函数：</a:t>
              </a:r>
            </a:p>
          </p:txBody>
        </p:sp>
      </p:grpSp>
      <p:sp>
        <p:nvSpPr>
          <p:cNvPr id="8" name="Line 7"/>
          <p:cNvSpPr>
            <a:spLocks noChangeShapeType="1"/>
          </p:cNvSpPr>
          <p:nvPr/>
        </p:nvSpPr>
        <p:spPr bwMode="auto">
          <a:xfrm>
            <a:off x="8599488" y="1719263"/>
            <a:ext cx="0" cy="3421062"/>
          </a:xfrm>
          <a:prstGeom prst="line">
            <a:avLst/>
          </a:prstGeom>
          <a:noFill/>
          <a:ln w="9525">
            <a:solidFill>
              <a:srgbClr val="33CCCC"/>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nvGrpSpPr>
          <p:cNvPr id="9" name="Group 8"/>
          <p:cNvGrpSpPr>
            <a:grpSpLocks/>
          </p:cNvGrpSpPr>
          <p:nvPr/>
        </p:nvGrpSpPr>
        <p:grpSpPr bwMode="auto">
          <a:xfrm>
            <a:off x="7123113" y="2295525"/>
            <a:ext cx="3311525" cy="647700"/>
            <a:chOff x="2971" y="913"/>
            <a:chExt cx="2086" cy="408"/>
          </a:xfrm>
        </p:grpSpPr>
        <p:sp>
          <p:nvSpPr>
            <p:cNvPr id="10" name="Line 9"/>
            <p:cNvSpPr>
              <a:spLocks noChangeShapeType="1"/>
            </p:cNvSpPr>
            <p:nvPr/>
          </p:nvSpPr>
          <p:spPr bwMode="auto">
            <a:xfrm>
              <a:off x="2971" y="1321"/>
              <a:ext cx="930" cy="0"/>
            </a:xfrm>
            <a:prstGeom prst="line">
              <a:avLst/>
            </a:prstGeom>
            <a:noFill/>
            <a:ln w="28575">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1" name="Line 10"/>
            <p:cNvSpPr>
              <a:spLocks noChangeShapeType="1"/>
            </p:cNvSpPr>
            <p:nvPr/>
          </p:nvSpPr>
          <p:spPr bwMode="auto">
            <a:xfrm flipV="1">
              <a:off x="3878" y="913"/>
              <a:ext cx="1179" cy="408"/>
            </a:xfrm>
            <a:prstGeom prst="line">
              <a:avLst/>
            </a:prstGeom>
            <a:noFill/>
            <a:ln w="28575">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12" name="Freeform 11"/>
          <p:cNvSpPr>
            <a:spLocks/>
          </p:cNvSpPr>
          <p:nvPr/>
        </p:nvSpPr>
        <p:spPr bwMode="auto">
          <a:xfrm>
            <a:off x="7115175" y="3736975"/>
            <a:ext cx="3565525" cy="395288"/>
          </a:xfrm>
          <a:custGeom>
            <a:avLst/>
            <a:gdLst>
              <a:gd name="T0" fmla="*/ 0 w 2246"/>
              <a:gd name="T1" fmla="*/ 2147483647 h 272"/>
              <a:gd name="T2" fmla="*/ 2147483647 w 2246"/>
              <a:gd name="T3" fmla="*/ 2147483647 h 272"/>
              <a:gd name="T4" fmla="*/ 2147483647 w 2246"/>
              <a:gd name="T5" fmla="*/ 2147483647 h 272"/>
              <a:gd name="T6" fmla="*/ 2147483647 w 2246"/>
              <a:gd name="T7" fmla="*/ 0 h 272"/>
              <a:gd name="T8" fmla="*/ 0 60000 65536"/>
              <a:gd name="T9" fmla="*/ 0 60000 65536"/>
              <a:gd name="T10" fmla="*/ 0 60000 65536"/>
              <a:gd name="T11" fmla="*/ 0 60000 65536"/>
              <a:gd name="T12" fmla="*/ 0 w 2246"/>
              <a:gd name="T13" fmla="*/ 0 h 272"/>
              <a:gd name="T14" fmla="*/ 2246 w 2246"/>
              <a:gd name="T15" fmla="*/ 272 h 272"/>
            </a:gdLst>
            <a:ahLst/>
            <a:cxnLst>
              <a:cxn ang="T8">
                <a:pos x="T0" y="T1"/>
              </a:cxn>
              <a:cxn ang="T9">
                <a:pos x="T2" y="T3"/>
              </a:cxn>
              <a:cxn ang="T10">
                <a:pos x="T4" y="T5"/>
              </a:cxn>
              <a:cxn ang="T11">
                <a:pos x="T6" y="T7"/>
              </a:cxn>
            </a:cxnLst>
            <a:rect l="T12" t="T13" r="T14" b="T15"/>
            <a:pathLst>
              <a:path w="2246" h="272">
                <a:moveTo>
                  <a:pt x="0" y="272"/>
                </a:moveTo>
                <a:cubicBezTo>
                  <a:pt x="119" y="268"/>
                  <a:pt x="239" y="265"/>
                  <a:pt x="454" y="227"/>
                </a:cubicBezTo>
                <a:cubicBezTo>
                  <a:pt x="669" y="189"/>
                  <a:pt x="994" y="83"/>
                  <a:pt x="1293" y="45"/>
                </a:cubicBezTo>
                <a:cubicBezTo>
                  <a:pt x="1592" y="7"/>
                  <a:pt x="1919" y="3"/>
                  <a:pt x="2246" y="0"/>
                </a:cubicBezTo>
              </a:path>
            </a:pathLst>
          </a:custGeom>
          <a:noFill/>
          <a:ln w="2857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 name="Line 12"/>
          <p:cNvSpPr>
            <a:spLocks noChangeShapeType="1"/>
          </p:cNvSpPr>
          <p:nvPr/>
        </p:nvSpPr>
        <p:spPr bwMode="auto">
          <a:xfrm>
            <a:off x="7086600" y="2943225"/>
            <a:ext cx="3924300"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4" name="Line 13"/>
          <p:cNvSpPr>
            <a:spLocks noChangeShapeType="1"/>
          </p:cNvSpPr>
          <p:nvPr/>
        </p:nvSpPr>
        <p:spPr bwMode="auto">
          <a:xfrm rot="16200000">
            <a:off x="6223000" y="2260601"/>
            <a:ext cx="1800225"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5" name="Object 3"/>
          <p:cNvGraphicFramePr>
            <a:graphicFrameLocks noChangeAspect="1"/>
          </p:cNvGraphicFramePr>
          <p:nvPr>
            <p:extLst>
              <p:ext uri="{D42A27DB-BD31-4B8C-83A1-F6EECF244321}">
                <p14:modId xmlns:p14="http://schemas.microsoft.com/office/powerpoint/2010/main" val="635860263"/>
              </p:ext>
            </p:extLst>
          </p:nvPr>
        </p:nvGraphicFramePr>
        <p:xfrm>
          <a:off x="7194550" y="1287463"/>
          <a:ext cx="428625" cy="244475"/>
        </p:xfrm>
        <a:graphic>
          <a:graphicData uri="http://schemas.openxmlformats.org/presentationml/2006/ole">
            <mc:AlternateContent xmlns:mc="http://schemas.openxmlformats.org/markup-compatibility/2006">
              <mc:Choice xmlns:v="urn:schemas-microsoft-com:vml" Requires="v">
                <p:oleObj spid="_x0000_s49707" name="公式" r:id="rId7" imgW="355320" imgH="203040" progId="Equation.3">
                  <p:embed/>
                </p:oleObj>
              </mc:Choice>
              <mc:Fallback>
                <p:oleObj name="公式" r:id="rId7" imgW="355320" imgH="203040" progId="Equation.3">
                  <p:embed/>
                  <p:pic>
                    <p:nvPicPr>
                      <p:cNvPr id="47107"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94550" y="1287463"/>
                        <a:ext cx="4286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 name="Object 4"/>
          <p:cNvGraphicFramePr>
            <a:graphicFrameLocks noChangeAspect="1"/>
          </p:cNvGraphicFramePr>
          <p:nvPr>
            <p:extLst>
              <p:ext uri="{D42A27DB-BD31-4B8C-83A1-F6EECF244321}">
                <p14:modId xmlns:p14="http://schemas.microsoft.com/office/powerpoint/2010/main" val="2204590127"/>
              </p:ext>
            </p:extLst>
          </p:nvPr>
        </p:nvGraphicFramePr>
        <p:xfrm>
          <a:off x="6870700" y="2008188"/>
          <a:ext cx="246063" cy="214312"/>
        </p:xfrm>
        <a:graphic>
          <a:graphicData uri="http://schemas.openxmlformats.org/presentationml/2006/ole">
            <mc:AlternateContent xmlns:mc="http://schemas.openxmlformats.org/markup-compatibility/2006">
              <mc:Choice xmlns:v="urn:schemas-microsoft-com:vml" Requires="v">
                <p:oleObj spid="_x0000_s49708" name="公式" r:id="rId9" imgW="203040" imgH="177480" progId="Equation.3">
                  <p:embed/>
                </p:oleObj>
              </mc:Choice>
              <mc:Fallback>
                <p:oleObj name="公式" r:id="rId9" imgW="203040" imgH="177480" progId="Equation.3">
                  <p:embed/>
                  <p:pic>
                    <p:nvPicPr>
                      <p:cNvPr id="47108" name="Object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70700" y="2008188"/>
                        <a:ext cx="246063" cy="214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Line 16"/>
          <p:cNvSpPr>
            <a:spLocks noChangeShapeType="1"/>
          </p:cNvSpPr>
          <p:nvPr/>
        </p:nvSpPr>
        <p:spPr bwMode="auto">
          <a:xfrm>
            <a:off x="7123113" y="2547938"/>
            <a:ext cx="34925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8" name="Object 5"/>
          <p:cNvGraphicFramePr>
            <a:graphicFrameLocks noChangeAspect="1"/>
          </p:cNvGraphicFramePr>
          <p:nvPr>
            <p:extLst>
              <p:ext uri="{D42A27DB-BD31-4B8C-83A1-F6EECF244321}">
                <p14:modId xmlns:p14="http://schemas.microsoft.com/office/powerpoint/2010/main" val="457862617"/>
              </p:ext>
            </p:extLst>
          </p:nvPr>
        </p:nvGraphicFramePr>
        <p:xfrm>
          <a:off x="10718800" y="2692400"/>
          <a:ext cx="184150" cy="168275"/>
        </p:xfrm>
        <a:graphic>
          <a:graphicData uri="http://schemas.openxmlformats.org/presentationml/2006/ole">
            <mc:AlternateContent xmlns:mc="http://schemas.openxmlformats.org/markup-compatibility/2006">
              <mc:Choice xmlns:v="urn:schemas-microsoft-com:vml" Requires="v">
                <p:oleObj spid="_x0000_s49709" name="公式" r:id="rId11" imgW="152280" imgH="139680" progId="Equation.3">
                  <p:embed/>
                </p:oleObj>
              </mc:Choice>
              <mc:Fallback>
                <p:oleObj name="公式" r:id="rId11" imgW="152280" imgH="139680" progId="Equation.3">
                  <p:embed/>
                  <p:pic>
                    <p:nvPicPr>
                      <p:cNvPr id="47109" name="Object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718800" y="2692400"/>
                        <a:ext cx="184150" cy="168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Line 18"/>
          <p:cNvSpPr>
            <a:spLocks noChangeShapeType="1"/>
          </p:cNvSpPr>
          <p:nvPr/>
        </p:nvSpPr>
        <p:spPr bwMode="auto">
          <a:xfrm>
            <a:off x="7123113" y="2151063"/>
            <a:ext cx="34925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0" name="Line 19"/>
          <p:cNvSpPr>
            <a:spLocks noChangeShapeType="1"/>
          </p:cNvSpPr>
          <p:nvPr/>
        </p:nvSpPr>
        <p:spPr bwMode="auto">
          <a:xfrm>
            <a:off x="7123113" y="1755775"/>
            <a:ext cx="3455987"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1" name="Object 6"/>
          <p:cNvGraphicFramePr>
            <a:graphicFrameLocks noChangeAspect="1"/>
          </p:cNvGraphicFramePr>
          <p:nvPr>
            <p:extLst>
              <p:ext uri="{D42A27DB-BD31-4B8C-83A1-F6EECF244321}">
                <p14:modId xmlns:p14="http://schemas.microsoft.com/office/powerpoint/2010/main" val="2400101635"/>
              </p:ext>
            </p:extLst>
          </p:nvPr>
        </p:nvGraphicFramePr>
        <p:xfrm>
          <a:off x="6862763" y="2403475"/>
          <a:ext cx="246062" cy="214313"/>
        </p:xfrm>
        <a:graphic>
          <a:graphicData uri="http://schemas.openxmlformats.org/presentationml/2006/ole">
            <mc:AlternateContent xmlns:mc="http://schemas.openxmlformats.org/markup-compatibility/2006">
              <mc:Choice xmlns:v="urn:schemas-microsoft-com:vml" Requires="v">
                <p:oleObj spid="_x0000_s49710" name="公式" r:id="rId13" imgW="203040" imgH="177480" progId="Equation.3">
                  <p:embed/>
                </p:oleObj>
              </mc:Choice>
              <mc:Fallback>
                <p:oleObj name="公式" r:id="rId13" imgW="203040" imgH="177480" progId="Equation.3">
                  <p:embed/>
                  <p:pic>
                    <p:nvPicPr>
                      <p:cNvPr id="47110" name="Object 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862763" y="2403475"/>
                        <a:ext cx="246062"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7"/>
          <p:cNvGraphicFramePr>
            <a:graphicFrameLocks noChangeAspect="1"/>
          </p:cNvGraphicFramePr>
          <p:nvPr>
            <p:extLst>
              <p:ext uri="{D42A27DB-BD31-4B8C-83A1-F6EECF244321}">
                <p14:modId xmlns:p14="http://schemas.microsoft.com/office/powerpoint/2010/main" val="2162357595"/>
              </p:ext>
            </p:extLst>
          </p:nvPr>
        </p:nvGraphicFramePr>
        <p:xfrm>
          <a:off x="6870700" y="1647825"/>
          <a:ext cx="246063" cy="214313"/>
        </p:xfrm>
        <a:graphic>
          <a:graphicData uri="http://schemas.openxmlformats.org/presentationml/2006/ole">
            <mc:AlternateContent xmlns:mc="http://schemas.openxmlformats.org/markup-compatibility/2006">
              <mc:Choice xmlns:v="urn:schemas-microsoft-com:vml" Requires="v">
                <p:oleObj spid="_x0000_s49711" name="公式" r:id="rId15" imgW="203040" imgH="177480" progId="Equation.3">
                  <p:embed/>
                </p:oleObj>
              </mc:Choice>
              <mc:Fallback>
                <p:oleObj name="公式" r:id="rId15" imgW="203040" imgH="177480" progId="Equation.3">
                  <p:embed/>
                  <p:pic>
                    <p:nvPicPr>
                      <p:cNvPr id="47111" name="Object 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870700" y="1647825"/>
                        <a:ext cx="246063"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Line 22"/>
          <p:cNvSpPr>
            <a:spLocks noChangeShapeType="1"/>
          </p:cNvSpPr>
          <p:nvPr/>
        </p:nvSpPr>
        <p:spPr bwMode="auto">
          <a:xfrm rot="16200000">
            <a:off x="10003632" y="2331244"/>
            <a:ext cx="1223962"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4" name="Line 23"/>
          <p:cNvSpPr>
            <a:spLocks noChangeShapeType="1"/>
          </p:cNvSpPr>
          <p:nvPr/>
        </p:nvSpPr>
        <p:spPr bwMode="auto">
          <a:xfrm rot="16200000">
            <a:off x="6133307" y="4258469"/>
            <a:ext cx="1979612"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5" name="Object 8"/>
          <p:cNvGraphicFramePr>
            <a:graphicFrameLocks noChangeAspect="1"/>
          </p:cNvGraphicFramePr>
          <p:nvPr>
            <p:extLst>
              <p:ext uri="{D42A27DB-BD31-4B8C-83A1-F6EECF244321}">
                <p14:modId xmlns:p14="http://schemas.microsoft.com/office/powerpoint/2010/main" val="958611944"/>
              </p:ext>
            </p:extLst>
          </p:nvPr>
        </p:nvGraphicFramePr>
        <p:xfrm>
          <a:off x="6683375" y="4476750"/>
          <a:ext cx="468313" cy="266700"/>
        </p:xfrm>
        <a:graphic>
          <a:graphicData uri="http://schemas.openxmlformats.org/presentationml/2006/ole">
            <mc:AlternateContent xmlns:mc="http://schemas.openxmlformats.org/markup-compatibility/2006">
              <mc:Choice xmlns:v="urn:schemas-microsoft-com:vml" Requires="v">
                <p:oleObj spid="_x0000_s49712" name="公式" r:id="rId17" imgW="355320" imgH="203040" progId="Equation.3">
                  <p:embed/>
                </p:oleObj>
              </mc:Choice>
              <mc:Fallback>
                <p:oleObj name="公式" r:id="rId17" imgW="355320" imgH="203040" progId="Equation.3">
                  <p:embed/>
                  <p:pic>
                    <p:nvPicPr>
                      <p:cNvPr id="47112" name="Object 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683375" y="4476750"/>
                        <a:ext cx="468313" cy="266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Line 25"/>
          <p:cNvSpPr>
            <a:spLocks noChangeShapeType="1"/>
          </p:cNvSpPr>
          <p:nvPr/>
        </p:nvSpPr>
        <p:spPr bwMode="auto">
          <a:xfrm>
            <a:off x="7078663" y="4132263"/>
            <a:ext cx="3736975"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7" name="Object 9"/>
          <p:cNvGraphicFramePr>
            <a:graphicFrameLocks noChangeAspect="1"/>
          </p:cNvGraphicFramePr>
          <p:nvPr>
            <p:extLst>
              <p:ext uri="{D42A27DB-BD31-4B8C-83A1-F6EECF244321}">
                <p14:modId xmlns:p14="http://schemas.microsoft.com/office/powerpoint/2010/main" val="1498926650"/>
              </p:ext>
            </p:extLst>
          </p:nvPr>
        </p:nvGraphicFramePr>
        <p:xfrm>
          <a:off x="10607675" y="4165600"/>
          <a:ext cx="187325" cy="171450"/>
        </p:xfrm>
        <a:graphic>
          <a:graphicData uri="http://schemas.openxmlformats.org/presentationml/2006/ole">
            <mc:AlternateContent xmlns:mc="http://schemas.openxmlformats.org/markup-compatibility/2006">
              <mc:Choice xmlns:v="urn:schemas-microsoft-com:vml" Requires="v">
                <p:oleObj spid="_x0000_s49713" name="公式" r:id="rId19" imgW="152280" imgH="139680" progId="Equation.3">
                  <p:embed/>
                </p:oleObj>
              </mc:Choice>
              <mc:Fallback>
                <p:oleObj name="公式" r:id="rId19" imgW="152280" imgH="139680" progId="Equation.3">
                  <p:embed/>
                  <p:pic>
                    <p:nvPicPr>
                      <p:cNvPr id="47113"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607675" y="4165600"/>
                        <a:ext cx="187325" cy="171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10"/>
          <p:cNvGraphicFramePr>
            <a:graphicFrameLocks noChangeAspect="1"/>
          </p:cNvGraphicFramePr>
          <p:nvPr>
            <p:extLst>
              <p:ext uri="{D42A27DB-BD31-4B8C-83A1-F6EECF244321}">
                <p14:modId xmlns:p14="http://schemas.microsoft.com/office/powerpoint/2010/main" val="1946775314"/>
              </p:ext>
            </p:extLst>
          </p:nvPr>
        </p:nvGraphicFramePr>
        <p:xfrm>
          <a:off x="7194550" y="3195638"/>
          <a:ext cx="428625" cy="244475"/>
        </p:xfrm>
        <a:graphic>
          <a:graphicData uri="http://schemas.openxmlformats.org/presentationml/2006/ole">
            <mc:AlternateContent xmlns:mc="http://schemas.openxmlformats.org/markup-compatibility/2006">
              <mc:Choice xmlns:v="urn:schemas-microsoft-com:vml" Requires="v">
                <p:oleObj spid="_x0000_s49714" name="公式" r:id="rId20" imgW="355320" imgH="203040" progId="Equation.3">
                  <p:embed/>
                </p:oleObj>
              </mc:Choice>
              <mc:Fallback>
                <p:oleObj name="公式" r:id="rId20" imgW="355320" imgH="203040" progId="Equation.3">
                  <p:embed/>
                  <p:pic>
                    <p:nvPicPr>
                      <p:cNvPr id="47114" name="Object 10"/>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7194550" y="3195638"/>
                        <a:ext cx="42862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Line 28"/>
          <p:cNvSpPr>
            <a:spLocks noChangeShapeType="1"/>
          </p:cNvSpPr>
          <p:nvPr/>
        </p:nvSpPr>
        <p:spPr bwMode="auto">
          <a:xfrm>
            <a:off x="7123113" y="4635500"/>
            <a:ext cx="37719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0" name="Line 29"/>
          <p:cNvSpPr>
            <a:spLocks noChangeShapeType="1"/>
          </p:cNvSpPr>
          <p:nvPr/>
        </p:nvSpPr>
        <p:spPr bwMode="auto">
          <a:xfrm>
            <a:off x="7124700" y="5140325"/>
            <a:ext cx="3735388"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31" name="Object 11"/>
          <p:cNvGraphicFramePr>
            <a:graphicFrameLocks noChangeAspect="1"/>
          </p:cNvGraphicFramePr>
          <p:nvPr>
            <p:extLst>
              <p:ext uri="{D42A27DB-BD31-4B8C-83A1-F6EECF244321}">
                <p14:modId xmlns:p14="http://schemas.microsoft.com/office/powerpoint/2010/main" val="3532840589"/>
              </p:ext>
            </p:extLst>
          </p:nvPr>
        </p:nvGraphicFramePr>
        <p:xfrm>
          <a:off x="6610350" y="4959350"/>
          <a:ext cx="536575" cy="258763"/>
        </p:xfrm>
        <a:graphic>
          <a:graphicData uri="http://schemas.openxmlformats.org/presentationml/2006/ole">
            <mc:AlternateContent xmlns:mc="http://schemas.openxmlformats.org/markup-compatibility/2006">
              <mc:Choice xmlns:v="urn:schemas-microsoft-com:vml" Requires="v">
                <p:oleObj spid="_x0000_s49715" name="公式" r:id="rId22" imgW="419040" imgH="203040" progId="Equation.3">
                  <p:embed/>
                </p:oleObj>
              </mc:Choice>
              <mc:Fallback>
                <p:oleObj name="公式" r:id="rId22" imgW="419040" imgH="203040" progId="Equation.3">
                  <p:embed/>
                  <p:pic>
                    <p:nvPicPr>
                      <p:cNvPr id="47115" name="Object 11"/>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6610350" y="4959350"/>
                        <a:ext cx="536575" cy="258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12"/>
          <p:cNvGraphicFramePr>
            <a:graphicFrameLocks noChangeAspect="1"/>
          </p:cNvGraphicFramePr>
          <p:nvPr>
            <p:extLst>
              <p:ext uri="{D42A27DB-BD31-4B8C-83A1-F6EECF244321}">
                <p14:modId xmlns:p14="http://schemas.microsoft.com/office/powerpoint/2010/main" val="2739548812"/>
              </p:ext>
            </p:extLst>
          </p:nvPr>
        </p:nvGraphicFramePr>
        <p:xfrm>
          <a:off x="6856413" y="3981450"/>
          <a:ext cx="258762" cy="293688"/>
        </p:xfrm>
        <a:graphic>
          <a:graphicData uri="http://schemas.openxmlformats.org/presentationml/2006/ole">
            <mc:AlternateContent xmlns:mc="http://schemas.openxmlformats.org/markup-compatibility/2006">
              <mc:Choice xmlns:v="urn:schemas-microsoft-com:vml" Requires="v">
                <p:oleObj spid="_x0000_s49716" name="公式" r:id="rId24" imgW="177480" imgH="203040" progId="Equation.3">
                  <p:embed/>
                </p:oleObj>
              </mc:Choice>
              <mc:Fallback>
                <p:oleObj name="公式" r:id="rId24" imgW="177480" imgH="203040" progId="Equation.3">
                  <p:embed/>
                  <p:pic>
                    <p:nvPicPr>
                      <p:cNvPr id="47116" name="Object 12"/>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6856413" y="3981450"/>
                        <a:ext cx="258762" cy="293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Line 32"/>
          <p:cNvSpPr>
            <a:spLocks noChangeShapeType="1"/>
          </p:cNvSpPr>
          <p:nvPr/>
        </p:nvSpPr>
        <p:spPr bwMode="auto">
          <a:xfrm>
            <a:off x="7115175" y="3663950"/>
            <a:ext cx="37719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34" name="Object 13"/>
          <p:cNvGraphicFramePr>
            <a:graphicFrameLocks noChangeAspect="1"/>
          </p:cNvGraphicFramePr>
          <p:nvPr>
            <p:extLst>
              <p:ext uri="{D42A27DB-BD31-4B8C-83A1-F6EECF244321}">
                <p14:modId xmlns:p14="http://schemas.microsoft.com/office/powerpoint/2010/main" val="1007571091"/>
              </p:ext>
            </p:extLst>
          </p:nvPr>
        </p:nvGraphicFramePr>
        <p:xfrm>
          <a:off x="6797675" y="3519488"/>
          <a:ext cx="317500" cy="266700"/>
        </p:xfrm>
        <a:graphic>
          <a:graphicData uri="http://schemas.openxmlformats.org/presentationml/2006/ole">
            <mc:AlternateContent xmlns:mc="http://schemas.openxmlformats.org/markup-compatibility/2006">
              <mc:Choice xmlns:v="urn:schemas-microsoft-com:vml" Requires="v">
                <p:oleObj spid="_x0000_s49717" name="公式" r:id="rId26" imgW="241200" imgH="203040" progId="Equation.3">
                  <p:embed/>
                </p:oleObj>
              </mc:Choice>
              <mc:Fallback>
                <p:oleObj name="公式" r:id="rId26" imgW="241200" imgH="203040" progId="Equation.3">
                  <p:embed/>
                  <p:pic>
                    <p:nvPicPr>
                      <p:cNvPr id="47117" name="Object 13"/>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6797675" y="3519488"/>
                        <a:ext cx="317500" cy="266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Text Box 34"/>
          <p:cNvSpPr txBox="1">
            <a:spLocks noChangeArrowheads="1"/>
          </p:cNvSpPr>
          <p:nvPr/>
        </p:nvSpPr>
        <p:spPr bwMode="auto">
          <a:xfrm>
            <a:off x="6125765" y="5426075"/>
            <a:ext cx="5544344" cy="941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615950" eaLnBrk="1" hangingPunct="1">
              <a:lnSpc>
                <a:spcPct val="120000"/>
              </a:lnSpc>
              <a:spcBef>
                <a:spcPts val="600"/>
              </a:spcBef>
            </a:pPr>
            <a:r>
              <a:rPr lang="zh-CN" altLang="en-US" sz="2400" dirty="0" smtClean="0">
                <a:latin typeface="+mn-ea"/>
                <a:ea typeface="+mn-ea"/>
              </a:rPr>
              <a:t>根据</a:t>
            </a:r>
            <a:r>
              <a:rPr lang="zh-CN" altLang="en-US" sz="2400" dirty="0">
                <a:latin typeface="+mn-ea"/>
                <a:ea typeface="+mn-ea"/>
              </a:rPr>
              <a:t>其相频特性，该环节具有相位超前特点，故：</a:t>
            </a:r>
            <a:r>
              <a:rPr lang="en-US" altLang="zh-CN" sz="2400" dirty="0">
                <a:latin typeface="+mn-ea"/>
                <a:ea typeface="+mn-ea"/>
              </a:rPr>
              <a:t>PD</a:t>
            </a:r>
            <a:r>
              <a:rPr lang="zh-CN" altLang="en-US" sz="2400" dirty="0">
                <a:latin typeface="+mn-ea"/>
                <a:ea typeface="+mn-ea"/>
              </a:rPr>
              <a:t>校正为</a:t>
            </a:r>
            <a:r>
              <a:rPr lang="zh-CN" altLang="en-US" sz="2400" b="1" dirty="0">
                <a:solidFill>
                  <a:srgbClr val="0070C0"/>
                </a:solidFill>
                <a:latin typeface="+mj-ea"/>
                <a:ea typeface="+mj-ea"/>
              </a:rPr>
              <a:t>相位超前校正</a:t>
            </a:r>
            <a:r>
              <a:rPr lang="zh-CN" altLang="en-US" sz="2400" dirty="0">
                <a:latin typeface="+mn-ea"/>
                <a:ea typeface="+mn-ea"/>
              </a:rPr>
              <a:t>。</a:t>
            </a:r>
          </a:p>
        </p:txBody>
      </p:sp>
      <p:graphicFrame>
        <p:nvGraphicFramePr>
          <p:cNvPr id="36" name="Object 14"/>
          <p:cNvGraphicFramePr>
            <a:graphicFrameLocks noChangeAspect="1"/>
          </p:cNvGraphicFramePr>
          <p:nvPr>
            <p:extLst>
              <p:ext uri="{D42A27DB-BD31-4B8C-83A1-F6EECF244321}">
                <p14:modId xmlns:p14="http://schemas.microsoft.com/office/powerpoint/2010/main" val="159359866"/>
              </p:ext>
            </p:extLst>
          </p:nvPr>
        </p:nvGraphicFramePr>
        <p:xfrm>
          <a:off x="2432111" y="4582337"/>
          <a:ext cx="2507790" cy="490500"/>
        </p:xfrm>
        <a:graphic>
          <a:graphicData uri="http://schemas.openxmlformats.org/presentationml/2006/ole">
            <mc:AlternateContent xmlns:mc="http://schemas.openxmlformats.org/markup-compatibility/2006">
              <mc:Choice xmlns:v="urn:schemas-microsoft-com:vml" Requires="v">
                <p:oleObj spid="_x0000_s49718" name="公式" r:id="rId28" imgW="1168200" imgH="228600" progId="Equation.3">
                  <p:embed/>
                </p:oleObj>
              </mc:Choice>
              <mc:Fallback>
                <p:oleObj name="公式" r:id="rId28" imgW="1168200" imgH="228600" progId="Equation.3">
                  <p:embed/>
                  <p:pic>
                    <p:nvPicPr>
                      <p:cNvPr id="116771" name="Object 14"/>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2432111" y="4582337"/>
                        <a:ext cx="2507790" cy="490500"/>
                      </a:xfrm>
                      <a:prstGeom prst="rect">
                        <a:avLst/>
                      </a:prstGeom>
                      <a:noFill/>
                      <a:ln>
                        <a:noFill/>
                      </a:ln>
                    </p:spPr>
                  </p:pic>
                </p:oleObj>
              </mc:Fallback>
            </mc:AlternateContent>
          </a:graphicData>
        </a:graphic>
      </p:graphicFrame>
      <p:graphicFrame>
        <p:nvGraphicFramePr>
          <p:cNvPr id="37" name="Object 15"/>
          <p:cNvGraphicFramePr>
            <a:graphicFrameLocks noChangeAspect="1"/>
          </p:cNvGraphicFramePr>
          <p:nvPr>
            <p:extLst>
              <p:ext uri="{D42A27DB-BD31-4B8C-83A1-F6EECF244321}">
                <p14:modId xmlns:p14="http://schemas.microsoft.com/office/powerpoint/2010/main" val="3070375940"/>
              </p:ext>
            </p:extLst>
          </p:nvPr>
        </p:nvGraphicFramePr>
        <p:xfrm>
          <a:off x="1011238" y="4092593"/>
          <a:ext cx="1577975" cy="447675"/>
        </p:xfrm>
        <a:graphic>
          <a:graphicData uri="http://schemas.openxmlformats.org/presentationml/2006/ole">
            <mc:AlternateContent xmlns:mc="http://schemas.openxmlformats.org/markup-compatibility/2006">
              <mc:Choice xmlns:v="urn:schemas-microsoft-com:vml" Requires="v">
                <p:oleObj spid="_x0000_s49719" name="公式" r:id="rId30" imgW="761760" imgH="215640" progId="Equation.3">
                  <p:embed/>
                </p:oleObj>
              </mc:Choice>
              <mc:Fallback>
                <p:oleObj name="公式" r:id="rId30" imgW="761760" imgH="215640" progId="Equation.3">
                  <p:embed/>
                  <p:pic>
                    <p:nvPicPr>
                      <p:cNvPr id="116772" name="Object 15"/>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1011238" y="4092593"/>
                        <a:ext cx="1577975"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8" name="Object 16"/>
          <p:cNvGraphicFramePr>
            <a:graphicFrameLocks noChangeAspect="1"/>
          </p:cNvGraphicFramePr>
          <p:nvPr>
            <p:extLst>
              <p:ext uri="{D42A27DB-BD31-4B8C-83A1-F6EECF244321}">
                <p14:modId xmlns:p14="http://schemas.microsoft.com/office/powerpoint/2010/main" val="4284474779"/>
              </p:ext>
            </p:extLst>
          </p:nvPr>
        </p:nvGraphicFramePr>
        <p:xfrm>
          <a:off x="2432111" y="5224576"/>
          <a:ext cx="2796986" cy="545788"/>
        </p:xfrm>
        <a:graphic>
          <a:graphicData uri="http://schemas.openxmlformats.org/presentationml/2006/ole">
            <mc:AlternateContent xmlns:mc="http://schemas.openxmlformats.org/markup-compatibility/2006">
              <mc:Choice xmlns:v="urn:schemas-microsoft-com:vml" Requires="v">
                <p:oleObj spid="_x0000_s49720" name="公式" r:id="rId32" imgW="1434960" imgH="279360" progId="Equation.3">
                  <p:embed/>
                </p:oleObj>
              </mc:Choice>
              <mc:Fallback>
                <p:oleObj name="公式" r:id="rId32" imgW="1434960" imgH="279360" progId="Equation.3">
                  <p:embed/>
                  <p:pic>
                    <p:nvPicPr>
                      <p:cNvPr id="116773" name="Object 16"/>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2432111" y="5224576"/>
                        <a:ext cx="2796986" cy="545788"/>
                      </a:xfrm>
                      <a:prstGeom prst="rect">
                        <a:avLst/>
                      </a:prstGeom>
                      <a:noFill/>
                      <a:ln>
                        <a:noFill/>
                      </a:ln>
                    </p:spPr>
                  </p:pic>
                </p:oleObj>
              </mc:Fallback>
            </mc:AlternateContent>
          </a:graphicData>
        </a:graphic>
      </p:graphicFrame>
      <p:graphicFrame>
        <p:nvGraphicFramePr>
          <p:cNvPr id="39" name="Object 17"/>
          <p:cNvGraphicFramePr>
            <a:graphicFrameLocks noChangeAspect="1"/>
          </p:cNvGraphicFramePr>
          <p:nvPr>
            <p:extLst>
              <p:ext uri="{D42A27DB-BD31-4B8C-83A1-F6EECF244321}">
                <p14:modId xmlns:p14="http://schemas.microsoft.com/office/powerpoint/2010/main" val="1738279309"/>
              </p:ext>
            </p:extLst>
          </p:nvPr>
        </p:nvGraphicFramePr>
        <p:xfrm>
          <a:off x="2432111" y="5922103"/>
          <a:ext cx="2185987" cy="413948"/>
        </p:xfrm>
        <a:graphic>
          <a:graphicData uri="http://schemas.openxmlformats.org/presentationml/2006/ole">
            <mc:AlternateContent xmlns:mc="http://schemas.openxmlformats.org/markup-compatibility/2006">
              <mc:Choice xmlns:v="urn:schemas-microsoft-com:vml" Requires="v">
                <p:oleObj spid="_x0000_s49721" name="公式" r:id="rId34" imgW="1143000" imgH="215640" progId="Equation.3">
                  <p:embed/>
                </p:oleObj>
              </mc:Choice>
              <mc:Fallback>
                <p:oleObj name="公式" r:id="rId34" imgW="1143000" imgH="215640" progId="Equation.3">
                  <p:embed/>
                  <p:pic>
                    <p:nvPicPr>
                      <p:cNvPr id="116774" name="Object 17"/>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2432111" y="5922103"/>
                        <a:ext cx="2185987" cy="413948"/>
                      </a:xfrm>
                      <a:prstGeom prst="rect">
                        <a:avLst/>
                      </a:prstGeom>
                      <a:noFill/>
                      <a:ln>
                        <a:noFill/>
                      </a:ln>
                    </p:spPr>
                  </p:pic>
                </p:oleObj>
              </mc:Fallback>
            </mc:AlternateContent>
          </a:graphicData>
        </a:graphic>
      </p:graphicFrame>
      <p:sp>
        <p:nvSpPr>
          <p:cNvPr id="40" name="Text Box 39"/>
          <p:cNvSpPr txBox="1">
            <a:spLocks noChangeArrowheads="1"/>
          </p:cNvSpPr>
          <p:nvPr/>
        </p:nvSpPr>
        <p:spPr bwMode="auto">
          <a:xfrm>
            <a:off x="515938" y="1089025"/>
            <a:ext cx="32400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800" b="1" dirty="0">
                <a:solidFill>
                  <a:srgbClr val="C00000"/>
                </a:solidFill>
                <a:latin typeface="+mj-ea"/>
                <a:ea typeface="+mj-ea"/>
              </a:rPr>
              <a:t>PD</a:t>
            </a:r>
            <a:r>
              <a:rPr lang="zh-CN" altLang="en-US" sz="2800" b="1" dirty="0">
                <a:solidFill>
                  <a:srgbClr val="C00000"/>
                </a:solidFill>
                <a:latin typeface="+mj-ea"/>
                <a:ea typeface="+mj-ea"/>
              </a:rPr>
              <a:t>控制</a:t>
            </a:r>
          </a:p>
        </p:txBody>
      </p:sp>
      <p:graphicFrame>
        <p:nvGraphicFramePr>
          <p:cNvPr id="41" name="Object 18"/>
          <p:cNvGraphicFramePr>
            <a:graphicFrameLocks noChangeAspect="1"/>
          </p:cNvGraphicFramePr>
          <p:nvPr>
            <p:extLst>
              <p:ext uri="{D42A27DB-BD31-4B8C-83A1-F6EECF244321}">
                <p14:modId xmlns:p14="http://schemas.microsoft.com/office/powerpoint/2010/main" val="13125593"/>
              </p:ext>
            </p:extLst>
          </p:nvPr>
        </p:nvGraphicFramePr>
        <p:xfrm>
          <a:off x="6942138" y="2835275"/>
          <a:ext cx="153987" cy="214313"/>
        </p:xfrm>
        <a:graphic>
          <a:graphicData uri="http://schemas.openxmlformats.org/presentationml/2006/ole">
            <mc:AlternateContent xmlns:mc="http://schemas.openxmlformats.org/markup-compatibility/2006">
              <mc:Choice xmlns:v="urn:schemas-microsoft-com:vml" Requires="v">
                <p:oleObj spid="_x0000_s49722" name="公式" r:id="rId36" imgW="126720" imgH="177480" progId="Equation.3">
                  <p:embed/>
                </p:oleObj>
              </mc:Choice>
              <mc:Fallback>
                <p:oleObj name="公式" r:id="rId36" imgW="126720" imgH="177480" progId="Equation.3">
                  <p:embed/>
                  <p:pic>
                    <p:nvPicPr>
                      <p:cNvPr id="47122" name="Object 18"/>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6942138" y="2835275"/>
                        <a:ext cx="15398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42" name="Group 41"/>
          <p:cNvGrpSpPr>
            <a:grpSpLocks/>
          </p:cNvGrpSpPr>
          <p:nvPr/>
        </p:nvGrpSpPr>
        <p:grpSpPr bwMode="auto">
          <a:xfrm>
            <a:off x="7575550" y="2603500"/>
            <a:ext cx="700088" cy="339725"/>
            <a:chOff x="3379" y="1049"/>
            <a:chExt cx="373" cy="181"/>
          </a:xfrm>
        </p:grpSpPr>
        <p:sp>
          <p:nvSpPr>
            <p:cNvPr id="43" name="Line 42"/>
            <p:cNvSpPr>
              <a:spLocks noChangeShapeType="1"/>
            </p:cNvSpPr>
            <p:nvPr/>
          </p:nvSpPr>
          <p:spPr bwMode="auto">
            <a:xfrm>
              <a:off x="3379" y="1049"/>
              <a:ext cx="0" cy="181"/>
            </a:xfrm>
            <a:prstGeom prst="line">
              <a:avLst/>
            </a:prstGeom>
            <a:noFill/>
            <a:ln w="9525">
              <a:solidFill>
                <a:schemeClr val="tx1"/>
              </a:solidFill>
              <a:miter lim="800000"/>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44" name="Object 19"/>
            <p:cNvGraphicFramePr>
              <a:graphicFrameLocks noChangeAspect="1"/>
            </p:cNvGraphicFramePr>
            <p:nvPr/>
          </p:nvGraphicFramePr>
          <p:xfrm>
            <a:off x="3424" y="1071"/>
            <a:ext cx="328" cy="154"/>
          </p:xfrm>
          <a:graphic>
            <a:graphicData uri="http://schemas.openxmlformats.org/presentationml/2006/ole">
              <mc:AlternateContent xmlns:mc="http://schemas.openxmlformats.org/markup-compatibility/2006">
                <mc:Choice xmlns:v="urn:schemas-microsoft-com:vml" Requires="v">
                  <p:oleObj spid="_x0000_s49723" name="公式" r:id="rId38" imgW="431640" imgH="203040" progId="Equation.3">
                    <p:embed/>
                  </p:oleObj>
                </mc:Choice>
                <mc:Fallback>
                  <p:oleObj name="公式" r:id="rId38" imgW="431640" imgH="203040" progId="Equation.3">
                    <p:embed/>
                    <p:pic>
                      <p:nvPicPr>
                        <p:cNvPr id="47123" name="Object 19"/>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3424" y="1071"/>
                          <a:ext cx="328" cy="1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extLst>
      <p:ext uri="{BB962C8B-B14F-4D97-AF65-F5344CB8AC3E}">
        <p14:creationId xmlns:p14="http://schemas.microsoft.com/office/powerpoint/2010/main" val="2520168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dissolve">
                                      <p:cBhvr>
                                        <p:cTn id="12" dur="500"/>
                                        <p:tgtEl>
                                          <p:spTgt spid="37"/>
                                        </p:tgtEl>
                                      </p:cBhvr>
                                    </p:animEffect>
                                  </p:childTnLst>
                                </p:cTn>
                              </p:par>
                              <p:par>
                                <p:cTn id="13" presetID="9" presetClass="entr" presetSubtype="0" fill="hold"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dissolve">
                                      <p:cBhvr>
                                        <p:cTn id="15" dur="500"/>
                                        <p:tgtEl>
                                          <p:spTgt spid="36"/>
                                        </p:tgtEl>
                                      </p:cBhvr>
                                    </p:animEffect>
                                  </p:childTnLst>
                                </p:cTn>
                              </p:par>
                              <p:par>
                                <p:cTn id="16" presetID="9" presetClass="entr" presetSubtype="0" fill="hold" nodeType="with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dissolve">
                                      <p:cBhvr>
                                        <p:cTn id="18" dur="500"/>
                                        <p:tgtEl>
                                          <p:spTgt spid="38"/>
                                        </p:tgtEl>
                                      </p:cBhvr>
                                    </p:animEffect>
                                  </p:childTnLst>
                                </p:cTn>
                              </p:par>
                              <p:par>
                                <p:cTn id="19" presetID="9" presetClass="entr" presetSubtype="0" fill="hold" nodeType="with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dissolve">
                                      <p:cBhvr>
                                        <p:cTn id="21" dur="500"/>
                                        <p:tgtEl>
                                          <p:spTgt spid="3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20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20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up)">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27" presetClass="entr" presetSubtype="0" fill="hold" grpId="0" nodeType="clickEffect">
                                  <p:stCondLst>
                                    <p:cond delay="0"/>
                                  </p:stCondLst>
                                  <p:iterate type="lt">
                                    <p:tmPct val="50000"/>
                                  </p:iterate>
                                  <p:childTnLst>
                                    <p:set>
                                      <p:cBhvr>
                                        <p:cTn id="40" dur="1" fill="hold">
                                          <p:stCondLst>
                                            <p:cond delay="0"/>
                                          </p:stCondLst>
                                        </p:cTn>
                                        <p:tgtEl>
                                          <p:spTgt spid="35"/>
                                        </p:tgtEl>
                                        <p:attrNameLst>
                                          <p:attrName>style.visibility</p:attrName>
                                        </p:attrNameLst>
                                      </p:cBhvr>
                                      <p:to>
                                        <p:strVal val="visible"/>
                                      </p:to>
                                    </p:set>
                                    <p:anim calcmode="discrete" valueType="clr">
                                      <p:cBhvr override="childStyle">
                                        <p:cTn id="41" dur="80"/>
                                        <p:tgtEl>
                                          <p:spTgt spid="35"/>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35"/>
                                        </p:tgtEl>
                                        <p:attrNameLst>
                                          <p:attrName>fillcolor</p:attrName>
                                        </p:attrNameLst>
                                      </p:cBhvr>
                                      <p:tavLst>
                                        <p:tav tm="0">
                                          <p:val>
                                            <p:clrVal>
                                              <a:schemeClr val="accent2"/>
                                            </p:clrVal>
                                          </p:val>
                                        </p:tav>
                                        <p:tav tm="50000">
                                          <p:val>
                                            <p:clrVal>
                                              <a:schemeClr val="hlink"/>
                                            </p:clrVal>
                                          </p:val>
                                        </p:tav>
                                      </p:tavLst>
                                    </p:anim>
                                    <p:set>
                                      <p:cBhvr>
                                        <p:cTn id="43" dur="80"/>
                                        <p:tgtEl>
                                          <p:spTgt spid="35"/>
                                        </p:tgtEl>
                                        <p:attrNameLst>
                                          <p:attrName>fill.type</p:attrName>
                                        </p:attrNameLst>
                                      </p:cBhvr>
                                      <p:to>
                                        <p:strVal val="solid"/>
                                      </p:to>
                                    </p:set>
                                  </p:childTnLst>
                                </p:cTn>
                              </p:par>
                            </p:childTnLst>
                          </p:cTn>
                        </p:par>
                      </p:childTnLst>
                    </p:cTn>
                  </p:par>
                  <p:par>
                    <p:cTn id="44" fill="hold">
                      <p:stCondLst>
                        <p:cond delay="indefinite"/>
                      </p:stCondLst>
                      <p:childTnLst>
                        <p:par>
                          <p:cTn id="45" fill="hold">
                            <p:stCondLst>
                              <p:cond delay="0"/>
                            </p:stCondLst>
                            <p:childTnLst>
                              <p:par>
                                <p:cTn id="46" presetID="0" presetClass="path" presetSubtype="0" accel="50000" decel="50000" fill="hold" nodeType="clickEffect">
                                  <p:stCondLst>
                                    <p:cond delay="0"/>
                                  </p:stCondLst>
                                  <p:childTnLst>
                                    <p:animMotion origin="layout" path="M -2.08333E-6 -4.44444E-6 L -2.08333E-6 -0.04722 " pathEditMode="relative" rAng="0" ptsTypes="AA">
                                      <p:cBhvr>
                                        <p:cTn id="47" dur="2000" fill="hold"/>
                                        <p:tgtEl>
                                          <p:spTgt spid="9"/>
                                        </p:tgtEl>
                                        <p:attrNameLst>
                                          <p:attrName>ppt_x</p:attrName>
                                          <p:attrName>ppt_y</p:attrName>
                                        </p:attrNameLst>
                                      </p:cBhvr>
                                      <p:rCtr x="0" y="-2361"/>
                                    </p:animMotion>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5"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sp>
        <p:nvSpPr>
          <p:cNvPr id="3" name="Text Box 2"/>
          <p:cNvSpPr txBox="1">
            <a:spLocks noChangeArrowheads="1"/>
          </p:cNvSpPr>
          <p:nvPr/>
        </p:nvSpPr>
        <p:spPr bwMode="auto">
          <a:xfrm>
            <a:off x="515938" y="1090638"/>
            <a:ext cx="439261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800" b="1" dirty="0">
                <a:latin typeface="+mj-ea"/>
                <a:ea typeface="+mj-ea"/>
              </a:rPr>
              <a:t>PD</a:t>
            </a:r>
            <a:r>
              <a:rPr lang="zh-CN" altLang="en-US" sz="2800" dirty="0">
                <a:latin typeface="+mn-ea"/>
                <a:ea typeface="+mn-ea"/>
              </a:rPr>
              <a:t>控制的作用（特点）</a:t>
            </a:r>
          </a:p>
        </p:txBody>
      </p:sp>
      <p:grpSp>
        <p:nvGrpSpPr>
          <p:cNvPr id="4" name="Group 3"/>
          <p:cNvGrpSpPr>
            <a:grpSpLocks/>
          </p:cNvGrpSpPr>
          <p:nvPr/>
        </p:nvGrpSpPr>
        <p:grpSpPr bwMode="auto">
          <a:xfrm>
            <a:off x="7608888" y="1976450"/>
            <a:ext cx="3384550" cy="1944688"/>
            <a:chOff x="363" y="2500"/>
            <a:chExt cx="2132" cy="1225"/>
          </a:xfrm>
        </p:grpSpPr>
        <p:sp>
          <p:nvSpPr>
            <p:cNvPr id="5" name="Line 4"/>
            <p:cNvSpPr>
              <a:spLocks noChangeShapeType="1"/>
            </p:cNvSpPr>
            <p:nvPr/>
          </p:nvSpPr>
          <p:spPr bwMode="auto">
            <a:xfrm>
              <a:off x="363" y="2500"/>
              <a:ext cx="974" cy="293"/>
            </a:xfrm>
            <a:prstGeom prst="line">
              <a:avLst/>
            </a:prstGeom>
            <a:noFill/>
            <a:ln w="28575">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 name="Line 5"/>
            <p:cNvSpPr>
              <a:spLocks noChangeShapeType="1"/>
            </p:cNvSpPr>
            <p:nvPr/>
          </p:nvSpPr>
          <p:spPr bwMode="auto">
            <a:xfrm>
              <a:off x="1338" y="2795"/>
              <a:ext cx="885" cy="580"/>
            </a:xfrm>
            <a:prstGeom prst="line">
              <a:avLst/>
            </a:prstGeom>
            <a:noFill/>
            <a:ln w="28575">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7" name="Line 6"/>
            <p:cNvSpPr>
              <a:spLocks noChangeShapeType="1"/>
            </p:cNvSpPr>
            <p:nvPr/>
          </p:nvSpPr>
          <p:spPr bwMode="auto">
            <a:xfrm>
              <a:off x="2217" y="3362"/>
              <a:ext cx="278" cy="363"/>
            </a:xfrm>
            <a:prstGeom prst="line">
              <a:avLst/>
            </a:prstGeom>
            <a:noFill/>
            <a:ln w="28575">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8" name="Freeform 7"/>
          <p:cNvSpPr>
            <a:spLocks/>
          </p:cNvSpPr>
          <p:nvPr/>
        </p:nvSpPr>
        <p:spPr bwMode="auto">
          <a:xfrm>
            <a:off x="7608888" y="3811600"/>
            <a:ext cx="3600450" cy="396875"/>
          </a:xfrm>
          <a:custGeom>
            <a:avLst/>
            <a:gdLst>
              <a:gd name="T0" fmla="*/ 0 w 2268"/>
              <a:gd name="T1" fmla="*/ 2147483647 h 250"/>
              <a:gd name="T2" fmla="*/ 2147483647 w 2268"/>
              <a:gd name="T3" fmla="*/ 2147483647 h 250"/>
              <a:gd name="T4" fmla="*/ 2147483647 w 2268"/>
              <a:gd name="T5" fmla="*/ 2147483647 h 250"/>
              <a:gd name="T6" fmla="*/ 2147483647 w 2268"/>
              <a:gd name="T7" fmla="*/ 2147483647 h 250"/>
              <a:gd name="T8" fmla="*/ 2147483647 w 2268"/>
              <a:gd name="T9" fmla="*/ 0 h 250"/>
              <a:gd name="T10" fmla="*/ 0 60000 65536"/>
              <a:gd name="T11" fmla="*/ 0 60000 65536"/>
              <a:gd name="T12" fmla="*/ 0 60000 65536"/>
              <a:gd name="T13" fmla="*/ 0 60000 65536"/>
              <a:gd name="T14" fmla="*/ 0 60000 65536"/>
              <a:gd name="T15" fmla="*/ 0 w 2268"/>
              <a:gd name="T16" fmla="*/ 0 h 250"/>
              <a:gd name="T17" fmla="*/ 2268 w 2268"/>
              <a:gd name="T18" fmla="*/ 250 h 250"/>
            </a:gdLst>
            <a:ahLst/>
            <a:cxnLst>
              <a:cxn ang="T10">
                <a:pos x="T0" y="T1"/>
              </a:cxn>
              <a:cxn ang="T11">
                <a:pos x="T2" y="T3"/>
              </a:cxn>
              <a:cxn ang="T12">
                <a:pos x="T4" y="T5"/>
              </a:cxn>
              <a:cxn ang="T13">
                <a:pos x="T6" y="T7"/>
              </a:cxn>
              <a:cxn ang="T14">
                <a:pos x="T8" y="T9"/>
              </a:cxn>
            </a:cxnLst>
            <a:rect l="T15" t="T16" r="T17" b="T18"/>
            <a:pathLst>
              <a:path w="2268" h="250">
                <a:moveTo>
                  <a:pt x="0" y="250"/>
                </a:moveTo>
                <a:cubicBezTo>
                  <a:pt x="161" y="250"/>
                  <a:pt x="322" y="250"/>
                  <a:pt x="454" y="227"/>
                </a:cubicBezTo>
                <a:cubicBezTo>
                  <a:pt x="586" y="204"/>
                  <a:pt x="677" y="148"/>
                  <a:pt x="794" y="114"/>
                </a:cubicBezTo>
                <a:cubicBezTo>
                  <a:pt x="911" y="80"/>
                  <a:pt x="911" y="42"/>
                  <a:pt x="1157" y="23"/>
                </a:cubicBezTo>
                <a:cubicBezTo>
                  <a:pt x="1403" y="4"/>
                  <a:pt x="1835" y="2"/>
                  <a:pt x="2268" y="0"/>
                </a:cubicBezTo>
              </a:path>
            </a:pathLst>
          </a:custGeom>
          <a:noFill/>
          <a:ln w="28575">
            <a:solidFill>
              <a:srgbClr val="00FF0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9" name="Group 8"/>
          <p:cNvGrpSpPr>
            <a:grpSpLocks/>
          </p:cNvGrpSpPr>
          <p:nvPr/>
        </p:nvGrpSpPr>
        <p:grpSpPr bwMode="auto">
          <a:xfrm>
            <a:off x="7608888" y="2408250"/>
            <a:ext cx="3384550" cy="647700"/>
            <a:chOff x="2971" y="913"/>
            <a:chExt cx="2086" cy="408"/>
          </a:xfrm>
        </p:grpSpPr>
        <p:sp>
          <p:nvSpPr>
            <p:cNvPr id="10" name="Line 9"/>
            <p:cNvSpPr>
              <a:spLocks noChangeShapeType="1"/>
            </p:cNvSpPr>
            <p:nvPr/>
          </p:nvSpPr>
          <p:spPr bwMode="auto">
            <a:xfrm>
              <a:off x="2971" y="1321"/>
              <a:ext cx="930" cy="0"/>
            </a:xfrm>
            <a:prstGeom prst="line">
              <a:avLst/>
            </a:prstGeom>
            <a:noFill/>
            <a:ln w="28575">
              <a:solidFill>
                <a:srgbClr val="00FF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1" name="Line 10"/>
            <p:cNvSpPr>
              <a:spLocks noChangeShapeType="1"/>
            </p:cNvSpPr>
            <p:nvPr/>
          </p:nvSpPr>
          <p:spPr bwMode="auto">
            <a:xfrm flipV="1">
              <a:off x="3878" y="913"/>
              <a:ext cx="1179" cy="408"/>
            </a:xfrm>
            <a:prstGeom prst="line">
              <a:avLst/>
            </a:prstGeom>
            <a:noFill/>
            <a:ln w="28575">
              <a:solidFill>
                <a:srgbClr val="00FF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12" name="Line 11"/>
          <p:cNvSpPr>
            <a:spLocks noChangeShapeType="1"/>
          </p:cNvSpPr>
          <p:nvPr/>
        </p:nvSpPr>
        <p:spPr bwMode="auto">
          <a:xfrm>
            <a:off x="7580313" y="3055950"/>
            <a:ext cx="3924300"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3" name="Line 12"/>
          <p:cNvSpPr>
            <a:spLocks noChangeShapeType="1"/>
          </p:cNvSpPr>
          <p:nvPr/>
        </p:nvSpPr>
        <p:spPr bwMode="auto">
          <a:xfrm rot="16200000">
            <a:off x="6716713" y="2373326"/>
            <a:ext cx="1800225"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4" name="Object 2"/>
          <p:cNvGraphicFramePr>
            <a:graphicFrameLocks noChangeAspect="1"/>
          </p:cNvGraphicFramePr>
          <p:nvPr>
            <p:extLst>
              <p:ext uri="{D42A27DB-BD31-4B8C-83A1-F6EECF244321}">
                <p14:modId xmlns:p14="http://schemas.microsoft.com/office/powerpoint/2010/main" val="816107023"/>
              </p:ext>
            </p:extLst>
          </p:nvPr>
        </p:nvGraphicFramePr>
        <p:xfrm>
          <a:off x="7688263" y="1400188"/>
          <a:ext cx="428625" cy="244475"/>
        </p:xfrm>
        <a:graphic>
          <a:graphicData uri="http://schemas.openxmlformats.org/presentationml/2006/ole">
            <mc:AlternateContent xmlns:mc="http://schemas.openxmlformats.org/markup-compatibility/2006">
              <mc:Choice xmlns:v="urn:schemas-microsoft-com:vml" Requires="v">
                <p:oleObj spid="_x0000_s50654" name="公式" r:id="rId3" imgW="355320" imgH="203040" progId="Equation.3">
                  <p:embed/>
                </p:oleObj>
              </mc:Choice>
              <mc:Fallback>
                <p:oleObj name="公式" r:id="rId3" imgW="355320" imgH="203040" progId="Equation.3">
                  <p:embed/>
                  <p:pic>
                    <p:nvPicPr>
                      <p:cNvPr id="4813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88263" y="1400188"/>
                        <a:ext cx="4286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 name="Object 3"/>
          <p:cNvGraphicFramePr>
            <a:graphicFrameLocks noChangeAspect="1"/>
          </p:cNvGraphicFramePr>
          <p:nvPr>
            <p:extLst>
              <p:ext uri="{D42A27DB-BD31-4B8C-83A1-F6EECF244321}">
                <p14:modId xmlns:p14="http://schemas.microsoft.com/office/powerpoint/2010/main" val="3254528296"/>
              </p:ext>
            </p:extLst>
          </p:nvPr>
        </p:nvGraphicFramePr>
        <p:xfrm>
          <a:off x="7364413" y="2120913"/>
          <a:ext cx="246063" cy="214312"/>
        </p:xfrm>
        <a:graphic>
          <a:graphicData uri="http://schemas.openxmlformats.org/presentationml/2006/ole">
            <mc:AlternateContent xmlns:mc="http://schemas.openxmlformats.org/markup-compatibility/2006">
              <mc:Choice xmlns:v="urn:schemas-microsoft-com:vml" Requires="v">
                <p:oleObj spid="_x0000_s50655" name="公式" r:id="rId5" imgW="203040" imgH="177480" progId="Equation.3">
                  <p:embed/>
                </p:oleObj>
              </mc:Choice>
              <mc:Fallback>
                <p:oleObj name="公式" r:id="rId5" imgW="203040" imgH="177480" progId="Equation.3">
                  <p:embed/>
                  <p:pic>
                    <p:nvPicPr>
                      <p:cNvPr id="48131"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64413" y="2120913"/>
                        <a:ext cx="246063" cy="214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 name="Line 15"/>
          <p:cNvSpPr>
            <a:spLocks noChangeShapeType="1"/>
          </p:cNvSpPr>
          <p:nvPr/>
        </p:nvSpPr>
        <p:spPr bwMode="auto">
          <a:xfrm>
            <a:off x="7616826" y="2660663"/>
            <a:ext cx="34925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7" name="Object 4"/>
          <p:cNvGraphicFramePr>
            <a:graphicFrameLocks noChangeAspect="1"/>
          </p:cNvGraphicFramePr>
          <p:nvPr>
            <p:extLst>
              <p:ext uri="{D42A27DB-BD31-4B8C-83A1-F6EECF244321}">
                <p14:modId xmlns:p14="http://schemas.microsoft.com/office/powerpoint/2010/main" val="680112787"/>
              </p:ext>
            </p:extLst>
          </p:nvPr>
        </p:nvGraphicFramePr>
        <p:xfrm>
          <a:off x="11212513" y="2805125"/>
          <a:ext cx="184150" cy="168275"/>
        </p:xfrm>
        <a:graphic>
          <a:graphicData uri="http://schemas.openxmlformats.org/presentationml/2006/ole">
            <mc:AlternateContent xmlns:mc="http://schemas.openxmlformats.org/markup-compatibility/2006">
              <mc:Choice xmlns:v="urn:schemas-microsoft-com:vml" Requires="v">
                <p:oleObj spid="_x0000_s50656" name="公式" r:id="rId7" imgW="152280" imgH="139680" progId="Equation.3">
                  <p:embed/>
                </p:oleObj>
              </mc:Choice>
              <mc:Fallback>
                <p:oleObj name="公式" r:id="rId7" imgW="152280" imgH="139680" progId="Equation.3">
                  <p:embed/>
                  <p:pic>
                    <p:nvPicPr>
                      <p:cNvPr id="48132"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212513" y="2805125"/>
                        <a:ext cx="184150" cy="168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Line 17"/>
          <p:cNvSpPr>
            <a:spLocks noChangeShapeType="1"/>
          </p:cNvSpPr>
          <p:nvPr/>
        </p:nvSpPr>
        <p:spPr bwMode="auto">
          <a:xfrm>
            <a:off x="7616826" y="2263788"/>
            <a:ext cx="34925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9" name="Line 18"/>
          <p:cNvSpPr>
            <a:spLocks noChangeShapeType="1"/>
          </p:cNvSpPr>
          <p:nvPr/>
        </p:nvSpPr>
        <p:spPr bwMode="auto">
          <a:xfrm>
            <a:off x="7616826" y="1868500"/>
            <a:ext cx="3455987"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0" name="Object 5"/>
          <p:cNvGraphicFramePr>
            <a:graphicFrameLocks noChangeAspect="1"/>
          </p:cNvGraphicFramePr>
          <p:nvPr>
            <p:extLst>
              <p:ext uri="{D42A27DB-BD31-4B8C-83A1-F6EECF244321}">
                <p14:modId xmlns:p14="http://schemas.microsoft.com/office/powerpoint/2010/main" val="923047122"/>
              </p:ext>
            </p:extLst>
          </p:nvPr>
        </p:nvGraphicFramePr>
        <p:xfrm>
          <a:off x="7356476" y="2516200"/>
          <a:ext cx="246062" cy="214313"/>
        </p:xfrm>
        <a:graphic>
          <a:graphicData uri="http://schemas.openxmlformats.org/presentationml/2006/ole">
            <mc:AlternateContent xmlns:mc="http://schemas.openxmlformats.org/markup-compatibility/2006">
              <mc:Choice xmlns:v="urn:schemas-microsoft-com:vml" Requires="v">
                <p:oleObj spid="_x0000_s50657" name="公式" r:id="rId9" imgW="203040" imgH="177480" progId="Equation.3">
                  <p:embed/>
                </p:oleObj>
              </mc:Choice>
              <mc:Fallback>
                <p:oleObj name="公式" r:id="rId9" imgW="203040" imgH="177480" progId="Equation.3">
                  <p:embed/>
                  <p:pic>
                    <p:nvPicPr>
                      <p:cNvPr id="48133"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56476" y="2516200"/>
                        <a:ext cx="246062"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6"/>
          <p:cNvGraphicFramePr>
            <a:graphicFrameLocks noChangeAspect="1"/>
          </p:cNvGraphicFramePr>
          <p:nvPr>
            <p:extLst>
              <p:ext uri="{D42A27DB-BD31-4B8C-83A1-F6EECF244321}">
                <p14:modId xmlns:p14="http://schemas.microsoft.com/office/powerpoint/2010/main" val="3227300836"/>
              </p:ext>
            </p:extLst>
          </p:nvPr>
        </p:nvGraphicFramePr>
        <p:xfrm>
          <a:off x="7364413" y="1760550"/>
          <a:ext cx="246063" cy="214313"/>
        </p:xfrm>
        <a:graphic>
          <a:graphicData uri="http://schemas.openxmlformats.org/presentationml/2006/ole">
            <mc:AlternateContent xmlns:mc="http://schemas.openxmlformats.org/markup-compatibility/2006">
              <mc:Choice xmlns:v="urn:schemas-microsoft-com:vml" Requires="v">
                <p:oleObj spid="_x0000_s50658" name="公式" r:id="rId11" imgW="203040" imgH="177480" progId="Equation.3">
                  <p:embed/>
                </p:oleObj>
              </mc:Choice>
              <mc:Fallback>
                <p:oleObj name="公式" r:id="rId11" imgW="203040" imgH="177480" progId="Equation.3">
                  <p:embed/>
                  <p:pic>
                    <p:nvPicPr>
                      <p:cNvPr id="48134"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364413" y="1760550"/>
                        <a:ext cx="246063"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Line 21"/>
          <p:cNvSpPr>
            <a:spLocks noChangeShapeType="1"/>
          </p:cNvSpPr>
          <p:nvPr/>
        </p:nvSpPr>
        <p:spPr bwMode="auto">
          <a:xfrm rot="16200000">
            <a:off x="10497345" y="2443969"/>
            <a:ext cx="1223962"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3" name="Line 22"/>
          <p:cNvSpPr>
            <a:spLocks noChangeShapeType="1"/>
          </p:cNvSpPr>
          <p:nvPr/>
        </p:nvSpPr>
        <p:spPr bwMode="auto">
          <a:xfrm rot="16200000">
            <a:off x="6627020" y="4371194"/>
            <a:ext cx="1979612"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4" name="Object 7"/>
          <p:cNvGraphicFramePr>
            <a:graphicFrameLocks noChangeAspect="1"/>
          </p:cNvGraphicFramePr>
          <p:nvPr>
            <p:extLst>
              <p:ext uri="{D42A27DB-BD31-4B8C-83A1-F6EECF244321}">
                <p14:modId xmlns:p14="http://schemas.microsoft.com/office/powerpoint/2010/main" val="3150150621"/>
              </p:ext>
            </p:extLst>
          </p:nvPr>
        </p:nvGraphicFramePr>
        <p:xfrm>
          <a:off x="7177088" y="4589475"/>
          <a:ext cx="468313" cy="266700"/>
        </p:xfrm>
        <a:graphic>
          <a:graphicData uri="http://schemas.openxmlformats.org/presentationml/2006/ole">
            <mc:AlternateContent xmlns:mc="http://schemas.openxmlformats.org/markup-compatibility/2006">
              <mc:Choice xmlns:v="urn:schemas-microsoft-com:vml" Requires="v">
                <p:oleObj spid="_x0000_s50659" name="公式" r:id="rId13" imgW="355320" imgH="203040" progId="Equation.3">
                  <p:embed/>
                </p:oleObj>
              </mc:Choice>
              <mc:Fallback>
                <p:oleObj name="公式" r:id="rId13" imgW="355320" imgH="203040" progId="Equation.3">
                  <p:embed/>
                  <p:pic>
                    <p:nvPicPr>
                      <p:cNvPr id="48135"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177088" y="4589475"/>
                        <a:ext cx="468313" cy="266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Line 24"/>
          <p:cNvSpPr>
            <a:spLocks noChangeShapeType="1"/>
          </p:cNvSpPr>
          <p:nvPr/>
        </p:nvSpPr>
        <p:spPr bwMode="auto">
          <a:xfrm>
            <a:off x="7572376" y="4244988"/>
            <a:ext cx="3736975"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6" name="Object 8"/>
          <p:cNvGraphicFramePr>
            <a:graphicFrameLocks noChangeAspect="1"/>
          </p:cNvGraphicFramePr>
          <p:nvPr>
            <p:extLst>
              <p:ext uri="{D42A27DB-BD31-4B8C-83A1-F6EECF244321}">
                <p14:modId xmlns:p14="http://schemas.microsoft.com/office/powerpoint/2010/main" val="2984019889"/>
              </p:ext>
            </p:extLst>
          </p:nvPr>
        </p:nvGraphicFramePr>
        <p:xfrm>
          <a:off x="11101388" y="4278325"/>
          <a:ext cx="187325" cy="171450"/>
        </p:xfrm>
        <a:graphic>
          <a:graphicData uri="http://schemas.openxmlformats.org/presentationml/2006/ole">
            <mc:AlternateContent xmlns:mc="http://schemas.openxmlformats.org/markup-compatibility/2006">
              <mc:Choice xmlns:v="urn:schemas-microsoft-com:vml" Requires="v">
                <p:oleObj spid="_x0000_s50660" name="公式" r:id="rId15" imgW="152280" imgH="139680" progId="Equation.3">
                  <p:embed/>
                </p:oleObj>
              </mc:Choice>
              <mc:Fallback>
                <p:oleObj name="公式" r:id="rId15" imgW="152280" imgH="139680" progId="Equation.3">
                  <p:embed/>
                  <p:pic>
                    <p:nvPicPr>
                      <p:cNvPr id="48136"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101388" y="4278325"/>
                        <a:ext cx="187325" cy="171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9"/>
          <p:cNvGraphicFramePr>
            <a:graphicFrameLocks noChangeAspect="1"/>
          </p:cNvGraphicFramePr>
          <p:nvPr>
            <p:extLst>
              <p:ext uri="{D42A27DB-BD31-4B8C-83A1-F6EECF244321}">
                <p14:modId xmlns:p14="http://schemas.microsoft.com/office/powerpoint/2010/main" val="1118562783"/>
              </p:ext>
            </p:extLst>
          </p:nvPr>
        </p:nvGraphicFramePr>
        <p:xfrm>
          <a:off x="7688263" y="3308363"/>
          <a:ext cx="428625" cy="244475"/>
        </p:xfrm>
        <a:graphic>
          <a:graphicData uri="http://schemas.openxmlformats.org/presentationml/2006/ole">
            <mc:AlternateContent xmlns:mc="http://schemas.openxmlformats.org/markup-compatibility/2006">
              <mc:Choice xmlns:v="urn:schemas-microsoft-com:vml" Requires="v">
                <p:oleObj spid="_x0000_s50661" name="公式" r:id="rId16" imgW="355320" imgH="203040" progId="Equation.3">
                  <p:embed/>
                </p:oleObj>
              </mc:Choice>
              <mc:Fallback>
                <p:oleObj name="公式" r:id="rId16" imgW="355320" imgH="203040" progId="Equation.3">
                  <p:embed/>
                  <p:pic>
                    <p:nvPicPr>
                      <p:cNvPr id="48137" name="Object 9"/>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688263" y="3308363"/>
                        <a:ext cx="42862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 name="Line 27"/>
          <p:cNvSpPr>
            <a:spLocks noChangeShapeType="1"/>
          </p:cNvSpPr>
          <p:nvPr/>
        </p:nvSpPr>
        <p:spPr bwMode="auto">
          <a:xfrm>
            <a:off x="7616826" y="4748225"/>
            <a:ext cx="37719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9" name="Line 28"/>
          <p:cNvSpPr>
            <a:spLocks noChangeShapeType="1"/>
          </p:cNvSpPr>
          <p:nvPr/>
        </p:nvSpPr>
        <p:spPr bwMode="auto">
          <a:xfrm>
            <a:off x="7618413" y="5253050"/>
            <a:ext cx="3735388"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30" name="Object 10"/>
          <p:cNvGraphicFramePr>
            <a:graphicFrameLocks noChangeAspect="1"/>
          </p:cNvGraphicFramePr>
          <p:nvPr>
            <p:extLst>
              <p:ext uri="{D42A27DB-BD31-4B8C-83A1-F6EECF244321}">
                <p14:modId xmlns:p14="http://schemas.microsoft.com/office/powerpoint/2010/main" val="2995515214"/>
              </p:ext>
            </p:extLst>
          </p:nvPr>
        </p:nvGraphicFramePr>
        <p:xfrm>
          <a:off x="7104063" y="5072075"/>
          <a:ext cx="536575" cy="258763"/>
        </p:xfrm>
        <a:graphic>
          <a:graphicData uri="http://schemas.openxmlformats.org/presentationml/2006/ole">
            <mc:AlternateContent xmlns:mc="http://schemas.openxmlformats.org/markup-compatibility/2006">
              <mc:Choice xmlns:v="urn:schemas-microsoft-com:vml" Requires="v">
                <p:oleObj spid="_x0000_s50662" name="公式" r:id="rId18" imgW="419040" imgH="203040" progId="Equation.3">
                  <p:embed/>
                </p:oleObj>
              </mc:Choice>
              <mc:Fallback>
                <p:oleObj name="公式" r:id="rId18" imgW="419040" imgH="203040" progId="Equation.3">
                  <p:embed/>
                  <p:pic>
                    <p:nvPicPr>
                      <p:cNvPr id="48138" name="Object 10"/>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104063" y="5072075"/>
                        <a:ext cx="536575" cy="258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11"/>
          <p:cNvGraphicFramePr>
            <a:graphicFrameLocks noChangeAspect="1"/>
          </p:cNvGraphicFramePr>
          <p:nvPr>
            <p:extLst>
              <p:ext uri="{D42A27DB-BD31-4B8C-83A1-F6EECF244321}">
                <p14:modId xmlns:p14="http://schemas.microsoft.com/office/powerpoint/2010/main" val="3288202276"/>
              </p:ext>
            </p:extLst>
          </p:nvPr>
        </p:nvGraphicFramePr>
        <p:xfrm>
          <a:off x="7350126" y="4094175"/>
          <a:ext cx="258762" cy="293688"/>
        </p:xfrm>
        <a:graphic>
          <a:graphicData uri="http://schemas.openxmlformats.org/presentationml/2006/ole">
            <mc:AlternateContent xmlns:mc="http://schemas.openxmlformats.org/markup-compatibility/2006">
              <mc:Choice xmlns:v="urn:schemas-microsoft-com:vml" Requires="v">
                <p:oleObj spid="_x0000_s50663" name="公式" r:id="rId20" imgW="177480" imgH="203040" progId="Equation.3">
                  <p:embed/>
                </p:oleObj>
              </mc:Choice>
              <mc:Fallback>
                <p:oleObj name="公式" r:id="rId20" imgW="177480" imgH="203040" progId="Equation.3">
                  <p:embed/>
                  <p:pic>
                    <p:nvPicPr>
                      <p:cNvPr id="48139" name="Object 11"/>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7350126" y="4094175"/>
                        <a:ext cx="258762" cy="293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Line 31"/>
          <p:cNvSpPr>
            <a:spLocks noChangeShapeType="1"/>
          </p:cNvSpPr>
          <p:nvPr/>
        </p:nvSpPr>
        <p:spPr bwMode="auto">
          <a:xfrm>
            <a:off x="7643813" y="3776675"/>
            <a:ext cx="37719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3" name="Line 32"/>
          <p:cNvSpPr>
            <a:spLocks noChangeShapeType="1"/>
          </p:cNvSpPr>
          <p:nvPr/>
        </p:nvSpPr>
        <p:spPr bwMode="auto">
          <a:xfrm>
            <a:off x="9120188" y="2443175"/>
            <a:ext cx="0" cy="2773363"/>
          </a:xfrm>
          <a:prstGeom prst="line">
            <a:avLst/>
          </a:prstGeom>
          <a:noFill/>
          <a:ln w="9525">
            <a:solidFill>
              <a:srgbClr val="00FFFF"/>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nvGrpSpPr>
          <p:cNvPr id="34" name="Group 33"/>
          <p:cNvGrpSpPr>
            <a:grpSpLocks/>
          </p:cNvGrpSpPr>
          <p:nvPr/>
        </p:nvGrpSpPr>
        <p:grpSpPr bwMode="auto">
          <a:xfrm>
            <a:off x="7572376" y="1939938"/>
            <a:ext cx="3671887" cy="1360487"/>
            <a:chOff x="477" y="2137"/>
            <a:chExt cx="2313" cy="857"/>
          </a:xfrm>
        </p:grpSpPr>
        <p:sp>
          <p:nvSpPr>
            <p:cNvPr id="35" name="Line 34"/>
            <p:cNvSpPr>
              <a:spLocks noChangeShapeType="1"/>
            </p:cNvSpPr>
            <p:nvPr/>
          </p:nvSpPr>
          <p:spPr bwMode="auto">
            <a:xfrm>
              <a:off x="477" y="2137"/>
              <a:ext cx="1837" cy="552"/>
            </a:xfrm>
            <a:prstGeom prst="line">
              <a:avLst/>
            </a:prstGeom>
            <a:noFill/>
            <a:ln w="28575">
              <a:solidFill>
                <a:srgbClr val="FF33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36" name="Line 35"/>
            <p:cNvSpPr>
              <a:spLocks noChangeShapeType="1"/>
            </p:cNvSpPr>
            <p:nvPr/>
          </p:nvSpPr>
          <p:spPr bwMode="auto">
            <a:xfrm>
              <a:off x="2313" y="2681"/>
              <a:ext cx="477" cy="313"/>
            </a:xfrm>
            <a:prstGeom prst="line">
              <a:avLst/>
            </a:prstGeom>
            <a:noFill/>
            <a:ln w="28575">
              <a:solidFill>
                <a:srgbClr val="FF33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37" name="Text Box 36"/>
          <p:cNvSpPr txBox="1">
            <a:spLocks noChangeArrowheads="1"/>
          </p:cNvSpPr>
          <p:nvPr/>
        </p:nvSpPr>
        <p:spPr bwMode="auto">
          <a:xfrm>
            <a:off x="515938" y="1844675"/>
            <a:ext cx="65468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a:latin typeface="+mn-ea"/>
                <a:ea typeface="+mn-ea"/>
              </a:rPr>
              <a:t>1. </a:t>
            </a:r>
            <a:r>
              <a:rPr lang="zh-CN" altLang="en-US" sz="2400" dirty="0">
                <a:latin typeface="+mn-ea"/>
                <a:ea typeface="+mn-ea"/>
              </a:rPr>
              <a:t>某系统的开环频率特性</a:t>
            </a:r>
            <a:r>
              <a:rPr lang="en-US" altLang="zh-CN" sz="2400" dirty="0">
                <a:latin typeface="+mn-ea"/>
                <a:ea typeface="+mn-ea"/>
              </a:rPr>
              <a:t>——</a:t>
            </a:r>
            <a:r>
              <a:rPr lang="en-US" altLang="zh-CN" sz="2400" b="1" dirty="0">
                <a:latin typeface="+mj-ea"/>
                <a:ea typeface="+mj-ea"/>
              </a:rPr>
              <a:t>Bode</a:t>
            </a:r>
            <a:r>
              <a:rPr lang="zh-CN" altLang="en-US" sz="2400" dirty="0">
                <a:latin typeface="+mn-ea"/>
                <a:ea typeface="+mn-ea"/>
              </a:rPr>
              <a:t>图如图所示。</a:t>
            </a:r>
          </a:p>
        </p:txBody>
      </p:sp>
      <p:sp>
        <p:nvSpPr>
          <p:cNvPr id="38" name="Text Box 37"/>
          <p:cNvSpPr txBox="1">
            <a:spLocks noChangeArrowheads="1"/>
          </p:cNvSpPr>
          <p:nvPr/>
        </p:nvSpPr>
        <p:spPr bwMode="auto">
          <a:xfrm>
            <a:off x="509589" y="2525093"/>
            <a:ext cx="45307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a:latin typeface="+mn-ea"/>
                <a:ea typeface="+mn-ea"/>
              </a:rPr>
              <a:t>2. </a:t>
            </a:r>
            <a:r>
              <a:rPr lang="zh-CN" altLang="en-US" sz="2400" dirty="0">
                <a:latin typeface="+mn-ea"/>
                <a:ea typeface="+mn-ea"/>
              </a:rPr>
              <a:t>加相位超前校正。</a:t>
            </a:r>
          </a:p>
        </p:txBody>
      </p:sp>
      <p:sp>
        <p:nvSpPr>
          <p:cNvPr id="39" name="Text Box 38"/>
          <p:cNvSpPr txBox="1">
            <a:spLocks noChangeArrowheads="1"/>
          </p:cNvSpPr>
          <p:nvPr/>
        </p:nvSpPr>
        <p:spPr bwMode="auto">
          <a:xfrm>
            <a:off x="892176" y="3058332"/>
            <a:ext cx="51435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rPr>
              <a:t>系统的频率特性发生变化。</a:t>
            </a:r>
          </a:p>
        </p:txBody>
      </p:sp>
      <p:sp>
        <p:nvSpPr>
          <p:cNvPr id="40" name="Freeform 39"/>
          <p:cNvSpPr>
            <a:spLocks/>
          </p:cNvSpPr>
          <p:nvPr/>
        </p:nvSpPr>
        <p:spPr bwMode="auto">
          <a:xfrm>
            <a:off x="7535863" y="4748225"/>
            <a:ext cx="3597275" cy="684213"/>
          </a:xfrm>
          <a:custGeom>
            <a:avLst/>
            <a:gdLst>
              <a:gd name="T0" fmla="*/ 2147483647 w 2719"/>
              <a:gd name="T1" fmla="*/ 2147483647 h 590"/>
              <a:gd name="T2" fmla="*/ 2147483647 w 2719"/>
              <a:gd name="T3" fmla="*/ 2147483647 h 590"/>
              <a:gd name="T4" fmla="*/ 2147483647 w 2719"/>
              <a:gd name="T5" fmla="*/ 2147483647 h 590"/>
              <a:gd name="T6" fmla="*/ 2147483647 w 2719"/>
              <a:gd name="T7" fmla="*/ 2147483647 h 590"/>
              <a:gd name="T8" fmla="*/ 2147483647 w 2719"/>
              <a:gd name="T9" fmla="*/ 2147483647 h 590"/>
              <a:gd name="T10" fmla="*/ 0 60000 65536"/>
              <a:gd name="T11" fmla="*/ 0 60000 65536"/>
              <a:gd name="T12" fmla="*/ 0 60000 65536"/>
              <a:gd name="T13" fmla="*/ 0 60000 65536"/>
              <a:gd name="T14" fmla="*/ 0 60000 65536"/>
              <a:gd name="T15" fmla="*/ 0 w 2719"/>
              <a:gd name="T16" fmla="*/ 0 h 590"/>
              <a:gd name="T17" fmla="*/ 2719 w 2719"/>
              <a:gd name="T18" fmla="*/ 590 h 590"/>
            </a:gdLst>
            <a:ahLst/>
            <a:cxnLst>
              <a:cxn ang="T10">
                <a:pos x="T0" y="T1"/>
              </a:cxn>
              <a:cxn ang="T11">
                <a:pos x="T2" y="T3"/>
              </a:cxn>
              <a:cxn ang="T12">
                <a:pos x="T4" y="T5"/>
              </a:cxn>
              <a:cxn ang="T13">
                <a:pos x="T6" y="T7"/>
              </a:cxn>
              <a:cxn ang="T14">
                <a:pos x="T8" y="T9"/>
              </a:cxn>
            </a:cxnLst>
            <a:rect l="T15" t="T16" r="T17" b="T18"/>
            <a:pathLst>
              <a:path w="2719" h="590">
                <a:moveTo>
                  <a:pt x="110" y="23"/>
                </a:moveTo>
                <a:cubicBezTo>
                  <a:pt x="55" y="19"/>
                  <a:pt x="0" y="16"/>
                  <a:pt x="178" y="23"/>
                </a:cubicBezTo>
                <a:cubicBezTo>
                  <a:pt x="356" y="30"/>
                  <a:pt x="870" y="0"/>
                  <a:pt x="1176" y="68"/>
                </a:cubicBezTo>
                <a:cubicBezTo>
                  <a:pt x="1482" y="136"/>
                  <a:pt x="1759" y="344"/>
                  <a:pt x="2016" y="431"/>
                </a:cubicBezTo>
                <a:cubicBezTo>
                  <a:pt x="2273" y="518"/>
                  <a:pt x="2496" y="554"/>
                  <a:pt x="2719" y="590"/>
                </a:cubicBezTo>
              </a:path>
            </a:pathLst>
          </a:custGeom>
          <a:noFill/>
          <a:ln w="2857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 name="Freeform 40"/>
          <p:cNvSpPr>
            <a:spLocks/>
          </p:cNvSpPr>
          <p:nvPr/>
        </p:nvSpPr>
        <p:spPr bwMode="auto">
          <a:xfrm>
            <a:off x="7608888" y="4749813"/>
            <a:ext cx="3924300" cy="468312"/>
          </a:xfrm>
          <a:custGeom>
            <a:avLst/>
            <a:gdLst>
              <a:gd name="T0" fmla="*/ 0 w 2586"/>
              <a:gd name="T1" fmla="*/ 2147483647 h 291"/>
              <a:gd name="T2" fmla="*/ 2147483647 w 2586"/>
              <a:gd name="T3" fmla="*/ 2147483647 h 291"/>
              <a:gd name="T4" fmla="*/ 2147483647 w 2586"/>
              <a:gd name="T5" fmla="*/ 2147483647 h 291"/>
              <a:gd name="T6" fmla="*/ 2147483647 w 2586"/>
              <a:gd name="T7" fmla="*/ 2147483647 h 291"/>
              <a:gd name="T8" fmla="*/ 2147483647 w 2586"/>
              <a:gd name="T9" fmla="*/ 2147483647 h 291"/>
              <a:gd name="T10" fmla="*/ 2147483647 w 2586"/>
              <a:gd name="T11" fmla="*/ 2147483647 h 291"/>
              <a:gd name="T12" fmla="*/ 2147483647 w 2586"/>
              <a:gd name="T13" fmla="*/ 2147483647 h 291"/>
              <a:gd name="T14" fmla="*/ 0 60000 65536"/>
              <a:gd name="T15" fmla="*/ 0 60000 65536"/>
              <a:gd name="T16" fmla="*/ 0 60000 65536"/>
              <a:gd name="T17" fmla="*/ 0 60000 65536"/>
              <a:gd name="T18" fmla="*/ 0 60000 65536"/>
              <a:gd name="T19" fmla="*/ 0 60000 65536"/>
              <a:gd name="T20" fmla="*/ 0 60000 65536"/>
              <a:gd name="T21" fmla="*/ 0 w 2586"/>
              <a:gd name="T22" fmla="*/ 0 h 291"/>
              <a:gd name="T23" fmla="*/ 2586 w 2586"/>
              <a:gd name="T24" fmla="*/ 291 h 2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86" h="291">
                <a:moveTo>
                  <a:pt x="0" y="19"/>
                </a:moveTo>
                <a:cubicBezTo>
                  <a:pt x="329" y="9"/>
                  <a:pt x="658" y="0"/>
                  <a:pt x="885" y="19"/>
                </a:cubicBezTo>
                <a:cubicBezTo>
                  <a:pt x="1112" y="38"/>
                  <a:pt x="1240" y="125"/>
                  <a:pt x="1361" y="132"/>
                </a:cubicBezTo>
                <a:cubicBezTo>
                  <a:pt x="1482" y="139"/>
                  <a:pt x="1523" y="75"/>
                  <a:pt x="1610" y="64"/>
                </a:cubicBezTo>
                <a:cubicBezTo>
                  <a:pt x="1697" y="53"/>
                  <a:pt x="1755" y="34"/>
                  <a:pt x="1883" y="64"/>
                </a:cubicBezTo>
                <a:cubicBezTo>
                  <a:pt x="2011" y="94"/>
                  <a:pt x="2264" y="207"/>
                  <a:pt x="2381" y="245"/>
                </a:cubicBezTo>
                <a:cubicBezTo>
                  <a:pt x="2498" y="283"/>
                  <a:pt x="2542" y="287"/>
                  <a:pt x="2586" y="291"/>
                </a:cubicBezTo>
              </a:path>
            </a:pathLst>
          </a:custGeom>
          <a:noFill/>
          <a:ln w="28575">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2" name="Text Box 41"/>
          <p:cNvSpPr txBox="1">
            <a:spLocks noChangeArrowheads="1"/>
          </p:cNvSpPr>
          <p:nvPr/>
        </p:nvSpPr>
        <p:spPr bwMode="auto">
          <a:xfrm>
            <a:off x="877889" y="5260988"/>
            <a:ext cx="6084888" cy="430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000" b="1" dirty="0">
                <a:solidFill>
                  <a:srgbClr val="0070C0"/>
                </a:solidFill>
                <a:latin typeface="+mj-ea"/>
                <a:ea typeface="+mj-ea"/>
              </a:rPr>
              <a:t>(2</a:t>
            </a:r>
            <a:r>
              <a:rPr lang="en-US" altLang="zh-CN" sz="2000" b="1" dirty="0" smtClean="0">
                <a:solidFill>
                  <a:srgbClr val="0070C0"/>
                </a:solidFill>
                <a:latin typeface="+mj-ea"/>
                <a:ea typeface="+mj-ea"/>
              </a:rPr>
              <a:t>) </a:t>
            </a:r>
            <a:r>
              <a:rPr lang="zh-CN" altLang="en-US" sz="2000" b="1" dirty="0" smtClean="0">
                <a:solidFill>
                  <a:srgbClr val="0070C0"/>
                </a:solidFill>
                <a:latin typeface="+mj-ea"/>
                <a:ea typeface="+mj-ea"/>
              </a:rPr>
              <a:t>稳定性</a:t>
            </a:r>
            <a:r>
              <a:rPr lang="zh-CN" altLang="en-US" sz="2000" b="1" dirty="0">
                <a:solidFill>
                  <a:srgbClr val="0070C0"/>
                </a:solidFill>
                <a:latin typeface="+mj-ea"/>
                <a:ea typeface="+mj-ea"/>
              </a:rPr>
              <a:t>增强</a:t>
            </a:r>
            <a:r>
              <a:rPr lang="en-US" altLang="zh-CN" sz="2000" dirty="0">
                <a:latin typeface="+mn-ea"/>
                <a:ea typeface="+mn-ea"/>
              </a:rPr>
              <a:t>(</a:t>
            </a:r>
            <a:r>
              <a:rPr lang="zh-CN" altLang="en-US" sz="2000" dirty="0">
                <a:latin typeface="+mn-ea"/>
                <a:ea typeface="+mn-ea"/>
              </a:rPr>
              <a:t>相位裕度增加</a:t>
            </a:r>
            <a:r>
              <a:rPr lang="en-US" altLang="zh-CN" sz="2000" dirty="0">
                <a:latin typeface="+mn-ea"/>
                <a:ea typeface="+mn-ea"/>
              </a:rPr>
              <a:t>)</a:t>
            </a:r>
            <a:r>
              <a:rPr lang="zh-CN" altLang="en-US" sz="2000" dirty="0">
                <a:latin typeface="+mn-ea"/>
                <a:ea typeface="+mn-ea"/>
              </a:rPr>
              <a:t>。</a:t>
            </a:r>
          </a:p>
        </p:txBody>
      </p:sp>
      <p:sp>
        <p:nvSpPr>
          <p:cNvPr id="43" name="Text Box 42"/>
          <p:cNvSpPr txBox="1">
            <a:spLocks noChangeArrowheads="1"/>
          </p:cNvSpPr>
          <p:nvPr/>
        </p:nvSpPr>
        <p:spPr bwMode="auto">
          <a:xfrm>
            <a:off x="877889" y="4257821"/>
            <a:ext cx="5916612" cy="799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38150" indent="-438150" eaLnBrk="1" hangingPunct="1">
              <a:lnSpc>
                <a:spcPct val="120000"/>
              </a:lnSpc>
              <a:spcBef>
                <a:spcPct val="50000"/>
              </a:spcBef>
              <a:tabLst>
                <a:tab pos="520700" algn="l"/>
              </a:tabLst>
            </a:pPr>
            <a:r>
              <a:rPr lang="en-US" altLang="zh-CN" sz="2000" b="1" dirty="0">
                <a:solidFill>
                  <a:srgbClr val="0070C0"/>
                </a:solidFill>
                <a:latin typeface="+mj-ea"/>
                <a:ea typeface="+mj-ea"/>
              </a:rPr>
              <a:t>(1</a:t>
            </a:r>
            <a:r>
              <a:rPr lang="en-US" altLang="zh-CN" sz="2000" b="1" dirty="0" smtClean="0">
                <a:solidFill>
                  <a:srgbClr val="0070C0"/>
                </a:solidFill>
                <a:latin typeface="+mj-ea"/>
                <a:ea typeface="+mj-ea"/>
              </a:rPr>
              <a:t>) </a:t>
            </a:r>
            <a:r>
              <a:rPr lang="zh-CN" altLang="en-US" sz="2000" b="1" dirty="0" smtClean="0">
                <a:solidFill>
                  <a:srgbClr val="0070C0"/>
                </a:solidFill>
                <a:latin typeface="+mj-ea"/>
                <a:ea typeface="+mj-ea"/>
              </a:rPr>
              <a:t>改善</a:t>
            </a:r>
            <a:r>
              <a:rPr lang="zh-CN" altLang="en-US" sz="2000" b="1" dirty="0">
                <a:solidFill>
                  <a:srgbClr val="0070C0"/>
                </a:solidFill>
                <a:latin typeface="+mj-ea"/>
                <a:ea typeface="+mj-ea"/>
              </a:rPr>
              <a:t>了系统的动态性能</a:t>
            </a:r>
            <a:r>
              <a:rPr lang="en-US" altLang="zh-CN" sz="2000" dirty="0">
                <a:latin typeface="+mn-ea"/>
                <a:ea typeface="+mn-ea"/>
              </a:rPr>
              <a:t>(</a:t>
            </a:r>
            <a:r>
              <a:rPr lang="zh-CN" altLang="en-US" sz="2000" dirty="0">
                <a:latin typeface="+mn-ea"/>
                <a:ea typeface="+mn-ea"/>
              </a:rPr>
              <a:t>增益穿越频率</a:t>
            </a:r>
            <a:r>
              <a:rPr lang="en-US" altLang="zh-CN" sz="2000" b="1" i="1" dirty="0" err="1">
                <a:latin typeface="+mj-ea"/>
                <a:ea typeface="+mj-ea"/>
              </a:rPr>
              <a:t>ω</a:t>
            </a:r>
            <a:r>
              <a:rPr lang="en-US" altLang="zh-CN" sz="2000" b="1" baseline="-25000" dirty="0" err="1">
                <a:latin typeface="+mj-ea"/>
                <a:ea typeface="+mj-ea"/>
              </a:rPr>
              <a:t>c</a:t>
            </a:r>
            <a:r>
              <a:rPr lang="en-US" altLang="zh-CN" sz="2000" b="1" baseline="-25000" dirty="0">
                <a:latin typeface="+mj-ea"/>
                <a:ea typeface="+mj-ea"/>
              </a:rPr>
              <a:t> </a:t>
            </a:r>
            <a:r>
              <a:rPr lang="zh-CN" altLang="en-US" sz="2000" dirty="0">
                <a:latin typeface="+mn-ea"/>
                <a:ea typeface="+mn-ea"/>
              </a:rPr>
              <a:t>增大，过渡过程时间</a:t>
            </a:r>
            <a:r>
              <a:rPr lang="en-US" altLang="zh-CN" sz="2000" b="1" i="1" dirty="0" err="1">
                <a:latin typeface="+mj-ea"/>
                <a:ea typeface="+mj-ea"/>
              </a:rPr>
              <a:t>t</a:t>
            </a:r>
            <a:r>
              <a:rPr lang="en-US" altLang="zh-CN" sz="2000" b="1" baseline="-25000" dirty="0" err="1">
                <a:latin typeface="+mj-ea"/>
                <a:ea typeface="+mj-ea"/>
              </a:rPr>
              <a:t>s</a:t>
            </a:r>
            <a:r>
              <a:rPr lang="en-US" altLang="zh-CN" sz="2000" baseline="-25000" dirty="0">
                <a:latin typeface="+mn-ea"/>
                <a:ea typeface="+mn-ea"/>
              </a:rPr>
              <a:t> </a:t>
            </a:r>
            <a:r>
              <a:rPr lang="zh-CN" altLang="en-US" sz="2000" dirty="0">
                <a:latin typeface="+mn-ea"/>
                <a:ea typeface="+mn-ea"/>
              </a:rPr>
              <a:t>缩短</a:t>
            </a:r>
            <a:r>
              <a:rPr lang="en-US" altLang="zh-CN" sz="2000" dirty="0">
                <a:latin typeface="+mn-ea"/>
                <a:ea typeface="+mn-ea"/>
              </a:rPr>
              <a:t>)</a:t>
            </a:r>
            <a:r>
              <a:rPr lang="zh-CN" altLang="en-US" sz="2000" dirty="0">
                <a:latin typeface="+mn-ea"/>
                <a:ea typeface="+mn-ea"/>
              </a:rPr>
              <a:t>。</a:t>
            </a:r>
          </a:p>
        </p:txBody>
      </p:sp>
      <p:grpSp>
        <p:nvGrpSpPr>
          <p:cNvPr id="44" name="Group 43"/>
          <p:cNvGrpSpPr>
            <a:grpSpLocks/>
          </p:cNvGrpSpPr>
          <p:nvPr/>
        </p:nvGrpSpPr>
        <p:grpSpPr bwMode="auto">
          <a:xfrm>
            <a:off x="9444038" y="3055950"/>
            <a:ext cx="649288" cy="2520950"/>
            <a:chOff x="4195" y="1275"/>
            <a:chExt cx="409" cy="1588"/>
          </a:xfrm>
        </p:grpSpPr>
        <p:sp>
          <p:nvSpPr>
            <p:cNvPr id="45" name="Line 44"/>
            <p:cNvSpPr>
              <a:spLocks noChangeShapeType="1"/>
            </p:cNvSpPr>
            <p:nvPr/>
          </p:nvSpPr>
          <p:spPr bwMode="auto">
            <a:xfrm>
              <a:off x="4195" y="2636"/>
              <a:ext cx="408" cy="0"/>
            </a:xfrm>
            <a:prstGeom prst="line">
              <a:avLst/>
            </a:prstGeom>
            <a:noFill/>
            <a:ln w="9525">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6" name="Line 45"/>
            <p:cNvSpPr>
              <a:spLocks noChangeShapeType="1"/>
            </p:cNvSpPr>
            <p:nvPr/>
          </p:nvSpPr>
          <p:spPr bwMode="auto">
            <a:xfrm>
              <a:off x="4399" y="2478"/>
              <a:ext cx="0" cy="158"/>
            </a:xfrm>
            <a:prstGeom prst="line">
              <a:avLst/>
            </a:prstGeom>
            <a:noFill/>
            <a:ln w="9525">
              <a:solidFill>
                <a:srgbClr val="0000FF"/>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47" name="Line 46"/>
            <p:cNvSpPr>
              <a:spLocks noChangeShapeType="1"/>
            </p:cNvSpPr>
            <p:nvPr/>
          </p:nvSpPr>
          <p:spPr bwMode="auto">
            <a:xfrm flipV="1">
              <a:off x="4399" y="2681"/>
              <a:ext cx="0" cy="182"/>
            </a:xfrm>
            <a:prstGeom prst="line">
              <a:avLst/>
            </a:prstGeom>
            <a:noFill/>
            <a:ln w="9525">
              <a:solidFill>
                <a:srgbClr val="0000FF"/>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48" name="Line 47"/>
            <p:cNvSpPr>
              <a:spLocks noChangeShapeType="1"/>
            </p:cNvSpPr>
            <p:nvPr/>
          </p:nvSpPr>
          <p:spPr bwMode="auto">
            <a:xfrm>
              <a:off x="4604" y="1275"/>
              <a:ext cx="0" cy="1406"/>
            </a:xfrm>
            <a:prstGeom prst="line">
              <a:avLst/>
            </a:prstGeom>
            <a:noFill/>
            <a:ln w="9525">
              <a:solidFill>
                <a:srgbClr val="0000FF"/>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49" name="Object 18"/>
            <p:cNvGraphicFramePr>
              <a:graphicFrameLocks noChangeAspect="1"/>
            </p:cNvGraphicFramePr>
            <p:nvPr/>
          </p:nvGraphicFramePr>
          <p:xfrm>
            <a:off x="4275" y="2682"/>
            <a:ext cx="102" cy="132"/>
          </p:xfrm>
          <a:graphic>
            <a:graphicData uri="http://schemas.openxmlformats.org/presentationml/2006/ole">
              <mc:AlternateContent xmlns:mc="http://schemas.openxmlformats.org/markup-compatibility/2006">
                <mc:Choice xmlns:v="urn:schemas-microsoft-com:vml" Requires="v">
                  <p:oleObj spid="_x0000_s50664" name="公式" r:id="rId22" imgW="126720" imgH="164880" progId="Equation.3">
                    <p:embed/>
                  </p:oleObj>
                </mc:Choice>
                <mc:Fallback>
                  <p:oleObj name="公式" r:id="rId22" imgW="126720" imgH="164880" progId="Equation.3">
                    <p:embed/>
                    <p:pic>
                      <p:nvPicPr>
                        <p:cNvPr id="48146" name="Object 18"/>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275" y="2682"/>
                          <a:ext cx="102" cy="1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50" name="Group 49"/>
          <p:cNvGrpSpPr>
            <a:grpSpLocks/>
          </p:cNvGrpSpPr>
          <p:nvPr/>
        </p:nvGrpSpPr>
        <p:grpSpPr bwMode="auto">
          <a:xfrm>
            <a:off x="10885488" y="3092463"/>
            <a:ext cx="573088" cy="2232025"/>
            <a:chOff x="5103" y="1276"/>
            <a:chExt cx="361" cy="1406"/>
          </a:xfrm>
        </p:grpSpPr>
        <p:sp>
          <p:nvSpPr>
            <p:cNvPr id="51" name="Line 50"/>
            <p:cNvSpPr>
              <a:spLocks noChangeShapeType="1"/>
            </p:cNvSpPr>
            <p:nvPr/>
          </p:nvSpPr>
          <p:spPr bwMode="auto">
            <a:xfrm>
              <a:off x="5103" y="1276"/>
              <a:ext cx="0" cy="1406"/>
            </a:xfrm>
            <a:prstGeom prst="line">
              <a:avLst/>
            </a:prstGeom>
            <a:noFill/>
            <a:ln w="9525">
              <a:solidFill>
                <a:srgbClr val="FF3300"/>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2" name="Line 51"/>
            <p:cNvSpPr>
              <a:spLocks noChangeShapeType="1"/>
            </p:cNvSpPr>
            <p:nvPr/>
          </p:nvSpPr>
          <p:spPr bwMode="auto">
            <a:xfrm flipV="1">
              <a:off x="5284" y="2478"/>
              <a:ext cx="0" cy="180"/>
            </a:xfrm>
            <a:prstGeom prst="line">
              <a:avLst/>
            </a:prstGeom>
            <a:noFill/>
            <a:ln w="9525">
              <a:solidFill>
                <a:srgbClr val="FF3300"/>
              </a:solidFill>
              <a:miter lim="800000"/>
              <a:headEnd type="stealth" w="sm" len="lg"/>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53" name="Line 52"/>
            <p:cNvSpPr>
              <a:spLocks noChangeShapeType="1"/>
            </p:cNvSpPr>
            <p:nvPr/>
          </p:nvSpPr>
          <p:spPr bwMode="auto">
            <a:xfrm>
              <a:off x="5103" y="2478"/>
              <a:ext cx="273" cy="0"/>
            </a:xfrm>
            <a:prstGeom prst="line">
              <a:avLst/>
            </a:prstGeom>
            <a:noFill/>
            <a:ln w="9525">
              <a:solidFill>
                <a:srgbClr val="FF33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54" name="Object 17"/>
            <p:cNvGraphicFramePr>
              <a:graphicFrameLocks noChangeAspect="1"/>
            </p:cNvGraphicFramePr>
            <p:nvPr/>
          </p:nvGraphicFramePr>
          <p:xfrm>
            <a:off x="5312" y="2438"/>
            <a:ext cx="152" cy="184"/>
          </p:xfrm>
          <a:graphic>
            <a:graphicData uri="http://schemas.openxmlformats.org/presentationml/2006/ole">
              <mc:AlternateContent xmlns:mc="http://schemas.openxmlformats.org/markup-compatibility/2006">
                <mc:Choice xmlns:v="urn:schemas-microsoft-com:vml" Requires="v">
                  <p:oleObj spid="_x0000_s50665" name="公式" r:id="rId24" imgW="164880" imgH="203040" progId="Equation.3">
                    <p:embed/>
                  </p:oleObj>
                </mc:Choice>
                <mc:Fallback>
                  <p:oleObj name="公式" r:id="rId24" imgW="164880" imgH="203040" progId="Equation.3">
                    <p:embed/>
                    <p:pic>
                      <p:nvPicPr>
                        <p:cNvPr id="48145" name="Object 17"/>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5312" y="2438"/>
                          <a:ext cx="152" cy="1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55" name="Text Box 54"/>
          <p:cNvSpPr txBox="1">
            <a:spLocks noChangeArrowheads="1"/>
          </p:cNvSpPr>
          <p:nvPr/>
        </p:nvSpPr>
        <p:spPr bwMode="auto">
          <a:xfrm>
            <a:off x="877889" y="5899598"/>
            <a:ext cx="91455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en-US" altLang="zh-CN" sz="2000" b="1" dirty="0">
                <a:solidFill>
                  <a:srgbClr val="0070C0"/>
                </a:solidFill>
                <a:latin typeface="+mj-ea"/>
                <a:ea typeface="+mj-ea"/>
              </a:rPr>
              <a:t>(3</a:t>
            </a:r>
            <a:r>
              <a:rPr lang="en-US" altLang="zh-CN" sz="2000" b="1" dirty="0" smtClean="0">
                <a:solidFill>
                  <a:srgbClr val="0070C0"/>
                </a:solidFill>
                <a:latin typeface="+mj-ea"/>
                <a:ea typeface="+mj-ea"/>
              </a:rPr>
              <a:t>) </a:t>
            </a:r>
            <a:r>
              <a:rPr lang="zh-CN" altLang="en-US" sz="2000" b="1" dirty="0" smtClean="0">
                <a:solidFill>
                  <a:srgbClr val="0070C0"/>
                </a:solidFill>
                <a:latin typeface="+mj-ea"/>
                <a:ea typeface="+mj-ea"/>
              </a:rPr>
              <a:t>抗干扰</a:t>
            </a:r>
            <a:r>
              <a:rPr lang="zh-CN" altLang="en-US" sz="2000" b="1" dirty="0">
                <a:solidFill>
                  <a:srgbClr val="0070C0"/>
                </a:solidFill>
                <a:latin typeface="+mj-ea"/>
                <a:ea typeface="+mj-ea"/>
              </a:rPr>
              <a:t>能力减弱</a:t>
            </a:r>
            <a:r>
              <a:rPr lang="en-US" altLang="zh-CN" sz="2000" dirty="0">
                <a:latin typeface="+mn-ea"/>
                <a:ea typeface="+mn-ea"/>
              </a:rPr>
              <a:t>(</a:t>
            </a:r>
            <a:r>
              <a:rPr lang="zh-CN" altLang="en-US" sz="2000" dirty="0">
                <a:latin typeface="+mn-ea"/>
                <a:ea typeface="+mn-ea"/>
              </a:rPr>
              <a:t>在高频段，幅频下降缓慢</a:t>
            </a:r>
            <a:r>
              <a:rPr lang="en-US" altLang="zh-CN" sz="2000" dirty="0">
                <a:latin typeface="+mn-ea"/>
                <a:ea typeface="+mn-ea"/>
              </a:rPr>
              <a:t>——</a:t>
            </a:r>
            <a:r>
              <a:rPr lang="zh-CN" altLang="en-US" sz="2000" dirty="0">
                <a:latin typeface="+mn-ea"/>
                <a:ea typeface="+mn-ea"/>
              </a:rPr>
              <a:t>衰减慢，对抑制干扰不利</a:t>
            </a:r>
            <a:r>
              <a:rPr lang="en-US" altLang="zh-CN" sz="2000" dirty="0">
                <a:latin typeface="+mn-ea"/>
                <a:ea typeface="+mn-ea"/>
              </a:rPr>
              <a:t>)</a:t>
            </a:r>
            <a:r>
              <a:rPr lang="zh-CN" altLang="en-US" sz="2000" dirty="0">
                <a:latin typeface="+mn-ea"/>
                <a:ea typeface="+mn-ea"/>
              </a:rPr>
              <a:t>。</a:t>
            </a:r>
          </a:p>
        </p:txBody>
      </p:sp>
      <p:sp>
        <p:nvSpPr>
          <p:cNvPr id="56" name="Text Box 55"/>
          <p:cNvSpPr txBox="1">
            <a:spLocks noChangeArrowheads="1"/>
          </p:cNvSpPr>
          <p:nvPr/>
        </p:nvSpPr>
        <p:spPr bwMode="auto">
          <a:xfrm>
            <a:off x="515938" y="3722204"/>
            <a:ext cx="34925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a:latin typeface="+mn-ea"/>
                <a:ea typeface="+mn-ea"/>
              </a:rPr>
              <a:t>3. </a:t>
            </a:r>
            <a:r>
              <a:rPr lang="zh-CN" altLang="en-US" sz="2400" dirty="0">
                <a:latin typeface="+mn-ea"/>
                <a:ea typeface="+mn-ea"/>
              </a:rPr>
              <a:t>对系统性能的影响</a:t>
            </a:r>
          </a:p>
        </p:txBody>
      </p:sp>
      <p:graphicFrame>
        <p:nvGraphicFramePr>
          <p:cNvPr id="57" name="Object 12"/>
          <p:cNvGraphicFramePr>
            <a:graphicFrameLocks noChangeAspect="1"/>
          </p:cNvGraphicFramePr>
          <p:nvPr>
            <p:extLst>
              <p:ext uri="{D42A27DB-BD31-4B8C-83A1-F6EECF244321}">
                <p14:modId xmlns:p14="http://schemas.microsoft.com/office/powerpoint/2010/main" val="1571640288"/>
              </p:ext>
            </p:extLst>
          </p:nvPr>
        </p:nvGraphicFramePr>
        <p:xfrm>
          <a:off x="8267701" y="1978038"/>
          <a:ext cx="369887" cy="214312"/>
        </p:xfrm>
        <a:graphic>
          <a:graphicData uri="http://schemas.openxmlformats.org/presentationml/2006/ole">
            <mc:AlternateContent xmlns:mc="http://schemas.openxmlformats.org/markup-compatibility/2006">
              <mc:Choice xmlns:v="urn:schemas-microsoft-com:vml" Requires="v">
                <p:oleObj spid="_x0000_s50666" name="公式" r:id="rId26" imgW="304560" imgH="177480" progId="Equation.3">
                  <p:embed/>
                </p:oleObj>
              </mc:Choice>
              <mc:Fallback>
                <p:oleObj name="公式" r:id="rId26" imgW="304560" imgH="177480" progId="Equation.3">
                  <p:embed/>
                  <p:pic>
                    <p:nvPicPr>
                      <p:cNvPr id="48140" name="Object 12"/>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8267701" y="1978038"/>
                        <a:ext cx="369887" cy="214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8" name="Object 13"/>
          <p:cNvGraphicFramePr>
            <a:graphicFrameLocks noChangeAspect="1"/>
          </p:cNvGraphicFramePr>
          <p:nvPr>
            <p:extLst>
              <p:ext uri="{D42A27DB-BD31-4B8C-83A1-F6EECF244321}">
                <p14:modId xmlns:p14="http://schemas.microsoft.com/office/powerpoint/2010/main" val="2541348782"/>
              </p:ext>
            </p:extLst>
          </p:nvPr>
        </p:nvGraphicFramePr>
        <p:xfrm>
          <a:off x="9877426" y="2768613"/>
          <a:ext cx="369887" cy="214312"/>
        </p:xfrm>
        <a:graphic>
          <a:graphicData uri="http://schemas.openxmlformats.org/presentationml/2006/ole">
            <mc:AlternateContent xmlns:mc="http://schemas.openxmlformats.org/markup-compatibility/2006">
              <mc:Choice xmlns:v="urn:schemas-microsoft-com:vml" Requires="v">
                <p:oleObj spid="_x0000_s50667" name="公式" r:id="rId28" imgW="304560" imgH="177480" progId="Equation.3">
                  <p:embed/>
                </p:oleObj>
              </mc:Choice>
              <mc:Fallback>
                <p:oleObj name="公式" r:id="rId28" imgW="304560" imgH="177480" progId="Equation.3">
                  <p:embed/>
                  <p:pic>
                    <p:nvPicPr>
                      <p:cNvPr id="48141" name="Object 13"/>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9877426" y="2768613"/>
                        <a:ext cx="369887" cy="214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9" name="Object 14"/>
          <p:cNvGraphicFramePr>
            <a:graphicFrameLocks noChangeAspect="1"/>
          </p:cNvGraphicFramePr>
          <p:nvPr>
            <p:extLst>
              <p:ext uri="{D42A27DB-BD31-4B8C-83A1-F6EECF244321}">
                <p14:modId xmlns:p14="http://schemas.microsoft.com/office/powerpoint/2010/main" val="3336232784"/>
              </p:ext>
            </p:extLst>
          </p:nvPr>
        </p:nvGraphicFramePr>
        <p:xfrm>
          <a:off x="10309226" y="3452825"/>
          <a:ext cx="369887" cy="214313"/>
        </p:xfrm>
        <a:graphic>
          <a:graphicData uri="http://schemas.openxmlformats.org/presentationml/2006/ole">
            <mc:AlternateContent xmlns:mc="http://schemas.openxmlformats.org/markup-compatibility/2006">
              <mc:Choice xmlns:v="urn:schemas-microsoft-com:vml" Requires="v">
                <p:oleObj spid="_x0000_s50668" name="公式" r:id="rId30" imgW="304560" imgH="177480" progId="Equation.3">
                  <p:embed/>
                </p:oleObj>
              </mc:Choice>
              <mc:Fallback>
                <p:oleObj name="公式" r:id="rId30" imgW="304560" imgH="177480" progId="Equation.3">
                  <p:embed/>
                  <p:pic>
                    <p:nvPicPr>
                      <p:cNvPr id="48142" name="Object 14"/>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10309226" y="3452825"/>
                        <a:ext cx="36988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0" name="Object 15"/>
          <p:cNvGraphicFramePr>
            <a:graphicFrameLocks noChangeAspect="1"/>
          </p:cNvGraphicFramePr>
          <p:nvPr>
            <p:extLst>
              <p:ext uri="{D42A27DB-BD31-4B8C-83A1-F6EECF244321}">
                <p14:modId xmlns:p14="http://schemas.microsoft.com/office/powerpoint/2010/main" val="295293708"/>
              </p:ext>
            </p:extLst>
          </p:nvPr>
        </p:nvGraphicFramePr>
        <p:xfrm>
          <a:off x="7454901" y="2913075"/>
          <a:ext cx="153987" cy="214313"/>
        </p:xfrm>
        <a:graphic>
          <a:graphicData uri="http://schemas.openxmlformats.org/presentationml/2006/ole">
            <mc:AlternateContent xmlns:mc="http://schemas.openxmlformats.org/markup-compatibility/2006">
              <mc:Choice xmlns:v="urn:schemas-microsoft-com:vml" Requires="v">
                <p:oleObj spid="_x0000_s50669" name="公式" r:id="rId32" imgW="126720" imgH="177480" progId="Equation.3">
                  <p:embed/>
                </p:oleObj>
              </mc:Choice>
              <mc:Fallback>
                <p:oleObj name="公式" r:id="rId32" imgW="126720" imgH="177480" progId="Equation.3">
                  <p:embed/>
                  <p:pic>
                    <p:nvPicPr>
                      <p:cNvPr id="48143" name="Object 15"/>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7454901" y="2913075"/>
                        <a:ext cx="15398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1" name="Object 16"/>
          <p:cNvGraphicFramePr>
            <a:graphicFrameLocks noChangeAspect="1"/>
          </p:cNvGraphicFramePr>
          <p:nvPr>
            <p:extLst>
              <p:ext uri="{D42A27DB-BD31-4B8C-83A1-F6EECF244321}">
                <p14:modId xmlns:p14="http://schemas.microsoft.com/office/powerpoint/2010/main" val="584852076"/>
              </p:ext>
            </p:extLst>
          </p:nvPr>
        </p:nvGraphicFramePr>
        <p:xfrm>
          <a:off x="7327901" y="3633800"/>
          <a:ext cx="317500" cy="266700"/>
        </p:xfrm>
        <a:graphic>
          <a:graphicData uri="http://schemas.openxmlformats.org/presentationml/2006/ole">
            <mc:AlternateContent xmlns:mc="http://schemas.openxmlformats.org/markup-compatibility/2006">
              <mc:Choice xmlns:v="urn:schemas-microsoft-com:vml" Requires="v">
                <p:oleObj spid="_x0000_s50670" name="公式" r:id="rId34" imgW="241200" imgH="203040" progId="Equation.3">
                  <p:embed/>
                </p:oleObj>
              </mc:Choice>
              <mc:Fallback>
                <p:oleObj name="公式" r:id="rId34" imgW="241200" imgH="203040" progId="Equation.3">
                  <p:embed/>
                  <p:pic>
                    <p:nvPicPr>
                      <p:cNvPr id="48144" name="Object 16"/>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7327901" y="3633800"/>
                        <a:ext cx="317500" cy="266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312179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8"/>
                                        </p:tgtEl>
                                        <p:attrNameLst>
                                          <p:attrName>style.visibility</p:attrName>
                                        </p:attrNameLst>
                                      </p:cBhvr>
                                      <p:to>
                                        <p:strVal val="visible"/>
                                      </p:to>
                                    </p:set>
                                    <p:anim calcmode="discrete" valueType="clr">
                                      <p:cBhvr override="childStyle">
                                        <p:cTn id="7" dur="80"/>
                                        <p:tgtEl>
                                          <p:spTgt spid="3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8"/>
                                        </p:tgtEl>
                                        <p:attrNameLst>
                                          <p:attrName>fillcolor</p:attrName>
                                        </p:attrNameLst>
                                      </p:cBhvr>
                                      <p:tavLst>
                                        <p:tav tm="0">
                                          <p:val>
                                            <p:clrVal>
                                              <a:schemeClr val="accent2"/>
                                            </p:clrVal>
                                          </p:val>
                                        </p:tav>
                                        <p:tav tm="50000">
                                          <p:val>
                                            <p:clrVal>
                                              <a:schemeClr val="hlink"/>
                                            </p:clrVal>
                                          </p:val>
                                        </p:tav>
                                      </p:tavLst>
                                    </p:anim>
                                    <p:set>
                                      <p:cBhvr>
                                        <p:cTn id="9" dur="80"/>
                                        <p:tgtEl>
                                          <p:spTgt spid="38"/>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2000"/>
                                        <p:tgtEl>
                                          <p:spTgt spid="9"/>
                                        </p:tgtEl>
                                      </p:cBhvr>
                                    </p:animEffect>
                                  </p:childTnLst>
                                </p:cTn>
                              </p:par>
                              <p:par>
                                <p:cTn id="15" presetID="2" presetClass="entr" presetSubtype="4"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ppt_x"/>
                                          </p:val>
                                        </p:tav>
                                        <p:tav tm="100000">
                                          <p:val>
                                            <p:strVal val="#ppt_x"/>
                                          </p:val>
                                        </p:tav>
                                      </p:tavLst>
                                    </p:anim>
                                    <p:anim calcmode="lin" valueType="num">
                                      <p:cBhvr additive="base">
                                        <p:cTn id="18" dur="500" fill="hold"/>
                                        <p:tgtEl>
                                          <p:spTgt spid="33"/>
                                        </p:tgtEl>
                                        <p:attrNameLst>
                                          <p:attrName>ppt_y</p:attrName>
                                        </p:attrNameLst>
                                      </p:cBhvr>
                                      <p:tavLst>
                                        <p:tav tm="0">
                                          <p:val>
                                            <p:strVal val="1+#ppt_h/2"/>
                                          </p:val>
                                        </p:tav>
                                        <p:tav tm="100000">
                                          <p:val>
                                            <p:strVal val="#ppt_y"/>
                                          </p:val>
                                        </p:tav>
                                      </p:tavLst>
                                    </p:anim>
                                  </p:childTnLst>
                                </p:cTn>
                              </p:par>
                              <p:par>
                                <p:cTn id="19" presetID="22" presetClass="entr" presetSubtype="8"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20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39"/>
                                        </p:tgtEl>
                                        <p:attrNameLst>
                                          <p:attrName>style.visibility</p:attrName>
                                        </p:attrNameLst>
                                      </p:cBhvr>
                                      <p:to>
                                        <p:strVal val="visible"/>
                                      </p:to>
                                    </p:set>
                                    <p:anim calcmode="discrete" valueType="clr">
                                      <p:cBhvr override="childStyle">
                                        <p:cTn id="26" dur="80"/>
                                        <p:tgtEl>
                                          <p:spTgt spid="39"/>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39"/>
                                        </p:tgtEl>
                                        <p:attrNameLst>
                                          <p:attrName>fillcolor</p:attrName>
                                        </p:attrNameLst>
                                      </p:cBhvr>
                                      <p:tavLst>
                                        <p:tav tm="0">
                                          <p:val>
                                            <p:clrVal>
                                              <a:schemeClr val="accent2"/>
                                            </p:clrVal>
                                          </p:val>
                                        </p:tav>
                                        <p:tav tm="50000">
                                          <p:val>
                                            <p:clrVal>
                                              <a:schemeClr val="hlink"/>
                                            </p:clrVal>
                                          </p:val>
                                        </p:tav>
                                      </p:tavLst>
                                    </p:anim>
                                    <p:set>
                                      <p:cBhvr>
                                        <p:cTn id="28" dur="80"/>
                                        <p:tgtEl>
                                          <p:spTgt spid="39"/>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left)">
                                      <p:cBhvr>
                                        <p:cTn id="33" dur="2000"/>
                                        <p:tgtEl>
                                          <p:spTgt spid="34"/>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left)">
                                      <p:cBhvr>
                                        <p:cTn id="36" dur="2000"/>
                                        <p:tgtEl>
                                          <p:spTgt spid="41"/>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nodeType="click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dissolve">
                                      <p:cBhvr>
                                        <p:cTn id="41" dur="1000"/>
                                        <p:tgtEl>
                                          <p:spTgt spid="44"/>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ntr" presetSubtype="0" fill="hold" nodeType="click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dissolve">
                                      <p:cBhvr>
                                        <p:cTn id="46" dur="1000"/>
                                        <p:tgtEl>
                                          <p:spTgt spid="50"/>
                                        </p:tgtEl>
                                      </p:cBhvr>
                                    </p:animEffect>
                                  </p:childTnLst>
                                </p:cTn>
                              </p:par>
                            </p:childTnLst>
                          </p:cTn>
                        </p:par>
                      </p:childTnLst>
                    </p:cTn>
                  </p:par>
                  <p:par>
                    <p:cTn id="47" fill="hold">
                      <p:stCondLst>
                        <p:cond delay="indefinite"/>
                      </p:stCondLst>
                      <p:childTnLst>
                        <p:par>
                          <p:cTn id="48" fill="hold">
                            <p:stCondLst>
                              <p:cond delay="0"/>
                            </p:stCondLst>
                            <p:childTnLst>
                              <p:par>
                                <p:cTn id="49" presetID="27" presetClass="entr" presetSubtype="0" fill="hold" grpId="0" nodeType="clickEffect">
                                  <p:stCondLst>
                                    <p:cond delay="0"/>
                                  </p:stCondLst>
                                  <p:iterate type="lt">
                                    <p:tmPct val="50000"/>
                                  </p:iterate>
                                  <p:childTnLst>
                                    <p:set>
                                      <p:cBhvr>
                                        <p:cTn id="50" dur="1" fill="hold">
                                          <p:stCondLst>
                                            <p:cond delay="0"/>
                                          </p:stCondLst>
                                        </p:cTn>
                                        <p:tgtEl>
                                          <p:spTgt spid="56"/>
                                        </p:tgtEl>
                                        <p:attrNameLst>
                                          <p:attrName>style.visibility</p:attrName>
                                        </p:attrNameLst>
                                      </p:cBhvr>
                                      <p:to>
                                        <p:strVal val="visible"/>
                                      </p:to>
                                    </p:set>
                                    <p:anim calcmode="discrete" valueType="clr">
                                      <p:cBhvr override="childStyle">
                                        <p:cTn id="51" dur="80"/>
                                        <p:tgtEl>
                                          <p:spTgt spid="56"/>
                                        </p:tgtEl>
                                        <p:attrNameLst>
                                          <p:attrName>style.color</p:attrName>
                                        </p:attrNameLst>
                                      </p:cBhvr>
                                      <p:tavLst>
                                        <p:tav tm="0">
                                          <p:val>
                                            <p:clrVal>
                                              <a:schemeClr val="accent2"/>
                                            </p:clrVal>
                                          </p:val>
                                        </p:tav>
                                        <p:tav tm="50000">
                                          <p:val>
                                            <p:clrVal>
                                              <a:schemeClr val="hlink"/>
                                            </p:clrVal>
                                          </p:val>
                                        </p:tav>
                                      </p:tavLst>
                                    </p:anim>
                                    <p:anim calcmode="discrete" valueType="clr">
                                      <p:cBhvr>
                                        <p:cTn id="52" dur="80"/>
                                        <p:tgtEl>
                                          <p:spTgt spid="56"/>
                                        </p:tgtEl>
                                        <p:attrNameLst>
                                          <p:attrName>fillcolor</p:attrName>
                                        </p:attrNameLst>
                                      </p:cBhvr>
                                      <p:tavLst>
                                        <p:tav tm="0">
                                          <p:val>
                                            <p:clrVal>
                                              <a:schemeClr val="accent2"/>
                                            </p:clrVal>
                                          </p:val>
                                        </p:tav>
                                        <p:tav tm="50000">
                                          <p:val>
                                            <p:clrVal>
                                              <a:schemeClr val="hlink"/>
                                            </p:clrVal>
                                          </p:val>
                                        </p:tav>
                                      </p:tavLst>
                                    </p:anim>
                                    <p:set>
                                      <p:cBhvr>
                                        <p:cTn id="53" dur="80"/>
                                        <p:tgtEl>
                                          <p:spTgt spid="56"/>
                                        </p:tgtEl>
                                        <p:attrNameLst>
                                          <p:attrName>fill.type</p:attrName>
                                        </p:attrNameLst>
                                      </p:cBhvr>
                                      <p:to>
                                        <p:strVal val="solid"/>
                                      </p:to>
                                    </p:set>
                                  </p:childTnLst>
                                </p:cTn>
                              </p:par>
                            </p:childTnLst>
                          </p:cTn>
                        </p:par>
                      </p:childTnLst>
                    </p:cTn>
                  </p:par>
                  <p:par>
                    <p:cTn id="54" fill="hold">
                      <p:stCondLst>
                        <p:cond delay="indefinite"/>
                      </p:stCondLst>
                      <p:childTnLst>
                        <p:par>
                          <p:cTn id="55" fill="hold">
                            <p:stCondLst>
                              <p:cond delay="0"/>
                            </p:stCondLst>
                            <p:childTnLst>
                              <p:par>
                                <p:cTn id="56" presetID="27" presetClass="entr" presetSubtype="0" fill="hold" grpId="0" nodeType="clickEffect">
                                  <p:stCondLst>
                                    <p:cond delay="0"/>
                                  </p:stCondLst>
                                  <p:iterate type="lt">
                                    <p:tmPct val="50000"/>
                                  </p:iterate>
                                  <p:childTnLst>
                                    <p:set>
                                      <p:cBhvr>
                                        <p:cTn id="57" dur="1" fill="hold">
                                          <p:stCondLst>
                                            <p:cond delay="0"/>
                                          </p:stCondLst>
                                        </p:cTn>
                                        <p:tgtEl>
                                          <p:spTgt spid="43"/>
                                        </p:tgtEl>
                                        <p:attrNameLst>
                                          <p:attrName>style.visibility</p:attrName>
                                        </p:attrNameLst>
                                      </p:cBhvr>
                                      <p:to>
                                        <p:strVal val="visible"/>
                                      </p:to>
                                    </p:set>
                                    <p:anim calcmode="discrete" valueType="clr">
                                      <p:cBhvr override="childStyle">
                                        <p:cTn id="58" dur="80"/>
                                        <p:tgtEl>
                                          <p:spTgt spid="43"/>
                                        </p:tgtEl>
                                        <p:attrNameLst>
                                          <p:attrName>style.color</p:attrName>
                                        </p:attrNameLst>
                                      </p:cBhvr>
                                      <p:tavLst>
                                        <p:tav tm="0">
                                          <p:val>
                                            <p:clrVal>
                                              <a:schemeClr val="accent2"/>
                                            </p:clrVal>
                                          </p:val>
                                        </p:tav>
                                        <p:tav tm="50000">
                                          <p:val>
                                            <p:clrVal>
                                              <a:schemeClr val="hlink"/>
                                            </p:clrVal>
                                          </p:val>
                                        </p:tav>
                                      </p:tavLst>
                                    </p:anim>
                                    <p:anim calcmode="discrete" valueType="clr">
                                      <p:cBhvr>
                                        <p:cTn id="59" dur="80"/>
                                        <p:tgtEl>
                                          <p:spTgt spid="43"/>
                                        </p:tgtEl>
                                        <p:attrNameLst>
                                          <p:attrName>fillcolor</p:attrName>
                                        </p:attrNameLst>
                                      </p:cBhvr>
                                      <p:tavLst>
                                        <p:tav tm="0">
                                          <p:val>
                                            <p:clrVal>
                                              <a:schemeClr val="accent2"/>
                                            </p:clrVal>
                                          </p:val>
                                        </p:tav>
                                        <p:tav tm="50000">
                                          <p:val>
                                            <p:clrVal>
                                              <a:schemeClr val="hlink"/>
                                            </p:clrVal>
                                          </p:val>
                                        </p:tav>
                                      </p:tavLst>
                                    </p:anim>
                                    <p:set>
                                      <p:cBhvr>
                                        <p:cTn id="60" dur="80"/>
                                        <p:tgtEl>
                                          <p:spTgt spid="43"/>
                                        </p:tgtEl>
                                        <p:attrNameLst>
                                          <p:attrName>fill.type</p:attrName>
                                        </p:attrNameLst>
                                      </p:cBhvr>
                                      <p:to>
                                        <p:strVal val="solid"/>
                                      </p:to>
                                    </p:set>
                                  </p:childTnLst>
                                </p:cTn>
                              </p:par>
                            </p:childTnLst>
                          </p:cTn>
                        </p:par>
                      </p:childTnLst>
                    </p:cTn>
                  </p:par>
                  <p:par>
                    <p:cTn id="61" fill="hold">
                      <p:stCondLst>
                        <p:cond delay="indefinite"/>
                      </p:stCondLst>
                      <p:childTnLst>
                        <p:par>
                          <p:cTn id="62" fill="hold">
                            <p:stCondLst>
                              <p:cond delay="0"/>
                            </p:stCondLst>
                            <p:childTnLst>
                              <p:par>
                                <p:cTn id="63" presetID="27" presetClass="entr" presetSubtype="0" fill="hold" grpId="0" nodeType="clickEffect">
                                  <p:stCondLst>
                                    <p:cond delay="0"/>
                                  </p:stCondLst>
                                  <p:iterate type="lt">
                                    <p:tmPct val="50000"/>
                                  </p:iterate>
                                  <p:childTnLst>
                                    <p:set>
                                      <p:cBhvr>
                                        <p:cTn id="64" dur="1" fill="hold">
                                          <p:stCondLst>
                                            <p:cond delay="0"/>
                                          </p:stCondLst>
                                        </p:cTn>
                                        <p:tgtEl>
                                          <p:spTgt spid="42"/>
                                        </p:tgtEl>
                                        <p:attrNameLst>
                                          <p:attrName>style.visibility</p:attrName>
                                        </p:attrNameLst>
                                      </p:cBhvr>
                                      <p:to>
                                        <p:strVal val="visible"/>
                                      </p:to>
                                    </p:set>
                                    <p:anim calcmode="discrete" valueType="clr">
                                      <p:cBhvr override="childStyle">
                                        <p:cTn id="65" dur="80"/>
                                        <p:tgtEl>
                                          <p:spTgt spid="42"/>
                                        </p:tgtEl>
                                        <p:attrNameLst>
                                          <p:attrName>style.color</p:attrName>
                                        </p:attrNameLst>
                                      </p:cBhvr>
                                      <p:tavLst>
                                        <p:tav tm="0">
                                          <p:val>
                                            <p:clrVal>
                                              <a:schemeClr val="accent2"/>
                                            </p:clrVal>
                                          </p:val>
                                        </p:tav>
                                        <p:tav tm="50000">
                                          <p:val>
                                            <p:clrVal>
                                              <a:schemeClr val="hlink"/>
                                            </p:clrVal>
                                          </p:val>
                                        </p:tav>
                                      </p:tavLst>
                                    </p:anim>
                                    <p:anim calcmode="discrete" valueType="clr">
                                      <p:cBhvr>
                                        <p:cTn id="66" dur="80"/>
                                        <p:tgtEl>
                                          <p:spTgt spid="42"/>
                                        </p:tgtEl>
                                        <p:attrNameLst>
                                          <p:attrName>fillcolor</p:attrName>
                                        </p:attrNameLst>
                                      </p:cBhvr>
                                      <p:tavLst>
                                        <p:tav tm="0">
                                          <p:val>
                                            <p:clrVal>
                                              <a:schemeClr val="accent2"/>
                                            </p:clrVal>
                                          </p:val>
                                        </p:tav>
                                        <p:tav tm="50000">
                                          <p:val>
                                            <p:clrVal>
                                              <a:schemeClr val="hlink"/>
                                            </p:clrVal>
                                          </p:val>
                                        </p:tav>
                                      </p:tavLst>
                                    </p:anim>
                                    <p:set>
                                      <p:cBhvr>
                                        <p:cTn id="67" dur="80"/>
                                        <p:tgtEl>
                                          <p:spTgt spid="42"/>
                                        </p:tgtEl>
                                        <p:attrNameLst>
                                          <p:attrName>fill.type</p:attrName>
                                        </p:attrNameLst>
                                      </p:cBhvr>
                                      <p:to>
                                        <p:strVal val="solid"/>
                                      </p:to>
                                    </p:set>
                                  </p:childTnLst>
                                </p:cTn>
                              </p:par>
                            </p:childTnLst>
                          </p:cTn>
                        </p:par>
                      </p:childTnLst>
                    </p:cTn>
                  </p:par>
                  <p:par>
                    <p:cTn id="68" fill="hold">
                      <p:stCondLst>
                        <p:cond delay="indefinite"/>
                      </p:stCondLst>
                      <p:childTnLst>
                        <p:par>
                          <p:cTn id="69" fill="hold">
                            <p:stCondLst>
                              <p:cond delay="0"/>
                            </p:stCondLst>
                            <p:childTnLst>
                              <p:par>
                                <p:cTn id="70" presetID="27" presetClass="entr" presetSubtype="0" fill="hold" grpId="0" nodeType="clickEffect">
                                  <p:stCondLst>
                                    <p:cond delay="0"/>
                                  </p:stCondLst>
                                  <p:iterate type="lt">
                                    <p:tmPct val="50000"/>
                                  </p:iterate>
                                  <p:childTnLst>
                                    <p:set>
                                      <p:cBhvr>
                                        <p:cTn id="71" dur="1" fill="hold">
                                          <p:stCondLst>
                                            <p:cond delay="0"/>
                                          </p:stCondLst>
                                        </p:cTn>
                                        <p:tgtEl>
                                          <p:spTgt spid="55"/>
                                        </p:tgtEl>
                                        <p:attrNameLst>
                                          <p:attrName>style.visibility</p:attrName>
                                        </p:attrNameLst>
                                      </p:cBhvr>
                                      <p:to>
                                        <p:strVal val="visible"/>
                                      </p:to>
                                    </p:set>
                                    <p:anim calcmode="discrete" valueType="clr">
                                      <p:cBhvr override="childStyle">
                                        <p:cTn id="72" dur="80"/>
                                        <p:tgtEl>
                                          <p:spTgt spid="55"/>
                                        </p:tgtEl>
                                        <p:attrNameLst>
                                          <p:attrName>style.color</p:attrName>
                                        </p:attrNameLst>
                                      </p:cBhvr>
                                      <p:tavLst>
                                        <p:tav tm="0">
                                          <p:val>
                                            <p:clrVal>
                                              <a:schemeClr val="accent2"/>
                                            </p:clrVal>
                                          </p:val>
                                        </p:tav>
                                        <p:tav tm="50000">
                                          <p:val>
                                            <p:clrVal>
                                              <a:schemeClr val="hlink"/>
                                            </p:clrVal>
                                          </p:val>
                                        </p:tav>
                                      </p:tavLst>
                                    </p:anim>
                                    <p:anim calcmode="discrete" valueType="clr">
                                      <p:cBhvr>
                                        <p:cTn id="73" dur="80"/>
                                        <p:tgtEl>
                                          <p:spTgt spid="55"/>
                                        </p:tgtEl>
                                        <p:attrNameLst>
                                          <p:attrName>fillcolor</p:attrName>
                                        </p:attrNameLst>
                                      </p:cBhvr>
                                      <p:tavLst>
                                        <p:tav tm="0">
                                          <p:val>
                                            <p:clrVal>
                                              <a:schemeClr val="accent2"/>
                                            </p:clrVal>
                                          </p:val>
                                        </p:tav>
                                        <p:tav tm="50000">
                                          <p:val>
                                            <p:clrVal>
                                              <a:schemeClr val="hlink"/>
                                            </p:clrVal>
                                          </p:val>
                                        </p:tav>
                                      </p:tavLst>
                                    </p:anim>
                                    <p:set>
                                      <p:cBhvr>
                                        <p:cTn id="74" dur="80"/>
                                        <p:tgtEl>
                                          <p:spTgt spid="5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8" grpId="0"/>
      <p:bldP spid="39" grpId="0"/>
      <p:bldP spid="41" grpId="0" animBg="1"/>
      <p:bldP spid="42" grpId="0"/>
      <p:bldP spid="43" grpId="0"/>
      <p:bldP spid="55" grpId="0"/>
      <p:bldP spid="5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grpSp>
        <p:nvGrpSpPr>
          <p:cNvPr id="3" name="Group 2"/>
          <p:cNvGrpSpPr>
            <a:grpSpLocks/>
          </p:cNvGrpSpPr>
          <p:nvPr/>
        </p:nvGrpSpPr>
        <p:grpSpPr bwMode="auto">
          <a:xfrm>
            <a:off x="3579813" y="1835150"/>
            <a:ext cx="4378325" cy="2516188"/>
            <a:chOff x="363" y="2500"/>
            <a:chExt cx="2132" cy="1225"/>
          </a:xfrm>
        </p:grpSpPr>
        <p:sp>
          <p:nvSpPr>
            <p:cNvPr id="4" name="Line 3"/>
            <p:cNvSpPr>
              <a:spLocks noChangeShapeType="1"/>
            </p:cNvSpPr>
            <p:nvPr/>
          </p:nvSpPr>
          <p:spPr bwMode="auto">
            <a:xfrm>
              <a:off x="363" y="2500"/>
              <a:ext cx="974" cy="293"/>
            </a:xfrm>
            <a:prstGeom prst="line">
              <a:avLst/>
            </a:prstGeom>
            <a:noFill/>
            <a:ln w="28575">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 name="Line 4"/>
            <p:cNvSpPr>
              <a:spLocks noChangeShapeType="1"/>
            </p:cNvSpPr>
            <p:nvPr/>
          </p:nvSpPr>
          <p:spPr bwMode="auto">
            <a:xfrm>
              <a:off x="1338" y="2795"/>
              <a:ext cx="885" cy="580"/>
            </a:xfrm>
            <a:prstGeom prst="line">
              <a:avLst/>
            </a:prstGeom>
            <a:noFill/>
            <a:ln w="28575">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 name="Line 5"/>
            <p:cNvSpPr>
              <a:spLocks noChangeShapeType="1"/>
            </p:cNvSpPr>
            <p:nvPr/>
          </p:nvSpPr>
          <p:spPr bwMode="auto">
            <a:xfrm>
              <a:off x="2217" y="3362"/>
              <a:ext cx="278" cy="363"/>
            </a:xfrm>
            <a:prstGeom prst="line">
              <a:avLst/>
            </a:prstGeom>
            <a:noFill/>
            <a:ln w="28575">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7" name="Freeform 6"/>
          <p:cNvSpPr>
            <a:spLocks/>
          </p:cNvSpPr>
          <p:nvPr/>
        </p:nvSpPr>
        <p:spPr bwMode="auto">
          <a:xfrm>
            <a:off x="3579813" y="4208463"/>
            <a:ext cx="4657725" cy="514350"/>
          </a:xfrm>
          <a:custGeom>
            <a:avLst/>
            <a:gdLst>
              <a:gd name="T0" fmla="*/ 0 w 2268"/>
              <a:gd name="T1" fmla="*/ 2147483647 h 250"/>
              <a:gd name="T2" fmla="*/ 2147483647 w 2268"/>
              <a:gd name="T3" fmla="*/ 2147483647 h 250"/>
              <a:gd name="T4" fmla="*/ 2147483647 w 2268"/>
              <a:gd name="T5" fmla="*/ 2147483647 h 250"/>
              <a:gd name="T6" fmla="*/ 2147483647 w 2268"/>
              <a:gd name="T7" fmla="*/ 2147483647 h 250"/>
              <a:gd name="T8" fmla="*/ 2147483647 w 2268"/>
              <a:gd name="T9" fmla="*/ 0 h 250"/>
              <a:gd name="T10" fmla="*/ 0 60000 65536"/>
              <a:gd name="T11" fmla="*/ 0 60000 65536"/>
              <a:gd name="T12" fmla="*/ 0 60000 65536"/>
              <a:gd name="T13" fmla="*/ 0 60000 65536"/>
              <a:gd name="T14" fmla="*/ 0 60000 65536"/>
              <a:gd name="T15" fmla="*/ 0 w 2268"/>
              <a:gd name="T16" fmla="*/ 0 h 250"/>
              <a:gd name="T17" fmla="*/ 2268 w 2268"/>
              <a:gd name="T18" fmla="*/ 250 h 250"/>
            </a:gdLst>
            <a:ahLst/>
            <a:cxnLst>
              <a:cxn ang="T10">
                <a:pos x="T0" y="T1"/>
              </a:cxn>
              <a:cxn ang="T11">
                <a:pos x="T2" y="T3"/>
              </a:cxn>
              <a:cxn ang="T12">
                <a:pos x="T4" y="T5"/>
              </a:cxn>
              <a:cxn ang="T13">
                <a:pos x="T6" y="T7"/>
              </a:cxn>
              <a:cxn ang="T14">
                <a:pos x="T8" y="T9"/>
              </a:cxn>
            </a:cxnLst>
            <a:rect l="T15" t="T16" r="T17" b="T18"/>
            <a:pathLst>
              <a:path w="2268" h="250">
                <a:moveTo>
                  <a:pt x="0" y="250"/>
                </a:moveTo>
                <a:cubicBezTo>
                  <a:pt x="161" y="250"/>
                  <a:pt x="322" y="250"/>
                  <a:pt x="454" y="227"/>
                </a:cubicBezTo>
                <a:cubicBezTo>
                  <a:pt x="586" y="204"/>
                  <a:pt x="677" y="148"/>
                  <a:pt x="794" y="114"/>
                </a:cubicBezTo>
                <a:cubicBezTo>
                  <a:pt x="911" y="80"/>
                  <a:pt x="911" y="42"/>
                  <a:pt x="1157" y="23"/>
                </a:cubicBezTo>
                <a:cubicBezTo>
                  <a:pt x="1403" y="4"/>
                  <a:pt x="1835" y="2"/>
                  <a:pt x="2268" y="0"/>
                </a:cubicBezTo>
              </a:path>
            </a:pathLst>
          </a:custGeom>
          <a:noFill/>
          <a:ln w="28575">
            <a:solidFill>
              <a:srgbClr val="00FF0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8" name="Group 7"/>
          <p:cNvGrpSpPr>
            <a:grpSpLocks/>
          </p:cNvGrpSpPr>
          <p:nvPr/>
        </p:nvGrpSpPr>
        <p:grpSpPr bwMode="auto">
          <a:xfrm>
            <a:off x="3579813" y="2393950"/>
            <a:ext cx="4378325" cy="836613"/>
            <a:chOff x="2971" y="913"/>
            <a:chExt cx="2086" cy="408"/>
          </a:xfrm>
        </p:grpSpPr>
        <p:sp>
          <p:nvSpPr>
            <p:cNvPr id="9" name="Line 8"/>
            <p:cNvSpPr>
              <a:spLocks noChangeShapeType="1"/>
            </p:cNvSpPr>
            <p:nvPr/>
          </p:nvSpPr>
          <p:spPr bwMode="auto">
            <a:xfrm>
              <a:off x="2971" y="1321"/>
              <a:ext cx="930" cy="0"/>
            </a:xfrm>
            <a:prstGeom prst="line">
              <a:avLst/>
            </a:prstGeom>
            <a:noFill/>
            <a:ln w="28575">
              <a:solidFill>
                <a:srgbClr val="00FF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0" name="Line 9"/>
            <p:cNvSpPr>
              <a:spLocks noChangeShapeType="1"/>
            </p:cNvSpPr>
            <p:nvPr/>
          </p:nvSpPr>
          <p:spPr bwMode="auto">
            <a:xfrm flipV="1">
              <a:off x="3878" y="913"/>
              <a:ext cx="1179" cy="408"/>
            </a:xfrm>
            <a:prstGeom prst="line">
              <a:avLst/>
            </a:prstGeom>
            <a:noFill/>
            <a:ln w="28575">
              <a:solidFill>
                <a:srgbClr val="00FF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11" name="Line 10"/>
          <p:cNvSpPr>
            <a:spLocks noChangeShapeType="1"/>
          </p:cNvSpPr>
          <p:nvPr/>
        </p:nvSpPr>
        <p:spPr bwMode="auto">
          <a:xfrm>
            <a:off x="3543300" y="3230563"/>
            <a:ext cx="5076825"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2" name="Line 11"/>
          <p:cNvSpPr>
            <a:spLocks noChangeShapeType="1"/>
          </p:cNvSpPr>
          <p:nvPr/>
        </p:nvSpPr>
        <p:spPr bwMode="auto">
          <a:xfrm rot="16200000">
            <a:off x="2426493" y="2348707"/>
            <a:ext cx="2328863"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3" name="Object 2"/>
          <p:cNvGraphicFramePr>
            <a:graphicFrameLocks noChangeAspect="1"/>
          </p:cNvGraphicFramePr>
          <p:nvPr>
            <p:extLst>
              <p:ext uri="{D42A27DB-BD31-4B8C-83A1-F6EECF244321}">
                <p14:modId xmlns:p14="http://schemas.microsoft.com/office/powerpoint/2010/main" val="2506051040"/>
              </p:ext>
            </p:extLst>
          </p:nvPr>
        </p:nvGraphicFramePr>
        <p:xfrm>
          <a:off x="3683000" y="1089025"/>
          <a:ext cx="554038" cy="315913"/>
        </p:xfrm>
        <a:graphic>
          <a:graphicData uri="http://schemas.openxmlformats.org/presentationml/2006/ole">
            <mc:AlternateContent xmlns:mc="http://schemas.openxmlformats.org/markup-compatibility/2006">
              <mc:Choice xmlns:v="urn:schemas-microsoft-com:vml" Requires="v">
                <p:oleObj spid="_x0000_s51688" name="公式" r:id="rId3" imgW="355320" imgH="203040" progId="Equation.3">
                  <p:embed/>
                </p:oleObj>
              </mc:Choice>
              <mc:Fallback>
                <p:oleObj name="公式" r:id="rId3" imgW="355320" imgH="203040" progId="Equation.3">
                  <p:embed/>
                  <p:pic>
                    <p:nvPicPr>
                      <p:cNvPr id="49154"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3000" y="1089025"/>
                        <a:ext cx="554038" cy="315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 name="Object 3"/>
          <p:cNvGraphicFramePr>
            <a:graphicFrameLocks noChangeAspect="1"/>
          </p:cNvGraphicFramePr>
          <p:nvPr>
            <p:extLst>
              <p:ext uri="{D42A27DB-BD31-4B8C-83A1-F6EECF244321}">
                <p14:modId xmlns:p14="http://schemas.microsoft.com/office/powerpoint/2010/main" val="1734286802"/>
              </p:ext>
            </p:extLst>
          </p:nvPr>
        </p:nvGraphicFramePr>
        <p:xfrm>
          <a:off x="3263900" y="2020888"/>
          <a:ext cx="319088" cy="277812"/>
        </p:xfrm>
        <a:graphic>
          <a:graphicData uri="http://schemas.openxmlformats.org/presentationml/2006/ole">
            <mc:AlternateContent xmlns:mc="http://schemas.openxmlformats.org/markup-compatibility/2006">
              <mc:Choice xmlns:v="urn:schemas-microsoft-com:vml" Requires="v">
                <p:oleObj spid="_x0000_s51689" name="公式" r:id="rId5" imgW="203040" imgH="177480" progId="Equation.3">
                  <p:embed/>
                </p:oleObj>
              </mc:Choice>
              <mc:Fallback>
                <p:oleObj name="公式" r:id="rId5" imgW="203040" imgH="177480" progId="Equation.3">
                  <p:embed/>
                  <p:pic>
                    <p:nvPicPr>
                      <p:cNvPr id="49155"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63900" y="2020888"/>
                        <a:ext cx="319088" cy="277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Line 14"/>
          <p:cNvSpPr>
            <a:spLocks noChangeShapeType="1"/>
          </p:cNvSpPr>
          <p:nvPr/>
        </p:nvSpPr>
        <p:spPr bwMode="auto">
          <a:xfrm>
            <a:off x="3590925" y="2719388"/>
            <a:ext cx="4518025"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6" name="Object 4"/>
          <p:cNvGraphicFramePr>
            <a:graphicFrameLocks noChangeAspect="1"/>
          </p:cNvGraphicFramePr>
          <p:nvPr>
            <p:extLst>
              <p:ext uri="{D42A27DB-BD31-4B8C-83A1-F6EECF244321}">
                <p14:modId xmlns:p14="http://schemas.microsoft.com/office/powerpoint/2010/main" val="445373025"/>
              </p:ext>
            </p:extLst>
          </p:nvPr>
        </p:nvGraphicFramePr>
        <p:xfrm>
          <a:off x="8242300" y="2906713"/>
          <a:ext cx="238125" cy="217487"/>
        </p:xfrm>
        <a:graphic>
          <a:graphicData uri="http://schemas.openxmlformats.org/presentationml/2006/ole">
            <mc:AlternateContent xmlns:mc="http://schemas.openxmlformats.org/markup-compatibility/2006">
              <mc:Choice xmlns:v="urn:schemas-microsoft-com:vml" Requires="v">
                <p:oleObj spid="_x0000_s51690" name="公式" r:id="rId7" imgW="152280" imgH="139680" progId="Equation.3">
                  <p:embed/>
                </p:oleObj>
              </mc:Choice>
              <mc:Fallback>
                <p:oleObj name="公式" r:id="rId7" imgW="152280" imgH="139680" progId="Equation.3">
                  <p:embed/>
                  <p:pic>
                    <p:nvPicPr>
                      <p:cNvPr id="49156"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42300" y="2906713"/>
                        <a:ext cx="238125" cy="217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Line 16"/>
          <p:cNvSpPr>
            <a:spLocks noChangeShapeType="1"/>
          </p:cNvSpPr>
          <p:nvPr/>
        </p:nvSpPr>
        <p:spPr bwMode="auto">
          <a:xfrm>
            <a:off x="3590925" y="2206625"/>
            <a:ext cx="4518025"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8" name="Line 17"/>
          <p:cNvSpPr>
            <a:spLocks noChangeShapeType="1"/>
          </p:cNvSpPr>
          <p:nvPr/>
        </p:nvSpPr>
        <p:spPr bwMode="auto">
          <a:xfrm>
            <a:off x="3590925" y="1695450"/>
            <a:ext cx="44704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9" name="Object 5"/>
          <p:cNvGraphicFramePr>
            <a:graphicFrameLocks noChangeAspect="1"/>
          </p:cNvGraphicFramePr>
          <p:nvPr>
            <p:extLst>
              <p:ext uri="{D42A27DB-BD31-4B8C-83A1-F6EECF244321}">
                <p14:modId xmlns:p14="http://schemas.microsoft.com/office/powerpoint/2010/main" val="1990773546"/>
              </p:ext>
            </p:extLst>
          </p:nvPr>
        </p:nvGraphicFramePr>
        <p:xfrm>
          <a:off x="3254375" y="2533650"/>
          <a:ext cx="317500" cy="276225"/>
        </p:xfrm>
        <a:graphic>
          <a:graphicData uri="http://schemas.openxmlformats.org/presentationml/2006/ole">
            <mc:AlternateContent xmlns:mc="http://schemas.openxmlformats.org/markup-compatibility/2006">
              <mc:Choice xmlns:v="urn:schemas-microsoft-com:vml" Requires="v">
                <p:oleObj spid="_x0000_s51691" name="公式" r:id="rId9" imgW="203040" imgH="177480" progId="Equation.3">
                  <p:embed/>
                </p:oleObj>
              </mc:Choice>
              <mc:Fallback>
                <p:oleObj name="公式" r:id="rId9" imgW="203040" imgH="177480" progId="Equation.3">
                  <p:embed/>
                  <p:pic>
                    <p:nvPicPr>
                      <p:cNvPr id="49157"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54375" y="2533650"/>
                        <a:ext cx="317500"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6"/>
          <p:cNvGraphicFramePr>
            <a:graphicFrameLocks noChangeAspect="1"/>
          </p:cNvGraphicFramePr>
          <p:nvPr>
            <p:extLst>
              <p:ext uri="{D42A27DB-BD31-4B8C-83A1-F6EECF244321}">
                <p14:modId xmlns:p14="http://schemas.microsoft.com/office/powerpoint/2010/main" val="1592492158"/>
              </p:ext>
            </p:extLst>
          </p:nvPr>
        </p:nvGraphicFramePr>
        <p:xfrm>
          <a:off x="3263900" y="1555750"/>
          <a:ext cx="319088" cy="276225"/>
        </p:xfrm>
        <a:graphic>
          <a:graphicData uri="http://schemas.openxmlformats.org/presentationml/2006/ole">
            <mc:AlternateContent xmlns:mc="http://schemas.openxmlformats.org/markup-compatibility/2006">
              <mc:Choice xmlns:v="urn:schemas-microsoft-com:vml" Requires="v">
                <p:oleObj spid="_x0000_s51692" name="公式" r:id="rId11" imgW="203040" imgH="177480" progId="Equation.3">
                  <p:embed/>
                </p:oleObj>
              </mc:Choice>
              <mc:Fallback>
                <p:oleObj name="公式" r:id="rId11" imgW="203040" imgH="177480" progId="Equation.3">
                  <p:embed/>
                  <p:pic>
                    <p:nvPicPr>
                      <p:cNvPr id="49158"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63900" y="1555750"/>
                        <a:ext cx="319088"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Line 20"/>
          <p:cNvSpPr>
            <a:spLocks noChangeShapeType="1"/>
          </p:cNvSpPr>
          <p:nvPr/>
        </p:nvSpPr>
        <p:spPr bwMode="auto">
          <a:xfrm rot="16200000">
            <a:off x="7317581" y="2439194"/>
            <a:ext cx="1582738"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2" name="Line 21"/>
          <p:cNvSpPr>
            <a:spLocks noChangeShapeType="1"/>
          </p:cNvSpPr>
          <p:nvPr/>
        </p:nvSpPr>
        <p:spPr bwMode="auto">
          <a:xfrm rot="16200000">
            <a:off x="2310606" y="4933157"/>
            <a:ext cx="2560637"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3" name="Object 7"/>
          <p:cNvGraphicFramePr>
            <a:graphicFrameLocks noChangeAspect="1"/>
          </p:cNvGraphicFramePr>
          <p:nvPr>
            <p:extLst>
              <p:ext uri="{D42A27DB-BD31-4B8C-83A1-F6EECF244321}">
                <p14:modId xmlns:p14="http://schemas.microsoft.com/office/powerpoint/2010/main" val="2804584319"/>
              </p:ext>
            </p:extLst>
          </p:nvPr>
        </p:nvGraphicFramePr>
        <p:xfrm>
          <a:off x="3022600" y="5214938"/>
          <a:ext cx="604838" cy="346075"/>
        </p:xfrm>
        <a:graphic>
          <a:graphicData uri="http://schemas.openxmlformats.org/presentationml/2006/ole">
            <mc:AlternateContent xmlns:mc="http://schemas.openxmlformats.org/markup-compatibility/2006">
              <mc:Choice xmlns:v="urn:schemas-microsoft-com:vml" Requires="v">
                <p:oleObj spid="_x0000_s51693" name="公式" r:id="rId13" imgW="355320" imgH="203040" progId="Equation.3">
                  <p:embed/>
                </p:oleObj>
              </mc:Choice>
              <mc:Fallback>
                <p:oleObj name="公式" r:id="rId13" imgW="355320" imgH="203040" progId="Equation.3">
                  <p:embed/>
                  <p:pic>
                    <p:nvPicPr>
                      <p:cNvPr id="49159"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022600" y="5214938"/>
                        <a:ext cx="604838" cy="346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Line 23"/>
          <p:cNvSpPr>
            <a:spLocks noChangeShapeType="1"/>
          </p:cNvSpPr>
          <p:nvPr/>
        </p:nvSpPr>
        <p:spPr bwMode="auto">
          <a:xfrm>
            <a:off x="3533775" y="4768850"/>
            <a:ext cx="5118100"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5" name="Object 8"/>
          <p:cNvGraphicFramePr>
            <a:graphicFrameLocks noChangeAspect="1"/>
          </p:cNvGraphicFramePr>
          <p:nvPr>
            <p:extLst>
              <p:ext uri="{D42A27DB-BD31-4B8C-83A1-F6EECF244321}">
                <p14:modId xmlns:p14="http://schemas.microsoft.com/office/powerpoint/2010/main" val="3653854577"/>
              </p:ext>
            </p:extLst>
          </p:nvPr>
        </p:nvGraphicFramePr>
        <p:xfrm>
          <a:off x="8097838" y="4813300"/>
          <a:ext cx="242887" cy="220663"/>
        </p:xfrm>
        <a:graphic>
          <a:graphicData uri="http://schemas.openxmlformats.org/presentationml/2006/ole">
            <mc:AlternateContent xmlns:mc="http://schemas.openxmlformats.org/markup-compatibility/2006">
              <mc:Choice xmlns:v="urn:schemas-microsoft-com:vml" Requires="v">
                <p:oleObj spid="_x0000_s51694" name="公式" r:id="rId15" imgW="152280" imgH="139680" progId="Equation.3">
                  <p:embed/>
                </p:oleObj>
              </mc:Choice>
              <mc:Fallback>
                <p:oleObj name="公式" r:id="rId15" imgW="152280" imgH="139680" progId="Equation.3">
                  <p:embed/>
                  <p:pic>
                    <p:nvPicPr>
                      <p:cNvPr id="4916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97838" y="4813300"/>
                        <a:ext cx="242887" cy="220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9"/>
          <p:cNvGraphicFramePr>
            <a:graphicFrameLocks noChangeAspect="1"/>
          </p:cNvGraphicFramePr>
          <p:nvPr>
            <p:extLst>
              <p:ext uri="{D42A27DB-BD31-4B8C-83A1-F6EECF244321}">
                <p14:modId xmlns:p14="http://schemas.microsoft.com/office/powerpoint/2010/main" val="952264808"/>
              </p:ext>
            </p:extLst>
          </p:nvPr>
        </p:nvGraphicFramePr>
        <p:xfrm>
          <a:off x="3683000" y="3557588"/>
          <a:ext cx="554038" cy="315912"/>
        </p:xfrm>
        <a:graphic>
          <a:graphicData uri="http://schemas.openxmlformats.org/presentationml/2006/ole">
            <mc:AlternateContent xmlns:mc="http://schemas.openxmlformats.org/markup-compatibility/2006">
              <mc:Choice xmlns:v="urn:schemas-microsoft-com:vml" Requires="v">
                <p:oleObj spid="_x0000_s51695" name="公式" r:id="rId16" imgW="355320" imgH="203040" progId="Equation.3">
                  <p:embed/>
                </p:oleObj>
              </mc:Choice>
              <mc:Fallback>
                <p:oleObj name="公式" r:id="rId16" imgW="355320" imgH="203040" progId="Equation.3">
                  <p:embed/>
                  <p:pic>
                    <p:nvPicPr>
                      <p:cNvPr id="49161" name="Object 9"/>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683000" y="3557588"/>
                        <a:ext cx="554038" cy="315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Line 26"/>
          <p:cNvSpPr>
            <a:spLocks noChangeShapeType="1"/>
          </p:cNvSpPr>
          <p:nvPr/>
        </p:nvSpPr>
        <p:spPr bwMode="auto">
          <a:xfrm>
            <a:off x="3590925" y="5421313"/>
            <a:ext cx="4878388"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8" name="Line 27"/>
          <p:cNvSpPr>
            <a:spLocks noChangeShapeType="1"/>
          </p:cNvSpPr>
          <p:nvPr/>
        </p:nvSpPr>
        <p:spPr bwMode="auto">
          <a:xfrm>
            <a:off x="3592513" y="6073775"/>
            <a:ext cx="5383212"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9" name="Object 10"/>
          <p:cNvGraphicFramePr>
            <a:graphicFrameLocks noChangeAspect="1"/>
          </p:cNvGraphicFramePr>
          <p:nvPr>
            <p:extLst>
              <p:ext uri="{D42A27DB-BD31-4B8C-83A1-F6EECF244321}">
                <p14:modId xmlns:p14="http://schemas.microsoft.com/office/powerpoint/2010/main" val="347574241"/>
              </p:ext>
            </p:extLst>
          </p:nvPr>
        </p:nvGraphicFramePr>
        <p:xfrm>
          <a:off x="2927350" y="5840413"/>
          <a:ext cx="693738" cy="333375"/>
        </p:xfrm>
        <a:graphic>
          <a:graphicData uri="http://schemas.openxmlformats.org/presentationml/2006/ole">
            <mc:AlternateContent xmlns:mc="http://schemas.openxmlformats.org/markup-compatibility/2006">
              <mc:Choice xmlns:v="urn:schemas-microsoft-com:vml" Requires="v">
                <p:oleObj spid="_x0000_s51696" name="公式" r:id="rId18" imgW="419040" imgH="203040" progId="Equation.3">
                  <p:embed/>
                </p:oleObj>
              </mc:Choice>
              <mc:Fallback>
                <p:oleObj name="公式" r:id="rId18" imgW="419040" imgH="203040" progId="Equation.3">
                  <p:embed/>
                  <p:pic>
                    <p:nvPicPr>
                      <p:cNvPr id="49162" name="Object 10"/>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927350" y="5840413"/>
                        <a:ext cx="693738" cy="333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 name="Object 11"/>
          <p:cNvGraphicFramePr>
            <a:graphicFrameLocks noChangeAspect="1"/>
          </p:cNvGraphicFramePr>
          <p:nvPr>
            <p:extLst>
              <p:ext uri="{D42A27DB-BD31-4B8C-83A1-F6EECF244321}">
                <p14:modId xmlns:p14="http://schemas.microsoft.com/office/powerpoint/2010/main" val="1359203359"/>
              </p:ext>
            </p:extLst>
          </p:nvPr>
        </p:nvGraphicFramePr>
        <p:xfrm>
          <a:off x="3246438" y="4575175"/>
          <a:ext cx="333375" cy="379413"/>
        </p:xfrm>
        <a:graphic>
          <a:graphicData uri="http://schemas.openxmlformats.org/presentationml/2006/ole">
            <mc:AlternateContent xmlns:mc="http://schemas.openxmlformats.org/markup-compatibility/2006">
              <mc:Choice xmlns:v="urn:schemas-microsoft-com:vml" Requires="v">
                <p:oleObj spid="_x0000_s51697" name="公式" r:id="rId20" imgW="177480" imgH="203040" progId="Equation.3">
                  <p:embed/>
                </p:oleObj>
              </mc:Choice>
              <mc:Fallback>
                <p:oleObj name="公式" r:id="rId20" imgW="177480" imgH="203040" progId="Equation.3">
                  <p:embed/>
                  <p:pic>
                    <p:nvPicPr>
                      <p:cNvPr id="49163" name="Object 11"/>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246438" y="4575175"/>
                        <a:ext cx="333375" cy="379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1" name="Line 30"/>
          <p:cNvSpPr>
            <a:spLocks noChangeShapeType="1"/>
          </p:cNvSpPr>
          <p:nvPr/>
        </p:nvSpPr>
        <p:spPr bwMode="auto">
          <a:xfrm>
            <a:off x="3625850" y="4164013"/>
            <a:ext cx="4878388"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2" name="Line 31"/>
          <p:cNvSpPr>
            <a:spLocks noChangeShapeType="1"/>
          </p:cNvSpPr>
          <p:nvPr/>
        </p:nvSpPr>
        <p:spPr bwMode="auto">
          <a:xfrm>
            <a:off x="5535613" y="2438400"/>
            <a:ext cx="0" cy="3587750"/>
          </a:xfrm>
          <a:prstGeom prst="line">
            <a:avLst/>
          </a:prstGeom>
          <a:noFill/>
          <a:ln w="9525">
            <a:solidFill>
              <a:srgbClr val="00FFFF"/>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nvGrpSpPr>
          <p:cNvPr id="33" name="Group 32"/>
          <p:cNvGrpSpPr>
            <a:grpSpLocks/>
          </p:cNvGrpSpPr>
          <p:nvPr/>
        </p:nvGrpSpPr>
        <p:grpSpPr bwMode="auto">
          <a:xfrm>
            <a:off x="3578225" y="1844675"/>
            <a:ext cx="4857750" cy="1760538"/>
            <a:chOff x="1402" y="922"/>
            <a:chExt cx="2992" cy="1109"/>
          </a:xfrm>
        </p:grpSpPr>
        <p:sp>
          <p:nvSpPr>
            <p:cNvPr id="34" name="Line 33"/>
            <p:cNvSpPr>
              <a:spLocks noChangeShapeType="1"/>
            </p:cNvSpPr>
            <p:nvPr/>
          </p:nvSpPr>
          <p:spPr bwMode="auto">
            <a:xfrm>
              <a:off x="1402" y="922"/>
              <a:ext cx="2376" cy="714"/>
            </a:xfrm>
            <a:prstGeom prst="line">
              <a:avLst/>
            </a:prstGeom>
            <a:noFill/>
            <a:ln w="28575">
              <a:solidFill>
                <a:srgbClr val="FF33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35" name="Line 34"/>
            <p:cNvSpPr>
              <a:spLocks noChangeShapeType="1"/>
            </p:cNvSpPr>
            <p:nvPr/>
          </p:nvSpPr>
          <p:spPr bwMode="auto">
            <a:xfrm>
              <a:off x="3777" y="1626"/>
              <a:ext cx="617" cy="405"/>
            </a:xfrm>
            <a:prstGeom prst="line">
              <a:avLst/>
            </a:prstGeom>
            <a:noFill/>
            <a:ln w="28575">
              <a:solidFill>
                <a:srgbClr val="FF33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36" name="Freeform 35"/>
          <p:cNvSpPr>
            <a:spLocks/>
          </p:cNvSpPr>
          <p:nvPr/>
        </p:nvSpPr>
        <p:spPr bwMode="auto">
          <a:xfrm>
            <a:off x="3486150" y="5421313"/>
            <a:ext cx="4652963" cy="884237"/>
          </a:xfrm>
          <a:custGeom>
            <a:avLst/>
            <a:gdLst>
              <a:gd name="T0" fmla="*/ 2147483647 w 2719"/>
              <a:gd name="T1" fmla="*/ 2147483647 h 590"/>
              <a:gd name="T2" fmla="*/ 2147483647 w 2719"/>
              <a:gd name="T3" fmla="*/ 2147483647 h 590"/>
              <a:gd name="T4" fmla="*/ 2147483647 w 2719"/>
              <a:gd name="T5" fmla="*/ 2147483647 h 590"/>
              <a:gd name="T6" fmla="*/ 2147483647 w 2719"/>
              <a:gd name="T7" fmla="*/ 2147483647 h 590"/>
              <a:gd name="T8" fmla="*/ 2147483647 w 2719"/>
              <a:gd name="T9" fmla="*/ 2147483647 h 590"/>
              <a:gd name="T10" fmla="*/ 0 60000 65536"/>
              <a:gd name="T11" fmla="*/ 0 60000 65536"/>
              <a:gd name="T12" fmla="*/ 0 60000 65536"/>
              <a:gd name="T13" fmla="*/ 0 60000 65536"/>
              <a:gd name="T14" fmla="*/ 0 60000 65536"/>
              <a:gd name="T15" fmla="*/ 0 w 2719"/>
              <a:gd name="T16" fmla="*/ 0 h 590"/>
              <a:gd name="T17" fmla="*/ 2719 w 2719"/>
              <a:gd name="T18" fmla="*/ 590 h 590"/>
            </a:gdLst>
            <a:ahLst/>
            <a:cxnLst>
              <a:cxn ang="T10">
                <a:pos x="T0" y="T1"/>
              </a:cxn>
              <a:cxn ang="T11">
                <a:pos x="T2" y="T3"/>
              </a:cxn>
              <a:cxn ang="T12">
                <a:pos x="T4" y="T5"/>
              </a:cxn>
              <a:cxn ang="T13">
                <a:pos x="T6" y="T7"/>
              </a:cxn>
              <a:cxn ang="T14">
                <a:pos x="T8" y="T9"/>
              </a:cxn>
            </a:cxnLst>
            <a:rect l="T15" t="T16" r="T17" b="T18"/>
            <a:pathLst>
              <a:path w="2719" h="590">
                <a:moveTo>
                  <a:pt x="110" y="23"/>
                </a:moveTo>
                <a:cubicBezTo>
                  <a:pt x="55" y="19"/>
                  <a:pt x="0" y="16"/>
                  <a:pt x="178" y="23"/>
                </a:cubicBezTo>
                <a:cubicBezTo>
                  <a:pt x="356" y="30"/>
                  <a:pt x="870" y="0"/>
                  <a:pt x="1176" y="68"/>
                </a:cubicBezTo>
                <a:cubicBezTo>
                  <a:pt x="1482" y="136"/>
                  <a:pt x="1759" y="344"/>
                  <a:pt x="2016" y="431"/>
                </a:cubicBezTo>
                <a:cubicBezTo>
                  <a:pt x="2273" y="518"/>
                  <a:pt x="2496" y="554"/>
                  <a:pt x="2719" y="590"/>
                </a:cubicBezTo>
              </a:path>
            </a:pathLst>
          </a:custGeom>
          <a:noFill/>
          <a:ln w="2857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7" name="Freeform 36"/>
          <p:cNvSpPr>
            <a:spLocks/>
          </p:cNvSpPr>
          <p:nvPr/>
        </p:nvSpPr>
        <p:spPr bwMode="auto">
          <a:xfrm>
            <a:off x="3579813" y="5422900"/>
            <a:ext cx="5216525" cy="635000"/>
          </a:xfrm>
          <a:custGeom>
            <a:avLst/>
            <a:gdLst>
              <a:gd name="T0" fmla="*/ 0 w 2586"/>
              <a:gd name="T1" fmla="*/ 2147483647 h 291"/>
              <a:gd name="T2" fmla="*/ 2147483647 w 2586"/>
              <a:gd name="T3" fmla="*/ 2147483647 h 291"/>
              <a:gd name="T4" fmla="*/ 2147483647 w 2586"/>
              <a:gd name="T5" fmla="*/ 2147483647 h 291"/>
              <a:gd name="T6" fmla="*/ 2147483647 w 2586"/>
              <a:gd name="T7" fmla="*/ 2147483647 h 291"/>
              <a:gd name="T8" fmla="*/ 2147483647 w 2586"/>
              <a:gd name="T9" fmla="*/ 2147483647 h 291"/>
              <a:gd name="T10" fmla="*/ 2147483647 w 2586"/>
              <a:gd name="T11" fmla="*/ 2147483647 h 291"/>
              <a:gd name="T12" fmla="*/ 2147483647 w 2586"/>
              <a:gd name="T13" fmla="*/ 2147483647 h 291"/>
              <a:gd name="T14" fmla="*/ 0 60000 65536"/>
              <a:gd name="T15" fmla="*/ 0 60000 65536"/>
              <a:gd name="T16" fmla="*/ 0 60000 65536"/>
              <a:gd name="T17" fmla="*/ 0 60000 65536"/>
              <a:gd name="T18" fmla="*/ 0 60000 65536"/>
              <a:gd name="T19" fmla="*/ 0 60000 65536"/>
              <a:gd name="T20" fmla="*/ 0 60000 65536"/>
              <a:gd name="T21" fmla="*/ 0 w 2586"/>
              <a:gd name="T22" fmla="*/ 0 h 291"/>
              <a:gd name="T23" fmla="*/ 2586 w 2586"/>
              <a:gd name="T24" fmla="*/ 291 h 29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86" h="291">
                <a:moveTo>
                  <a:pt x="0" y="19"/>
                </a:moveTo>
                <a:cubicBezTo>
                  <a:pt x="329" y="9"/>
                  <a:pt x="658" y="0"/>
                  <a:pt x="885" y="19"/>
                </a:cubicBezTo>
                <a:cubicBezTo>
                  <a:pt x="1112" y="38"/>
                  <a:pt x="1240" y="125"/>
                  <a:pt x="1361" y="132"/>
                </a:cubicBezTo>
                <a:cubicBezTo>
                  <a:pt x="1482" y="139"/>
                  <a:pt x="1523" y="75"/>
                  <a:pt x="1610" y="64"/>
                </a:cubicBezTo>
                <a:cubicBezTo>
                  <a:pt x="1697" y="53"/>
                  <a:pt x="1755" y="34"/>
                  <a:pt x="1883" y="64"/>
                </a:cubicBezTo>
                <a:cubicBezTo>
                  <a:pt x="2011" y="94"/>
                  <a:pt x="2264" y="207"/>
                  <a:pt x="2381" y="245"/>
                </a:cubicBezTo>
                <a:cubicBezTo>
                  <a:pt x="2498" y="283"/>
                  <a:pt x="2542" y="287"/>
                  <a:pt x="2586" y="291"/>
                </a:cubicBezTo>
              </a:path>
            </a:pathLst>
          </a:custGeom>
          <a:noFill/>
          <a:ln w="28575">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38" name="Group 37"/>
          <p:cNvGrpSpPr>
            <a:grpSpLocks/>
          </p:cNvGrpSpPr>
          <p:nvPr/>
        </p:nvGrpSpPr>
        <p:grpSpPr bwMode="auto">
          <a:xfrm>
            <a:off x="5954713" y="3230563"/>
            <a:ext cx="839787" cy="3262312"/>
            <a:chOff x="4195" y="1275"/>
            <a:chExt cx="409" cy="1588"/>
          </a:xfrm>
        </p:grpSpPr>
        <p:sp>
          <p:nvSpPr>
            <p:cNvPr id="39" name="Line 38"/>
            <p:cNvSpPr>
              <a:spLocks noChangeShapeType="1"/>
            </p:cNvSpPr>
            <p:nvPr/>
          </p:nvSpPr>
          <p:spPr bwMode="auto">
            <a:xfrm>
              <a:off x="4195" y="2636"/>
              <a:ext cx="408" cy="0"/>
            </a:xfrm>
            <a:prstGeom prst="line">
              <a:avLst/>
            </a:prstGeom>
            <a:noFill/>
            <a:ln w="9525">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0" name="Line 39"/>
            <p:cNvSpPr>
              <a:spLocks noChangeShapeType="1"/>
            </p:cNvSpPr>
            <p:nvPr/>
          </p:nvSpPr>
          <p:spPr bwMode="auto">
            <a:xfrm>
              <a:off x="4399" y="2478"/>
              <a:ext cx="0" cy="158"/>
            </a:xfrm>
            <a:prstGeom prst="line">
              <a:avLst/>
            </a:prstGeom>
            <a:noFill/>
            <a:ln w="9525">
              <a:solidFill>
                <a:srgbClr val="0000FF"/>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41" name="Line 40"/>
            <p:cNvSpPr>
              <a:spLocks noChangeShapeType="1"/>
            </p:cNvSpPr>
            <p:nvPr/>
          </p:nvSpPr>
          <p:spPr bwMode="auto">
            <a:xfrm flipV="1">
              <a:off x="4399" y="2681"/>
              <a:ext cx="0" cy="182"/>
            </a:xfrm>
            <a:prstGeom prst="line">
              <a:avLst/>
            </a:prstGeom>
            <a:noFill/>
            <a:ln w="9525">
              <a:solidFill>
                <a:srgbClr val="0000FF"/>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42" name="Line 41"/>
            <p:cNvSpPr>
              <a:spLocks noChangeShapeType="1"/>
            </p:cNvSpPr>
            <p:nvPr/>
          </p:nvSpPr>
          <p:spPr bwMode="auto">
            <a:xfrm>
              <a:off x="4604" y="1275"/>
              <a:ext cx="0" cy="1406"/>
            </a:xfrm>
            <a:prstGeom prst="line">
              <a:avLst/>
            </a:prstGeom>
            <a:noFill/>
            <a:ln w="9525">
              <a:solidFill>
                <a:srgbClr val="0000FF"/>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43" name="Object 20"/>
            <p:cNvGraphicFramePr>
              <a:graphicFrameLocks noChangeAspect="1"/>
            </p:cNvGraphicFramePr>
            <p:nvPr/>
          </p:nvGraphicFramePr>
          <p:xfrm>
            <a:off x="4275" y="2682"/>
            <a:ext cx="102" cy="132"/>
          </p:xfrm>
          <a:graphic>
            <a:graphicData uri="http://schemas.openxmlformats.org/presentationml/2006/ole">
              <mc:AlternateContent xmlns:mc="http://schemas.openxmlformats.org/markup-compatibility/2006">
                <mc:Choice xmlns:v="urn:schemas-microsoft-com:vml" Requires="v">
                  <p:oleObj spid="_x0000_s51698" name="公式" r:id="rId22" imgW="126720" imgH="164880" progId="Equation.3">
                    <p:embed/>
                  </p:oleObj>
                </mc:Choice>
                <mc:Fallback>
                  <p:oleObj name="公式" r:id="rId22" imgW="126720" imgH="164880" progId="Equation.3">
                    <p:embed/>
                    <p:pic>
                      <p:nvPicPr>
                        <p:cNvPr id="49171" name="Object 20"/>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275" y="2682"/>
                          <a:ext cx="102" cy="1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44" name="Line 43"/>
          <p:cNvSpPr>
            <a:spLocks noChangeShapeType="1"/>
          </p:cNvSpPr>
          <p:nvPr/>
        </p:nvSpPr>
        <p:spPr bwMode="auto">
          <a:xfrm>
            <a:off x="7831138" y="3248025"/>
            <a:ext cx="0" cy="2917825"/>
          </a:xfrm>
          <a:prstGeom prst="line">
            <a:avLst/>
          </a:prstGeom>
          <a:noFill/>
          <a:ln w="9525">
            <a:solidFill>
              <a:srgbClr val="FF3300"/>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5" name="Line 44"/>
          <p:cNvSpPr>
            <a:spLocks noChangeShapeType="1"/>
          </p:cNvSpPr>
          <p:nvPr/>
        </p:nvSpPr>
        <p:spPr bwMode="auto">
          <a:xfrm flipV="1">
            <a:off x="7500938" y="5741988"/>
            <a:ext cx="0" cy="374650"/>
          </a:xfrm>
          <a:prstGeom prst="line">
            <a:avLst/>
          </a:prstGeom>
          <a:noFill/>
          <a:ln w="9525">
            <a:solidFill>
              <a:srgbClr val="FF3300"/>
            </a:solidFill>
            <a:miter lim="800000"/>
            <a:headEnd type="stealth" w="sm" len="lg"/>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46" name="Line 45"/>
          <p:cNvSpPr>
            <a:spLocks noChangeShapeType="1"/>
          </p:cNvSpPr>
          <p:nvPr/>
        </p:nvSpPr>
        <p:spPr bwMode="auto">
          <a:xfrm>
            <a:off x="7248525" y="5741988"/>
            <a:ext cx="566738" cy="0"/>
          </a:xfrm>
          <a:prstGeom prst="line">
            <a:avLst/>
          </a:prstGeom>
          <a:noFill/>
          <a:ln w="9525">
            <a:solidFill>
              <a:srgbClr val="FF33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47" name="Object 12"/>
          <p:cNvGraphicFramePr>
            <a:graphicFrameLocks noChangeAspect="1"/>
          </p:cNvGraphicFramePr>
          <p:nvPr>
            <p:extLst>
              <p:ext uri="{D42A27DB-BD31-4B8C-83A1-F6EECF244321}">
                <p14:modId xmlns:p14="http://schemas.microsoft.com/office/powerpoint/2010/main" val="1735904044"/>
              </p:ext>
            </p:extLst>
          </p:nvPr>
        </p:nvGraphicFramePr>
        <p:xfrm>
          <a:off x="7175500" y="5710238"/>
          <a:ext cx="315913" cy="384175"/>
        </p:xfrm>
        <a:graphic>
          <a:graphicData uri="http://schemas.openxmlformats.org/presentationml/2006/ole">
            <mc:AlternateContent xmlns:mc="http://schemas.openxmlformats.org/markup-compatibility/2006">
              <mc:Choice xmlns:v="urn:schemas-microsoft-com:vml" Requires="v">
                <p:oleObj spid="_x0000_s51699" name="公式" r:id="rId24" imgW="164880" imgH="203040" progId="Equation.3">
                  <p:embed/>
                </p:oleObj>
              </mc:Choice>
              <mc:Fallback>
                <p:oleObj name="公式" r:id="rId24" imgW="164880" imgH="203040" progId="Equation.3">
                  <p:embed/>
                  <p:pic>
                    <p:nvPicPr>
                      <p:cNvPr id="49164" name="Object 12"/>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7175500" y="5710238"/>
                        <a:ext cx="315913" cy="384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8" name="Object 13"/>
          <p:cNvGraphicFramePr>
            <a:graphicFrameLocks noChangeAspect="1"/>
          </p:cNvGraphicFramePr>
          <p:nvPr>
            <p:extLst>
              <p:ext uri="{D42A27DB-BD31-4B8C-83A1-F6EECF244321}">
                <p14:modId xmlns:p14="http://schemas.microsoft.com/office/powerpoint/2010/main" val="1249879439"/>
              </p:ext>
            </p:extLst>
          </p:nvPr>
        </p:nvGraphicFramePr>
        <p:xfrm>
          <a:off x="4432300" y="1836738"/>
          <a:ext cx="479425" cy="277812"/>
        </p:xfrm>
        <a:graphic>
          <a:graphicData uri="http://schemas.openxmlformats.org/presentationml/2006/ole">
            <mc:AlternateContent xmlns:mc="http://schemas.openxmlformats.org/markup-compatibility/2006">
              <mc:Choice xmlns:v="urn:schemas-microsoft-com:vml" Requires="v">
                <p:oleObj spid="_x0000_s51700" name="公式" r:id="rId26" imgW="304560" imgH="177480" progId="Equation.3">
                  <p:embed/>
                </p:oleObj>
              </mc:Choice>
              <mc:Fallback>
                <p:oleObj name="公式" r:id="rId26" imgW="304560" imgH="177480" progId="Equation.3">
                  <p:embed/>
                  <p:pic>
                    <p:nvPicPr>
                      <p:cNvPr id="49165" name="Object 13"/>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4432300" y="1836738"/>
                        <a:ext cx="479425" cy="277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9" name="Object 14"/>
          <p:cNvGraphicFramePr>
            <a:graphicFrameLocks noChangeAspect="1"/>
          </p:cNvGraphicFramePr>
          <p:nvPr>
            <p:extLst>
              <p:ext uri="{D42A27DB-BD31-4B8C-83A1-F6EECF244321}">
                <p14:modId xmlns:p14="http://schemas.microsoft.com/office/powerpoint/2010/main" val="3810450911"/>
              </p:ext>
            </p:extLst>
          </p:nvPr>
        </p:nvGraphicFramePr>
        <p:xfrm>
          <a:off x="6515100" y="2859088"/>
          <a:ext cx="477838" cy="277812"/>
        </p:xfrm>
        <a:graphic>
          <a:graphicData uri="http://schemas.openxmlformats.org/presentationml/2006/ole">
            <mc:AlternateContent xmlns:mc="http://schemas.openxmlformats.org/markup-compatibility/2006">
              <mc:Choice xmlns:v="urn:schemas-microsoft-com:vml" Requires="v">
                <p:oleObj spid="_x0000_s51701" name="公式" r:id="rId28" imgW="304560" imgH="177480" progId="Equation.3">
                  <p:embed/>
                </p:oleObj>
              </mc:Choice>
              <mc:Fallback>
                <p:oleObj name="公式" r:id="rId28" imgW="304560" imgH="177480" progId="Equation.3">
                  <p:embed/>
                  <p:pic>
                    <p:nvPicPr>
                      <p:cNvPr id="49166" name="Object 14"/>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6515100" y="2859088"/>
                        <a:ext cx="477838" cy="277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0" name="Object 15"/>
          <p:cNvGraphicFramePr>
            <a:graphicFrameLocks noChangeAspect="1"/>
          </p:cNvGraphicFramePr>
          <p:nvPr>
            <p:extLst>
              <p:ext uri="{D42A27DB-BD31-4B8C-83A1-F6EECF244321}">
                <p14:modId xmlns:p14="http://schemas.microsoft.com/office/powerpoint/2010/main" val="557097970"/>
              </p:ext>
            </p:extLst>
          </p:nvPr>
        </p:nvGraphicFramePr>
        <p:xfrm>
          <a:off x="7073900" y="3744913"/>
          <a:ext cx="477838" cy="277812"/>
        </p:xfrm>
        <a:graphic>
          <a:graphicData uri="http://schemas.openxmlformats.org/presentationml/2006/ole">
            <mc:AlternateContent xmlns:mc="http://schemas.openxmlformats.org/markup-compatibility/2006">
              <mc:Choice xmlns:v="urn:schemas-microsoft-com:vml" Requires="v">
                <p:oleObj spid="_x0000_s51702" name="公式" r:id="rId30" imgW="304560" imgH="177480" progId="Equation.3">
                  <p:embed/>
                </p:oleObj>
              </mc:Choice>
              <mc:Fallback>
                <p:oleObj name="公式" r:id="rId30" imgW="304560" imgH="177480" progId="Equation.3">
                  <p:embed/>
                  <p:pic>
                    <p:nvPicPr>
                      <p:cNvPr id="49167" name="Object 15"/>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7073900" y="3744913"/>
                        <a:ext cx="477838" cy="277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1" name="Object 16"/>
          <p:cNvGraphicFramePr>
            <a:graphicFrameLocks noChangeAspect="1"/>
          </p:cNvGraphicFramePr>
          <p:nvPr>
            <p:extLst>
              <p:ext uri="{D42A27DB-BD31-4B8C-83A1-F6EECF244321}">
                <p14:modId xmlns:p14="http://schemas.microsoft.com/office/powerpoint/2010/main" val="217105051"/>
              </p:ext>
            </p:extLst>
          </p:nvPr>
        </p:nvGraphicFramePr>
        <p:xfrm>
          <a:off x="3341688" y="3068638"/>
          <a:ext cx="198437" cy="276225"/>
        </p:xfrm>
        <a:graphic>
          <a:graphicData uri="http://schemas.openxmlformats.org/presentationml/2006/ole">
            <mc:AlternateContent xmlns:mc="http://schemas.openxmlformats.org/markup-compatibility/2006">
              <mc:Choice xmlns:v="urn:schemas-microsoft-com:vml" Requires="v">
                <p:oleObj spid="_x0000_s51703" name="公式" r:id="rId32" imgW="126720" imgH="177480" progId="Equation.3">
                  <p:embed/>
                </p:oleObj>
              </mc:Choice>
              <mc:Fallback>
                <p:oleObj name="公式" r:id="rId32" imgW="126720" imgH="177480" progId="Equation.3">
                  <p:embed/>
                  <p:pic>
                    <p:nvPicPr>
                      <p:cNvPr id="49168" name="Object 16"/>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3341688" y="3068638"/>
                        <a:ext cx="198437" cy="276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2" name="Line 58"/>
          <p:cNvSpPr>
            <a:spLocks noChangeShapeType="1"/>
          </p:cNvSpPr>
          <p:nvPr/>
        </p:nvSpPr>
        <p:spPr bwMode="auto">
          <a:xfrm>
            <a:off x="7104063" y="3216275"/>
            <a:ext cx="0" cy="2917825"/>
          </a:xfrm>
          <a:prstGeom prst="line">
            <a:avLst/>
          </a:prstGeom>
          <a:noFill/>
          <a:ln w="9525">
            <a:solidFill>
              <a:schemeClr val="tx1"/>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53" name="Object 17"/>
          <p:cNvGraphicFramePr>
            <a:graphicFrameLocks noChangeAspect="1"/>
          </p:cNvGraphicFramePr>
          <p:nvPr>
            <p:extLst>
              <p:ext uri="{D42A27DB-BD31-4B8C-83A1-F6EECF244321}">
                <p14:modId xmlns:p14="http://schemas.microsoft.com/office/powerpoint/2010/main" val="3651202486"/>
              </p:ext>
            </p:extLst>
          </p:nvPr>
        </p:nvGraphicFramePr>
        <p:xfrm>
          <a:off x="6527800" y="3144838"/>
          <a:ext cx="298450" cy="355600"/>
        </p:xfrm>
        <a:graphic>
          <a:graphicData uri="http://schemas.openxmlformats.org/presentationml/2006/ole">
            <mc:AlternateContent xmlns:mc="http://schemas.openxmlformats.org/markup-compatibility/2006">
              <mc:Choice xmlns:v="urn:schemas-microsoft-com:vml" Requires="v">
                <p:oleObj spid="_x0000_s51704" name="公式" r:id="rId34" imgW="190440" imgH="228600" progId="Equation.3">
                  <p:embed/>
                </p:oleObj>
              </mc:Choice>
              <mc:Fallback>
                <p:oleObj name="公式" r:id="rId34" imgW="190440" imgH="228600" progId="Equation.3">
                  <p:embed/>
                  <p:pic>
                    <p:nvPicPr>
                      <p:cNvPr id="49169" name="Object 17"/>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6527800" y="3144838"/>
                        <a:ext cx="29845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4" name="Object 18"/>
          <p:cNvGraphicFramePr>
            <a:graphicFrameLocks noChangeAspect="1"/>
          </p:cNvGraphicFramePr>
          <p:nvPr>
            <p:extLst>
              <p:ext uri="{D42A27DB-BD31-4B8C-83A1-F6EECF244321}">
                <p14:modId xmlns:p14="http://schemas.microsoft.com/office/powerpoint/2010/main" val="954666109"/>
              </p:ext>
            </p:extLst>
          </p:nvPr>
        </p:nvGraphicFramePr>
        <p:xfrm>
          <a:off x="7716838" y="2927350"/>
          <a:ext cx="298450" cy="355600"/>
        </p:xfrm>
        <a:graphic>
          <a:graphicData uri="http://schemas.openxmlformats.org/presentationml/2006/ole">
            <mc:AlternateContent xmlns:mc="http://schemas.openxmlformats.org/markup-compatibility/2006">
              <mc:Choice xmlns:v="urn:schemas-microsoft-com:vml" Requires="v">
                <p:oleObj spid="_x0000_s51705" name="公式" r:id="rId36" imgW="190440" imgH="228600" progId="Equation.3">
                  <p:embed/>
                </p:oleObj>
              </mc:Choice>
              <mc:Fallback>
                <p:oleObj name="公式" r:id="rId36" imgW="190440" imgH="228600" progId="Equation.3">
                  <p:embed/>
                  <p:pic>
                    <p:nvPicPr>
                      <p:cNvPr id="49170" name="Object 18"/>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7716838" y="2927350"/>
                        <a:ext cx="29845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55" name="Group 61"/>
          <p:cNvGrpSpPr>
            <a:grpSpLocks/>
          </p:cNvGrpSpPr>
          <p:nvPr/>
        </p:nvGrpSpPr>
        <p:grpSpPr bwMode="auto">
          <a:xfrm>
            <a:off x="3576638" y="1851025"/>
            <a:ext cx="4857750" cy="1760538"/>
            <a:chOff x="1402" y="922"/>
            <a:chExt cx="2992" cy="1109"/>
          </a:xfrm>
        </p:grpSpPr>
        <p:sp>
          <p:nvSpPr>
            <p:cNvPr id="56" name="Line 62"/>
            <p:cNvSpPr>
              <a:spLocks noChangeShapeType="1"/>
            </p:cNvSpPr>
            <p:nvPr/>
          </p:nvSpPr>
          <p:spPr bwMode="auto">
            <a:xfrm>
              <a:off x="1402" y="922"/>
              <a:ext cx="2376" cy="714"/>
            </a:xfrm>
            <a:prstGeom prst="line">
              <a:avLst/>
            </a:prstGeom>
            <a:noFill/>
            <a:ln w="28575">
              <a:solidFill>
                <a:srgbClr val="FF3300"/>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7" name="Line 63"/>
            <p:cNvSpPr>
              <a:spLocks noChangeShapeType="1"/>
            </p:cNvSpPr>
            <p:nvPr/>
          </p:nvSpPr>
          <p:spPr bwMode="auto">
            <a:xfrm>
              <a:off x="3777" y="1626"/>
              <a:ext cx="617" cy="405"/>
            </a:xfrm>
            <a:prstGeom prst="line">
              <a:avLst/>
            </a:prstGeom>
            <a:noFill/>
            <a:ln w="28575">
              <a:solidFill>
                <a:srgbClr val="FF3300"/>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spTree>
    <p:extLst>
      <p:ext uri="{BB962C8B-B14F-4D97-AF65-F5344CB8AC3E}">
        <p14:creationId xmlns:p14="http://schemas.microsoft.com/office/powerpoint/2010/main" val="300330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1.66667E-6 -2.22222E-6 L 1.66667E-6 -0.04653 " pathEditMode="relative" rAng="0" ptsTypes="AA">
                                      <p:cBhvr>
                                        <p:cTn id="6" dur="2000" fill="hold"/>
                                        <p:tgtEl>
                                          <p:spTgt spid="33"/>
                                        </p:tgtEl>
                                        <p:attrNameLst>
                                          <p:attrName>ppt_x</p:attrName>
                                          <p:attrName>ppt_y</p:attrName>
                                        </p:attrNameLst>
                                      </p:cBhvr>
                                      <p:rCtr x="0" y="-2338"/>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nodeType="clickEffect">
                                  <p:stCondLst>
                                    <p:cond delay="0"/>
                                  </p:stCondLst>
                                  <p:childTnLst>
                                    <p:animMotion origin="layout" path="M 1.66667E-6 -2.22222E-6 L 1.66667E-6 0.05023 " pathEditMode="relative" rAng="0" ptsTypes="AA">
                                      <p:cBhvr>
                                        <p:cTn id="10" dur="2000" fill="hold"/>
                                        <p:tgtEl>
                                          <p:spTgt spid="33"/>
                                        </p:tgtEl>
                                        <p:attrNameLst>
                                          <p:attrName>ppt_x</p:attrName>
                                          <p:attrName>ppt_y</p:attrName>
                                        </p:attrNameLst>
                                      </p:cBhvr>
                                      <p:rCtr x="0" y="2500"/>
                                    </p:animMotion>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sp>
        <p:nvSpPr>
          <p:cNvPr id="3" name="Line 2"/>
          <p:cNvSpPr>
            <a:spLocks noChangeShapeType="1"/>
          </p:cNvSpPr>
          <p:nvPr/>
        </p:nvSpPr>
        <p:spPr bwMode="auto">
          <a:xfrm>
            <a:off x="7008813" y="4440238"/>
            <a:ext cx="3465512"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pSp>
        <p:nvGrpSpPr>
          <p:cNvPr id="4" name="Group 3"/>
          <p:cNvGrpSpPr>
            <a:grpSpLocks/>
          </p:cNvGrpSpPr>
          <p:nvPr/>
        </p:nvGrpSpPr>
        <p:grpSpPr bwMode="auto">
          <a:xfrm>
            <a:off x="515938" y="1770063"/>
            <a:ext cx="5589588" cy="2232027"/>
            <a:chOff x="-759" y="647"/>
            <a:chExt cx="3521" cy="1406"/>
          </a:xfrm>
        </p:grpSpPr>
        <p:graphicFrame>
          <p:nvGraphicFramePr>
            <p:cNvPr id="5" name="Object 24"/>
            <p:cNvGraphicFramePr>
              <a:graphicFrameLocks noChangeAspect="1"/>
            </p:cNvGraphicFramePr>
            <p:nvPr>
              <p:extLst>
                <p:ext uri="{D42A27DB-BD31-4B8C-83A1-F6EECF244321}">
                  <p14:modId xmlns:p14="http://schemas.microsoft.com/office/powerpoint/2010/main" val="2995148311"/>
                </p:ext>
              </p:extLst>
            </p:nvPr>
          </p:nvGraphicFramePr>
          <p:xfrm>
            <a:off x="106" y="801"/>
            <a:ext cx="1975" cy="498"/>
          </p:xfrm>
          <a:graphic>
            <a:graphicData uri="http://schemas.openxmlformats.org/presentationml/2006/ole">
              <mc:AlternateContent xmlns:mc="http://schemas.openxmlformats.org/markup-compatibility/2006">
                <mc:Choice xmlns:v="urn:schemas-microsoft-com:vml" Requires="v">
                  <p:oleObj spid="_x0000_s52802" name="公式" r:id="rId3" imgW="1714320" imgH="431640" progId="Equation.3">
                    <p:embed/>
                  </p:oleObj>
                </mc:Choice>
                <mc:Fallback>
                  <p:oleObj name="公式" r:id="rId3" imgW="1714320" imgH="431640" progId="Equation.3">
                    <p:embed/>
                    <p:pic>
                      <p:nvPicPr>
                        <p:cNvPr id="50200" name="Object 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 y="801"/>
                          <a:ext cx="1975" cy="498"/>
                        </a:xfrm>
                        <a:prstGeom prst="rect">
                          <a:avLst/>
                        </a:prstGeom>
                        <a:solidFill>
                          <a:schemeClr val="bg1"/>
                        </a:solidFill>
                        <a:ln>
                          <a:noFill/>
                        </a:ln>
                      </p:spPr>
                    </p:pic>
                  </p:oleObj>
                </mc:Fallback>
              </mc:AlternateContent>
            </a:graphicData>
          </a:graphic>
        </p:graphicFrame>
        <p:sp>
          <p:nvSpPr>
            <p:cNvPr id="6" name="Text Box 5"/>
            <p:cNvSpPr txBox="1">
              <a:spLocks noChangeArrowheads="1"/>
            </p:cNvSpPr>
            <p:nvPr/>
          </p:nvSpPr>
          <p:spPr bwMode="auto">
            <a:xfrm>
              <a:off x="-759" y="647"/>
              <a:ext cx="127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rPr>
                <a:t>控制式：</a:t>
              </a:r>
            </a:p>
          </p:txBody>
        </p:sp>
        <p:graphicFrame>
          <p:nvGraphicFramePr>
            <p:cNvPr id="7" name="Object 25"/>
            <p:cNvGraphicFramePr>
              <a:graphicFrameLocks noChangeAspect="1"/>
            </p:cNvGraphicFramePr>
            <p:nvPr>
              <p:extLst>
                <p:ext uri="{D42A27DB-BD31-4B8C-83A1-F6EECF244321}">
                  <p14:modId xmlns:p14="http://schemas.microsoft.com/office/powerpoint/2010/main" val="4286558839"/>
                </p:ext>
              </p:extLst>
            </p:nvPr>
          </p:nvGraphicFramePr>
          <p:xfrm>
            <a:off x="106" y="1584"/>
            <a:ext cx="2656" cy="469"/>
          </p:xfrm>
          <a:graphic>
            <a:graphicData uri="http://schemas.openxmlformats.org/presentationml/2006/ole">
              <mc:AlternateContent xmlns:mc="http://schemas.openxmlformats.org/markup-compatibility/2006">
                <mc:Choice xmlns:v="urn:schemas-microsoft-com:vml" Requires="v">
                  <p:oleObj spid="_x0000_s52803" name="公式" r:id="rId5" imgW="2450880" imgH="431640" progId="Equation.3">
                    <p:embed/>
                  </p:oleObj>
                </mc:Choice>
                <mc:Fallback>
                  <p:oleObj name="公式" r:id="rId5" imgW="2450880" imgH="431640" progId="Equation.3">
                    <p:embed/>
                    <p:pic>
                      <p:nvPicPr>
                        <p:cNvPr id="50201" name="Object 2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 y="1584"/>
                          <a:ext cx="2656" cy="469"/>
                        </a:xfrm>
                        <a:prstGeom prst="rect">
                          <a:avLst/>
                        </a:prstGeom>
                        <a:noFill/>
                        <a:ln>
                          <a:noFill/>
                        </a:ln>
                      </p:spPr>
                    </p:pic>
                  </p:oleObj>
                </mc:Fallback>
              </mc:AlternateContent>
            </a:graphicData>
          </a:graphic>
        </p:graphicFrame>
        <p:sp>
          <p:nvSpPr>
            <p:cNvPr id="8" name="Text Box 7"/>
            <p:cNvSpPr txBox="1">
              <a:spLocks noChangeArrowheads="1"/>
            </p:cNvSpPr>
            <p:nvPr/>
          </p:nvSpPr>
          <p:spPr bwMode="auto">
            <a:xfrm>
              <a:off x="-756" y="1278"/>
              <a:ext cx="1678"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rPr>
                <a:t>传递函数为：</a:t>
              </a:r>
            </a:p>
          </p:txBody>
        </p:sp>
      </p:grpSp>
      <p:grpSp>
        <p:nvGrpSpPr>
          <p:cNvPr id="9" name="Group 8"/>
          <p:cNvGrpSpPr>
            <a:grpSpLocks/>
          </p:cNvGrpSpPr>
          <p:nvPr/>
        </p:nvGrpSpPr>
        <p:grpSpPr bwMode="auto">
          <a:xfrm>
            <a:off x="6397627" y="1392238"/>
            <a:ext cx="4803451" cy="1185863"/>
            <a:chOff x="272" y="2455"/>
            <a:chExt cx="2722" cy="672"/>
          </a:xfrm>
        </p:grpSpPr>
        <p:sp>
          <p:nvSpPr>
            <p:cNvPr id="10" name="Rectangle 9"/>
            <p:cNvSpPr>
              <a:spLocks noChangeArrowheads="1"/>
            </p:cNvSpPr>
            <p:nvPr/>
          </p:nvSpPr>
          <p:spPr bwMode="auto">
            <a:xfrm>
              <a:off x="2028" y="2541"/>
              <a:ext cx="475" cy="296"/>
            </a:xfrm>
            <a:prstGeom prst="rect">
              <a:avLst/>
            </a:prstGeom>
            <a:solidFill>
              <a:schemeClr val="bg1"/>
            </a:solidFill>
            <a:ln w="2857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 name="Rectangle 10"/>
            <p:cNvSpPr>
              <a:spLocks noChangeArrowheads="1"/>
            </p:cNvSpPr>
            <p:nvPr/>
          </p:nvSpPr>
          <p:spPr bwMode="auto">
            <a:xfrm>
              <a:off x="966" y="2455"/>
              <a:ext cx="795" cy="480"/>
            </a:xfrm>
            <a:prstGeom prst="rect">
              <a:avLst/>
            </a:prstGeom>
            <a:solidFill>
              <a:schemeClr val="bg1"/>
            </a:solidFill>
            <a:ln w="2857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 name="Line 11"/>
            <p:cNvSpPr>
              <a:spLocks noChangeShapeType="1"/>
            </p:cNvSpPr>
            <p:nvPr/>
          </p:nvSpPr>
          <p:spPr bwMode="auto">
            <a:xfrm>
              <a:off x="626" y="3127"/>
              <a:ext cx="2091" cy="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3" name="Line 12"/>
            <p:cNvSpPr>
              <a:spLocks noChangeShapeType="1"/>
            </p:cNvSpPr>
            <p:nvPr/>
          </p:nvSpPr>
          <p:spPr bwMode="auto">
            <a:xfrm>
              <a:off x="2719" y="2692"/>
              <a:ext cx="0" cy="435"/>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14" name="Object 18"/>
            <p:cNvGraphicFramePr>
              <a:graphicFrameLocks noChangeAspect="1"/>
            </p:cNvGraphicFramePr>
            <p:nvPr/>
          </p:nvGraphicFramePr>
          <p:xfrm>
            <a:off x="2125" y="2608"/>
            <a:ext cx="279" cy="171"/>
          </p:xfrm>
          <a:graphic>
            <a:graphicData uri="http://schemas.openxmlformats.org/presentationml/2006/ole">
              <mc:AlternateContent xmlns:mc="http://schemas.openxmlformats.org/markup-compatibility/2006">
                <mc:Choice xmlns:v="urn:schemas-microsoft-com:vml" Requires="v">
                  <p:oleObj spid="_x0000_s52804" name="公式" r:id="rId7" imgW="330120" imgH="203040" progId="Equation.3">
                    <p:embed/>
                  </p:oleObj>
                </mc:Choice>
                <mc:Fallback>
                  <p:oleObj name="公式" r:id="rId7" imgW="330120" imgH="203040" progId="Equation.3">
                    <p:embed/>
                    <p:pic>
                      <p:nvPicPr>
                        <p:cNvPr id="50194" name="Object 1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25" y="2608"/>
                          <a:ext cx="279" cy="1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 name="Object 19"/>
            <p:cNvGraphicFramePr>
              <a:graphicFrameLocks noChangeAspect="1"/>
            </p:cNvGraphicFramePr>
            <p:nvPr/>
          </p:nvGraphicFramePr>
          <p:xfrm>
            <a:off x="1030" y="2499"/>
            <a:ext cx="684" cy="457"/>
          </p:xfrm>
          <a:graphic>
            <a:graphicData uri="http://schemas.openxmlformats.org/presentationml/2006/ole">
              <mc:AlternateContent xmlns:mc="http://schemas.openxmlformats.org/markup-compatibility/2006">
                <mc:Choice xmlns:v="urn:schemas-microsoft-com:vml" Requires="v">
                  <p:oleObj spid="_x0000_s52805" name="公式" r:id="rId9" imgW="685800" imgH="457200" progId="Equation.3">
                    <p:embed/>
                  </p:oleObj>
                </mc:Choice>
                <mc:Fallback>
                  <p:oleObj name="公式" r:id="rId9" imgW="685800" imgH="457200" progId="Equation.3">
                    <p:embed/>
                    <p:pic>
                      <p:nvPicPr>
                        <p:cNvPr id="50195" name="Object 1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30" y="2499"/>
                          <a:ext cx="684" cy="4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 name="Line 15"/>
            <p:cNvSpPr>
              <a:spLocks noChangeShapeType="1"/>
            </p:cNvSpPr>
            <p:nvPr/>
          </p:nvSpPr>
          <p:spPr bwMode="auto">
            <a:xfrm rot="-5400000">
              <a:off x="428" y="2927"/>
              <a:ext cx="395" cy="0"/>
            </a:xfrm>
            <a:prstGeom prst="line">
              <a:avLst/>
            </a:prstGeom>
            <a:noFill/>
            <a:ln w="9525">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17" name="Line 16"/>
            <p:cNvSpPr>
              <a:spLocks noChangeShapeType="1"/>
            </p:cNvSpPr>
            <p:nvPr/>
          </p:nvSpPr>
          <p:spPr bwMode="auto">
            <a:xfrm>
              <a:off x="1761" y="2685"/>
              <a:ext cx="277" cy="0"/>
            </a:xfrm>
            <a:prstGeom prst="line">
              <a:avLst/>
            </a:prstGeom>
            <a:noFill/>
            <a:ln w="9525">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grpSp>
          <p:nvGrpSpPr>
            <p:cNvPr id="18" name="Group 17"/>
            <p:cNvGrpSpPr>
              <a:grpSpLocks/>
            </p:cNvGrpSpPr>
            <p:nvPr/>
          </p:nvGrpSpPr>
          <p:grpSpPr bwMode="auto">
            <a:xfrm>
              <a:off x="563" y="2613"/>
              <a:ext cx="129" cy="142"/>
              <a:chOff x="1020" y="1502"/>
              <a:chExt cx="147" cy="163"/>
            </a:xfrm>
          </p:grpSpPr>
          <p:sp>
            <p:nvSpPr>
              <p:cNvPr id="25" name="Oval 18"/>
              <p:cNvSpPr>
                <a:spLocks noChangeArrowheads="1"/>
              </p:cNvSpPr>
              <p:nvPr/>
            </p:nvSpPr>
            <p:spPr bwMode="auto">
              <a:xfrm>
                <a:off x="1020" y="1525"/>
                <a:ext cx="136" cy="136"/>
              </a:xfrm>
              <a:prstGeom prst="ellipse">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26" name="Object 23"/>
              <p:cNvGraphicFramePr>
                <a:graphicFrameLocks noChangeAspect="1"/>
              </p:cNvGraphicFramePr>
              <p:nvPr/>
            </p:nvGraphicFramePr>
            <p:xfrm>
              <a:off x="1020" y="1502"/>
              <a:ext cx="147" cy="163"/>
            </p:xfrm>
            <a:graphic>
              <a:graphicData uri="http://schemas.openxmlformats.org/presentationml/2006/ole">
                <mc:AlternateContent xmlns:mc="http://schemas.openxmlformats.org/markup-compatibility/2006">
                  <mc:Choice xmlns:v="urn:schemas-microsoft-com:vml" Requires="v">
                    <p:oleObj spid="_x0000_s52806" name="公式" r:id="rId11" imgW="114120" imgH="126720" progId="Equation.3">
                      <p:embed/>
                    </p:oleObj>
                  </mc:Choice>
                  <mc:Fallback>
                    <p:oleObj name="公式" r:id="rId11" imgW="114120" imgH="126720" progId="Equation.3">
                      <p:embed/>
                      <p:pic>
                        <p:nvPicPr>
                          <p:cNvPr id="50199" name="Object 2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20" y="1502"/>
                            <a:ext cx="147" cy="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9" name="Line 20"/>
            <p:cNvSpPr>
              <a:spLocks noChangeShapeType="1"/>
            </p:cNvSpPr>
            <p:nvPr/>
          </p:nvSpPr>
          <p:spPr bwMode="auto">
            <a:xfrm>
              <a:off x="689" y="2687"/>
              <a:ext cx="277" cy="0"/>
            </a:xfrm>
            <a:prstGeom prst="line">
              <a:avLst/>
            </a:prstGeom>
            <a:noFill/>
            <a:ln w="9525">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20" name="Line 21"/>
            <p:cNvSpPr>
              <a:spLocks noChangeShapeType="1"/>
            </p:cNvSpPr>
            <p:nvPr/>
          </p:nvSpPr>
          <p:spPr bwMode="auto">
            <a:xfrm>
              <a:off x="2503" y="2692"/>
              <a:ext cx="454" cy="0"/>
            </a:xfrm>
            <a:prstGeom prst="line">
              <a:avLst/>
            </a:prstGeom>
            <a:noFill/>
            <a:ln w="9525">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21" name="Line 22"/>
            <p:cNvSpPr>
              <a:spLocks noChangeShapeType="1"/>
            </p:cNvSpPr>
            <p:nvPr/>
          </p:nvSpPr>
          <p:spPr bwMode="auto">
            <a:xfrm>
              <a:off x="287" y="2687"/>
              <a:ext cx="276" cy="0"/>
            </a:xfrm>
            <a:prstGeom prst="line">
              <a:avLst/>
            </a:prstGeom>
            <a:noFill/>
            <a:ln w="9525">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22" name="Object 20"/>
            <p:cNvGraphicFramePr>
              <a:graphicFrameLocks noChangeAspect="1"/>
            </p:cNvGraphicFramePr>
            <p:nvPr/>
          </p:nvGraphicFramePr>
          <p:xfrm>
            <a:off x="272" y="2462"/>
            <a:ext cx="375" cy="225"/>
          </p:xfrm>
          <a:graphic>
            <a:graphicData uri="http://schemas.openxmlformats.org/presentationml/2006/ole">
              <mc:AlternateContent xmlns:mc="http://schemas.openxmlformats.org/markup-compatibility/2006">
                <mc:Choice xmlns:v="urn:schemas-microsoft-com:vml" Requires="v">
                  <p:oleObj spid="_x0000_s52807" name="公式" r:id="rId13" imgW="380880" imgH="228600" progId="Equation.3">
                    <p:embed/>
                  </p:oleObj>
                </mc:Choice>
                <mc:Fallback>
                  <p:oleObj name="公式" r:id="rId13" imgW="380880" imgH="228600" progId="Equation.3">
                    <p:embed/>
                    <p:pic>
                      <p:nvPicPr>
                        <p:cNvPr id="50196" name="Object 2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72" y="2462"/>
                          <a:ext cx="375" cy="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 name="Object 21"/>
            <p:cNvGraphicFramePr>
              <a:graphicFrameLocks noChangeAspect="1"/>
            </p:cNvGraphicFramePr>
            <p:nvPr/>
          </p:nvGraphicFramePr>
          <p:xfrm>
            <a:off x="2593" y="2478"/>
            <a:ext cx="401" cy="225"/>
          </p:xfrm>
          <a:graphic>
            <a:graphicData uri="http://schemas.openxmlformats.org/presentationml/2006/ole">
              <mc:AlternateContent xmlns:mc="http://schemas.openxmlformats.org/markup-compatibility/2006">
                <mc:Choice xmlns:v="urn:schemas-microsoft-com:vml" Requires="v">
                  <p:oleObj spid="_x0000_s52808" name="公式" r:id="rId15" imgW="406080" imgH="228600" progId="Equation.3">
                    <p:embed/>
                  </p:oleObj>
                </mc:Choice>
                <mc:Fallback>
                  <p:oleObj name="公式" r:id="rId15" imgW="406080" imgH="228600" progId="Equation.3">
                    <p:embed/>
                    <p:pic>
                      <p:nvPicPr>
                        <p:cNvPr id="50197" name="Object 2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593" y="2478"/>
                          <a:ext cx="401" cy="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 name="Object 22"/>
            <p:cNvGraphicFramePr>
              <a:graphicFrameLocks noChangeAspect="1"/>
            </p:cNvGraphicFramePr>
            <p:nvPr/>
          </p:nvGraphicFramePr>
          <p:xfrm>
            <a:off x="647" y="2791"/>
            <a:ext cx="126" cy="76"/>
          </p:xfrm>
          <a:graphic>
            <a:graphicData uri="http://schemas.openxmlformats.org/presentationml/2006/ole">
              <mc:AlternateContent xmlns:mc="http://schemas.openxmlformats.org/markup-compatibility/2006">
                <mc:Choice xmlns:v="urn:schemas-microsoft-com:vml" Requires="v">
                  <p:oleObj spid="_x0000_s52809" name="公式" r:id="rId17" imgW="126720" imgH="75960" progId="Equation.3">
                    <p:embed/>
                  </p:oleObj>
                </mc:Choice>
                <mc:Fallback>
                  <p:oleObj name="公式" r:id="rId17" imgW="126720" imgH="75960" progId="Equation.3">
                    <p:embed/>
                    <p:pic>
                      <p:nvPicPr>
                        <p:cNvPr id="50198" name="Object 2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47" y="2791"/>
                          <a:ext cx="126" cy="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27" name="Group 26"/>
          <p:cNvGrpSpPr>
            <a:grpSpLocks/>
          </p:cNvGrpSpPr>
          <p:nvPr/>
        </p:nvGrpSpPr>
        <p:grpSpPr bwMode="auto">
          <a:xfrm>
            <a:off x="1881983" y="4208462"/>
            <a:ext cx="4073525" cy="2306638"/>
            <a:chOff x="268" y="2283"/>
            <a:chExt cx="2566" cy="1453"/>
          </a:xfrm>
        </p:grpSpPr>
        <p:graphicFrame>
          <p:nvGraphicFramePr>
            <p:cNvPr id="28" name="Object 14"/>
            <p:cNvGraphicFramePr>
              <a:graphicFrameLocks noChangeAspect="1"/>
            </p:cNvGraphicFramePr>
            <p:nvPr>
              <p:extLst>
                <p:ext uri="{D42A27DB-BD31-4B8C-83A1-F6EECF244321}">
                  <p14:modId xmlns:p14="http://schemas.microsoft.com/office/powerpoint/2010/main" val="656187929"/>
                </p:ext>
              </p:extLst>
            </p:nvPr>
          </p:nvGraphicFramePr>
          <p:xfrm>
            <a:off x="269" y="2554"/>
            <a:ext cx="1302" cy="481"/>
          </p:xfrm>
          <a:graphic>
            <a:graphicData uri="http://schemas.openxmlformats.org/presentationml/2006/ole">
              <mc:AlternateContent xmlns:mc="http://schemas.openxmlformats.org/markup-compatibility/2006">
                <mc:Choice xmlns:v="urn:schemas-microsoft-com:vml" Requires="v">
                  <p:oleObj spid="_x0000_s52810" name="公式" r:id="rId19" imgW="1168200" imgH="431640" progId="Equation.3">
                    <p:embed/>
                  </p:oleObj>
                </mc:Choice>
                <mc:Fallback>
                  <p:oleObj name="公式" r:id="rId19" imgW="1168200" imgH="431640" progId="Equation.3">
                    <p:embed/>
                    <p:pic>
                      <p:nvPicPr>
                        <p:cNvPr id="50190" name="Object 1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69" y="2554"/>
                          <a:ext cx="1302" cy="481"/>
                        </a:xfrm>
                        <a:prstGeom prst="rect">
                          <a:avLst/>
                        </a:prstGeom>
                        <a:noFill/>
                        <a:ln>
                          <a:noFill/>
                        </a:ln>
                      </p:spPr>
                    </p:pic>
                  </p:oleObj>
                </mc:Fallback>
              </mc:AlternateContent>
            </a:graphicData>
          </a:graphic>
        </p:graphicFrame>
        <p:graphicFrame>
          <p:nvGraphicFramePr>
            <p:cNvPr id="29" name="Object 15"/>
            <p:cNvGraphicFramePr>
              <a:graphicFrameLocks noChangeAspect="1"/>
            </p:cNvGraphicFramePr>
            <p:nvPr>
              <p:extLst>
                <p:ext uri="{D42A27DB-BD31-4B8C-83A1-F6EECF244321}">
                  <p14:modId xmlns:p14="http://schemas.microsoft.com/office/powerpoint/2010/main" val="3770917382"/>
                </p:ext>
              </p:extLst>
            </p:nvPr>
          </p:nvGraphicFramePr>
          <p:xfrm>
            <a:off x="268" y="3051"/>
            <a:ext cx="2566" cy="340"/>
          </p:xfrm>
          <a:graphic>
            <a:graphicData uri="http://schemas.openxmlformats.org/presentationml/2006/ole">
              <mc:AlternateContent xmlns:mc="http://schemas.openxmlformats.org/markup-compatibility/2006">
                <mc:Choice xmlns:v="urn:schemas-microsoft-com:vml" Requires="v">
                  <p:oleObj spid="_x0000_s52811" name="公式" r:id="rId21" imgW="2108160" imgH="279360" progId="Equation.3">
                    <p:embed/>
                  </p:oleObj>
                </mc:Choice>
                <mc:Fallback>
                  <p:oleObj name="公式" r:id="rId21" imgW="2108160" imgH="279360" progId="Equation.3">
                    <p:embed/>
                    <p:pic>
                      <p:nvPicPr>
                        <p:cNvPr id="50191" name="Object 15"/>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68" y="3051"/>
                          <a:ext cx="2566" cy="340"/>
                        </a:xfrm>
                        <a:prstGeom prst="rect">
                          <a:avLst/>
                        </a:prstGeom>
                        <a:noFill/>
                        <a:ln>
                          <a:noFill/>
                        </a:ln>
                      </p:spPr>
                    </p:pic>
                  </p:oleObj>
                </mc:Fallback>
              </mc:AlternateContent>
            </a:graphicData>
          </a:graphic>
        </p:graphicFrame>
        <p:graphicFrame>
          <p:nvGraphicFramePr>
            <p:cNvPr id="30" name="Object 16"/>
            <p:cNvGraphicFramePr>
              <a:graphicFrameLocks noChangeAspect="1"/>
            </p:cNvGraphicFramePr>
            <p:nvPr>
              <p:extLst>
                <p:ext uri="{D42A27DB-BD31-4B8C-83A1-F6EECF244321}">
                  <p14:modId xmlns:p14="http://schemas.microsoft.com/office/powerpoint/2010/main" val="3338726612"/>
                </p:ext>
              </p:extLst>
            </p:nvPr>
          </p:nvGraphicFramePr>
          <p:xfrm>
            <a:off x="268" y="3435"/>
            <a:ext cx="1925" cy="301"/>
          </p:xfrm>
          <a:graphic>
            <a:graphicData uri="http://schemas.openxmlformats.org/presentationml/2006/ole">
              <mc:AlternateContent xmlns:mc="http://schemas.openxmlformats.org/markup-compatibility/2006">
                <mc:Choice xmlns:v="urn:schemas-microsoft-com:vml" Requires="v">
                  <p:oleObj spid="_x0000_s52812" name="公式" r:id="rId23" imgW="1460160" imgH="228600" progId="Equation.3">
                    <p:embed/>
                  </p:oleObj>
                </mc:Choice>
                <mc:Fallback>
                  <p:oleObj name="公式" r:id="rId23" imgW="1460160" imgH="228600" progId="Equation.3">
                    <p:embed/>
                    <p:pic>
                      <p:nvPicPr>
                        <p:cNvPr id="50192" name="Object 16"/>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68" y="3435"/>
                          <a:ext cx="1925" cy="301"/>
                        </a:xfrm>
                        <a:prstGeom prst="rect">
                          <a:avLst/>
                        </a:prstGeom>
                        <a:noFill/>
                        <a:ln>
                          <a:noFill/>
                        </a:ln>
                      </p:spPr>
                    </p:pic>
                  </p:oleObj>
                </mc:Fallback>
              </mc:AlternateContent>
            </a:graphicData>
          </a:graphic>
        </p:graphicFrame>
        <p:graphicFrame>
          <p:nvGraphicFramePr>
            <p:cNvPr id="31" name="Object 17"/>
            <p:cNvGraphicFramePr>
              <a:graphicFrameLocks noChangeAspect="1"/>
            </p:cNvGraphicFramePr>
            <p:nvPr>
              <p:extLst>
                <p:ext uri="{D42A27DB-BD31-4B8C-83A1-F6EECF244321}">
                  <p14:modId xmlns:p14="http://schemas.microsoft.com/office/powerpoint/2010/main" val="532117637"/>
                </p:ext>
              </p:extLst>
            </p:nvPr>
          </p:nvGraphicFramePr>
          <p:xfrm>
            <a:off x="272" y="2283"/>
            <a:ext cx="594" cy="238"/>
          </p:xfrm>
          <a:graphic>
            <a:graphicData uri="http://schemas.openxmlformats.org/presentationml/2006/ole">
              <mc:AlternateContent xmlns:mc="http://schemas.openxmlformats.org/markup-compatibility/2006">
                <mc:Choice xmlns:v="urn:schemas-microsoft-com:vml" Requires="v">
                  <p:oleObj spid="_x0000_s52813" name="公式" r:id="rId25" imgW="444240" imgH="215640" progId="Equation.3">
                    <p:embed/>
                  </p:oleObj>
                </mc:Choice>
                <mc:Fallback>
                  <p:oleObj name="公式" r:id="rId25" imgW="444240" imgH="215640" progId="Equation.3">
                    <p:embed/>
                    <p:pic>
                      <p:nvPicPr>
                        <p:cNvPr id="50193" name="Object 17"/>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72" y="2283"/>
                          <a:ext cx="594" cy="238"/>
                        </a:xfrm>
                        <a:prstGeom prst="rect">
                          <a:avLst/>
                        </a:prstGeom>
                        <a:noFill/>
                        <a:ln>
                          <a:noFill/>
                        </a:ln>
                      </p:spPr>
                    </p:pic>
                  </p:oleObj>
                </mc:Fallback>
              </mc:AlternateContent>
            </a:graphicData>
          </a:graphic>
        </p:graphicFrame>
      </p:grpSp>
      <p:sp>
        <p:nvSpPr>
          <p:cNvPr id="32" name="Line 31"/>
          <p:cNvSpPr>
            <a:spLocks noChangeShapeType="1"/>
          </p:cNvSpPr>
          <p:nvPr/>
        </p:nvSpPr>
        <p:spPr bwMode="auto">
          <a:xfrm>
            <a:off x="8056563" y="4432300"/>
            <a:ext cx="2025650" cy="0"/>
          </a:xfrm>
          <a:prstGeom prst="line">
            <a:avLst/>
          </a:prstGeom>
          <a:noFill/>
          <a:ln w="28575">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33" name="Line 32"/>
          <p:cNvSpPr>
            <a:spLocks noChangeShapeType="1"/>
          </p:cNvSpPr>
          <p:nvPr/>
        </p:nvSpPr>
        <p:spPr bwMode="auto">
          <a:xfrm>
            <a:off x="7054850" y="4108450"/>
            <a:ext cx="1036638" cy="315913"/>
          </a:xfrm>
          <a:prstGeom prst="line">
            <a:avLst/>
          </a:prstGeom>
          <a:noFill/>
          <a:ln w="28575">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34" name="Freeform 33"/>
          <p:cNvSpPr>
            <a:spLocks/>
          </p:cNvSpPr>
          <p:nvPr/>
        </p:nvSpPr>
        <p:spPr bwMode="auto">
          <a:xfrm>
            <a:off x="7019925" y="5514975"/>
            <a:ext cx="3168650" cy="393700"/>
          </a:xfrm>
          <a:custGeom>
            <a:avLst/>
            <a:gdLst>
              <a:gd name="T0" fmla="*/ 0 w 2246"/>
              <a:gd name="T1" fmla="*/ 2147483647 h 272"/>
              <a:gd name="T2" fmla="*/ 2147483647 w 2246"/>
              <a:gd name="T3" fmla="*/ 2147483647 h 272"/>
              <a:gd name="T4" fmla="*/ 2147483647 w 2246"/>
              <a:gd name="T5" fmla="*/ 2147483647 h 272"/>
              <a:gd name="T6" fmla="*/ 2147483647 w 2246"/>
              <a:gd name="T7" fmla="*/ 0 h 272"/>
              <a:gd name="T8" fmla="*/ 0 60000 65536"/>
              <a:gd name="T9" fmla="*/ 0 60000 65536"/>
              <a:gd name="T10" fmla="*/ 0 60000 65536"/>
              <a:gd name="T11" fmla="*/ 0 60000 65536"/>
              <a:gd name="T12" fmla="*/ 0 w 2246"/>
              <a:gd name="T13" fmla="*/ 0 h 272"/>
              <a:gd name="T14" fmla="*/ 2246 w 2246"/>
              <a:gd name="T15" fmla="*/ 272 h 272"/>
            </a:gdLst>
            <a:ahLst/>
            <a:cxnLst>
              <a:cxn ang="T8">
                <a:pos x="T0" y="T1"/>
              </a:cxn>
              <a:cxn ang="T9">
                <a:pos x="T2" y="T3"/>
              </a:cxn>
              <a:cxn ang="T10">
                <a:pos x="T4" y="T5"/>
              </a:cxn>
              <a:cxn ang="T11">
                <a:pos x="T6" y="T7"/>
              </a:cxn>
            </a:cxnLst>
            <a:rect l="T12" t="T13" r="T14" b="T15"/>
            <a:pathLst>
              <a:path w="2246" h="272">
                <a:moveTo>
                  <a:pt x="0" y="272"/>
                </a:moveTo>
                <a:cubicBezTo>
                  <a:pt x="119" y="268"/>
                  <a:pt x="239" y="265"/>
                  <a:pt x="454" y="227"/>
                </a:cubicBezTo>
                <a:cubicBezTo>
                  <a:pt x="669" y="189"/>
                  <a:pt x="994" y="83"/>
                  <a:pt x="1293" y="45"/>
                </a:cubicBezTo>
                <a:cubicBezTo>
                  <a:pt x="1592" y="7"/>
                  <a:pt x="1919" y="3"/>
                  <a:pt x="2246" y="0"/>
                </a:cubicBezTo>
              </a:path>
            </a:pathLst>
          </a:custGeom>
          <a:noFill/>
          <a:ln w="2857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5" name="Line 34"/>
          <p:cNvSpPr>
            <a:spLocks noChangeShapeType="1"/>
          </p:cNvSpPr>
          <p:nvPr/>
        </p:nvSpPr>
        <p:spPr bwMode="auto">
          <a:xfrm rot="16200000">
            <a:off x="6246019" y="3837782"/>
            <a:ext cx="1589087"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36" name="Object 2"/>
          <p:cNvGraphicFramePr>
            <a:graphicFrameLocks noChangeAspect="1"/>
          </p:cNvGraphicFramePr>
          <p:nvPr>
            <p:extLst>
              <p:ext uri="{D42A27DB-BD31-4B8C-83A1-F6EECF244321}">
                <p14:modId xmlns:p14="http://schemas.microsoft.com/office/powerpoint/2010/main" val="3360127556"/>
              </p:ext>
            </p:extLst>
          </p:nvPr>
        </p:nvGraphicFramePr>
        <p:xfrm>
          <a:off x="7104063" y="2978150"/>
          <a:ext cx="379412" cy="215900"/>
        </p:xfrm>
        <a:graphic>
          <a:graphicData uri="http://schemas.openxmlformats.org/presentationml/2006/ole">
            <mc:AlternateContent xmlns:mc="http://schemas.openxmlformats.org/markup-compatibility/2006">
              <mc:Choice xmlns:v="urn:schemas-microsoft-com:vml" Requires="v">
                <p:oleObj spid="_x0000_s52814" name="公式" r:id="rId27" imgW="355320" imgH="203040" progId="Equation.3">
                  <p:embed/>
                </p:oleObj>
              </mc:Choice>
              <mc:Fallback>
                <p:oleObj name="公式" r:id="rId27" imgW="355320" imgH="203040" progId="Equation.3">
                  <p:embed/>
                  <p:pic>
                    <p:nvPicPr>
                      <p:cNvPr id="50178" name="Object 2"/>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7104063" y="2978150"/>
                        <a:ext cx="379412"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7" name="Object 3"/>
          <p:cNvGraphicFramePr>
            <a:graphicFrameLocks noChangeAspect="1"/>
          </p:cNvGraphicFramePr>
          <p:nvPr>
            <p:extLst>
              <p:ext uri="{D42A27DB-BD31-4B8C-83A1-F6EECF244321}">
                <p14:modId xmlns:p14="http://schemas.microsoft.com/office/powerpoint/2010/main" val="1998391577"/>
              </p:ext>
            </p:extLst>
          </p:nvPr>
        </p:nvGraphicFramePr>
        <p:xfrm>
          <a:off x="6818313" y="3614738"/>
          <a:ext cx="215900" cy="188912"/>
        </p:xfrm>
        <a:graphic>
          <a:graphicData uri="http://schemas.openxmlformats.org/presentationml/2006/ole">
            <mc:AlternateContent xmlns:mc="http://schemas.openxmlformats.org/markup-compatibility/2006">
              <mc:Choice xmlns:v="urn:schemas-microsoft-com:vml" Requires="v">
                <p:oleObj spid="_x0000_s52815" name="公式" r:id="rId29" imgW="203040" imgH="177480" progId="Equation.3">
                  <p:embed/>
                </p:oleObj>
              </mc:Choice>
              <mc:Fallback>
                <p:oleObj name="公式" r:id="rId29" imgW="203040" imgH="177480" progId="Equation.3">
                  <p:embed/>
                  <p:pic>
                    <p:nvPicPr>
                      <p:cNvPr id="50179" name="Object 3"/>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6818313" y="3614738"/>
                        <a:ext cx="215900" cy="188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 name="Line 37"/>
          <p:cNvSpPr>
            <a:spLocks noChangeShapeType="1"/>
          </p:cNvSpPr>
          <p:nvPr/>
        </p:nvSpPr>
        <p:spPr bwMode="auto">
          <a:xfrm>
            <a:off x="7040563" y="4090988"/>
            <a:ext cx="3084512"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39" name="Object 4"/>
          <p:cNvGraphicFramePr>
            <a:graphicFrameLocks noChangeAspect="1"/>
          </p:cNvGraphicFramePr>
          <p:nvPr>
            <p:extLst>
              <p:ext uri="{D42A27DB-BD31-4B8C-83A1-F6EECF244321}">
                <p14:modId xmlns:p14="http://schemas.microsoft.com/office/powerpoint/2010/main" val="3435278653"/>
              </p:ext>
            </p:extLst>
          </p:nvPr>
        </p:nvGraphicFramePr>
        <p:xfrm>
          <a:off x="10217150" y="4219575"/>
          <a:ext cx="161925" cy="147638"/>
        </p:xfrm>
        <a:graphic>
          <a:graphicData uri="http://schemas.openxmlformats.org/presentationml/2006/ole">
            <mc:AlternateContent xmlns:mc="http://schemas.openxmlformats.org/markup-compatibility/2006">
              <mc:Choice xmlns:v="urn:schemas-microsoft-com:vml" Requires="v">
                <p:oleObj spid="_x0000_s52816" name="公式" r:id="rId31" imgW="152280" imgH="139680" progId="Equation.3">
                  <p:embed/>
                </p:oleObj>
              </mc:Choice>
              <mc:Fallback>
                <p:oleObj name="公式" r:id="rId31" imgW="152280" imgH="139680" progId="Equation.3">
                  <p:embed/>
                  <p:pic>
                    <p:nvPicPr>
                      <p:cNvPr id="50180" name="Object 4"/>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10217150" y="4219575"/>
                        <a:ext cx="161925" cy="147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0" name="Line 39"/>
          <p:cNvSpPr>
            <a:spLocks noChangeShapeType="1"/>
          </p:cNvSpPr>
          <p:nvPr/>
        </p:nvSpPr>
        <p:spPr bwMode="auto">
          <a:xfrm>
            <a:off x="7040563" y="3740150"/>
            <a:ext cx="3084512"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1" name="Line 40"/>
          <p:cNvSpPr>
            <a:spLocks noChangeShapeType="1"/>
          </p:cNvSpPr>
          <p:nvPr/>
        </p:nvSpPr>
        <p:spPr bwMode="auto">
          <a:xfrm>
            <a:off x="7040563" y="3392488"/>
            <a:ext cx="3051175"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42" name="Object 5"/>
          <p:cNvGraphicFramePr>
            <a:graphicFrameLocks noChangeAspect="1"/>
          </p:cNvGraphicFramePr>
          <p:nvPr>
            <p:extLst>
              <p:ext uri="{D42A27DB-BD31-4B8C-83A1-F6EECF244321}">
                <p14:modId xmlns:p14="http://schemas.microsoft.com/office/powerpoint/2010/main" val="3001099771"/>
              </p:ext>
            </p:extLst>
          </p:nvPr>
        </p:nvGraphicFramePr>
        <p:xfrm>
          <a:off x="6811963" y="3963988"/>
          <a:ext cx="215900" cy="188912"/>
        </p:xfrm>
        <a:graphic>
          <a:graphicData uri="http://schemas.openxmlformats.org/presentationml/2006/ole">
            <mc:AlternateContent xmlns:mc="http://schemas.openxmlformats.org/markup-compatibility/2006">
              <mc:Choice xmlns:v="urn:schemas-microsoft-com:vml" Requires="v">
                <p:oleObj spid="_x0000_s52817" name="公式" r:id="rId33" imgW="203040" imgH="177480" progId="Equation.3">
                  <p:embed/>
                </p:oleObj>
              </mc:Choice>
              <mc:Fallback>
                <p:oleObj name="公式" r:id="rId33" imgW="203040" imgH="177480" progId="Equation.3">
                  <p:embed/>
                  <p:pic>
                    <p:nvPicPr>
                      <p:cNvPr id="50181" name="Object 5"/>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6811963" y="3963988"/>
                        <a:ext cx="215900" cy="188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 name="Object 6"/>
          <p:cNvGraphicFramePr>
            <a:graphicFrameLocks noChangeAspect="1"/>
          </p:cNvGraphicFramePr>
          <p:nvPr>
            <p:extLst>
              <p:ext uri="{D42A27DB-BD31-4B8C-83A1-F6EECF244321}">
                <p14:modId xmlns:p14="http://schemas.microsoft.com/office/powerpoint/2010/main" val="2785320313"/>
              </p:ext>
            </p:extLst>
          </p:nvPr>
        </p:nvGraphicFramePr>
        <p:xfrm>
          <a:off x="6818313" y="3297238"/>
          <a:ext cx="215900" cy="187325"/>
        </p:xfrm>
        <a:graphic>
          <a:graphicData uri="http://schemas.openxmlformats.org/presentationml/2006/ole">
            <mc:AlternateContent xmlns:mc="http://schemas.openxmlformats.org/markup-compatibility/2006">
              <mc:Choice xmlns:v="urn:schemas-microsoft-com:vml" Requires="v">
                <p:oleObj spid="_x0000_s52818" name="公式" r:id="rId35" imgW="203040" imgH="177480" progId="Equation.3">
                  <p:embed/>
                </p:oleObj>
              </mc:Choice>
              <mc:Fallback>
                <p:oleObj name="公式" r:id="rId35" imgW="203040" imgH="177480" progId="Equation.3">
                  <p:embed/>
                  <p:pic>
                    <p:nvPicPr>
                      <p:cNvPr id="50182" name="Object 6"/>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6818313" y="3297238"/>
                        <a:ext cx="215900" cy="187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4" name="Line 43"/>
          <p:cNvSpPr>
            <a:spLocks noChangeShapeType="1"/>
          </p:cNvSpPr>
          <p:nvPr/>
        </p:nvSpPr>
        <p:spPr bwMode="auto">
          <a:xfrm rot="16200000">
            <a:off x="9585325" y="3900488"/>
            <a:ext cx="10795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5" name="Line 44"/>
          <p:cNvSpPr>
            <a:spLocks noChangeShapeType="1"/>
          </p:cNvSpPr>
          <p:nvPr/>
        </p:nvSpPr>
        <p:spPr bwMode="auto">
          <a:xfrm rot="16200000">
            <a:off x="6166644" y="5601494"/>
            <a:ext cx="1747838"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46" name="Object 7"/>
          <p:cNvGraphicFramePr>
            <a:graphicFrameLocks noChangeAspect="1"/>
          </p:cNvGraphicFramePr>
          <p:nvPr>
            <p:extLst>
              <p:ext uri="{D42A27DB-BD31-4B8C-83A1-F6EECF244321}">
                <p14:modId xmlns:p14="http://schemas.microsoft.com/office/powerpoint/2010/main" val="3655660893"/>
              </p:ext>
            </p:extLst>
          </p:nvPr>
        </p:nvGraphicFramePr>
        <p:xfrm>
          <a:off x="6653213" y="5794375"/>
          <a:ext cx="412750" cy="236538"/>
        </p:xfrm>
        <a:graphic>
          <a:graphicData uri="http://schemas.openxmlformats.org/presentationml/2006/ole">
            <mc:AlternateContent xmlns:mc="http://schemas.openxmlformats.org/markup-compatibility/2006">
              <mc:Choice xmlns:v="urn:schemas-microsoft-com:vml" Requires="v">
                <p:oleObj spid="_x0000_s52819" name="公式" r:id="rId37" imgW="355320" imgH="203040" progId="Equation.3">
                  <p:embed/>
                </p:oleObj>
              </mc:Choice>
              <mc:Fallback>
                <p:oleObj name="公式" r:id="rId37" imgW="355320" imgH="203040" progId="Equation.3">
                  <p:embed/>
                  <p:pic>
                    <p:nvPicPr>
                      <p:cNvPr id="50183" name="Object 7"/>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6653213" y="5794375"/>
                        <a:ext cx="412750" cy="236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7" name="Line 46"/>
          <p:cNvSpPr>
            <a:spLocks noChangeShapeType="1"/>
          </p:cNvSpPr>
          <p:nvPr/>
        </p:nvSpPr>
        <p:spPr bwMode="auto">
          <a:xfrm>
            <a:off x="7002463" y="5489575"/>
            <a:ext cx="3298825"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48" name="Object 8"/>
          <p:cNvGraphicFramePr>
            <a:graphicFrameLocks noChangeAspect="1"/>
          </p:cNvGraphicFramePr>
          <p:nvPr>
            <p:extLst>
              <p:ext uri="{D42A27DB-BD31-4B8C-83A1-F6EECF244321}">
                <p14:modId xmlns:p14="http://schemas.microsoft.com/office/powerpoint/2010/main" val="3177767061"/>
              </p:ext>
            </p:extLst>
          </p:nvPr>
        </p:nvGraphicFramePr>
        <p:xfrm>
          <a:off x="10118725" y="5519738"/>
          <a:ext cx="165100" cy="152400"/>
        </p:xfrm>
        <a:graphic>
          <a:graphicData uri="http://schemas.openxmlformats.org/presentationml/2006/ole">
            <mc:AlternateContent xmlns:mc="http://schemas.openxmlformats.org/markup-compatibility/2006">
              <mc:Choice xmlns:v="urn:schemas-microsoft-com:vml" Requires="v">
                <p:oleObj spid="_x0000_s52820" name="公式" r:id="rId39" imgW="152280" imgH="139680" progId="Equation.3">
                  <p:embed/>
                </p:oleObj>
              </mc:Choice>
              <mc:Fallback>
                <p:oleObj name="公式" r:id="rId39" imgW="152280" imgH="139680" progId="Equation.3">
                  <p:embed/>
                  <p:pic>
                    <p:nvPicPr>
                      <p:cNvPr id="50184" name="Object 8"/>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10118725" y="5519738"/>
                        <a:ext cx="165100" cy="152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9" name="Object 9"/>
          <p:cNvGraphicFramePr>
            <a:graphicFrameLocks noChangeAspect="1"/>
          </p:cNvGraphicFramePr>
          <p:nvPr>
            <p:extLst>
              <p:ext uri="{D42A27DB-BD31-4B8C-83A1-F6EECF244321}">
                <p14:modId xmlns:p14="http://schemas.microsoft.com/office/powerpoint/2010/main" val="265390041"/>
              </p:ext>
            </p:extLst>
          </p:nvPr>
        </p:nvGraphicFramePr>
        <p:xfrm>
          <a:off x="7104063" y="4662488"/>
          <a:ext cx="379412" cy="215900"/>
        </p:xfrm>
        <a:graphic>
          <a:graphicData uri="http://schemas.openxmlformats.org/presentationml/2006/ole">
            <mc:AlternateContent xmlns:mc="http://schemas.openxmlformats.org/markup-compatibility/2006">
              <mc:Choice xmlns:v="urn:schemas-microsoft-com:vml" Requires="v">
                <p:oleObj spid="_x0000_s52821" name="公式" r:id="rId40" imgW="355320" imgH="203040" progId="Equation.3">
                  <p:embed/>
                </p:oleObj>
              </mc:Choice>
              <mc:Fallback>
                <p:oleObj name="公式" r:id="rId40" imgW="355320" imgH="203040" progId="Equation.3">
                  <p:embed/>
                  <p:pic>
                    <p:nvPicPr>
                      <p:cNvPr id="50185" name="Object 9"/>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7104063" y="4662488"/>
                        <a:ext cx="379412" cy="21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0" name="Line 49"/>
          <p:cNvSpPr>
            <a:spLocks noChangeShapeType="1"/>
          </p:cNvSpPr>
          <p:nvPr/>
        </p:nvSpPr>
        <p:spPr bwMode="auto">
          <a:xfrm>
            <a:off x="7040563" y="5935663"/>
            <a:ext cx="3332162"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51" name="Line 50"/>
          <p:cNvSpPr>
            <a:spLocks noChangeShapeType="1"/>
          </p:cNvSpPr>
          <p:nvPr/>
        </p:nvSpPr>
        <p:spPr bwMode="auto">
          <a:xfrm>
            <a:off x="7042150" y="6380163"/>
            <a:ext cx="3300413"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52" name="Object 10"/>
          <p:cNvGraphicFramePr>
            <a:graphicFrameLocks noChangeAspect="1"/>
          </p:cNvGraphicFramePr>
          <p:nvPr>
            <p:extLst>
              <p:ext uri="{D42A27DB-BD31-4B8C-83A1-F6EECF244321}">
                <p14:modId xmlns:p14="http://schemas.microsoft.com/office/powerpoint/2010/main" val="2599848265"/>
              </p:ext>
            </p:extLst>
          </p:nvPr>
        </p:nvGraphicFramePr>
        <p:xfrm>
          <a:off x="6588125" y="6219825"/>
          <a:ext cx="474663" cy="230188"/>
        </p:xfrm>
        <a:graphic>
          <a:graphicData uri="http://schemas.openxmlformats.org/presentationml/2006/ole">
            <mc:AlternateContent xmlns:mc="http://schemas.openxmlformats.org/markup-compatibility/2006">
              <mc:Choice xmlns:v="urn:schemas-microsoft-com:vml" Requires="v">
                <p:oleObj spid="_x0000_s52822" name="公式" r:id="rId42" imgW="419040" imgH="203040" progId="Equation.3">
                  <p:embed/>
                </p:oleObj>
              </mc:Choice>
              <mc:Fallback>
                <p:oleObj name="公式" r:id="rId42" imgW="419040" imgH="203040" progId="Equation.3">
                  <p:embed/>
                  <p:pic>
                    <p:nvPicPr>
                      <p:cNvPr id="50186" name="Object 10"/>
                      <p:cNvPicPr>
                        <a:picLocks noChangeAspect="1" noChangeArrowheads="1"/>
                      </p:cNvPicPr>
                      <p:nvPr/>
                    </p:nvPicPr>
                    <p:blipFill>
                      <a:blip r:embed="rId43">
                        <a:extLst>
                          <a:ext uri="{28A0092B-C50C-407E-A947-70E740481C1C}">
                            <a14:useLocalDpi xmlns:a14="http://schemas.microsoft.com/office/drawing/2010/main" val="0"/>
                          </a:ext>
                        </a:extLst>
                      </a:blip>
                      <a:srcRect/>
                      <a:stretch>
                        <a:fillRect/>
                      </a:stretch>
                    </p:blipFill>
                    <p:spPr bwMode="auto">
                      <a:xfrm>
                        <a:off x="6588125" y="6219825"/>
                        <a:ext cx="474663" cy="230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3" name="Object 11"/>
          <p:cNvGraphicFramePr>
            <a:graphicFrameLocks noChangeAspect="1"/>
          </p:cNvGraphicFramePr>
          <p:nvPr>
            <p:extLst>
              <p:ext uri="{D42A27DB-BD31-4B8C-83A1-F6EECF244321}">
                <p14:modId xmlns:p14="http://schemas.microsoft.com/office/powerpoint/2010/main" val="2382025494"/>
              </p:ext>
            </p:extLst>
          </p:nvPr>
        </p:nvGraphicFramePr>
        <p:xfrm>
          <a:off x="6805613" y="5357813"/>
          <a:ext cx="227012" cy="258762"/>
        </p:xfrm>
        <a:graphic>
          <a:graphicData uri="http://schemas.openxmlformats.org/presentationml/2006/ole">
            <mc:AlternateContent xmlns:mc="http://schemas.openxmlformats.org/markup-compatibility/2006">
              <mc:Choice xmlns:v="urn:schemas-microsoft-com:vml" Requires="v">
                <p:oleObj spid="_x0000_s52823" name="公式" r:id="rId44" imgW="177480" imgH="203040" progId="Equation.3">
                  <p:embed/>
                </p:oleObj>
              </mc:Choice>
              <mc:Fallback>
                <p:oleObj name="公式" r:id="rId44" imgW="177480" imgH="203040" progId="Equation.3">
                  <p:embed/>
                  <p:pic>
                    <p:nvPicPr>
                      <p:cNvPr id="50187" name="Object 11"/>
                      <p:cNvPicPr>
                        <a:picLocks noChangeAspect="1" noChangeArrowheads="1"/>
                      </p:cNvPicPr>
                      <p:nvPr/>
                    </p:nvPicPr>
                    <p:blipFill>
                      <a:blip r:embed="rId45">
                        <a:extLst>
                          <a:ext uri="{28A0092B-C50C-407E-A947-70E740481C1C}">
                            <a14:useLocalDpi xmlns:a14="http://schemas.microsoft.com/office/drawing/2010/main" val="0"/>
                          </a:ext>
                        </a:extLst>
                      </a:blip>
                      <a:srcRect/>
                      <a:stretch>
                        <a:fillRect/>
                      </a:stretch>
                    </p:blipFill>
                    <p:spPr bwMode="auto">
                      <a:xfrm>
                        <a:off x="6805613" y="5357813"/>
                        <a:ext cx="227012" cy="258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4" name="Text Box 53"/>
          <p:cNvSpPr txBox="1">
            <a:spLocks noChangeArrowheads="1"/>
          </p:cNvSpPr>
          <p:nvPr/>
        </p:nvSpPr>
        <p:spPr bwMode="auto">
          <a:xfrm>
            <a:off x="578645" y="1103338"/>
            <a:ext cx="195500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800" b="1">
                <a:solidFill>
                  <a:srgbClr val="C00000"/>
                </a:solidFill>
                <a:latin typeface="+mj-ea"/>
                <a:ea typeface="+mj-ea"/>
              </a:rPr>
              <a:t>PI</a:t>
            </a:r>
            <a:r>
              <a:rPr lang="zh-CN" altLang="en-US" sz="2800" b="1">
                <a:solidFill>
                  <a:srgbClr val="C00000"/>
                </a:solidFill>
                <a:latin typeface="+mj-ea"/>
                <a:ea typeface="+mj-ea"/>
              </a:rPr>
              <a:t>控制</a:t>
            </a:r>
          </a:p>
        </p:txBody>
      </p:sp>
      <p:graphicFrame>
        <p:nvGraphicFramePr>
          <p:cNvPr id="55" name="Object 12"/>
          <p:cNvGraphicFramePr>
            <a:graphicFrameLocks noChangeAspect="1"/>
          </p:cNvGraphicFramePr>
          <p:nvPr>
            <p:extLst>
              <p:ext uri="{D42A27DB-BD31-4B8C-83A1-F6EECF244321}">
                <p14:modId xmlns:p14="http://schemas.microsoft.com/office/powerpoint/2010/main" val="4208573054"/>
              </p:ext>
            </p:extLst>
          </p:nvPr>
        </p:nvGraphicFramePr>
        <p:xfrm>
          <a:off x="6843713" y="4360863"/>
          <a:ext cx="134937" cy="188912"/>
        </p:xfrm>
        <a:graphic>
          <a:graphicData uri="http://schemas.openxmlformats.org/presentationml/2006/ole">
            <mc:AlternateContent xmlns:mc="http://schemas.openxmlformats.org/markup-compatibility/2006">
              <mc:Choice xmlns:v="urn:schemas-microsoft-com:vml" Requires="v">
                <p:oleObj spid="_x0000_s52824" name="公式" r:id="rId46" imgW="126720" imgH="177480" progId="Equation.3">
                  <p:embed/>
                </p:oleObj>
              </mc:Choice>
              <mc:Fallback>
                <p:oleObj name="公式" r:id="rId46" imgW="126720" imgH="177480" progId="Equation.3">
                  <p:embed/>
                  <p:pic>
                    <p:nvPicPr>
                      <p:cNvPr id="50188" name="Object 12"/>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6843713" y="4360863"/>
                        <a:ext cx="134937" cy="188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56" name="Group 55"/>
          <p:cNvGrpSpPr>
            <a:grpSpLocks/>
          </p:cNvGrpSpPr>
          <p:nvPr/>
        </p:nvGrpSpPr>
        <p:grpSpPr bwMode="auto">
          <a:xfrm>
            <a:off x="8099425" y="4376738"/>
            <a:ext cx="295275" cy="2024062"/>
            <a:chOff x="4218" y="2329"/>
            <a:chExt cx="186" cy="1275"/>
          </a:xfrm>
        </p:grpSpPr>
        <p:sp>
          <p:nvSpPr>
            <p:cNvPr id="57" name="Line 56"/>
            <p:cNvSpPr>
              <a:spLocks noChangeShapeType="1"/>
            </p:cNvSpPr>
            <p:nvPr/>
          </p:nvSpPr>
          <p:spPr bwMode="auto">
            <a:xfrm>
              <a:off x="4218" y="2329"/>
              <a:ext cx="0" cy="1275"/>
            </a:xfrm>
            <a:prstGeom prst="line">
              <a:avLst/>
            </a:prstGeom>
            <a:noFill/>
            <a:ln w="9525">
              <a:solidFill>
                <a:srgbClr val="0000CC"/>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58" name="Object 13"/>
            <p:cNvGraphicFramePr>
              <a:graphicFrameLocks noChangeAspect="1"/>
            </p:cNvGraphicFramePr>
            <p:nvPr/>
          </p:nvGraphicFramePr>
          <p:xfrm>
            <a:off x="4218" y="2364"/>
            <a:ext cx="186" cy="454"/>
          </p:xfrm>
          <a:graphic>
            <a:graphicData uri="http://schemas.openxmlformats.org/presentationml/2006/ole">
              <mc:AlternateContent xmlns:mc="http://schemas.openxmlformats.org/markup-compatibility/2006">
                <mc:Choice xmlns:v="urn:schemas-microsoft-com:vml" Requires="v">
                  <p:oleObj spid="_x0000_s52825" name="公式" r:id="rId48" imgW="177480" imgH="431640" progId="Equation.3">
                    <p:embed/>
                  </p:oleObj>
                </mc:Choice>
                <mc:Fallback>
                  <p:oleObj name="公式" r:id="rId48" imgW="177480" imgH="431640" progId="Equation.3">
                    <p:embed/>
                    <p:pic>
                      <p:nvPicPr>
                        <p:cNvPr id="50189" name="Object 13"/>
                        <p:cNvPicPr>
                          <a:picLocks noChangeAspect="1" noChangeArrowheads="1"/>
                        </p:cNvPicPr>
                        <p:nvPr/>
                      </p:nvPicPr>
                      <p:blipFill>
                        <a:blip r:embed="rId49">
                          <a:extLst>
                            <a:ext uri="{28A0092B-C50C-407E-A947-70E740481C1C}">
                              <a14:useLocalDpi xmlns:a14="http://schemas.microsoft.com/office/drawing/2010/main" val="0"/>
                            </a:ext>
                          </a:extLst>
                        </a:blip>
                        <a:srcRect/>
                        <a:stretch>
                          <a:fillRect/>
                        </a:stretch>
                      </p:blipFill>
                      <p:spPr bwMode="auto">
                        <a:xfrm>
                          <a:off x="4218" y="2364"/>
                          <a:ext cx="186" cy="4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extLst>
      <p:ext uri="{BB962C8B-B14F-4D97-AF65-F5344CB8AC3E}">
        <p14:creationId xmlns:p14="http://schemas.microsoft.com/office/powerpoint/2010/main" val="1800290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up)">
                                      <p:cBhvr>
                                        <p:cTn id="16" dur="500"/>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left)">
                                      <p:cBhvr>
                                        <p:cTn id="21" dur="2000"/>
                                        <p:tgtEl>
                                          <p:spTgt spid="3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left)">
                                      <p:cBhvr>
                                        <p:cTn id="26" dur="2000"/>
                                        <p:tgtEl>
                                          <p:spTgt spid="3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2000"/>
                                        <p:tgtEl>
                                          <p:spTgt spid="3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wipe(up)">
                                      <p:cBhvr>
                                        <p:cTn id="36" dur="2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grpSp>
        <p:nvGrpSpPr>
          <p:cNvPr id="3" name="Group 2"/>
          <p:cNvGrpSpPr>
            <a:grpSpLocks/>
          </p:cNvGrpSpPr>
          <p:nvPr/>
        </p:nvGrpSpPr>
        <p:grpSpPr bwMode="auto">
          <a:xfrm>
            <a:off x="7059613" y="3093257"/>
            <a:ext cx="3600450" cy="1144587"/>
            <a:chOff x="2631" y="1085"/>
            <a:chExt cx="2268" cy="721"/>
          </a:xfrm>
        </p:grpSpPr>
        <p:sp>
          <p:nvSpPr>
            <p:cNvPr id="4" name="Line 3"/>
            <p:cNvSpPr>
              <a:spLocks noChangeShapeType="1"/>
            </p:cNvSpPr>
            <p:nvPr/>
          </p:nvSpPr>
          <p:spPr bwMode="auto">
            <a:xfrm>
              <a:off x="4332" y="1434"/>
              <a:ext cx="567" cy="372"/>
            </a:xfrm>
            <a:prstGeom prst="line">
              <a:avLst/>
            </a:prstGeom>
            <a:noFill/>
            <a:ln w="2857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 name="Line 4"/>
            <p:cNvSpPr>
              <a:spLocks noChangeShapeType="1"/>
            </p:cNvSpPr>
            <p:nvPr/>
          </p:nvSpPr>
          <p:spPr bwMode="auto">
            <a:xfrm>
              <a:off x="3311" y="1085"/>
              <a:ext cx="1043" cy="358"/>
            </a:xfrm>
            <a:prstGeom prst="line">
              <a:avLst/>
            </a:prstGeom>
            <a:noFill/>
            <a:ln w="2857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 name="Line 5"/>
            <p:cNvSpPr>
              <a:spLocks noChangeShapeType="1"/>
            </p:cNvSpPr>
            <p:nvPr/>
          </p:nvSpPr>
          <p:spPr bwMode="auto">
            <a:xfrm>
              <a:off x="2631" y="1085"/>
              <a:ext cx="680" cy="0"/>
            </a:xfrm>
            <a:prstGeom prst="line">
              <a:avLst/>
            </a:prstGeom>
            <a:noFill/>
            <a:ln w="2857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7" name="Freeform 6"/>
          <p:cNvSpPr>
            <a:spLocks/>
          </p:cNvSpPr>
          <p:nvPr/>
        </p:nvSpPr>
        <p:spPr bwMode="auto">
          <a:xfrm>
            <a:off x="7059613" y="4893482"/>
            <a:ext cx="3851275" cy="935037"/>
          </a:xfrm>
          <a:custGeom>
            <a:avLst/>
            <a:gdLst>
              <a:gd name="T0" fmla="*/ 0 w 2427"/>
              <a:gd name="T1" fmla="*/ 0 h 586"/>
              <a:gd name="T2" fmla="*/ 2147483647 w 2427"/>
              <a:gd name="T3" fmla="*/ 2147483647 h 586"/>
              <a:gd name="T4" fmla="*/ 2147483647 w 2427"/>
              <a:gd name="T5" fmla="*/ 2147483647 h 586"/>
              <a:gd name="T6" fmla="*/ 2147483647 w 2427"/>
              <a:gd name="T7" fmla="*/ 2147483647 h 586"/>
              <a:gd name="T8" fmla="*/ 2147483647 w 2427"/>
              <a:gd name="T9" fmla="*/ 2147483647 h 586"/>
              <a:gd name="T10" fmla="*/ 2147483647 w 2427"/>
              <a:gd name="T11" fmla="*/ 2147483647 h 586"/>
              <a:gd name="T12" fmla="*/ 0 60000 65536"/>
              <a:gd name="T13" fmla="*/ 0 60000 65536"/>
              <a:gd name="T14" fmla="*/ 0 60000 65536"/>
              <a:gd name="T15" fmla="*/ 0 60000 65536"/>
              <a:gd name="T16" fmla="*/ 0 60000 65536"/>
              <a:gd name="T17" fmla="*/ 0 60000 65536"/>
              <a:gd name="T18" fmla="*/ 0 w 2427"/>
              <a:gd name="T19" fmla="*/ 0 h 586"/>
              <a:gd name="T20" fmla="*/ 2427 w 2427"/>
              <a:gd name="T21" fmla="*/ 586 h 586"/>
            </a:gdLst>
            <a:ahLst/>
            <a:cxnLst>
              <a:cxn ang="T12">
                <a:pos x="T0" y="T1"/>
              </a:cxn>
              <a:cxn ang="T13">
                <a:pos x="T2" y="T3"/>
              </a:cxn>
              <a:cxn ang="T14">
                <a:pos x="T4" y="T5"/>
              </a:cxn>
              <a:cxn ang="T15">
                <a:pos x="T6" y="T7"/>
              </a:cxn>
              <a:cxn ang="T16">
                <a:pos x="T8" y="T9"/>
              </a:cxn>
              <a:cxn ang="T17">
                <a:pos x="T10" y="T11"/>
              </a:cxn>
            </a:cxnLst>
            <a:rect l="T18" t="T19" r="T20" b="T21"/>
            <a:pathLst>
              <a:path w="2427" h="586">
                <a:moveTo>
                  <a:pt x="0" y="0"/>
                </a:moveTo>
                <a:cubicBezTo>
                  <a:pt x="124" y="13"/>
                  <a:pt x="249" y="26"/>
                  <a:pt x="385" y="45"/>
                </a:cubicBezTo>
                <a:cubicBezTo>
                  <a:pt x="521" y="64"/>
                  <a:pt x="665" y="68"/>
                  <a:pt x="816" y="113"/>
                </a:cubicBezTo>
                <a:cubicBezTo>
                  <a:pt x="967" y="158"/>
                  <a:pt x="1123" y="245"/>
                  <a:pt x="1293" y="317"/>
                </a:cubicBezTo>
                <a:cubicBezTo>
                  <a:pt x="1463" y="389"/>
                  <a:pt x="1648" y="502"/>
                  <a:pt x="1837" y="544"/>
                </a:cubicBezTo>
                <a:cubicBezTo>
                  <a:pt x="2026" y="586"/>
                  <a:pt x="2226" y="576"/>
                  <a:pt x="2427" y="567"/>
                </a:cubicBezTo>
              </a:path>
            </a:pathLst>
          </a:cu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 name="Line 7"/>
          <p:cNvSpPr>
            <a:spLocks noChangeShapeType="1"/>
          </p:cNvSpPr>
          <p:nvPr/>
        </p:nvSpPr>
        <p:spPr bwMode="auto">
          <a:xfrm>
            <a:off x="7031038" y="3704444"/>
            <a:ext cx="3924300"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9" name="Line 8"/>
          <p:cNvSpPr>
            <a:spLocks noChangeShapeType="1"/>
          </p:cNvSpPr>
          <p:nvPr/>
        </p:nvSpPr>
        <p:spPr bwMode="auto">
          <a:xfrm rot="16200000">
            <a:off x="6167437" y="3021820"/>
            <a:ext cx="1800225"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0" name="Object 2"/>
          <p:cNvGraphicFramePr>
            <a:graphicFrameLocks noChangeAspect="1"/>
          </p:cNvGraphicFramePr>
          <p:nvPr>
            <p:extLst>
              <p:ext uri="{D42A27DB-BD31-4B8C-83A1-F6EECF244321}">
                <p14:modId xmlns:p14="http://schemas.microsoft.com/office/powerpoint/2010/main" val="1988321858"/>
              </p:ext>
            </p:extLst>
          </p:nvPr>
        </p:nvGraphicFramePr>
        <p:xfrm>
          <a:off x="7138988" y="2048682"/>
          <a:ext cx="428625" cy="244475"/>
        </p:xfrm>
        <a:graphic>
          <a:graphicData uri="http://schemas.openxmlformats.org/presentationml/2006/ole">
            <mc:AlternateContent xmlns:mc="http://schemas.openxmlformats.org/markup-compatibility/2006">
              <mc:Choice xmlns:v="urn:schemas-microsoft-com:vml" Requires="v">
                <p:oleObj spid="_x0000_s53618" name="公式" r:id="rId3" imgW="355320" imgH="203040" progId="Equation.3">
                  <p:embed/>
                </p:oleObj>
              </mc:Choice>
              <mc:Fallback>
                <p:oleObj name="公式" r:id="rId3" imgW="355320" imgH="203040" progId="Equation.3">
                  <p:embed/>
                  <p:pic>
                    <p:nvPicPr>
                      <p:cNvPr id="51202"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38988" y="2048682"/>
                        <a:ext cx="42862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 name="Object 3"/>
          <p:cNvGraphicFramePr>
            <a:graphicFrameLocks noChangeAspect="1"/>
          </p:cNvGraphicFramePr>
          <p:nvPr>
            <p:extLst>
              <p:ext uri="{D42A27DB-BD31-4B8C-83A1-F6EECF244321}">
                <p14:modId xmlns:p14="http://schemas.microsoft.com/office/powerpoint/2010/main" val="2386255626"/>
              </p:ext>
            </p:extLst>
          </p:nvPr>
        </p:nvGraphicFramePr>
        <p:xfrm>
          <a:off x="6815138" y="2769407"/>
          <a:ext cx="246062" cy="214312"/>
        </p:xfrm>
        <a:graphic>
          <a:graphicData uri="http://schemas.openxmlformats.org/presentationml/2006/ole">
            <mc:AlternateContent xmlns:mc="http://schemas.openxmlformats.org/markup-compatibility/2006">
              <mc:Choice xmlns:v="urn:schemas-microsoft-com:vml" Requires="v">
                <p:oleObj spid="_x0000_s53619" name="公式" r:id="rId5" imgW="203040" imgH="177480" progId="Equation.3">
                  <p:embed/>
                </p:oleObj>
              </mc:Choice>
              <mc:Fallback>
                <p:oleObj name="公式" r:id="rId5" imgW="203040" imgH="177480" progId="Equation.3">
                  <p:embed/>
                  <p:pic>
                    <p:nvPicPr>
                      <p:cNvPr id="51203"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15138" y="2769407"/>
                        <a:ext cx="246062" cy="214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 name="Line 11"/>
          <p:cNvSpPr>
            <a:spLocks noChangeShapeType="1"/>
          </p:cNvSpPr>
          <p:nvPr/>
        </p:nvSpPr>
        <p:spPr bwMode="auto">
          <a:xfrm>
            <a:off x="7067550" y="3309157"/>
            <a:ext cx="34925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3" name="Object 4"/>
          <p:cNvGraphicFramePr>
            <a:graphicFrameLocks noChangeAspect="1"/>
          </p:cNvGraphicFramePr>
          <p:nvPr>
            <p:extLst>
              <p:ext uri="{D42A27DB-BD31-4B8C-83A1-F6EECF244321}">
                <p14:modId xmlns:p14="http://schemas.microsoft.com/office/powerpoint/2010/main" val="6639101"/>
              </p:ext>
            </p:extLst>
          </p:nvPr>
        </p:nvGraphicFramePr>
        <p:xfrm>
          <a:off x="10663238" y="3453619"/>
          <a:ext cx="184150" cy="168275"/>
        </p:xfrm>
        <a:graphic>
          <a:graphicData uri="http://schemas.openxmlformats.org/presentationml/2006/ole">
            <mc:AlternateContent xmlns:mc="http://schemas.openxmlformats.org/markup-compatibility/2006">
              <mc:Choice xmlns:v="urn:schemas-microsoft-com:vml" Requires="v">
                <p:oleObj spid="_x0000_s53620" name="公式" r:id="rId7" imgW="152280" imgH="139680" progId="Equation.3">
                  <p:embed/>
                </p:oleObj>
              </mc:Choice>
              <mc:Fallback>
                <p:oleObj name="公式" r:id="rId7" imgW="152280" imgH="139680" progId="Equation.3">
                  <p:embed/>
                  <p:pic>
                    <p:nvPicPr>
                      <p:cNvPr id="51204"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663238" y="3453619"/>
                        <a:ext cx="184150" cy="168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 name="Line 13"/>
          <p:cNvSpPr>
            <a:spLocks noChangeShapeType="1"/>
          </p:cNvSpPr>
          <p:nvPr/>
        </p:nvSpPr>
        <p:spPr bwMode="auto">
          <a:xfrm>
            <a:off x="7067550" y="2912282"/>
            <a:ext cx="34925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5" name="Line 14"/>
          <p:cNvSpPr>
            <a:spLocks noChangeShapeType="1"/>
          </p:cNvSpPr>
          <p:nvPr/>
        </p:nvSpPr>
        <p:spPr bwMode="auto">
          <a:xfrm>
            <a:off x="7067550" y="2516994"/>
            <a:ext cx="3455988"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6" name="Object 5"/>
          <p:cNvGraphicFramePr>
            <a:graphicFrameLocks noChangeAspect="1"/>
          </p:cNvGraphicFramePr>
          <p:nvPr>
            <p:extLst>
              <p:ext uri="{D42A27DB-BD31-4B8C-83A1-F6EECF244321}">
                <p14:modId xmlns:p14="http://schemas.microsoft.com/office/powerpoint/2010/main" val="997912742"/>
              </p:ext>
            </p:extLst>
          </p:nvPr>
        </p:nvGraphicFramePr>
        <p:xfrm>
          <a:off x="6807200" y="3164694"/>
          <a:ext cx="246063" cy="214313"/>
        </p:xfrm>
        <a:graphic>
          <a:graphicData uri="http://schemas.openxmlformats.org/presentationml/2006/ole">
            <mc:AlternateContent xmlns:mc="http://schemas.openxmlformats.org/markup-compatibility/2006">
              <mc:Choice xmlns:v="urn:schemas-microsoft-com:vml" Requires="v">
                <p:oleObj spid="_x0000_s53621" name="公式" r:id="rId9" imgW="203040" imgH="177480" progId="Equation.3">
                  <p:embed/>
                </p:oleObj>
              </mc:Choice>
              <mc:Fallback>
                <p:oleObj name="公式" r:id="rId9" imgW="203040" imgH="177480" progId="Equation.3">
                  <p:embed/>
                  <p:pic>
                    <p:nvPicPr>
                      <p:cNvPr id="51205"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07200" y="3164694"/>
                        <a:ext cx="246063"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 name="Object 6"/>
          <p:cNvGraphicFramePr>
            <a:graphicFrameLocks noChangeAspect="1"/>
          </p:cNvGraphicFramePr>
          <p:nvPr>
            <p:extLst>
              <p:ext uri="{D42A27DB-BD31-4B8C-83A1-F6EECF244321}">
                <p14:modId xmlns:p14="http://schemas.microsoft.com/office/powerpoint/2010/main" val="4095987027"/>
              </p:ext>
            </p:extLst>
          </p:nvPr>
        </p:nvGraphicFramePr>
        <p:xfrm>
          <a:off x="6815138" y="2409044"/>
          <a:ext cx="246062" cy="214313"/>
        </p:xfrm>
        <a:graphic>
          <a:graphicData uri="http://schemas.openxmlformats.org/presentationml/2006/ole">
            <mc:AlternateContent xmlns:mc="http://schemas.openxmlformats.org/markup-compatibility/2006">
              <mc:Choice xmlns:v="urn:schemas-microsoft-com:vml" Requires="v">
                <p:oleObj spid="_x0000_s53622" name="公式" r:id="rId11" imgW="203040" imgH="177480" progId="Equation.3">
                  <p:embed/>
                </p:oleObj>
              </mc:Choice>
              <mc:Fallback>
                <p:oleObj name="公式" r:id="rId11" imgW="203040" imgH="177480" progId="Equation.3">
                  <p:embed/>
                  <p:pic>
                    <p:nvPicPr>
                      <p:cNvPr id="51206"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815138" y="2409044"/>
                        <a:ext cx="246062"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Line 17"/>
          <p:cNvSpPr>
            <a:spLocks noChangeShapeType="1"/>
          </p:cNvSpPr>
          <p:nvPr/>
        </p:nvSpPr>
        <p:spPr bwMode="auto">
          <a:xfrm rot="16200000">
            <a:off x="9948069" y="3092463"/>
            <a:ext cx="1223962"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9" name="Line 18"/>
          <p:cNvSpPr>
            <a:spLocks noChangeShapeType="1"/>
          </p:cNvSpPr>
          <p:nvPr/>
        </p:nvSpPr>
        <p:spPr bwMode="auto">
          <a:xfrm rot="16200000">
            <a:off x="6077744" y="5019688"/>
            <a:ext cx="1979612"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0" name="Object 7"/>
          <p:cNvGraphicFramePr>
            <a:graphicFrameLocks noChangeAspect="1"/>
          </p:cNvGraphicFramePr>
          <p:nvPr>
            <p:extLst>
              <p:ext uri="{D42A27DB-BD31-4B8C-83A1-F6EECF244321}">
                <p14:modId xmlns:p14="http://schemas.microsoft.com/office/powerpoint/2010/main" val="3043295653"/>
              </p:ext>
            </p:extLst>
          </p:nvPr>
        </p:nvGraphicFramePr>
        <p:xfrm>
          <a:off x="6627813" y="5237969"/>
          <a:ext cx="468312" cy="266700"/>
        </p:xfrm>
        <a:graphic>
          <a:graphicData uri="http://schemas.openxmlformats.org/presentationml/2006/ole">
            <mc:AlternateContent xmlns:mc="http://schemas.openxmlformats.org/markup-compatibility/2006">
              <mc:Choice xmlns:v="urn:schemas-microsoft-com:vml" Requires="v">
                <p:oleObj spid="_x0000_s53623" name="公式" r:id="rId13" imgW="355320" imgH="203040" progId="Equation.3">
                  <p:embed/>
                </p:oleObj>
              </mc:Choice>
              <mc:Fallback>
                <p:oleObj name="公式" r:id="rId13" imgW="355320" imgH="203040" progId="Equation.3">
                  <p:embed/>
                  <p:pic>
                    <p:nvPicPr>
                      <p:cNvPr id="51207"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627813" y="5237969"/>
                        <a:ext cx="468312" cy="266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Line 20"/>
          <p:cNvSpPr>
            <a:spLocks noChangeShapeType="1"/>
          </p:cNvSpPr>
          <p:nvPr/>
        </p:nvSpPr>
        <p:spPr bwMode="auto">
          <a:xfrm>
            <a:off x="7023100" y="4893482"/>
            <a:ext cx="3736975"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2" name="Object 8"/>
          <p:cNvGraphicFramePr>
            <a:graphicFrameLocks noChangeAspect="1"/>
          </p:cNvGraphicFramePr>
          <p:nvPr>
            <p:extLst>
              <p:ext uri="{D42A27DB-BD31-4B8C-83A1-F6EECF244321}">
                <p14:modId xmlns:p14="http://schemas.microsoft.com/office/powerpoint/2010/main" val="4197213058"/>
              </p:ext>
            </p:extLst>
          </p:nvPr>
        </p:nvGraphicFramePr>
        <p:xfrm>
          <a:off x="10552113" y="4926819"/>
          <a:ext cx="187325" cy="171450"/>
        </p:xfrm>
        <a:graphic>
          <a:graphicData uri="http://schemas.openxmlformats.org/presentationml/2006/ole">
            <mc:AlternateContent xmlns:mc="http://schemas.openxmlformats.org/markup-compatibility/2006">
              <mc:Choice xmlns:v="urn:schemas-microsoft-com:vml" Requires="v">
                <p:oleObj spid="_x0000_s53624" name="公式" r:id="rId15" imgW="152280" imgH="139680" progId="Equation.3">
                  <p:embed/>
                </p:oleObj>
              </mc:Choice>
              <mc:Fallback>
                <p:oleObj name="公式" r:id="rId15" imgW="152280" imgH="139680" progId="Equation.3">
                  <p:embed/>
                  <p:pic>
                    <p:nvPicPr>
                      <p:cNvPr id="51208"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552113" y="4926819"/>
                        <a:ext cx="187325" cy="171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 name="Object 9"/>
          <p:cNvGraphicFramePr>
            <a:graphicFrameLocks noChangeAspect="1"/>
          </p:cNvGraphicFramePr>
          <p:nvPr>
            <p:extLst>
              <p:ext uri="{D42A27DB-BD31-4B8C-83A1-F6EECF244321}">
                <p14:modId xmlns:p14="http://schemas.microsoft.com/office/powerpoint/2010/main" val="1122725417"/>
              </p:ext>
            </p:extLst>
          </p:nvPr>
        </p:nvGraphicFramePr>
        <p:xfrm>
          <a:off x="7138988" y="3956857"/>
          <a:ext cx="428625" cy="244475"/>
        </p:xfrm>
        <a:graphic>
          <a:graphicData uri="http://schemas.openxmlformats.org/presentationml/2006/ole">
            <mc:AlternateContent xmlns:mc="http://schemas.openxmlformats.org/markup-compatibility/2006">
              <mc:Choice xmlns:v="urn:schemas-microsoft-com:vml" Requires="v">
                <p:oleObj spid="_x0000_s53625" name="公式" r:id="rId16" imgW="355320" imgH="203040" progId="Equation.3">
                  <p:embed/>
                </p:oleObj>
              </mc:Choice>
              <mc:Fallback>
                <p:oleObj name="公式" r:id="rId16" imgW="355320" imgH="203040" progId="Equation.3">
                  <p:embed/>
                  <p:pic>
                    <p:nvPicPr>
                      <p:cNvPr id="51209" name="Object 9"/>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138988" y="3956857"/>
                        <a:ext cx="42862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Line 23"/>
          <p:cNvSpPr>
            <a:spLocks noChangeShapeType="1"/>
          </p:cNvSpPr>
          <p:nvPr/>
        </p:nvSpPr>
        <p:spPr bwMode="auto">
          <a:xfrm>
            <a:off x="7067550" y="5396719"/>
            <a:ext cx="37719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5" name="Line 24"/>
          <p:cNvSpPr>
            <a:spLocks noChangeShapeType="1"/>
          </p:cNvSpPr>
          <p:nvPr/>
        </p:nvSpPr>
        <p:spPr bwMode="auto">
          <a:xfrm>
            <a:off x="7069138" y="5901544"/>
            <a:ext cx="3735387"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6" name="Object 10"/>
          <p:cNvGraphicFramePr>
            <a:graphicFrameLocks noChangeAspect="1"/>
          </p:cNvGraphicFramePr>
          <p:nvPr>
            <p:extLst>
              <p:ext uri="{D42A27DB-BD31-4B8C-83A1-F6EECF244321}">
                <p14:modId xmlns:p14="http://schemas.microsoft.com/office/powerpoint/2010/main" val="2492945119"/>
              </p:ext>
            </p:extLst>
          </p:nvPr>
        </p:nvGraphicFramePr>
        <p:xfrm>
          <a:off x="6554788" y="5720569"/>
          <a:ext cx="536575" cy="258763"/>
        </p:xfrm>
        <a:graphic>
          <a:graphicData uri="http://schemas.openxmlformats.org/presentationml/2006/ole">
            <mc:AlternateContent xmlns:mc="http://schemas.openxmlformats.org/markup-compatibility/2006">
              <mc:Choice xmlns:v="urn:schemas-microsoft-com:vml" Requires="v">
                <p:oleObj spid="_x0000_s53626" name="公式" r:id="rId18" imgW="419040" imgH="203040" progId="Equation.3">
                  <p:embed/>
                </p:oleObj>
              </mc:Choice>
              <mc:Fallback>
                <p:oleObj name="公式" r:id="rId18" imgW="419040" imgH="203040" progId="Equation.3">
                  <p:embed/>
                  <p:pic>
                    <p:nvPicPr>
                      <p:cNvPr id="51210" name="Object 10"/>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554788" y="5720569"/>
                        <a:ext cx="536575" cy="258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11"/>
          <p:cNvGraphicFramePr>
            <a:graphicFrameLocks noChangeAspect="1"/>
          </p:cNvGraphicFramePr>
          <p:nvPr>
            <p:extLst>
              <p:ext uri="{D42A27DB-BD31-4B8C-83A1-F6EECF244321}">
                <p14:modId xmlns:p14="http://schemas.microsoft.com/office/powerpoint/2010/main" val="192237225"/>
              </p:ext>
            </p:extLst>
          </p:nvPr>
        </p:nvGraphicFramePr>
        <p:xfrm>
          <a:off x="6800850" y="4742669"/>
          <a:ext cx="258763" cy="293688"/>
        </p:xfrm>
        <a:graphic>
          <a:graphicData uri="http://schemas.openxmlformats.org/presentationml/2006/ole">
            <mc:AlternateContent xmlns:mc="http://schemas.openxmlformats.org/markup-compatibility/2006">
              <mc:Choice xmlns:v="urn:schemas-microsoft-com:vml" Requires="v">
                <p:oleObj spid="_x0000_s53627" name="公式" r:id="rId20" imgW="177480" imgH="203040" progId="Equation.3">
                  <p:embed/>
                </p:oleObj>
              </mc:Choice>
              <mc:Fallback>
                <p:oleObj name="公式" r:id="rId20" imgW="177480" imgH="203040" progId="Equation.3">
                  <p:embed/>
                  <p:pic>
                    <p:nvPicPr>
                      <p:cNvPr id="51211" name="Object 11"/>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800850" y="4742669"/>
                        <a:ext cx="258763" cy="293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8" name="Group 27"/>
          <p:cNvGrpSpPr>
            <a:grpSpLocks/>
          </p:cNvGrpSpPr>
          <p:nvPr/>
        </p:nvGrpSpPr>
        <p:grpSpPr bwMode="auto">
          <a:xfrm>
            <a:off x="7959725" y="3056744"/>
            <a:ext cx="215900" cy="2808288"/>
            <a:chOff x="3198" y="1094"/>
            <a:chExt cx="136" cy="1769"/>
          </a:xfrm>
        </p:grpSpPr>
        <p:sp>
          <p:nvSpPr>
            <p:cNvPr id="29" name="Line 28"/>
            <p:cNvSpPr>
              <a:spLocks noChangeShapeType="1"/>
            </p:cNvSpPr>
            <p:nvPr/>
          </p:nvSpPr>
          <p:spPr bwMode="auto">
            <a:xfrm rot="-5400000">
              <a:off x="2449" y="1979"/>
              <a:ext cx="1769"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30" name="Object 17"/>
            <p:cNvGraphicFramePr>
              <a:graphicFrameLocks noChangeAspect="1"/>
            </p:cNvGraphicFramePr>
            <p:nvPr/>
          </p:nvGraphicFramePr>
          <p:xfrm>
            <a:off x="3198" y="1525"/>
            <a:ext cx="123" cy="295"/>
          </p:xfrm>
          <a:graphic>
            <a:graphicData uri="http://schemas.openxmlformats.org/presentationml/2006/ole">
              <mc:AlternateContent xmlns:mc="http://schemas.openxmlformats.org/markup-compatibility/2006">
                <mc:Choice xmlns:v="urn:schemas-microsoft-com:vml" Requires="v">
                  <p:oleObj spid="_x0000_s53628" name="公式" r:id="rId22" imgW="164880" imgH="393480" progId="Equation.3">
                    <p:embed/>
                  </p:oleObj>
                </mc:Choice>
                <mc:Fallback>
                  <p:oleObj name="公式" r:id="rId22" imgW="164880" imgH="393480" progId="Equation.3">
                    <p:embed/>
                    <p:pic>
                      <p:nvPicPr>
                        <p:cNvPr id="51217" name="Object 17"/>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3198" y="1525"/>
                          <a:ext cx="123" cy="2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31" name="Group 30"/>
          <p:cNvGrpSpPr>
            <a:grpSpLocks/>
          </p:cNvGrpSpPr>
          <p:nvPr/>
        </p:nvGrpSpPr>
        <p:grpSpPr bwMode="auto">
          <a:xfrm>
            <a:off x="7059613" y="3309157"/>
            <a:ext cx="3635375" cy="2016125"/>
            <a:chOff x="2631" y="1253"/>
            <a:chExt cx="2290" cy="1270"/>
          </a:xfrm>
        </p:grpSpPr>
        <p:grpSp>
          <p:nvGrpSpPr>
            <p:cNvPr id="32" name="Group 31"/>
            <p:cNvGrpSpPr>
              <a:grpSpLocks/>
            </p:cNvGrpSpPr>
            <p:nvPr/>
          </p:nvGrpSpPr>
          <p:grpSpPr bwMode="auto">
            <a:xfrm>
              <a:off x="2631" y="1253"/>
              <a:ext cx="2199" cy="249"/>
              <a:chOff x="2631" y="1253"/>
              <a:chExt cx="2199" cy="249"/>
            </a:xfrm>
          </p:grpSpPr>
          <p:sp>
            <p:nvSpPr>
              <p:cNvPr id="34" name="Line 32"/>
              <p:cNvSpPr>
                <a:spLocks noChangeShapeType="1"/>
              </p:cNvSpPr>
              <p:nvPr/>
            </p:nvSpPr>
            <p:spPr bwMode="auto">
              <a:xfrm>
                <a:off x="2631" y="1253"/>
                <a:ext cx="703" cy="249"/>
              </a:xfrm>
              <a:prstGeom prst="line">
                <a:avLst/>
              </a:prstGeom>
              <a:noFill/>
              <a:ln w="28575">
                <a:solidFill>
                  <a:srgbClr val="0000FF"/>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35" name="Line 33"/>
              <p:cNvSpPr>
                <a:spLocks noChangeShapeType="1"/>
              </p:cNvSpPr>
              <p:nvPr/>
            </p:nvSpPr>
            <p:spPr bwMode="auto">
              <a:xfrm>
                <a:off x="3334" y="1502"/>
                <a:ext cx="1496" cy="0"/>
              </a:xfrm>
              <a:prstGeom prst="line">
                <a:avLst/>
              </a:prstGeom>
              <a:noFill/>
              <a:ln w="28575">
                <a:solidFill>
                  <a:srgbClr val="0000FF"/>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33" name="Freeform 34"/>
            <p:cNvSpPr>
              <a:spLocks/>
            </p:cNvSpPr>
            <p:nvPr/>
          </p:nvSpPr>
          <p:spPr bwMode="auto">
            <a:xfrm>
              <a:off x="2653" y="2273"/>
              <a:ext cx="2268" cy="250"/>
            </a:xfrm>
            <a:custGeom>
              <a:avLst/>
              <a:gdLst>
                <a:gd name="T0" fmla="*/ 0 w 2268"/>
                <a:gd name="T1" fmla="*/ 250 h 250"/>
                <a:gd name="T2" fmla="*/ 454 w 2268"/>
                <a:gd name="T3" fmla="*/ 227 h 250"/>
                <a:gd name="T4" fmla="*/ 794 w 2268"/>
                <a:gd name="T5" fmla="*/ 114 h 250"/>
                <a:gd name="T6" fmla="*/ 1157 w 2268"/>
                <a:gd name="T7" fmla="*/ 23 h 250"/>
                <a:gd name="T8" fmla="*/ 2268 w 2268"/>
                <a:gd name="T9" fmla="*/ 0 h 250"/>
                <a:gd name="T10" fmla="*/ 0 60000 65536"/>
                <a:gd name="T11" fmla="*/ 0 60000 65536"/>
                <a:gd name="T12" fmla="*/ 0 60000 65536"/>
                <a:gd name="T13" fmla="*/ 0 60000 65536"/>
                <a:gd name="T14" fmla="*/ 0 60000 65536"/>
                <a:gd name="T15" fmla="*/ 0 w 2268"/>
                <a:gd name="T16" fmla="*/ 0 h 250"/>
                <a:gd name="T17" fmla="*/ 2268 w 2268"/>
                <a:gd name="T18" fmla="*/ 250 h 250"/>
              </a:gdLst>
              <a:ahLst/>
              <a:cxnLst>
                <a:cxn ang="T10">
                  <a:pos x="T0" y="T1"/>
                </a:cxn>
                <a:cxn ang="T11">
                  <a:pos x="T2" y="T3"/>
                </a:cxn>
                <a:cxn ang="T12">
                  <a:pos x="T4" y="T5"/>
                </a:cxn>
                <a:cxn ang="T13">
                  <a:pos x="T6" y="T7"/>
                </a:cxn>
                <a:cxn ang="T14">
                  <a:pos x="T8" y="T9"/>
                </a:cxn>
              </a:cxnLst>
              <a:rect l="T15" t="T16" r="T17" b="T18"/>
              <a:pathLst>
                <a:path w="2268" h="250">
                  <a:moveTo>
                    <a:pt x="0" y="250"/>
                  </a:moveTo>
                  <a:cubicBezTo>
                    <a:pt x="161" y="250"/>
                    <a:pt x="322" y="250"/>
                    <a:pt x="454" y="227"/>
                  </a:cubicBezTo>
                  <a:cubicBezTo>
                    <a:pt x="586" y="204"/>
                    <a:pt x="677" y="148"/>
                    <a:pt x="794" y="114"/>
                  </a:cubicBezTo>
                  <a:cubicBezTo>
                    <a:pt x="911" y="80"/>
                    <a:pt x="911" y="42"/>
                    <a:pt x="1157" y="23"/>
                  </a:cubicBezTo>
                  <a:cubicBezTo>
                    <a:pt x="1403" y="4"/>
                    <a:pt x="1835" y="2"/>
                    <a:pt x="2268" y="0"/>
                  </a:cubicBezTo>
                </a:path>
              </a:pathLst>
            </a:custGeom>
            <a:noFill/>
            <a:ln w="28575">
              <a:solidFill>
                <a:srgbClr val="0000FF"/>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36" name="Freeform 35"/>
          <p:cNvSpPr>
            <a:spLocks/>
          </p:cNvSpPr>
          <p:nvPr/>
        </p:nvSpPr>
        <p:spPr bwMode="auto">
          <a:xfrm>
            <a:off x="7023100" y="5433232"/>
            <a:ext cx="3816350" cy="468312"/>
          </a:xfrm>
          <a:custGeom>
            <a:avLst/>
            <a:gdLst>
              <a:gd name="T0" fmla="*/ 0 w 2359"/>
              <a:gd name="T1" fmla="*/ 0 h 295"/>
              <a:gd name="T2" fmla="*/ 2147483647 w 2359"/>
              <a:gd name="T3" fmla="*/ 2147483647 h 295"/>
              <a:gd name="T4" fmla="*/ 2147483647 w 2359"/>
              <a:gd name="T5" fmla="*/ 2147483647 h 295"/>
              <a:gd name="T6" fmla="*/ 2147483647 w 2359"/>
              <a:gd name="T7" fmla="*/ 2147483647 h 295"/>
              <a:gd name="T8" fmla="*/ 0 60000 65536"/>
              <a:gd name="T9" fmla="*/ 0 60000 65536"/>
              <a:gd name="T10" fmla="*/ 0 60000 65536"/>
              <a:gd name="T11" fmla="*/ 0 60000 65536"/>
              <a:gd name="T12" fmla="*/ 0 w 2359"/>
              <a:gd name="T13" fmla="*/ 0 h 295"/>
              <a:gd name="T14" fmla="*/ 2359 w 2359"/>
              <a:gd name="T15" fmla="*/ 295 h 295"/>
            </a:gdLst>
            <a:ahLst/>
            <a:cxnLst>
              <a:cxn ang="T8">
                <a:pos x="T0" y="T1"/>
              </a:cxn>
              <a:cxn ang="T9">
                <a:pos x="T2" y="T3"/>
              </a:cxn>
              <a:cxn ang="T10">
                <a:pos x="T4" y="T5"/>
              </a:cxn>
              <a:cxn ang="T11">
                <a:pos x="T6" y="T7"/>
              </a:cxn>
            </a:cxnLst>
            <a:rect l="T12" t="T13" r="T14" b="T15"/>
            <a:pathLst>
              <a:path w="2359" h="295">
                <a:moveTo>
                  <a:pt x="0" y="0"/>
                </a:moveTo>
                <a:cubicBezTo>
                  <a:pt x="246" y="17"/>
                  <a:pt x="492" y="34"/>
                  <a:pt x="749" y="68"/>
                </a:cubicBezTo>
                <a:cubicBezTo>
                  <a:pt x="1006" y="102"/>
                  <a:pt x="1274" y="166"/>
                  <a:pt x="1542" y="204"/>
                </a:cubicBezTo>
                <a:cubicBezTo>
                  <a:pt x="1810" y="242"/>
                  <a:pt x="2223" y="276"/>
                  <a:pt x="2359" y="295"/>
                </a:cubicBezTo>
              </a:path>
            </a:pathLst>
          </a:cu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7" name="Text Box 36"/>
          <p:cNvSpPr txBox="1">
            <a:spLocks noChangeArrowheads="1"/>
          </p:cNvSpPr>
          <p:nvPr/>
        </p:nvSpPr>
        <p:spPr bwMode="auto">
          <a:xfrm>
            <a:off x="515938" y="1251681"/>
            <a:ext cx="46450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800" b="1" dirty="0">
                <a:latin typeface="+mj-ea"/>
                <a:ea typeface="+mj-ea"/>
              </a:rPr>
              <a:t>PI</a:t>
            </a:r>
            <a:r>
              <a:rPr lang="zh-CN" altLang="en-US" sz="2800" dirty="0">
                <a:latin typeface="+mn-ea"/>
                <a:ea typeface="+mn-ea"/>
              </a:rPr>
              <a:t>控制器的控制作用</a:t>
            </a:r>
          </a:p>
        </p:txBody>
      </p:sp>
      <p:sp>
        <p:nvSpPr>
          <p:cNvPr id="38" name="Text Box 37"/>
          <p:cNvSpPr txBox="1">
            <a:spLocks noChangeArrowheads="1"/>
          </p:cNvSpPr>
          <p:nvPr/>
        </p:nvSpPr>
        <p:spPr bwMode="auto">
          <a:xfrm>
            <a:off x="877888" y="2038511"/>
            <a:ext cx="18002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rPr>
              <a:t>假设 </a:t>
            </a:r>
            <a:r>
              <a:rPr lang="en-US" altLang="zh-CN" sz="2400" b="1" dirty="0" err="1">
                <a:latin typeface="+mj-ea"/>
                <a:ea typeface="+mj-ea"/>
              </a:rPr>
              <a:t>k</a:t>
            </a:r>
            <a:r>
              <a:rPr lang="en-US" altLang="zh-CN" sz="2400" b="1" baseline="-25000" dirty="0" err="1">
                <a:latin typeface="+mj-ea"/>
                <a:ea typeface="+mj-ea"/>
              </a:rPr>
              <a:t>p</a:t>
            </a:r>
            <a:r>
              <a:rPr lang="en-US" altLang="zh-CN" sz="2400" b="1" dirty="0">
                <a:latin typeface="+mj-ea"/>
                <a:ea typeface="+mj-ea"/>
              </a:rPr>
              <a:t>=1</a:t>
            </a:r>
          </a:p>
        </p:txBody>
      </p:sp>
      <p:sp>
        <p:nvSpPr>
          <p:cNvPr id="39" name="Text Box 38"/>
          <p:cNvSpPr txBox="1">
            <a:spLocks noChangeArrowheads="1"/>
          </p:cNvSpPr>
          <p:nvPr/>
        </p:nvSpPr>
        <p:spPr bwMode="auto">
          <a:xfrm>
            <a:off x="2701925" y="2041142"/>
            <a:ext cx="26638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rPr>
              <a:t>引入</a:t>
            </a:r>
            <a:r>
              <a:rPr lang="en-US" altLang="zh-CN" sz="2400" b="1" dirty="0">
                <a:latin typeface="+mj-ea"/>
                <a:ea typeface="+mj-ea"/>
              </a:rPr>
              <a:t>PI</a:t>
            </a:r>
            <a:r>
              <a:rPr lang="zh-CN" altLang="en-US" sz="2400" dirty="0">
                <a:latin typeface="+mn-ea"/>
                <a:ea typeface="+mn-ea"/>
              </a:rPr>
              <a:t>控制器</a:t>
            </a:r>
          </a:p>
        </p:txBody>
      </p:sp>
      <p:sp>
        <p:nvSpPr>
          <p:cNvPr id="40" name="Text Box 39"/>
          <p:cNvSpPr txBox="1">
            <a:spLocks noChangeArrowheads="1"/>
          </p:cNvSpPr>
          <p:nvPr/>
        </p:nvSpPr>
        <p:spPr bwMode="auto">
          <a:xfrm>
            <a:off x="883841" y="2630594"/>
            <a:ext cx="5259784" cy="1485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806450" indent="-806450" eaLnBrk="1" hangingPunct="1">
              <a:lnSpc>
                <a:spcPct val="130000"/>
              </a:lnSpc>
            </a:pPr>
            <a:r>
              <a:rPr lang="zh-CN" altLang="en-US" sz="2400" dirty="0">
                <a:latin typeface="+mn-ea"/>
                <a:ea typeface="+mn-ea"/>
              </a:rPr>
              <a:t>（</a:t>
            </a:r>
            <a:r>
              <a:rPr lang="en-US" altLang="zh-CN" sz="2400" dirty="0">
                <a:latin typeface="+mn-ea"/>
                <a:ea typeface="+mn-ea"/>
              </a:rPr>
              <a:t>1</a:t>
            </a:r>
            <a:r>
              <a:rPr lang="zh-CN" altLang="en-US" sz="2400" dirty="0">
                <a:latin typeface="+mn-ea"/>
                <a:ea typeface="+mn-ea"/>
              </a:rPr>
              <a:t>）系统</a:t>
            </a:r>
            <a:r>
              <a:rPr lang="zh-CN" altLang="en-US" sz="2400" dirty="0" smtClean="0">
                <a:latin typeface="+mn-ea"/>
                <a:ea typeface="+mn-ea"/>
              </a:rPr>
              <a:t>从 </a:t>
            </a:r>
            <a:r>
              <a:rPr lang="en-US" altLang="zh-CN" sz="2400" b="1" dirty="0" smtClean="0">
                <a:latin typeface="+mj-ea"/>
                <a:ea typeface="+mj-ea"/>
              </a:rPr>
              <a:t>0 </a:t>
            </a:r>
            <a:r>
              <a:rPr lang="zh-CN" altLang="en-US" sz="2400" dirty="0" smtClean="0">
                <a:latin typeface="+mn-ea"/>
                <a:ea typeface="+mn-ea"/>
              </a:rPr>
              <a:t>型</a:t>
            </a:r>
            <a:r>
              <a:rPr lang="zh-CN" altLang="en-US" sz="2400" dirty="0">
                <a:latin typeface="+mn-ea"/>
                <a:ea typeface="+mn-ea"/>
              </a:rPr>
              <a:t>提高</a:t>
            </a:r>
            <a:r>
              <a:rPr lang="zh-CN" altLang="en-US" sz="2400" dirty="0" smtClean="0">
                <a:latin typeface="+mn-ea"/>
                <a:ea typeface="+mn-ea"/>
              </a:rPr>
              <a:t>到</a:t>
            </a:r>
            <a:r>
              <a:rPr lang="en-US" altLang="zh-CN" sz="2400" b="1" dirty="0" smtClean="0">
                <a:latin typeface="+mj-ea"/>
                <a:ea typeface="+mj-ea"/>
              </a:rPr>
              <a:t>Ⅰ</a:t>
            </a:r>
            <a:r>
              <a:rPr lang="zh-CN" altLang="en-US" sz="2400" dirty="0" smtClean="0">
                <a:latin typeface="+mn-ea"/>
                <a:ea typeface="+mn-ea"/>
              </a:rPr>
              <a:t>型</a:t>
            </a:r>
            <a:r>
              <a:rPr lang="zh-CN" altLang="en-US" sz="2400" dirty="0">
                <a:latin typeface="+mn-ea"/>
                <a:ea typeface="+mn-ea"/>
              </a:rPr>
              <a:t>，因而系统的稳态误差得以消除，改善了系统的稳态性能。</a:t>
            </a:r>
          </a:p>
        </p:txBody>
      </p:sp>
      <p:sp>
        <p:nvSpPr>
          <p:cNvPr id="41" name="Text Box 52"/>
          <p:cNvSpPr txBox="1">
            <a:spLocks noChangeArrowheads="1"/>
          </p:cNvSpPr>
          <p:nvPr/>
        </p:nvSpPr>
        <p:spPr bwMode="auto">
          <a:xfrm>
            <a:off x="895350" y="5634199"/>
            <a:ext cx="47863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smtClean="0">
                <a:latin typeface="+mn-ea"/>
                <a:ea typeface="+mn-ea"/>
              </a:rPr>
              <a:t>输出</a:t>
            </a:r>
            <a:r>
              <a:rPr lang="zh-CN" altLang="en-US" sz="2400" dirty="0">
                <a:latin typeface="+mn-ea"/>
                <a:ea typeface="+mn-ea"/>
              </a:rPr>
              <a:t>相位滞后</a:t>
            </a:r>
            <a:r>
              <a:rPr lang="en-US" altLang="zh-CN" sz="2400" dirty="0">
                <a:latin typeface="+mn-ea"/>
                <a:ea typeface="+mn-ea"/>
              </a:rPr>
              <a:t>——</a:t>
            </a:r>
            <a:r>
              <a:rPr lang="zh-CN" altLang="en-US" sz="2400" b="1" dirty="0">
                <a:solidFill>
                  <a:srgbClr val="C00000"/>
                </a:solidFill>
                <a:latin typeface="+mj-ea"/>
                <a:ea typeface="+mj-ea"/>
              </a:rPr>
              <a:t>相位滞后校正。</a:t>
            </a:r>
          </a:p>
        </p:txBody>
      </p:sp>
      <p:graphicFrame>
        <p:nvGraphicFramePr>
          <p:cNvPr id="42" name="Object 12"/>
          <p:cNvGraphicFramePr>
            <a:graphicFrameLocks noChangeAspect="1"/>
          </p:cNvGraphicFramePr>
          <p:nvPr>
            <p:extLst>
              <p:ext uri="{D42A27DB-BD31-4B8C-83A1-F6EECF244321}">
                <p14:modId xmlns:p14="http://schemas.microsoft.com/office/powerpoint/2010/main" val="3009830697"/>
              </p:ext>
            </p:extLst>
          </p:nvPr>
        </p:nvGraphicFramePr>
        <p:xfrm>
          <a:off x="6869113" y="3596494"/>
          <a:ext cx="153987" cy="214313"/>
        </p:xfrm>
        <a:graphic>
          <a:graphicData uri="http://schemas.openxmlformats.org/presentationml/2006/ole">
            <mc:AlternateContent xmlns:mc="http://schemas.openxmlformats.org/markup-compatibility/2006">
              <mc:Choice xmlns:v="urn:schemas-microsoft-com:vml" Requires="v">
                <p:oleObj spid="_x0000_s53629" name="公式" r:id="rId24" imgW="126720" imgH="177480" progId="Equation.3">
                  <p:embed/>
                </p:oleObj>
              </mc:Choice>
              <mc:Fallback>
                <p:oleObj name="公式" r:id="rId24" imgW="126720" imgH="177480" progId="Equation.3">
                  <p:embed/>
                  <p:pic>
                    <p:nvPicPr>
                      <p:cNvPr id="51212" name="Object 12"/>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6869113" y="3596494"/>
                        <a:ext cx="15398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3" name="Line 54"/>
          <p:cNvSpPr>
            <a:spLocks noChangeShapeType="1"/>
          </p:cNvSpPr>
          <p:nvPr/>
        </p:nvSpPr>
        <p:spPr bwMode="auto">
          <a:xfrm>
            <a:off x="7059613" y="2696382"/>
            <a:ext cx="1116012" cy="395287"/>
          </a:xfrm>
          <a:prstGeom prst="line">
            <a:avLst/>
          </a:prstGeom>
          <a:noFill/>
          <a:ln w="2857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nvGrpSpPr>
          <p:cNvPr id="44" name="Group 55"/>
          <p:cNvGrpSpPr>
            <a:grpSpLocks/>
          </p:cNvGrpSpPr>
          <p:nvPr/>
        </p:nvGrpSpPr>
        <p:grpSpPr bwMode="auto">
          <a:xfrm>
            <a:off x="8175625" y="3099607"/>
            <a:ext cx="2520950" cy="1144587"/>
            <a:chOff x="3923" y="278"/>
            <a:chExt cx="1588" cy="721"/>
          </a:xfrm>
        </p:grpSpPr>
        <p:sp>
          <p:nvSpPr>
            <p:cNvPr id="45" name="Line 56"/>
            <p:cNvSpPr>
              <a:spLocks noChangeShapeType="1"/>
            </p:cNvSpPr>
            <p:nvPr/>
          </p:nvSpPr>
          <p:spPr bwMode="auto">
            <a:xfrm>
              <a:off x="4944" y="627"/>
              <a:ext cx="567" cy="372"/>
            </a:xfrm>
            <a:prstGeom prst="line">
              <a:avLst/>
            </a:prstGeom>
            <a:noFill/>
            <a:ln w="2857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6" name="Line 57"/>
            <p:cNvSpPr>
              <a:spLocks noChangeShapeType="1"/>
            </p:cNvSpPr>
            <p:nvPr/>
          </p:nvSpPr>
          <p:spPr bwMode="auto">
            <a:xfrm>
              <a:off x="3923" y="278"/>
              <a:ext cx="1043" cy="358"/>
            </a:xfrm>
            <a:prstGeom prst="line">
              <a:avLst/>
            </a:prstGeom>
            <a:noFill/>
            <a:ln w="2857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47" name="Text Box 58"/>
          <p:cNvSpPr txBox="1">
            <a:spLocks noChangeArrowheads="1"/>
          </p:cNvSpPr>
          <p:nvPr/>
        </p:nvSpPr>
        <p:spPr bwMode="auto">
          <a:xfrm>
            <a:off x="877888" y="4373208"/>
            <a:ext cx="5022057" cy="1005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812800" indent="-812800" eaLnBrk="1" hangingPunct="1">
              <a:lnSpc>
                <a:spcPct val="130000"/>
              </a:lnSpc>
              <a:spcBef>
                <a:spcPct val="50000"/>
              </a:spcBef>
            </a:pPr>
            <a:r>
              <a:rPr lang="zh-CN" altLang="en-US" sz="2400" dirty="0">
                <a:latin typeface="+mn-ea"/>
                <a:ea typeface="+mn-ea"/>
              </a:rPr>
              <a:t>（</a:t>
            </a:r>
            <a:r>
              <a:rPr lang="en-US" altLang="zh-CN" sz="2400" dirty="0">
                <a:latin typeface="+mn-ea"/>
                <a:ea typeface="+mn-ea"/>
              </a:rPr>
              <a:t>2</a:t>
            </a:r>
            <a:r>
              <a:rPr lang="zh-CN" altLang="en-US" sz="2400" dirty="0">
                <a:latin typeface="+mn-ea"/>
                <a:ea typeface="+mn-ea"/>
              </a:rPr>
              <a:t>）系统的相位裕量有所减小，稳定性降低。</a:t>
            </a:r>
          </a:p>
        </p:txBody>
      </p:sp>
      <p:graphicFrame>
        <p:nvGraphicFramePr>
          <p:cNvPr id="48" name="Object 13"/>
          <p:cNvGraphicFramePr>
            <a:graphicFrameLocks noChangeAspect="1"/>
          </p:cNvGraphicFramePr>
          <p:nvPr>
            <p:extLst>
              <p:ext uri="{D42A27DB-BD31-4B8C-83A1-F6EECF244321}">
                <p14:modId xmlns:p14="http://schemas.microsoft.com/office/powerpoint/2010/main" val="1448496868"/>
              </p:ext>
            </p:extLst>
          </p:nvPr>
        </p:nvGraphicFramePr>
        <p:xfrm>
          <a:off x="8894763" y="3164694"/>
          <a:ext cx="369887" cy="214313"/>
        </p:xfrm>
        <a:graphic>
          <a:graphicData uri="http://schemas.openxmlformats.org/presentationml/2006/ole">
            <mc:AlternateContent xmlns:mc="http://schemas.openxmlformats.org/markup-compatibility/2006">
              <mc:Choice xmlns:v="urn:schemas-microsoft-com:vml" Requires="v">
                <p:oleObj spid="_x0000_s53630" name="公式" r:id="rId26" imgW="304560" imgH="177480" progId="Equation.3">
                  <p:embed/>
                </p:oleObj>
              </mc:Choice>
              <mc:Fallback>
                <p:oleObj name="公式" r:id="rId26" imgW="304560" imgH="177480" progId="Equation.3">
                  <p:embed/>
                  <p:pic>
                    <p:nvPicPr>
                      <p:cNvPr id="51213" name="Object 13"/>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8894763" y="3164694"/>
                        <a:ext cx="36988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9" name="Object 14"/>
          <p:cNvGraphicFramePr>
            <a:graphicFrameLocks noChangeAspect="1"/>
          </p:cNvGraphicFramePr>
          <p:nvPr>
            <p:extLst>
              <p:ext uri="{D42A27DB-BD31-4B8C-83A1-F6EECF244321}">
                <p14:modId xmlns:p14="http://schemas.microsoft.com/office/powerpoint/2010/main" val="2588388688"/>
              </p:ext>
            </p:extLst>
          </p:nvPr>
        </p:nvGraphicFramePr>
        <p:xfrm>
          <a:off x="10299700" y="3777469"/>
          <a:ext cx="369888" cy="214313"/>
        </p:xfrm>
        <a:graphic>
          <a:graphicData uri="http://schemas.openxmlformats.org/presentationml/2006/ole">
            <mc:AlternateContent xmlns:mc="http://schemas.openxmlformats.org/markup-compatibility/2006">
              <mc:Choice xmlns:v="urn:schemas-microsoft-com:vml" Requires="v">
                <p:oleObj spid="_x0000_s53631" name="公式" r:id="rId28" imgW="304560" imgH="177480" progId="Equation.3">
                  <p:embed/>
                </p:oleObj>
              </mc:Choice>
              <mc:Fallback>
                <p:oleObj name="公式" r:id="rId28" imgW="304560" imgH="177480" progId="Equation.3">
                  <p:embed/>
                  <p:pic>
                    <p:nvPicPr>
                      <p:cNvPr id="51214" name="Object 14"/>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10299700" y="3777469"/>
                        <a:ext cx="3698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50" name="Group 63"/>
          <p:cNvGrpSpPr>
            <a:grpSpLocks/>
          </p:cNvGrpSpPr>
          <p:nvPr/>
        </p:nvGrpSpPr>
        <p:grpSpPr bwMode="auto">
          <a:xfrm>
            <a:off x="9867900" y="3704444"/>
            <a:ext cx="1511300" cy="2520950"/>
            <a:chOff x="4604" y="1502"/>
            <a:chExt cx="952" cy="1588"/>
          </a:xfrm>
        </p:grpSpPr>
        <p:sp>
          <p:nvSpPr>
            <p:cNvPr id="51" name="Line 41"/>
            <p:cNvSpPr>
              <a:spLocks noChangeShapeType="1"/>
            </p:cNvSpPr>
            <p:nvPr/>
          </p:nvSpPr>
          <p:spPr bwMode="auto">
            <a:xfrm>
              <a:off x="4604" y="1502"/>
              <a:ext cx="0" cy="1384"/>
            </a:xfrm>
            <a:prstGeom prst="line">
              <a:avLst/>
            </a:prstGeom>
            <a:noFill/>
            <a:ln w="9525">
              <a:solidFill>
                <a:schemeClr val="tx1"/>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2" name="Line 42"/>
            <p:cNvSpPr>
              <a:spLocks noChangeShapeType="1"/>
            </p:cNvSpPr>
            <p:nvPr/>
          </p:nvSpPr>
          <p:spPr bwMode="auto">
            <a:xfrm>
              <a:off x="4604" y="2772"/>
              <a:ext cx="952" cy="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 name="Line 43"/>
            <p:cNvSpPr>
              <a:spLocks noChangeShapeType="1"/>
            </p:cNvSpPr>
            <p:nvPr/>
          </p:nvSpPr>
          <p:spPr bwMode="auto">
            <a:xfrm>
              <a:off x="4604" y="2886"/>
              <a:ext cx="952" cy="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4" name="Line 44"/>
            <p:cNvSpPr>
              <a:spLocks noChangeShapeType="1"/>
            </p:cNvSpPr>
            <p:nvPr/>
          </p:nvSpPr>
          <p:spPr bwMode="auto">
            <a:xfrm>
              <a:off x="5420" y="2523"/>
              <a:ext cx="0" cy="249"/>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55" name="Line 45"/>
            <p:cNvSpPr>
              <a:spLocks noChangeShapeType="1"/>
            </p:cNvSpPr>
            <p:nvPr/>
          </p:nvSpPr>
          <p:spPr bwMode="auto">
            <a:xfrm flipV="1">
              <a:off x="5420" y="2886"/>
              <a:ext cx="0" cy="204"/>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56" name="Object 16"/>
            <p:cNvGraphicFramePr>
              <a:graphicFrameLocks noChangeAspect="1"/>
            </p:cNvGraphicFramePr>
            <p:nvPr/>
          </p:nvGraphicFramePr>
          <p:xfrm>
            <a:off x="5307" y="2591"/>
            <a:ext cx="106" cy="125"/>
          </p:xfrm>
          <a:graphic>
            <a:graphicData uri="http://schemas.openxmlformats.org/presentationml/2006/ole">
              <mc:AlternateContent xmlns:mc="http://schemas.openxmlformats.org/markup-compatibility/2006">
                <mc:Choice xmlns:v="urn:schemas-microsoft-com:vml" Requires="v">
                  <p:oleObj spid="_x0000_s53632" name="公式" r:id="rId30" imgW="139680" imgH="164880" progId="Equation.3">
                    <p:embed/>
                  </p:oleObj>
                </mc:Choice>
                <mc:Fallback>
                  <p:oleObj name="公式" r:id="rId30" imgW="139680" imgH="164880" progId="Equation.3">
                    <p:embed/>
                    <p:pic>
                      <p:nvPicPr>
                        <p:cNvPr id="51216" name="Object 16"/>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5307" y="2591"/>
                          <a:ext cx="106" cy="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57" name="Group 65"/>
          <p:cNvGrpSpPr>
            <a:grpSpLocks/>
          </p:cNvGrpSpPr>
          <p:nvPr/>
        </p:nvGrpSpPr>
        <p:grpSpPr bwMode="auto">
          <a:xfrm>
            <a:off x="8318500" y="5396719"/>
            <a:ext cx="1511300" cy="828675"/>
            <a:chOff x="3628" y="2568"/>
            <a:chExt cx="952" cy="522"/>
          </a:xfrm>
        </p:grpSpPr>
        <p:sp>
          <p:nvSpPr>
            <p:cNvPr id="58" name="Line 48"/>
            <p:cNvSpPr>
              <a:spLocks noChangeShapeType="1"/>
            </p:cNvSpPr>
            <p:nvPr/>
          </p:nvSpPr>
          <p:spPr bwMode="auto">
            <a:xfrm>
              <a:off x="3628" y="2818"/>
              <a:ext cx="952" cy="0"/>
            </a:xfrm>
            <a:prstGeom prst="line">
              <a:avLst/>
            </a:prstGeom>
            <a:noFill/>
            <a:ln w="952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9" name="Line 49"/>
            <p:cNvSpPr>
              <a:spLocks noChangeShapeType="1"/>
            </p:cNvSpPr>
            <p:nvPr/>
          </p:nvSpPr>
          <p:spPr bwMode="auto">
            <a:xfrm flipV="1">
              <a:off x="3810" y="2886"/>
              <a:ext cx="0" cy="204"/>
            </a:xfrm>
            <a:prstGeom prst="line">
              <a:avLst/>
            </a:prstGeom>
            <a:noFill/>
            <a:ln w="9525">
              <a:solidFill>
                <a:srgbClr val="FF0000"/>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60" name="Line 50"/>
            <p:cNvSpPr>
              <a:spLocks noChangeShapeType="1"/>
            </p:cNvSpPr>
            <p:nvPr/>
          </p:nvSpPr>
          <p:spPr bwMode="auto">
            <a:xfrm>
              <a:off x="3810" y="2568"/>
              <a:ext cx="0" cy="249"/>
            </a:xfrm>
            <a:prstGeom prst="line">
              <a:avLst/>
            </a:prstGeom>
            <a:noFill/>
            <a:ln w="9525">
              <a:solidFill>
                <a:srgbClr val="FF0000"/>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61" name="Object 15"/>
            <p:cNvGraphicFramePr>
              <a:graphicFrameLocks noChangeAspect="1"/>
            </p:cNvGraphicFramePr>
            <p:nvPr/>
          </p:nvGraphicFramePr>
          <p:xfrm>
            <a:off x="3633" y="2886"/>
            <a:ext cx="167" cy="204"/>
          </p:xfrm>
          <a:graphic>
            <a:graphicData uri="http://schemas.openxmlformats.org/presentationml/2006/ole">
              <mc:AlternateContent xmlns:mc="http://schemas.openxmlformats.org/markup-compatibility/2006">
                <mc:Choice xmlns:v="urn:schemas-microsoft-com:vml" Requires="v">
                  <p:oleObj spid="_x0000_s53633" name="公式" r:id="rId32" imgW="164880" imgH="203040" progId="Equation.3">
                    <p:embed/>
                  </p:oleObj>
                </mc:Choice>
                <mc:Fallback>
                  <p:oleObj name="公式" r:id="rId32" imgW="164880" imgH="203040" progId="Equation.3">
                    <p:embed/>
                    <p:pic>
                      <p:nvPicPr>
                        <p:cNvPr id="51215" name="Object 15"/>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3633" y="2886"/>
                          <a:ext cx="167" cy="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extLst>
      <p:ext uri="{BB962C8B-B14F-4D97-AF65-F5344CB8AC3E}">
        <p14:creationId xmlns:p14="http://schemas.microsoft.com/office/powerpoint/2010/main" val="4023941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wipe(up)">
                                      <p:cBhvr>
                                        <p:cTn id="12" dur="500"/>
                                        <p:tgtEl>
                                          <p:spTgt spid="50"/>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39"/>
                                        </p:tgtEl>
                                        <p:attrNameLst>
                                          <p:attrName>style.visibility</p:attrName>
                                        </p:attrNameLst>
                                      </p:cBhvr>
                                      <p:to>
                                        <p:strVal val="visible"/>
                                      </p:to>
                                    </p:set>
                                    <p:anim calcmode="discrete" valueType="clr">
                                      <p:cBhvr override="childStyle">
                                        <p:cTn id="21" dur="80"/>
                                        <p:tgtEl>
                                          <p:spTgt spid="39"/>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9"/>
                                        </p:tgtEl>
                                        <p:attrNameLst>
                                          <p:attrName>fillcolor</p:attrName>
                                        </p:attrNameLst>
                                      </p:cBhvr>
                                      <p:tavLst>
                                        <p:tav tm="0">
                                          <p:val>
                                            <p:clrVal>
                                              <a:schemeClr val="accent2"/>
                                            </p:clrVal>
                                          </p:val>
                                        </p:tav>
                                        <p:tav tm="50000">
                                          <p:val>
                                            <p:clrVal>
                                              <a:schemeClr val="hlink"/>
                                            </p:clrVal>
                                          </p:val>
                                        </p:tav>
                                      </p:tavLst>
                                    </p:anim>
                                    <p:set>
                                      <p:cBhvr>
                                        <p:cTn id="23" dur="80"/>
                                        <p:tgtEl>
                                          <p:spTgt spid="39"/>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left)">
                                      <p:cBhvr>
                                        <p:cTn id="28" dur="2000"/>
                                        <p:tgtEl>
                                          <p:spTgt spid="3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wipe(left)">
                                      <p:cBhvr>
                                        <p:cTn id="33" dur="2000"/>
                                        <p:tgtEl>
                                          <p:spTgt spid="4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left)">
                                      <p:cBhvr>
                                        <p:cTn id="38" dur="2000"/>
                                        <p:tgtEl>
                                          <p:spTgt spid="4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left)">
                                      <p:cBhvr>
                                        <p:cTn id="43" dur="2000"/>
                                        <p:tgtEl>
                                          <p:spTgt spid="3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nodeType="clickEffect">
                                  <p:stCondLst>
                                    <p:cond delay="0"/>
                                  </p:stCondLst>
                                  <p:childTnLst>
                                    <p:set>
                                      <p:cBhvr>
                                        <p:cTn id="47" dur="1" fill="hold">
                                          <p:stCondLst>
                                            <p:cond delay="0"/>
                                          </p:stCondLst>
                                        </p:cTn>
                                        <p:tgtEl>
                                          <p:spTgt spid="57"/>
                                        </p:tgtEl>
                                        <p:attrNameLst>
                                          <p:attrName>style.visibility</p:attrName>
                                        </p:attrNameLst>
                                      </p:cBhvr>
                                      <p:to>
                                        <p:strVal val="visible"/>
                                      </p:to>
                                    </p:set>
                                    <p:animEffect transition="in" filter="wipe(up)">
                                      <p:cBhvr>
                                        <p:cTn id="48" dur="500"/>
                                        <p:tgtEl>
                                          <p:spTgt spid="57"/>
                                        </p:tgtEl>
                                      </p:cBhvr>
                                    </p:animEffect>
                                  </p:childTnLst>
                                </p:cTn>
                              </p:par>
                            </p:childTnLst>
                          </p:cTn>
                        </p:par>
                      </p:childTnLst>
                    </p:cTn>
                  </p:par>
                  <p:par>
                    <p:cTn id="49" fill="hold">
                      <p:stCondLst>
                        <p:cond delay="indefinite"/>
                      </p:stCondLst>
                      <p:childTnLst>
                        <p:par>
                          <p:cTn id="50" fill="hold">
                            <p:stCondLst>
                              <p:cond delay="0"/>
                            </p:stCondLst>
                            <p:childTnLst>
                              <p:par>
                                <p:cTn id="51" presetID="27" presetClass="entr" presetSubtype="0" fill="hold" grpId="0" nodeType="clickEffect">
                                  <p:stCondLst>
                                    <p:cond delay="0"/>
                                  </p:stCondLst>
                                  <p:iterate type="lt">
                                    <p:tmPct val="50000"/>
                                  </p:iterate>
                                  <p:childTnLst>
                                    <p:set>
                                      <p:cBhvr>
                                        <p:cTn id="52" dur="1" fill="hold">
                                          <p:stCondLst>
                                            <p:cond delay="0"/>
                                          </p:stCondLst>
                                        </p:cTn>
                                        <p:tgtEl>
                                          <p:spTgt spid="40"/>
                                        </p:tgtEl>
                                        <p:attrNameLst>
                                          <p:attrName>style.visibility</p:attrName>
                                        </p:attrNameLst>
                                      </p:cBhvr>
                                      <p:to>
                                        <p:strVal val="visible"/>
                                      </p:to>
                                    </p:set>
                                    <p:anim calcmode="discrete" valueType="clr">
                                      <p:cBhvr override="childStyle">
                                        <p:cTn id="53" dur="80"/>
                                        <p:tgtEl>
                                          <p:spTgt spid="40"/>
                                        </p:tgtEl>
                                        <p:attrNameLst>
                                          <p:attrName>style.color</p:attrName>
                                        </p:attrNameLst>
                                      </p:cBhvr>
                                      <p:tavLst>
                                        <p:tav tm="0">
                                          <p:val>
                                            <p:clrVal>
                                              <a:schemeClr val="accent2"/>
                                            </p:clrVal>
                                          </p:val>
                                        </p:tav>
                                        <p:tav tm="50000">
                                          <p:val>
                                            <p:clrVal>
                                              <a:schemeClr val="hlink"/>
                                            </p:clrVal>
                                          </p:val>
                                        </p:tav>
                                      </p:tavLst>
                                    </p:anim>
                                    <p:anim calcmode="discrete" valueType="clr">
                                      <p:cBhvr>
                                        <p:cTn id="54" dur="80"/>
                                        <p:tgtEl>
                                          <p:spTgt spid="40"/>
                                        </p:tgtEl>
                                        <p:attrNameLst>
                                          <p:attrName>fillcolor</p:attrName>
                                        </p:attrNameLst>
                                      </p:cBhvr>
                                      <p:tavLst>
                                        <p:tav tm="0">
                                          <p:val>
                                            <p:clrVal>
                                              <a:schemeClr val="accent2"/>
                                            </p:clrVal>
                                          </p:val>
                                        </p:tav>
                                        <p:tav tm="50000">
                                          <p:val>
                                            <p:clrVal>
                                              <a:schemeClr val="hlink"/>
                                            </p:clrVal>
                                          </p:val>
                                        </p:tav>
                                      </p:tavLst>
                                    </p:anim>
                                    <p:set>
                                      <p:cBhvr>
                                        <p:cTn id="55" dur="80"/>
                                        <p:tgtEl>
                                          <p:spTgt spid="40"/>
                                        </p:tgtEl>
                                        <p:attrNameLst>
                                          <p:attrName>fill.type</p:attrName>
                                        </p:attrNameLst>
                                      </p:cBhvr>
                                      <p:to>
                                        <p:strVal val="solid"/>
                                      </p:to>
                                    </p:set>
                                  </p:childTnLst>
                                </p:cTn>
                              </p:par>
                            </p:childTnLst>
                          </p:cTn>
                        </p:par>
                      </p:childTnLst>
                    </p:cTn>
                  </p:par>
                  <p:par>
                    <p:cTn id="56" fill="hold">
                      <p:stCondLst>
                        <p:cond delay="indefinite"/>
                      </p:stCondLst>
                      <p:childTnLst>
                        <p:par>
                          <p:cTn id="57" fill="hold">
                            <p:stCondLst>
                              <p:cond delay="0"/>
                            </p:stCondLst>
                            <p:childTnLst>
                              <p:par>
                                <p:cTn id="58" presetID="27" presetClass="entr" presetSubtype="0" fill="hold" grpId="0" nodeType="clickEffect">
                                  <p:stCondLst>
                                    <p:cond delay="0"/>
                                  </p:stCondLst>
                                  <p:iterate type="lt">
                                    <p:tmPct val="50000"/>
                                  </p:iterate>
                                  <p:childTnLst>
                                    <p:set>
                                      <p:cBhvr>
                                        <p:cTn id="59" dur="1" fill="hold">
                                          <p:stCondLst>
                                            <p:cond delay="0"/>
                                          </p:stCondLst>
                                        </p:cTn>
                                        <p:tgtEl>
                                          <p:spTgt spid="47"/>
                                        </p:tgtEl>
                                        <p:attrNameLst>
                                          <p:attrName>style.visibility</p:attrName>
                                        </p:attrNameLst>
                                      </p:cBhvr>
                                      <p:to>
                                        <p:strVal val="visible"/>
                                      </p:to>
                                    </p:set>
                                    <p:anim calcmode="discrete" valueType="clr">
                                      <p:cBhvr override="childStyle">
                                        <p:cTn id="60" dur="80"/>
                                        <p:tgtEl>
                                          <p:spTgt spid="47"/>
                                        </p:tgtEl>
                                        <p:attrNameLst>
                                          <p:attrName>style.color</p:attrName>
                                        </p:attrNameLst>
                                      </p:cBhvr>
                                      <p:tavLst>
                                        <p:tav tm="0">
                                          <p:val>
                                            <p:clrVal>
                                              <a:schemeClr val="accent2"/>
                                            </p:clrVal>
                                          </p:val>
                                        </p:tav>
                                        <p:tav tm="50000">
                                          <p:val>
                                            <p:clrVal>
                                              <a:schemeClr val="hlink"/>
                                            </p:clrVal>
                                          </p:val>
                                        </p:tav>
                                      </p:tavLst>
                                    </p:anim>
                                    <p:anim calcmode="discrete" valueType="clr">
                                      <p:cBhvr>
                                        <p:cTn id="61" dur="80"/>
                                        <p:tgtEl>
                                          <p:spTgt spid="47"/>
                                        </p:tgtEl>
                                        <p:attrNameLst>
                                          <p:attrName>fillcolor</p:attrName>
                                        </p:attrNameLst>
                                      </p:cBhvr>
                                      <p:tavLst>
                                        <p:tav tm="0">
                                          <p:val>
                                            <p:clrVal>
                                              <a:schemeClr val="accent2"/>
                                            </p:clrVal>
                                          </p:val>
                                        </p:tav>
                                        <p:tav tm="50000">
                                          <p:val>
                                            <p:clrVal>
                                              <a:schemeClr val="hlink"/>
                                            </p:clrVal>
                                          </p:val>
                                        </p:tav>
                                      </p:tavLst>
                                    </p:anim>
                                    <p:set>
                                      <p:cBhvr>
                                        <p:cTn id="62" dur="80"/>
                                        <p:tgtEl>
                                          <p:spTgt spid="47"/>
                                        </p:tgtEl>
                                        <p:attrNameLst>
                                          <p:attrName>fill.type</p:attrName>
                                        </p:attrNameLst>
                                      </p:cBhvr>
                                      <p:to>
                                        <p:strVal val="solid"/>
                                      </p:to>
                                    </p:set>
                                  </p:childTnLst>
                                </p:cTn>
                              </p:par>
                            </p:childTnLst>
                          </p:cTn>
                        </p:par>
                      </p:childTnLst>
                    </p:cTn>
                  </p:par>
                  <p:par>
                    <p:cTn id="63" fill="hold">
                      <p:stCondLst>
                        <p:cond delay="indefinite"/>
                      </p:stCondLst>
                      <p:childTnLst>
                        <p:par>
                          <p:cTn id="64" fill="hold">
                            <p:stCondLst>
                              <p:cond delay="0"/>
                            </p:stCondLst>
                            <p:childTnLst>
                              <p:par>
                                <p:cTn id="65" presetID="27" presetClass="entr" presetSubtype="0" fill="hold" grpId="0" nodeType="clickEffect">
                                  <p:stCondLst>
                                    <p:cond delay="0"/>
                                  </p:stCondLst>
                                  <p:iterate type="lt">
                                    <p:tmPct val="50000"/>
                                  </p:iterate>
                                  <p:childTnLst>
                                    <p:set>
                                      <p:cBhvr>
                                        <p:cTn id="66" dur="1" fill="hold">
                                          <p:stCondLst>
                                            <p:cond delay="0"/>
                                          </p:stCondLst>
                                        </p:cTn>
                                        <p:tgtEl>
                                          <p:spTgt spid="41"/>
                                        </p:tgtEl>
                                        <p:attrNameLst>
                                          <p:attrName>style.visibility</p:attrName>
                                        </p:attrNameLst>
                                      </p:cBhvr>
                                      <p:to>
                                        <p:strVal val="visible"/>
                                      </p:to>
                                    </p:set>
                                    <p:anim calcmode="discrete" valueType="clr">
                                      <p:cBhvr override="childStyle">
                                        <p:cTn id="67" dur="80"/>
                                        <p:tgtEl>
                                          <p:spTgt spid="41"/>
                                        </p:tgtEl>
                                        <p:attrNameLst>
                                          <p:attrName>style.color</p:attrName>
                                        </p:attrNameLst>
                                      </p:cBhvr>
                                      <p:tavLst>
                                        <p:tav tm="0">
                                          <p:val>
                                            <p:clrVal>
                                              <a:schemeClr val="accent2"/>
                                            </p:clrVal>
                                          </p:val>
                                        </p:tav>
                                        <p:tav tm="50000">
                                          <p:val>
                                            <p:clrVal>
                                              <a:schemeClr val="hlink"/>
                                            </p:clrVal>
                                          </p:val>
                                        </p:tav>
                                      </p:tavLst>
                                    </p:anim>
                                    <p:anim calcmode="discrete" valueType="clr">
                                      <p:cBhvr>
                                        <p:cTn id="68" dur="80"/>
                                        <p:tgtEl>
                                          <p:spTgt spid="41"/>
                                        </p:tgtEl>
                                        <p:attrNameLst>
                                          <p:attrName>fillcolor</p:attrName>
                                        </p:attrNameLst>
                                      </p:cBhvr>
                                      <p:tavLst>
                                        <p:tav tm="0">
                                          <p:val>
                                            <p:clrVal>
                                              <a:schemeClr val="accent2"/>
                                            </p:clrVal>
                                          </p:val>
                                        </p:tav>
                                        <p:tav tm="50000">
                                          <p:val>
                                            <p:clrVal>
                                              <a:schemeClr val="hlink"/>
                                            </p:clrVal>
                                          </p:val>
                                        </p:tav>
                                      </p:tavLst>
                                    </p:anim>
                                    <p:set>
                                      <p:cBhvr>
                                        <p:cTn id="69" dur="80"/>
                                        <p:tgtEl>
                                          <p:spTgt spid="4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8" grpId="0"/>
      <p:bldP spid="39" grpId="0"/>
      <p:bldP spid="40" grpId="0"/>
      <p:bldP spid="41" grpId="0"/>
      <p:bldP spid="47"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sp>
        <p:nvSpPr>
          <p:cNvPr id="3" name="Text Box 2"/>
          <p:cNvSpPr txBox="1">
            <a:spLocks noChangeArrowheads="1"/>
          </p:cNvSpPr>
          <p:nvPr/>
        </p:nvSpPr>
        <p:spPr bwMode="auto">
          <a:xfrm>
            <a:off x="515939" y="1102520"/>
            <a:ext cx="18843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800" b="1" dirty="0">
                <a:solidFill>
                  <a:srgbClr val="C00000"/>
                </a:solidFill>
                <a:latin typeface="+mj-ea"/>
                <a:ea typeface="+mj-ea"/>
              </a:rPr>
              <a:t>PID</a:t>
            </a:r>
            <a:r>
              <a:rPr lang="zh-CN" altLang="en-US" sz="2800" b="1" dirty="0">
                <a:solidFill>
                  <a:srgbClr val="C00000"/>
                </a:solidFill>
                <a:latin typeface="+mj-ea"/>
                <a:ea typeface="+mj-ea"/>
              </a:rPr>
              <a:t>控制</a:t>
            </a:r>
          </a:p>
        </p:txBody>
      </p:sp>
      <p:graphicFrame>
        <p:nvGraphicFramePr>
          <p:cNvPr id="4" name="Object 2"/>
          <p:cNvGraphicFramePr>
            <a:graphicFrameLocks noChangeAspect="1"/>
          </p:cNvGraphicFramePr>
          <p:nvPr>
            <p:extLst>
              <p:ext uri="{D42A27DB-BD31-4B8C-83A1-F6EECF244321}">
                <p14:modId xmlns:p14="http://schemas.microsoft.com/office/powerpoint/2010/main" val="4019211113"/>
              </p:ext>
            </p:extLst>
          </p:nvPr>
        </p:nvGraphicFramePr>
        <p:xfrm>
          <a:off x="4074408" y="2651424"/>
          <a:ext cx="4677886" cy="747377"/>
        </p:xfrm>
        <a:graphic>
          <a:graphicData uri="http://schemas.openxmlformats.org/presentationml/2006/ole">
            <mc:AlternateContent xmlns:mc="http://schemas.openxmlformats.org/markup-compatibility/2006">
              <mc:Choice xmlns:v="urn:schemas-microsoft-com:vml" Requires="v">
                <p:oleObj spid="_x0000_s54458" name="公式" r:id="rId3" imgW="2425680" imgH="431640" progId="Equation.3">
                  <p:embed/>
                </p:oleObj>
              </mc:Choice>
              <mc:Fallback>
                <p:oleObj name="公式" r:id="rId3" imgW="2425680" imgH="431640" progId="Equation.3">
                  <p:embed/>
                  <p:pic>
                    <p:nvPicPr>
                      <p:cNvPr id="52226"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74408" y="2651424"/>
                        <a:ext cx="4677886" cy="747377"/>
                      </a:xfrm>
                      <a:prstGeom prst="rect">
                        <a:avLst/>
                      </a:prstGeom>
                      <a:solidFill>
                        <a:schemeClr val="bg1">
                          <a:alpha val="0"/>
                        </a:schemeClr>
                      </a:solidFill>
                      <a:ln>
                        <a:noFill/>
                      </a:ln>
                    </p:spPr>
                  </p:pic>
                </p:oleObj>
              </mc:Fallback>
            </mc:AlternateContent>
          </a:graphicData>
        </a:graphic>
      </p:graphicFrame>
      <p:graphicFrame>
        <p:nvGraphicFramePr>
          <p:cNvPr id="5" name="Object 3"/>
          <p:cNvGraphicFramePr>
            <a:graphicFrameLocks noChangeAspect="1"/>
          </p:cNvGraphicFramePr>
          <p:nvPr>
            <p:extLst>
              <p:ext uri="{D42A27DB-BD31-4B8C-83A1-F6EECF244321}">
                <p14:modId xmlns:p14="http://schemas.microsoft.com/office/powerpoint/2010/main" val="1425377358"/>
              </p:ext>
            </p:extLst>
          </p:nvPr>
        </p:nvGraphicFramePr>
        <p:xfrm>
          <a:off x="4074408" y="3750241"/>
          <a:ext cx="3553593" cy="748668"/>
        </p:xfrm>
        <a:graphic>
          <a:graphicData uri="http://schemas.openxmlformats.org/presentationml/2006/ole">
            <mc:AlternateContent xmlns:mc="http://schemas.openxmlformats.org/markup-compatibility/2006">
              <mc:Choice xmlns:v="urn:schemas-microsoft-com:vml" Requires="v">
                <p:oleObj spid="_x0000_s54459" name="公式" r:id="rId5" imgW="2044440" imgH="431640" progId="Equation.3">
                  <p:embed/>
                </p:oleObj>
              </mc:Choice>
              <mc:Fallback>
                <p:oleObj name="公式" r:id="rId5" imgW="2044440" imgH="431640" progId="Equation.3">
                  <p:embed/>
                  <p:pic>
                    <p:nvPicPr>
                      <p:cNvPr id="12186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74408" y="3750241"/>
                        <a:ext cx="3553593" cy="748668"/>
                      </a:xfrm>
                      <a:prstGeom prst="rect">
                        <a:avLst/>
                      </a:prstGeom>
                      <a:solidFill>
                        <a:schemeClr val="bg1">
                          <a:alpha val="0"/>
                        </a:schemeClr>
                      </a:solidFill>
                      <a:ln>
                        <a:noFill/>
                      </a:ln>
                      <a:effectLst/>
                    </p:spPr>
                  </p:pic>
                </p:oleObj>
              </mc:Fallback>
            </mc:AlternateContent>
          </a:graphicData>
        </a:graphic>
      </p:graphicFrame>
      <p:sp>
        <p:nvSpPr>
          <p:cNvPr id="6" name="Text Box 5"/>
          <p:cNvSpPr txBox="1">
            <a:spLocks noChangeArrowheads="1"/>
          </p:cNvSpPr>
          <p:nvPr/>
        </p:nvSpPr>
        <p:spPr bwMode="auto">
          <a:xfrm>
            <a:off x="515938" y="1798778"/>
            <a:ext cx="75247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b="1" dirty="0">
                <a:latin typeface="+mj-ea"/>
                <a:ea typeface="+mj-ea"/>
              </a:rPr>
              <a:t>PID</a:t>
            </a:r>
            <a:r>
              <a:rPr lang="zh-CN" altLang="en-US" sz="2400" dirty="0">
                <a:latin typeface="+mn-ea"/>
                <a:ea typeface="+mn-ea"/>
              </a:rPr>
              <a:t>控制：比例控制、积分控制器和微分控制的组合。</a:t>
            </a:r>
          </a:p>
        </p:txBody>
      </p:sp>
      <p:sp>
        <p:nvSpPr>
          <p:cNvPr id="7" name="Text Box 6"/>
          <p:cNvSpPr txBox="1">
            <a:spLocks noChangeArrowheads="1"/>
          </p:cNvSpPr>
          <p:nvPr/>
        </p:nvSpPr>
        <p:spPr bwMode="auto">
          <a:xfrm>
            <a:off x="515938" y="2458876"/>
            <a:ext cx="41767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rPr>
              <a:t>控制作用由下式定义：</a:t>
            </a:r>
          </a:p>
        </p:txBody>
      </p:sp>
      <p:sp>
        <p:nvSpPr>
          <p:cNvPr id="8" name="Text Box 7"/>
          <p:cNvSpPr txBox="1">
            <a:spLocks noChangeArrowheads="1"/>
          </p:cNvSpPr>
          <p:nvPr/>
        </p:nvSpPr>
        <p:spPr bwMode="auto">
          <a:xfrm>
            <a:off x="1162050" y="3360701"/>
            <a:ext cx="27368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a:latin typeface="+mn-ea"/>
                <a:ea typeface="+mn-ea"/>
              </a:rPr>
              <a:t>其传递函数为：</a:t>
            </a:r>
          </a:p>
        </p:txBody>
      </p:sp>
      <p:graphicFrame>
        <p:nvGraphicFramePr>
          <p:cNvPr id="9" name="Object 4"/>
          <p:cNvGraphicFramePr>
            <a:graphicFrameLocks noChangeAspect="1"/>
          </p:cNvGraphicFramePr>
          <p:nvPr>
            <p:extLst>
              <p:ext uri="{D42A27DB-BD31-4B8C-83A1-F6EECF244321}">
                <p14:modId xmlns:p14="http://schemas.microsoft.com/office/powerpoint/2010/main" val="1517834514"/>
              </p:ext>
            </p:extLst>
          </p:nvPr>
        </p:nvGraphicFramePr>
        <p:xfrm>
          <a:off x="4074408" y="4576577"/>
          <a:ext cx="3202494" cy="566665"/>
        </p:xfrm>
        <a:graphic>
          <a:graphicData uri="http://schemas.openxmlformats.org/presentationml/2006/ole">
            <mc:AlternateContent xmlns:mc="http://schemas.openxmlformats.org/markup-compatibility/2006">
              <mc:Choice xmlns:v="urn:schemas-microsoft-com:vml" Requires="v">
                <p:oleObj spid="_x0000_s54460" name="公式" r:id="rId7" imgW="1942920" imgH="342720" progId="Equation.3">
                  <p:embed/>
                </p:oleObj>
              </mc:Choice>
              <mc:Fallback>
                <p:oleObj name="公式" r:id="rId7" imgW="1942920" imgH="342720" progId="Equation.3">
                  <p:embed/>
                  <p:pic>
                    <p:nvPicPr>
                      <p:cNvPr id="121864"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74408" y="4576577"/>
                        <a:ext cx="3202494" cy="566665"/>
                      </a:xfrm>
                      <a:prstGeom prst="rect">
                        <a:avLst/>
                      </a:prstGeom>
                      <a:solidFill>
                        <a:srgbClr val="FFFFFF">
                          <a:alpha val="0"/>
                        </a:srgbClr>
                      </a:solidFill>
                      <a:ln>
                        <a:noFill/>
                      </a:ln>
                    </p:spPr>
                  </p:pic>
                </p:oleObj>
              </mc:Fallback>
            </mc:AlternateContent>
          </a:graphicData>
        </a:graphic>
      </p:graphicFrame>
      <p:graphicFrame>
        <p:nvGraphicFramePr>
          <p:cNvPr id="10" name="Object 5"/>
          <p:cNvGraphicFramePr>
            <a:graphicFrameLocks noChangeAspect="1"/>
          </p:cNvGraphicFramePr>
          <p:nvPr>
            <p:extLst>
              <p:ext uri="{D42A27DB-BD31-4B8C-83A1-F6EECF244321}">
                <p14:modId xmlns:p14="http://schemas.microsoft.com/office/powerpoint/2010/main" val="1156769015"/>
              </p:ext>
            </p:extLst>
          </p:nvPr>
        </p:nvGraphicFramePr>
        <p:xfrm>
          <a:off x="3271033" y="5756379"/>
          <a:ext cx="2752001" cy="724142"/>
        </p:xfrm>
        <a:graphic>
          <a:graphicData uri="http://schemas.openxmlformats.org/presentationml/2006/ole">
            <mc:AlternateContent xmlns:mc="http://schemas.openxmlformats.org/markup-compatibility/2006">
              <mc:Choice xmlns:v="urn:schemas-microsoft-com:vml" Requires="v">
                <p:oleObj spid="_x0000_s54461" name="公式" r:id="rId9" imgW="1638000" imgH="431640" progId="Equation.3">
                  <p:embed/>
                </p:oleObj>
              </mc:Choice>
              <mc:Fallback>
                <p:oleObj name="公式" r:id="rId9" imgW="1638000" imgH="431640" progId="Equation.3">
                  <p:embed/>
                  <p:pic>
                    <p:nvPicPr>
                      <p:cNvPr id="121865"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71033" y="5756379"/>
                        <a:ext cx="2752001" cy="724142"/>
                      </a:xfrm>
                      <a:prstGeom prst="rect">
                        <a:avLst/>
                      </a:prstGeom>
                      <a:solidFill>
                        <a:srgbClr val="FFFFFF">
                          <a:alpha val="0"/>
                        </a:srgbClr>
                      </a:solidFill>
                      <a:ln>
                        <a:noFill/>
                      </a:ln>
                    </p:spPr>
                  </p:pic>
                </p:oleObj>
              </mc:Fallback>
            </mc:AlternateContent>
          </a:graphicData>
        </a:graphic>
      </p:graphicFrame>
      <p:sp>
        <p:nvSpPr>
          <p:cNvPr id="11" name="Text Box 10"/>
          <p:cNvSpPr txBox="1">
            <a:spLocks noChangeArrowheads="1"/>
          </p:cNvSpPr>
          <p:nvPr/>
        </p:nvSpPr>
        <p:spPr bwMode="auto">
          <a:xfrm>
            <a:off x="1162050" y="5206742"/>
            <a:ext cx="29123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rPr>
              <a:t>频率特性表达式为：</a:t>
            </a:r>
          </a:p>
        </p:txBody>
      </p:sp>
      <p:graphicFrame>
        <p:nvGraphicFramePr>
          <p:cNvPr id="12" name="Object 6"/>
          <p:cNvGraphicFramePr>
            <a:graphicFrameLocks noChangeAspect="1"/>
          </p:cNvGraphicFramePr>
          <p:nvPr>
            <p:extLst>
              <p:ext uri="{D42A27DB-BD31-4B8C-83A1-F6EECF244321}">
                <p14:modId xmlns:p14="http://schemas.microsoft.com/office/powerpoint/2010/main" val="3755021903"/>
              </p:ext>
            </p:extLst>
          </p:nvPr>
        </p:nvGraphicFramePr>
        <p:xfrm>
          <a:off x="6169808" y="5746853"/>
          <a:ext cx="1791641" cy="724143"/>
        </p:xfrm>
        <a:graphic>
          <a:graphicData uri="http://schemas.openxmlformats.org/presentationml/2006/ole">
            <mc:AlternateContent xmlns:mc="http://schemas.openxmlformats.org/markup-compatibility/2006">
              <mc:Choice xmlns:v="urn:schemas-microsoft-com:vml" Requires="v">
                <p:oleObj spid="_x0000_s54462" name="公式" r:id="rId11" imgW="1066680" imgH="431640" progId="Equation.3">
                  <p:embed/>
                </p:oleObj>
              </mc:Choice>
              <mc:Fallback>
                <p:oleObj name="公式" r:id="rId11" imgW="1066680" imgH="431640" progId="Equation.3">
                  <p:embed/>
                  <p:pic>
                    <p:nvPicPr>
                      <p:cNvPr id="121867"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169808" y="5746853"/>
                        <a:ext cx="1791641" cy="724143"/>
                      </a:xfrm>
                      <a:prstGeom prst="rect">
                        <a:avLst/>
                      </a:prstGeom>
                      <a:solidFill>
                        <a:srgbClr val="FFFFFF">
                          <a:alpha val="0"/>
                        </a:srgbClr>
                      </a:solidFill>
                      <a:ln>
                        <a:noFill/>
                      </a:ln>
                    </p:spPr>
                  </p:pic>
                </p:oleObj>
              </mc:Fallback>
            </mc:AlternateContent>
          </a:graphicData>
        </a:graphic>
      </p:graphicFrame>
      <p:graphicFrame>
        <p:nvGraphicFramePr>
          <p:cNvPr id="13" name="Object 7"/>
          <p:cNvGraphicFramePr>
            <a:graphicFrameLocks noChangeAspect="1"/>
          </p:cNvGraphicFramePr>
          <p:nvPr>
            <p:extLst>
              <p:ext uri="{D42A27DB-BD31-4B8C-83A1-F6EECF244321}">
                <p14:modId xmlns:p14="http://schemas.microsoft.com/office/powerpoint/2010/main" val="1036104153"/>
              </p:ext>
            </p:extLst>
          </p:nvPr>
        </p:nvGraphicFramePr>
        <p:xfrm>
          <a:off x="8108223" y="5756378"/>
          <a:ext cx="1791641" cy="724143"/>
        </p:xfrm>
        <a:graphic>
          <a:graphicData uri="http://schemas.openxmlformats.org/presentationml/2006/ole">
            <mc:AlternateContent xmlns:mc="http://schemas.openxmlformats.org/markup-compatibility/2006">
              <mc:Choice xmlns:v="urn:schemas-microsoft-com:vml" Requires="v">
                <p:oleObj spid="_x0000_s54463" name="公式" r:id="rId13" imgW="1066680" imgH="431640" progId="Equation.3">
                  <p:embed/>
                </p:oleObj>
              </mc:Choice>
              <mc:Fallback>
                <p:oleObj name="公式" r:id="rId13" imgW="1066680" imgH="431640" progId="Equation.3">
                  <p:embed/>
                  <p:pic>
                    <p:nvPicPr>
                      <p:cNvPr id="121868"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108223" y="5756378"/>
                        <a:ext cx="1791641" cy="724143"/>
                      </a:xfrm>
                      <a:prstGeom prst="rect">
                        <a:avLst/>
                      </a:prstGeom>
                      <a:solidFill>
                        <a:srgbClr val="FFFFFF">
                          <a:alpha val="0"/>
                        </a:srgbClr>
                      </a:solidFill>
                      <a:ln>
                        <a:noFill/>
                      </a:ln>
                    </p:spPr>
                  </p:pic>
                </p:oleObj>
              </mc:Fallback>
            </mc:AlternateContent>
          </a:graphicData>
        </a:graphic>
      </p:graphicFrame>
      <p:graphicFrame>
        <p:nvGraphicFramePr>
          <p:cNvPr id="14" name="Object 8"/>
          <p:cNvGraphicFramePr>
            <a:graphicFrameLocks noChangeAspect="1"/>
          </p:cNvGraphicFramePr>
          <p:nvPr>
            <p:extLst>
              <p:ext uri="{D42A27DB-BD31-4B8C-83A1-F6EECF244321}">
                <p14:modId xmlns:p14="http://schemas.microsoft.com/office/powerpoint/2010/main" val="1196198698"/>
              </p:ext>
            </p:extLst>
          </p:nvPr>
        </p:nvGraphicFramePr>
        <p:xfrm>
          <a:off x="8116426" y="3937408"/>
          <a:ext cx="815790" cy="374334"/>
        </p:xfrm>
        <a:graphic>
          <a:graphicData uri="http://schemas.openxmlformats.org/presentationml/2006/ole">
            <mc:AlternateContent xmlns:mc="http://schemas.openxmlformats.org/markup-compatibility/2006">
              <mc:Choice xmlns:v="urn:schemas-microsoft-com:vml" Requires="v">
                <p:oleObj spid="_x0000_s54464" name="公式" r:id="rId15" imgW="469800" imgH="215640" progId="Equation.3">
                  <p:embed/>
                </p:oleObj>
              </mc:Choice>
              <mc:Fallback>
                <p:oleObj name="公式" r:id="rId15" imgW="469800" imgH="215640" progId="Equation.3">
                  <p:embed/>
                  <p:pic>
                    <p:nvPicPr>
                      <p:cNvPr id="121869" name="Object 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116426" y="3937408"/>
                        <a:ext cx="815790" cy="374334"/>
                      </a:xfrm>
                      <a:prstGeom prst="rect">
                        <a:avLst/>
                      </a:prstGeom>
                      <a:solidFill>
                        <a:schemeClr val="bg1">
                          <a:alpha val="0"/>
                        </a:schemeClr>
                      </a:solidFill>
                      <a:ln>
                        <a:noFill/>
                      </a:ln>
                      <a:effectLst/>
                    </p:spPr>
                  </p:pic>
                </p:oleObj>
              </mc:Fallback>
            </mc:AlternateContent>
          </a:graphicData>
        </a:graphic>
      </p:graphicFrame>
      <p:graphicFrame>
        <p:nvGraphicFramePr>
          <p:cNvPr id="15" name="Object 9"/>
          <p:cNvGraphicFramePr>
            <a:graphicFrameLocks noChangeAspect="1"/>
          </p:cNvGraphicFramePr>
          <p:nvPr>
            <p:extLst>
              <p:ext uri="{D42A27DB-BD31-4B8C-83A1-F6EECF244321}">
                <p14:modId xmlns:p14="http://schemas.microsoft.com/office/powerpoint/2010/main" val="395393180"/>
              </p:ext>
            </p:extLst>
          </p:nvPr>
        </p:nvGraphicFramePr>
        <p:xfrm>
          <a:off x="8005416" y="4576577"/>
          <a:ext cx="926800" cy="374334"/>
        </p:xfrm>
        <a:graphic>
          <a:graphicData uri="http://schemas.openxmlformats.org/presentationml/2006/ole">
            <mc:AlternateContent xmlns:mc="http://schemas.openxmlformats.org/markup-compatibility/2006">
              <mc:Choice xmlns:v="urn:schemas-microsoft-com:vml" Requires="v">
                <p:oleObj spid="_x0000_s54465" name="公式" r:id="rId17" imgW="533160" imgH="215640" progId="Equation.3">
                  <p:embed/>
                </p:oleObj>
              </mc:Choice>
              <mc:Fallback>
                <p:oleObj name="公式" r:id="rId17" imgW="533160" imgH="215640" progId="Equation.3">
                  <p:embed/>
                  <p:pic>
                    <p:nvPicPr>
                      <p:cNvPr id="121870" name="Object 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005416" y="4576577"/>
                        <a:ext cx="926800" cy="374334"/>
                      </a:xfrm>
                      <a:prstGeom prst="rect">
                        <a:avLst/>
                      </a:prstGeom>
                      <a:solidFill>
                        <a:schemeClr val="bg1">
                          <a:alpha val="0"/>
                        </a:schemeClr>
                      </a:solidFill>
                      <a:ln>
                        <a:noFill/>
                      </a:ln>
                      <a:effectLst/>
                    </p:spPr>
                  </p:pic>
                </p:oleObj>
              </mc:Fallback>
            </mc:AlternateContent>
          </a:graphicData>
        </a:graphic>
      </p:graphicFrame>
    </p:spTree>
    <p:extLst>
      <p:ext uri="{BB962C8B-B14F-4D97-AF65-F5344CB8AC3E}">
        <p14:creationId xmlns:p14="http://schemas.microsoft.com/office/powerpoint/2010/main" val="2880714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
                                        </p:tgtEl>
                                        <p:attrNameLst>
                                          <p:attrName>style.visibility</p:attrName>
                                        </p:attrNameLst>
                                      </p:cBhvr>
                                      <p:to>
                                        <p:strVal val="visible"/>
                                      </p:to>
                                    </p:set>
                                    <p:anim calcmode="discrete" valueType="clr">
                                      <p:cBhvr override="childStyle">
                                        <p:cTn id="7"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8"/>
                                        </p:tgtEl>
                                        <p:attrNameLst>
                                          <p:attrName>fillcolor</p:attrName>
                                        </p:attrNameLst>
                                      </p:cBhvr>
                                      <p:tavLst>
                                        <p:tav tm="0">
                                          <p:val>
                                            <p:clrVal>
                                              <a:schemeClr val="accent2"/>
                                            </p:clrVal>
                                          </p:val>
                                        </p:tav>
                                        <p:tav tm="50000">
                                          <p:val>
                                            <p:clrVal>
                                              <a:schemeClr val="hlink"/>
                                            </p:clrVal>
                                          </p:val>
                                        </p:tav>
                                      </p:tavLst>
                                    </p:anim>
                                    <p:set>
                                      <p:cBhvr>
                                        <p:cTn id="9" dur="80"/>
                                        <p:tgtEl>
                                          <p:spTgt spid="8"/>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par>
                                <p:cTn id="15" presetID="22" presetClass="entr" presetSubtype="8"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7" presetClass="entr" presetSubtype="0" fill="hold" grpId="0" nodeType="clickEffect">
                                  <p:stCondLst>
                                    <p:cond delay="0"/>
                                  </p:stCondLst>
                                  <p:iterate type="lt">
                                    <p:tmPct val="50000"/>
                                  </p:iterate>
                                  <p:childTnLst>
                                    <p:set>
                                      <p:cBhvr>
                                        <p:cTn id="31" dur="1" fill="hold">
                                          <p:stCondLst>
                                            <p:cond delay="0"/>
                                          </p:stCondLst>
                                        </p:cTn>
                                        <p:tgtEl>
                                          <p:spTgt spid="11"/>
                                        </p:tgtEl>
                                        <p:attrNameLst>
                                          <p:attrName>style.visibility</p:attrName>
                                        </p:attrNameLst>
                                      </p:cBhvr>
                                      <p:to>
                                        <p:strVal val="visible"/>
                                      </p:to>
                                    </p:set>
                                    <p:anim calcmode="discrete" valueType="clr">
                                      <p:cBhvr override="childStyle">
                                        <p:cTn id="32"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11"/>
                                        </p:tgtEl>
                                        <p:attrNameLst>
                                          <p:attrName>fillcolor</p:attrName>
                                        </p:attrNameLst>
                                      </p:cBhvr>
                                      <p:tavLst>
                                        <p:tav tm="0">
                                          <p:val>
                                            <p:clrVal>
                                              <a:schemeClr val="accent2"/>
                                            </p:clrVal>
                                          </p:val>
                                        </p:tav>
                                        <p:tav tm="50000">
                                          <p:val>
                                            <p:clrVal>
                                              <a:schemeClr val="hlink"/>
                                            </p:clrVal>
                                          </p:val>
                                        </p:tav>
                                      </p:tavLst>
                                    </p:anim>
                                    <p:set>
                                      <p:cBhvr>
                                        <p:cTn id="34" dur="80"/>
                                        <p:tgtEl>
                                          <p:spTgt spid="11"/>
                                        </p:tgtEl>
                                        <p:attrNameLst>
                                          <p:attrName>fill.type</p:attrName>
                                        </p:attrNameLst>
                                      </p:cBhvr>
                                      <p:to>
                                        <p:strVal val="solid"/>
                                      </p:to>
                                    </p:se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left)">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sp>
        <p:nvSpPr>
          <p:cNvPr id="3" name="Line 2"/>
          <p:cNvSpPr>
            <a:spLocks noChangeShapeType="1"/>
          </p:cNvSpPr>
          <p:nvPr/>
        </p:nvSpPr>
        <p:spPr bwMode="auto">
          <a:xfrm>
            <a:off x="6575425" y="3273014"/>
            <a:ext cx="3817938"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 name="Line 3"/>
          <p:cNvSpPr>
            <a:spLocks noChangeShapeType="1"/>
          </p:cNvSpPr>
          <p:nvPr/>
        </p:nvSpPr>
        <p:spPr bwMode="auto">
          <a:xfrm rot="16200000">
            <a:off x="5756275" y="2590389"/>
            <a:ext cx="1800225"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5" name="Object 2"/>
          <p:cNvGraphicFramePr>
            <a:graphicFrameLocks noChangeAspect="1"/>
          </p:cNvGraphicFramePr>
          <p:nvPr>
            <p:extLst>
              <p:ext uri="{D42A27DB-BD31-4B8C-83A1-F6EECF244321}">
                <p14:modId xmlns:p14="http://schemas.microsoft.com/office/powerpoint/2010/main" val="2854729626"/>
              </p:ext>
            </p:extLst>
          </p:nvPr>
        </p:nvGraphicFramePr>
        <p:xfrm>
          <a:off x="6727825" y="1617251"/>
          <a:ext cx="428625" cy="244475"/>
        </p:xfrm>
        <a:graphic>
          <a:graphicData uri="http://schemas.openxmlformats.org/presentationml/2006/ole">
            <mc:AlternateContent xmlns:mc="http://schemas.openxmlformats.org/markup-compatibility/2006">
              <mc:Choice xmlns:v="urn:schemas-microsoft-com:vml" Requires="v">
                <p:oleObj spid="_x0000_s55823" name="公式" r:id="rId3" imgW="355320" imgH="203040" progId="Equation.3">
                  <p:embed/>
                </p:oleObj>
              </mc:Choice>
              <mc:Fallback>
                <p:oleObj name="公式" r:id="rId3" imgW="355320" imgH="203040" progId="Equation.3">
                  <p:embed/>
                  <p:pic>
                    <p:nvPicPr>
                      <p:cNvPr id="5325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27825" y="1617251"/>
                        <a:ext cx="4286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 name="Object 3"/>
          <p:cNvGraphicFramePr>
            <a:graphicFrameLocks noChangeAspect="1"/>
          </p:cNvGraphicFramePr>
          <p:nvPr>
            <p:extLst>
              <p:ext uri="{D42A27DB-BD31-4B8C-83A1-F6EECF244321}">
                <p14:modId xmlns:p14="http://schemas.microsoft.com/office/powerpoint/2010/main" val="1559740788"/>
              </p:ext>
            </p:extLst>
          </p:nvPr>
        </p:nvGraphicFramePr>
        <p:xfrm>
          <a:off x="6403975" y="2337976"/>
          <a:ext cx="246063" cy="214313"/>
        </p:xfrm>
        <a:graphic>
          <a:graphicData uri="http://schemas.openxmlformats.org/presentationml/2006/ole">
            <mc:AlternateContent xmlns:mc="http://schemas.openxmlformats.org/markup-compatibility/2006">
              <mc:Choice xmlns:v="urn:schemas-microsoft-com:vml" Requires="v">
                <p:oleObj spid="_x0000_s55824" name="公式" r:id="rId5" imgW="203040" imgH="177480" progId="Equation.3">
                  <p:embed/>
                </p:oleObj>
              </mc:Choice>
              <mc:Fallback>
                <p:oleObj name="公式" r:id="rId5" imgW="203040" imgH="177480" progId="Equation.3">
                  <p:embed/>
                  <p:pic>
                    <p:nvPicPr>
                      <p:cNvPr id="53251"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03975" y="2337976"/>
                        <a:ext cx="246063"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Line 6"/>
          <p:cNvSpPr>
            <a:spLocks noChangeShapeType="1"/>
          </p:cNvSpPr>
          <p:nvPr/>
        </p:nvSpPr>
        <p:spPr bwMode="auto">
          <a:xfrm>
            <a:off x="6656388" y="2877726"/>
            <a:ext cx="34925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8" name="Object 4"/>
          <p:cNvGraphicFramePr>
            <a:graphicFrameLocks noChangeAspect="1"/>
          </p:cNvGraphicFramePr>
          <p:nvPr>
            <p:extLst>
              <p:ext uri="{D42A27DB-BD31-4B8C-83A1-F6EECF244321}">
                <p14:modId xmlns:p14="http://schemas.microsoft.com/office/powerpoint/2010/main" val="705857898"/>
              </p:ext>
            </p:extLst>
          </p:nvPr>
        </p:nvGraphicFramePr>
        <p:xfrm>
          <a:off x="10252075" y="3022189"/>
          <a:ext cx="184150" cy="168275"/>
        </p:xfrm>
        <a:graphic>
          <a:graphicData uri="http://schemas.openxmlformats.org/presentationml/2006/ole">
            <mc:AlternateContent xmlns:mc="http://schemas.openxmlformats.org/markup-compatibility/2006">
              <mc:Choice xmlns:v="urn:schemas-microsoft-com:vml" Requires="v">
                <p:oleObj spid="_x0000_s55825" name="公式" r:id="rId7" imgW="152280" imgH="139680" progId="Equation.3">
                  <p:embed/>
                </p:oleObj>
              </mc:Choice>
              <mc:Fallback>
                <p:oleObj name="公式" r:id="rId7" imgW="152280" imgH="139680" progId="Equation.3">
                  <p:embed/>
                  <p:pic>
                    <p:nvPicPr>
                      <p:cNvPr id="53252"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252075" y="3022189"/>
                        <a:ext cx="184150" cy="168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 name="Line 8"/>
          <p:cNvSpPr>
            <a:spLocks noChangeShapeType="1"/>
          </p:cNvSpPr>
          <p:nvPr/>
        </p:nvSpPr>
        <p:spPr bwMode="auto">
          <a:xfrm>
            <a:off x="6656388" y="2480851"/>
            <a:ext cx="34925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0" name="Line 9"/>
          <p:cNvSpPr>
            <a:spLocks noChangeShapeType="1"/>
          </p:cNvSpPr>
          <p:nvPr/>
        </p:nvSpPr>
        <p:spPr bwMode="auto">
          <a:xfrm>
            <a:off x="6656388" y="2085564"/>
            <a:ext cx="3455987"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1" name="Object 5"/>
          <p:cNvGraphicFramePr>
            <a:graphicFrameLocks noChangeAspect="1"/>
          </p:cNvGraphicFramePr>
          <p:nvPr>
            <p:extLst>
              <p:ext uri="{D42A27DB-BD31-4B8C-83A1-F6EECF244321}">
                <p14:modId xmlns:p14="http://schemas.microsoft.com/office/powerpoint/2010/main" val="1697083780"/>
              </p:ext>
            </p:extLst>
          </p:nvPr>
        </p:nvGraphicFramePr>
        <p:xfrm>
          <a:off x="6396038" y="2733264"/>
          <a:ext cx="246062" cy="214312"/>
        </p:xfrm>
        <a:graphic>
          <a:graphicData uri="http://schemas.openxmlformats.org/presentationml/2006/ole">
            <mc:AlternateContent xmlns:mc="http://schemas.openxmlformats.org/markup-compatibility/2006">
              <mc:Choice xmlns:v="urn:schemas-microsoft-com:vml" Requires="v">
                <p:oleObj spid="_x0000_s55826" name="公式" r:id="rId9" imgW="203040" imgH="177480" progId="Equation.3">
                  <p:embed/>
                </p:oleObj>
              </mc:Choice>
              <mc:Fallback>
                <p:oleObj name="公式" r:id="rId9" imgW="203040" imgH="177480" progId="Equation.3">
                  <p:embed/>
                  <p:pic>
                    <p:nvPicPr>
                      <p:cNvPr id="53253"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96038" y="2733264"/>
                        <a:ext cx="246062" cy="214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Object 6"/>
          <p:cNvGraphicFramePr>
            <a:graphicFrameLocks noChangeAspect="1"/>
          </p:cNvGraphicFramePr>
          <p:nvPr>
            <p:extLst>
              <p:ext uri="{D42A27DB-BD31-4B8C-83A1-F6EECF244321}">
                <p14:modId xmlns:p14="http://schemas.microsoft.com/office/powerpoint/2010/main" val="3155811092"/>
              </p:ext>
            </p:extLst>
          </p:nvPr>
        </p:nvGraphicFramePr>
        <p:xfrm>
          <a:off x="6403975" y="1977614"/>
          <a:ext cx="246063" cy="214312"/>
        </p:xfrm>
        <a:graphic>
          <a:graphicData uri="http://schemas.openxmlformats.org/presentationml/2006/ole">
            <mc:AlternateContent xmlns:mc="http://schemas.openxmlformats.org/markup-compatibility/2006">
              <mc:Choice xmlns:v="urn:schemas-microsoft-com:vml" Requires="v">
                <p:oleObj spid="_x0000_s55827" name="公式" r:id="rId11" imgW="203040" imgH="177480" progId="Equation.3">
                  <p:embed/>
                </p:oleObj>
              </mc:Choice>
              <mc:Fallback>
                <p:oleObj name="公式" r:id="rId11" imgW="203040" imgH="177480" progId="Equation.3">
                  <p:embed/>
                  <p:pic>
                    <p:nvPicPr>
                      <p:cNvPr id="53254"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03975" y="1977614"/>
                        <a:ext cx="246063" cy="214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 name="Line 12"/>
          <p:cNvSpPr>
            <a:spLocks noChangeShapeType="1"/>
          </p:cNvSpPr>
          <p:nvPr/>
        </p:nvSpPr>
        <p:spPr bwMode="auto">
          <a:xfrm rot="16200000">
            <a:off x="9536906" y="2661033"/>
            <a:ext cx="1223963"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4" name="Line 13"/>
          <p:cNvSpPr>
            <a:spLocks noChangeShapeType="1"/>
          </p:cNvSpPr>
          <p:nvPr/>
        </p:nvSpPr>
        <p:spPr bwMode="auto">
          <a:xfrm rot="16200000">
            <a:off x="5883275" y="4623976"/>
            <a:ext cx="1619250"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5" name="Object 7"/>
          <p:cNvGraphicFramePr>
            <a:graphicFrameLocks noChangeAspect="1"/>
          </p:cNvGraphicFramePr>
          <p:nvPr>
            <p:extLst>
              <p:ext uri="{D42A27DB-BD31-4B8C-83A1-F6EECF244321}">
                <p14:modId xmlns:p14="http://schemas.microsoft.com/office/powerpoint/2010/main" val="2731271557"/>
              </p:ext>
            </p:extLst>
          </p:nvPr>
        </p:nvGraphicFramePr>
        <p:xfrm>
          <a:off x="6253163" y="5022439"/>
          <a:ext cx="468312" cy="266700"/>
        </p:xfrm>
        <a:graphic>
          <a:graphicData uri="http://schemas.openxmlformats.org/presentationml/2006/ole">
            <mc:AlternateContent xmlns:mc="http://schemas.openxmlformats.org/markup-compatibility/2006">
              <mc:Choice xmlns:v="urn:schemas-microsoft-com:vml" Requires="v">
                <p:oleObj spid="_x0000_s55828" name="公式" r:id="rId13" imgW="355320" imgH="203040" progId="Equation.3">
                  <p:embed/>
                </p:oleObj>
              </mc:Choice>
              <mc:Fallback>
                <p:oleObj name="公式" r:id="rId13" imgW="355320" imgH="203040" progId="Equation.3">
                  <p:embed/>
                  <p:pic>
                    <p:nvPicPr>
                      <p:cNvPr id="53255"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253163" y="5022439"/>
                        <a:ext cx="468312" cy="266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 name="Line 15"/>
          <p:cNvSpPr>
            <a:spLocks noChangeShapeType="1"/>
          </p:cNvSpPr>
          <p:nvPr/>
        </p:nvSpPr>
        <p:spPr bwMode="auto">
          <a:xfrm>
            <a:off x="6648450" y="4677951"/>
            <a:ext cx="3736975"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7" name="Object 8"/>
          <p:cNvGraphicFramePr>
            <a:graphicFrameLocks noChangeAspect="1"/>
          </p:cNvGraphicFramePr>
          <p:nvPr>
            <p:extLst>
              <p:ext uri="{D42A27DB-BD31-4B8C-83A1-F6EECF244321}">
                <p14:modId xmlns:p14="http://schemas.microsoft.com/office/powerpoint/2010/main" val="381211203"/>
              </p:ext>
            </p:extLst>
          </p:nvPr>
        </p:nvGraphicFramePr>
        <p:xfrm>
          <a:off x="10177463" y="4711289"/>
          <a:ext cx="187325" cy="171450"/>
        </p:xfrm>
        <a:graphic>
          <a:graphicData uri="http://schemas.openxmlformats.org/presentationml/2006/ole">
            <mc:AlternateContent xmlns:mc="http://schemas.openxmlformats.org/markup-compatibility/2006">
              <mc:Choice xmlns:v="urn:schemas-microsoft-com:vml" Requires="v">
                <p:oleObj spid="_x0000_s55829" name="公式" r:id="rId15" imgW="152280" imgH="139680" progId="Equation.3">
                  <p:embed/>
                </p:oleObj>
              </mc:Choice>
              <mc:Fallback>
                <p:oleObj name="公式" r:id="rId15" imgW="152280" imgH="139680" progId="Equation.3">
                  <p:embed/>
                  <p:pic>
                    <p:nvPicPr>
                      <p:cNvPr id="53256"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177463" y="4711289"/>
                        <a:ext cx="187325" cy="171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9"/>
          <p:cNvGraphicFramePr>
            <a:graphicFrameLocks noChangeAspect="1"/>
          </p:cNvGraphicFramePr>
          <p:nvPr>
            <p:extLst>
              <p:ext uri="{D42A27DB-BD31-4B8C-83A1-F6EECF244321}">
                <p14:modId xmlns:p14="http://schemas.microsoft.com/office/powerpoint/2010/main" val="489609394"/>
              </p:ext>
            </p:extLst>
          </p:nvPr>
        </p:nvGraphicFramePr>
        <p:xfrm>
          <a:off x="6764338" y="3741326"/>
          <a:ext cx="428625" cy="244475"/>
        </p:xfrm>
        <a:graphic>
          <a:graphicData uri="http://schemas.openxmlformats.org/presentationml/2006/ole">
            <mc:AlternateContent xmlns:mc="http://schemas.openxmlformats.org/markup-compatibility/2006">
              <mc:Choice xmlns:v="urn:schemas-microsoft-com:vml" Requires="v">
                <p:oleObj spid="_x0000_s55830" name="公式" r:id="rId16" imgW="355320" imgH="203040" progId="Equation.3">
                  <p:embed/>
                </p:oleObj>
              </mc:Choice>
              <mc:Fallback>
                <p:oleObj name="公式" r:id="rId16" imgW="355320" imgH="203040" progId="Equation.3">
                  <p:embed/>
                  <p:pic>
                    <p:nvPicPr>
                      <p:cNvPr id="53257" name="Object 9"/>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764338" y="3741326"/>
                        <a:ext cx="42862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Line 18"/>
          <p:cNvSpPr>
            <a:spLocks noChangeShapeType="1"/>
          </p:cNvSpPr>
          <p:nvPr/>
        </p:nvSpPr>
        <p:spPr bwMode="auto">
          <a:xfrm>
            <a:off x="6692900" y="5181189"/>
            <a:ext cx="35560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0" name="Object 10"/>
          <p:cNvGraphicFramePr>
            <a:graphicFrameLocks noChangeAspect="1"/>
          </p:cNvGraphicFramePr>
          <p:nvPr>
            <p:extLst>
              <p:ext uri="{D42A27DB-BD31-4B8C-83A1-F6EECF244321}">
                <p14:modId xmlns:p14="http://schemas.microsoft.com/office/powerpoint/2010/main" val="3342320904"/>
              </p:ext>
            </p:extLst>
          </p:nvPr>
        </p:nvGraphicFramePr>
        <p:xfrm>
          <a:off x="6426200" y="4527139"/>
          <a:ext cx="258763" cy="293687"/>
        </p:xfrm>
        <a:graphic>
          <a:graphicData uri="http://schemas.openxmlformats.org/presentationml/2006/ole">
            <mc:AlternateContent xmlns:mc="http://schemas.openxmlformats.org/markup-compatibility/2006">
              <mc:Choice xmlns:v="urn:schemas-microsoft-com:vml" Requires="v">
                <p:oleObj spid="_x0000_s55831" name="公式" r:id="rId18" imgW="177480" imgH="203040" progId="Equation.3">
                  <p:embed/>
                </p:oleObj>
              </mc:Choice>
              <mc:Fallback>
                <p:oleObj name="公式" r:id="rId18" imgW="177480" imgH="203040" progId="Equation.3">
                  <p:embed/>
                  <p:pic>
                    <p:nvPicPr>
                      <p:cNvPr id="53258" name="Object 10"/>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426200" y="4527139"/>
                        <a:ext cx="258763" cy="2936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Line 20"/>
          <p:cNvSpPr>
            <a:spLocks noChangeShapeType="1"/>
          </p:cNvSpPr>
          <p:nvPr/>
        </p:nvSpPr>
        <p:spPr bwMode="auto">
          <a:xfrm>
            <a:off x="6684963" y="4209639"/>
            <a:ext cx="3636962"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2" name="Object 11"/>
          <p:cNvGraphicFramePr>
            <a:graphicFrameLocks noChangeAspect="1"/>
          </p:cNvGraphicFramePr>
          <p:nvPr>
            <p:extLst>
              <p:ext uri="{D42A27DB-BD31-4B8C-83A1-F6EECF244321}">
                <p14:modId xmlns:p14="http://schemas.microsoft.com/office/powerpoint/2010/main" val="2131504618"/>
              </p:ext>
            </p:extLst>
          </p:nvPr>
        </p:nvGraphicFramePr>
        <p:xfrm>
          <a:off x="6367463" y="4065176"/>
          <a:ext cx="317500" cy="266700"/>
        </p:xfrm>
        <a:graphic>
          <a:graphicData uri="http://schemas.openxmlformats.org/presentationml/2006/ole">
            <mc:AlternateContent xmlns:mc="http://schemas.openxmlformats.org/markup-compatibility/2006">
              <mc:Choice xmlns:v="urn:schemas-microsoft-com:vml" Requires="v">
                <p:oleObj spid="_x0000_s55832" name="公式" r:id="rId20" imgW="241200" imgH="203040" progId="Equation.3">
                  <p:embed/>
                </p:oleObj>
              </mc:Choice>
              <mc:Fallback>
                <p:oleObj name="公式" r:id="rId20" imgW="241200" imgH="203040" progId="Equation.3">
                  <p:embed/>
                  <p:pic>
                    <p:nvPicPr>
                      <p:cNvPr id="53259" name="Object 11"/>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367463" y="4065176"/>
                        <a:ext cx="317500" cy="266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Line 22"/>
          <p:cNvSpPr>
            <a:spLocks noChangeShapeType="1"/>
          </p:cNvSpPr>
          <p:nvPr/>
        </p:nvSpPr>
        <p:spPr bwMode="auto">
          <a:xfrm>
            <a:off x="7800975" y="3273014"/>
            <a:ext cx="1150938" cy="0"/>
          </a:xfrm>
          <a:prstGeom prst="line">
            <a:avLst/>
          </a:prstGeom>
          <a:noFill/>
          <a:ln w="28575">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24" name="Line 23"/>
          <p:cNvSpPr>
            <a:spLocks noChangeShapeType="1"/>
          </p:cNvSpPr>
          <p:nvPr/>
        </p:nvSpPr>
        <p:spPr bwMode="auto">
          <a:xfrm flipV="1">
            <a:off x="8951913" y="2861851"/>
            <a:ext cx="1187450" cy="411163"/>
          </a:xfrm>
          <a:prstGeom prst="line">
            <a:avLst/>
          </a:prstGeom>
          <a:noFill/>
          <a:ln w="28575">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25" name="Line 24"/>
          <p:cNvSpPr>
            <a:spLocks noChangeShapeType="1"/>
          </p:cNvSpPr>
          <p:nvPr/>
        </p:nvSpPr>
        <p:spPr bwMode="auto">
          <a:xfrm flipH="1" flipV="1">
            <a:off x="6646863" y="2861851"/>
            <a:ext cx="1187450" cy="411163"/>
          </a:xfrm>
          <a:prstGeom prst="line">
            <a:avLst/>
          </a:prstGeom>
          <a:noFill/>
          <a:ln w="28575">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26" name="Freeform 25"/>
          <p:cNvSpPr>
            <a:spLocks/>
          </p:cNvSpPr>
          <p:nvPr/>
        </p:nvSpPr>
        <p:spPr bwMode="auto">
          <a:xfrm>
            <a:off x="6683375" y="4244564"/>
            <a:ext cx="3636963" cy="911225"/>
          </a:xfrm>
          <a:custGeom>
            <a:avLst/>
            <a:gdLst>
              <a:gd name="T0" fmla="*/ 0 w 2382"/>
              <a:gd name="T1" fmla="*/ 2147483647 h 664"/>
              <a:gd name="T2" fmla="*/ 2147483647 w 2382"/>
              <a:gd name="T3" fmla="*/ 2147483647 h 664"/>
              <a:gd name="T4" fmla="*/ 2147483647 w 2382"/>
              <a:gd name="T5" fmla="*/ 2147483647 h 664"/>
              <a:gd name="T6" fmla="*/ 2147483647 w 2382"/>
              <a:gd name="T7" fmla="*/ 2147483647 h 664"/>
              <a:gd name="T8" fmla="*/ 0 60000 65536"/>
              <a:gd name="T9" fmla="*/ 0 60000 65536"/>
              <a:gd name="T10" fmla="*/ 0 60000 65536"/>
              <a:gd name="T11" fmla="*/ 0 60000 65536"/>
              <a:gd name="T12" fmla="*/ 0 w 2382"/>
              <a:gd name="T13" fmla="*/ 0 h 664"/>
              <a:gd name="T14" fmla="*/ 2382 w 2382"/>
              <a:gd name="T15" fmla="*/ 664 h 664"/>
            </a:gdLst>
            <a:ahLst/>
            <a:cxnLst>
              <a:cxn ang="T8">
                <a:pos x="T0" y="T1"/>
              </a:cxn>
              <a:cxn ang="T9">
                <a:pos x="T2" y="T3"/>
              </a:cxn>
              <a:cxn ang="T10">
                <a:pos x="T4" y="T5"/>
              </a:cxn>
              <a:cxn ang="T11">
                <a:pos x="T6" y="T7"/>
              </a:cxn>
            </a:cxnLst>
            <a:rect l="T12" t="T13" r="T14" b="T15"/>
            <a:pathLst>
              <a:path w="2382" h="664">
                <a:moveTo>
                  <a:pt x="0" y="661"/>
                </a:moveTo>
                <a:cubicBezTo>
                  <a:pt x="159" y="662"/>
                  <a:pt x="318" y="664"/>
                  <a:pt x="590" y="570"/>
                </a:cubicBezTo>
                <a:cubicBezTo>
                  <a:pt x="862" y="476"/>
                  <a:pt x="1335" y="188"/>
                  <a:pt x="1633" y="94"/>
                </a:cubicBezTo>
                <a:cubicBezTo>
                  <a:pt x="1931" y="0"/>
                  <a:pt x="2156" y="1"/>
                  <a:pt x="2382" y="3"/>
                </a:cubicBezTo>
              </a:path>
            </a:pathLst>
          </a:custGeom>
          <a:noFill/>
          <a:ln w="2857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27" name="Group 26"/>
          <p:cNvGrpSpPr>
            <a:grpSpLocks/>
          </p:cNvGrpSpPr>
          <p:nvPr/>
        </p:nvGrpSpPr>
        <p:grpSpPr bwMode="auto">
          <a:xfrm>
            <a:off x="7602538" y="3201576"/>
            <a:ext cx="265112" cy="719138"/>
            <a:chOff x="3885" y="1276"/>
            <a:chExt cx="167" cy="453"/>
          </a:xfrm>
        </p:grpSpPr>
        <p:graphicFrame>
          <p:nvGraphicFramePr>
            <p:cNvPr id="28" name="Object 26"/>
            <p:cNvGraphicFramePr>
              <a:graphicFrameLocks noChangeAspect="1"/>
            </p:cNvGraphicFramePr>
            <p:nvPr/>
          </p:nvGraphicFramePr>
          <p:xfrm>
            <a:off x="3885" y="1321"/>
            <a:ext cx="167" cy="408"/>
          </p:xfrm>
          <a:graphic>
            <a:graphicData uri="http://schemas.openxmlformats.org/presentationml/2006/ole">
              <mc:AlternateContent xmlns:mc="http://schemas.openxmlformats.org/markup-compatibility/2006">
                <mc:Choice xmlns:v="urn:schemas-microsoft-com:vml" Requires="v">
                  <p:oleObj spid="_x0000_s55833" name="公式" r:id="rId22" imgW="177480" imgH="431640" progId="Equation.3">
                    <p:embed/>
                  </p:oleObj>
                </mc:Choice>
                <mc:Fallback>
                  <p:oleObj name="公式" r:id="rId22" imgW="177480" imgH="431640" progId="Equation.3">
                    <p:embed/>
                    <p:pic>
                      <p:nvPicPr>
                        <p:cNvPr id="53274" name="Object 26"/>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3885" y="1321"/>
                          <a:ext cx="167"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9" name="Line 28"/>
            <p:cNvSpPr>
              <a:spLocks noChangeShapeType="1"/>
            </p:cNvSpPr>
            <p:nvPr/>
          </p:nvSpPr>
          <p:spPr bwMode="auto">
            <a:xfrm>
              <a:off x="4032" y="1276"/>
              <a:ext cx="0" cy="113"/>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30" name="Group 29"/>
          <p:cNvGrpSpPr>
            <a:grpSpLocks/>
          </p:cNvGrpSpPr>
          <p:nvPr/>
        </p:nvGrpSpPr>
        <p:grpSpPr bwMode="auto">
          <a:xfrm>
            <a:off x="8880475" y="3201576"/>
            <a:ext cx="339725" cy="684213"/>
            <a:chOff x="4690" y="1276"/>
            <a:chExt cx="214" cy="431"/>
          </a:xfrm>
        </p:grpSpPr>
        <p:sp>
          <p:nvSpPr>
            <p:cNvPr id="31" name="Line 30"/>
            <p:cNvSpPr>
              <a:spLocks noChangeShapeType="1"/>
            </p:cNvSpPr>
            <p:nvPr/>
          </p:nvSpPr>
          <p:spPr bwMode="auto">
            <a:xfrm>
              <a:off x="4735" y="1276"/>
              <a:ext cx="0" cy="113"/>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32" name="Object 25"/>
            <p:cNvGraphicFramePr>
              <a:graphicFrameLocks noChangeAspect="1"/>
            </p:cNvGraphicFramePr>
            <p:nvPr/>
          </p:nvGraphicFramePr>
          <p:xfrm>
            <a:off x="4690" y="1299"/>
            <a:ext cx="214" cy="408"/>
          </p:xfrm>
          <a:graphic>
            <a:graphicData uri="http://schemas.openxmlformats.org/presentationml/2006/ole">
              <mc:AlternateContent xmlns:mc="http://schemas.openxmlformats.org/markup-compatibility/2006">
                <mc:Choice xmlns:v="urn:schemas-microsoft-com:vml" Requires="v">
                  <p:oleObj spid="_x0000_s55834" name="公式" r:id="rId24" imgW="228600" imgH="431640" progId="Equation.3">
                    <p:embed/>
                  </p:oleObj>
                </mc:Choice>
                <mc:Fallback>
                  <p:oleObj name="公式" r:id="rId24" imgW="228600" imgH="431640" progId="Equation.3">
                    <p:embed/>
                    <p:pic>
                      <p:nvPicPr>
                        <p:cNvPr id="53273" name="Object 25"/>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690" y="1299"/>
                          <a:ext cx="214"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aphicFrame>
        <p:nvGraphicFramePr>
          <p:cNvPr id="33" name="Object 12"/>
          <p:cNvGraphicFramePr>
            <a:graphicFrameLocks noChangeAspect="1"/>
          </p:cNvGraphicFramePr>
          <p:nvPr>
            <p:extLst>
              <p:ext uri="{D42A27DB-BD31-4B8C-83A1-F6EECF244321}">
                <p14:modId xmlns:p14="http://schemas.microsoft.com/office/powerpoint/2010/main" val="2245962587"/>
              </p:ext>
            </p:extLst>
          </p:nvPr>
        </p:nvGraphicFramePr>
        <p:xfrm>
          <a:off x="1733357" y="1827691"/>
          <a:ext cx="3077737" cy="825190"/>
        </p:xfrm>
        <a:graphic>
          <a:graphicData uri="http://schemas.openxmlformats.org/presentationml/2006/ole">
            <mc:AlternateContent xmlns:mc="http://schemas.openxmlformats.org/markup-compatibility/2006">
              <mc:Choice xmlns:v="urn:schemas-microsoft-com:vml" Requires="v">
                <p:oleObj spid="_x0000_s55835" name="公式" r:id="rId26" imgW="1803240" imgH="482400" progId="Equation.3">
                  <p:embed/>
                </p:oleObj>
              </mc:Choice>
              <mc:Fallback>
                <p:oleObj name="公式" r:id="rId26" imgW="1803240" imgH="482400" progId="Equation.3">
                  <p:embed/>
                  <p:pic>
                    <p:nvPicPr>
                      <p:cNvPr id="122912" name="Object 12"/>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733357" y="1827691"/>
                        <a:ext cx="3077737" cy="825190"/>
                      </a:xfrm>
                      <a:prstGeom prst="rect">
                        <a:avLst/>
                      </a:prstGeom>
                      <a:noFill/>
                      <a:ln>
                        <a:noFill/>
                      </a:ln>
                    </p:spPr>
                  </p:pic>
                </p:oleObj>
              </mc:Fallback>
            </mc:AlternateContent>
          </a:graphicData>
        </a:graphic>
      </p:graphicFrame>
      <p:graphicFrame>
        <p:nvGraphicFramePr>
          <p:cNvPr id="34" name="Object 13"/>
          <p:cNvGraphicFramePr>
            <a:graphicFrameLocks noChangeAspect="1"/>
          </p:cNvGraphicFramePr>
          <p:nvPr>
            <p:extLst>
              <p:ext uri="{D42A27DB-BD31-4B8C-83A1-F6EECF244321}">
                <p14:modId xmlns:p14="http://schemas.microsoft.com/office/powerpoint/2010/main" val="2672580502"/>
              </p:ext>
            </p:extLst>
          </p:nvPr>
        </p:nvGraphicFramePr>
        <p:xfrm>
          <a:off x="1731770" y="4505646"/>
          <a:ext cx="2552235" cy="712285"/>
        </p:xfrm>
        <a:graphic>
          <a:graphicData uri="http://schemas.openxmlformats.org/presentationml/2006/ole">
            <mc:AlternateContent xmlns:mc="http://schemas.openxmlformats.org/markup-compatibility/2006">
              <mc:Choice xmlns:v="urn:schemas-microsoft-com:vml" Requires="v">
                <p:oleObj spid="_x0000_s55836" name="公式" r:id="rId28" imgW="1549080" imgH="431640" progId="Equation.3">
                  <p:embed/>
                </p:oleObj>
              </mc:Choice>
              <mc:Fallback>
                <p:oleObj name="公式" r:id="rId28" imgW="1549080" imgH="431640" progId="Equation.3">
                  <p:embed/>
                  <p:pic>
                    <p:nvPicPr>
                      <p:cNvPr id="122913" name="Object 13"/>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1731770" y="4505646"/>
                        <a:ext cx="2552235" cy="712285"/>
                      </a:xfrm>
                      <a:prstGeom prst="rect">
                        <a:avLst/>
                      </a:prstGeom>
                      <a:noFill/>
                      <a:ln>
                        <a:noFill/>
                      </a:ln>
                    </p:spPr>
                  </p:pic>
                </p:oleObj>
              </mc:Fallback>
            </mc:AlternateContent>
          </a:graphicData>
        </a:graphic>
      </p:graphicFrame>
      <p:grpSp>
        <p:nvGrpSpPr>
          <p:cNvPr id="35" name="Group 34"/>
          <p:cNvGrpSpPr>
            <a:grpSpLocks/>
          </p:cNvGrpSpPr>
          <p:nvPr/>
        </p:nvGrpSpPr>
        <p:grpSpPr bwMode="auto">
          <a:xfrm>
            <a:off x="1731770" y="2691279"/>
            <a:ext cx="3328639" cy="1803710"/>
            <a:chOff x="288" y="1366"/>
            <a:chExt cx="2388" cy="1294"/>
          </a:xfrm>
        </p:grpSpPr>
        <p:graphicFrame>
          <p:nvGraphicFramePr>
            <p:cNvPr id="36" name="Object 21"/>
            <p:cNvGraphicFramePr>
              <a:graphicFrameLocks noChangeAspect="1"/>
            </p:cNvGraphicFramePr>
            <p:nvPr>
              <p:extLst>
                <p:ext uri="{D42A27DB-BD31-4B8C-83A1-F6EECF244321}">
                  <p14:modId xmlns:p14="http://schemas.microsoft.com/office/powerpoint/2010/main" val="2986631832"/>
                </p:ext>
              </p:extLst>
            </p:nvPr>
          </p:nvGraphicFramePr>
          <p:xfrm>
            <a:off x="288" y="1366"/>
            <a:ext cx="1338" cy="1294"/>
          </p:xfrm>
          <a:graphic>
            <a:graphicData uri="http://schemas.openxmlformats.org/presentationml/2006/ole">
              <mc:AlternateContent xmlns:mc="http://schemas.openxmlformats.org/markup-compatibility/2006">
                <mc:Choice xmlns:v="urn:schemas-microsoft-com:vml" Requires="v">
                  <p:oleObj spid="_x0000_s55837" name="Equation" r:id="rId30" imgW="1180800" imgH="1143000" progId="Equation.DSMT4">
                    <p:embed/>
                  </p:oleObj>
                </mc:Choice>
                <mc:Fallback>
                  <p:oleObj name="Equation" r:id="rId30" imgW="1180800" imgH="1143000" progId="Equation.DSMT4">
                    <p:embed/>
                    <p:pic>
                      <p:nvPicPr>
                        <p:cNvPr id="53269" name="Object 21"/>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288" y="1366"/>
                          <a:ext cx="1338" cy="1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22"/>
            <p:cNvGraphicFramePr>
              <a:graphicFrameLocks noChangeAspect="1"/>
            </p:cNvGraphicFramePr>
            <p:nvPr/>
          </p:nvGraphicFramePr>
          <p:xfrm>
            <a:off x="1732" y="1480"/>
            <a:ext cx="682" cy="275"/>
          </p:xfrm>
          <a:graphic>
            <a:graphicData uri="http://schemas.openxmlformats.org/presentationml/2006/ole">
              <mc:AlternateContent xmlns:mc="http://schemas.openxmlformats.org/markup-compatibility/2006">
                <mc:Choice xmlns:v="urn:schemas-microsoft-com:vml" Requires="v">
                  <p:oleObj spid="_x0000_s55838" name="公式" r:id="rId32" imgW="533160" imgH="215640" progId="Equation.3">
                    <p:embed/>
                  </p:oleObj>
                </mc:Choice>
                <mc:Fallback>
                  <p:oleObj name="公式" r:id="rId32" imgW="533160" imgH="215640" progId="Equation.3">
                    <p:embed/>
                    <p:pic>
                      <p:nvPicPr>
                        <p:cNvPr id="53270" name="Object 22"/>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732" y="1480"/>
                          <a:ext cx="682" cy="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23"/>
            <p:cNvGraphicFramePr>
              <a:graphicFrameLocks noChangeAspect="1"/>
            </p:cNvGraphicFramePr>
            <p:nvPr/>
          </p:nvGraphicFramePr>
          <p:xfrm>
            <a:off x="1724" y="1872"/>
            <a:ext cx="952" cy="260"/>
          </p:xfrm>
          <a:graphic>
            <a:graphicData uri="http://schemas.openxmlformats.org/presentationml/2006/ole">
              <mc:AlternateContent xmlns:mc="http://schemas.openxmlformats.org/markup-compatibility/2006">
                <mc:Choice xmlns:v="urn:schemas-microsoft-com:vml" Requires="v">
                  <p:oleObj spid="_x0000_s55839" name="公式" r:id="rId34" imgW="787320" imgH="215640" progId="Equation.3">
                    <p:embed/>
                  </p:oleObj>
                </mc:Choice>
                <mc:Fallback>
                  <p:oleObj name="公式" r:id="rId34" imgW="787320" imgH="215640" progId="Equation.3">
                    <p:embed/>
                    <p:pic>
                      <p:nvPicPr>
                        <p:cNvPr id="53271" name="Object 23"/>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1724" y="1872"/>
                          <a:ext cx="952" cy="2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24"/>
            <p:cNvGraphicFramePr>
              <a:graphicFrameLocks noChangeAspect="1"/>
            </p:cNvGraphicFramePr>
            <p:nvPr/>
          </p:nvGraphicFramePr>
          <p:xfrm>
            <a:off x="1739" y="2296"/>
            <a:ext cx="704" cy="271"/>
          </p:xfrm>
          <a:graphic>
            <a:graphicData uri="http://schemas.openxmlformats.org/presentationml/2006/ole">
              <mc:AlternateContent xmlns:mc="http://schemas.openxmlformats.org/markup-compatibility/2006">
                <mc:Choice xmlns:v="urn:schemas-microsoft-com:vml" Requires="v">
                  <p:oleObj spid="_x0000_s55840" name="公式" r:id="rId36" imgW="558720" imgH="215640" progId="Equation.3">
                    <p:embed/>
                  </p:oleObj>
                </mc:Choice>
                <mc:Fallback>
                  <p:oleObj name="公式" r:id="rId36" imgW="558720" imgH="215640" progId="Equation.3">
                    <p:embed/>
                    <p:pic>
                      <p:nvPicPr>
                        <p:cNvPr id="53272" name="Object 24"/>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1739" y="2296"/>
                          <a:ext cx="704" cy="2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40" name="Group 39"/>
          <p:cNvGrpSpPr>
            <a:grpSpLocks/>
          </p:cNvGrpSpPr>
          <p:nvPr/>
        </p:nvGrpSpPr>
        <p:grpSpPr bwMode="auto">
          <a:xfrm>
            <a:off x="1740404" y="5266051"/>
            <a:ext cx="2971800" cy="1282390"/>
            <a:chOff x="272" y="3249"/>
            <a:chExt cx="2132" cy="920"/>
          </a:xfrm>
        </p:grpSpPr>
        <p:graphicFrame>
          <p:nvGraphicFramePr>
            <p:cNvPr id="41" name="Object 17"/>
            <p:cNvGraphicFramePr>
              <a:graphicFrameLocks noChangeAspect="1"/>
            </p:cNvGraphicFramePr>
            <p:nvPr/>
          </p:nvGraphicFramePr>
          <p:xfrm>
            <a:off x="272" y="3249"/>
            <a:ext cx="1125" cy="920"/>
          </p:xfrm>
          <a:graphic>
            <a:graphicData uri="http://schemas.openxmlformats.org/presentationml/2006/ole">
              <mc:AlternateContent xmlns:mc="http://schemas.openxmlformats.org/markup-compatibility/2006">
                <mc:Choice xmlns:v="urn:schemas-microsoft-com:vml" Requires="v">
                  <p:oleObj spid="_x0000_s55841" name="公式" r:id="rId38" imgW="901440" imgH="736560" progId="Equation.3">
                    <p:embed/>
                  </p:oleObj>
                </mc:Choice>
                <mc:Fallback>
                  <p:oleObj name="公式" r:id="rId38" imgW="901440" imgH="736560" progId="Equation.3">
                    <p:embed/>
                    <p:pic>
                      <p:nvPicPr>
                        <p:cNvPr id="53265" name="Object 17"/>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272" y="3249"/>
                          <a:ext cx="1125" cy="9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 name="Object 18"/>
            <p:cNvGraphicFramePr>
              <a:graphicFrameLocks noChangeAspect="1"/>
            </p:cNvGraphicFramePr>
            <p:nvPr/>
          </p:nvGraphicFramePr>
          <p:xfrm>
            <a:off x="1565" y="3249"/>
            <a:ext cx="590" cy="235"/>
          </p:xfrm>
          <a:graphic>
            <a:graphicData uri="http://schemas.openxmlformats.org/presentationml/2006/ole">
              <mc:AlternateContent xmlns:mc="http://schemas.openxmlformats.org/markup-compatibility/2006">
                <mc:Choice xmlns:v="urn:schemas-microsoft-com:vml" Requires="v">
                  <p:oleObj spid="_x0000_s55842" name="公式" r:id="rId40" imgW="444240" imgH="177480" progId="Equation.3">
                    <p:embed/>
                  </p:oleObj>
                </mc:Choice>
                <mc:Fallback>
                  <p:oleObj name="公式" r:id="rId40" imgW="444240" imgH="177480" progId="Equation.3">
                    <p:embed/>
                    <p:pic>
                      <p:nvPicPr>
                        <p:cNvPr id="53266" name="Object 18"/>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1565" y="3249"/>
                          <a:ext cx="590" cy="2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 name="Object 19"/>
            <p:cNvGraphicFramePr>
              <a:graphicFrameLocks noChangeAspect="1"/>
            </p:cNvGraphicFramePr>
            <p:nvPr/>
          </p:nvGraphicFramePr>
          <p:xfrm>
            <a:off x="1543" y="3543"/>
            <a:ext cx="861" cy="291"/>
          </p:xfrm>
          <a:graphic>
            <a:graphicData uri="http://schemas.openxmlformats.org/presentationml/2006/ole">
              <mc:AlternateContent xmlns:mc="http://schemas.openxmlformats.org/markup-compatibility/2006">
                <mc:Choice xmlns:v="urn:schemas-microsoft-com:vml" Requires="v">
                  <p:oleObj spid="_x0000_s55843" name="公式" r:id="rId42" imgW="749160" imgH="253800" progId="Equation.3">
                    <p:embed/>
                  </p:oleObj>
                </mc:Choice>
                <mc:Fallback>
                  <p:oleObj name="公式" r:id="rId42" imgW="749160" imgH="253800" progId="Equation.3">
                    <p:embed/>
                    <p:pic>
                      <p:nvPicPr>
                        <p:cNvPr id="53267" name="Object 19"/>
                        <p:cNvPicPr>
                          <a:picLocks noChangeAspect="1" noChangeArrowheads="1"/>
                        </p:cNvPicPr>
                        <p:nvPr/>
                      </p:nvPicPr>
                      <p:blipFill>
                        <a:blip r:embed="rId43">
                          <a:extLst>
                            <a:ext uri="{28A0092B-C50C-407E-A947-70E740481C1C}">
                              <a14:useLocalDpi xmlns:a14="http://schemas.microsoft.com/office/drawing/2010/main" val="0"/>
                            </a:ext>
                          </a:extLst>
                        </a:blip>
                        <a:srcRect/>
                        <a:stretch>
                          <a:fillRect/>
                        </a:stretch>
                      </p:blipFill>
                      <p:spPr bwMode="auto">
                        <a:xfrm>
                          <a:off x="1543" y="3543"/>
                          <a:ext cx="861" cy="2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 name="Object 20"/>
            <p:cNvGraphicFramePr>
              <a:graphicFrameLocks noChangeAspect="1"/>
            </p:cNvGraphicFramePr>
            <p:nvPr/>
          </p:nvGraphicFramePr>
          <p:xfrm>
            <a:off x="1565" y="3909"/>
            <a:ext cx="681" cy="201"/>
          </p:xfrm>
          <a:graphic>
            <a:graphicData uri="http://schemas.openxmlformats.org/presentationml/2006/ole">
              <mc:AlternateContent xmlns:mc="http://schemas.openxmlformats.org/markup-compatibility/2006">
                <mc:Choice xmlns:v="urn:schemas-microsoft-com:vml" Requires="v">
                  <p:oleObj spid="_x0000_s55844" name="公式" r:id="rId44" imgW="469800" imgH="139680" progId="Equation.3">
                    <p:embed/>
                  </p:oleObj>
                </mc:Choice>
                <mc:Fallback>
                  <p:oleObj name="公式" r:id="rId44" imgW="469800" imgH="139680" progId="Equation.3">
                    <p:embed/>
                    <p:pic>
                      <p:nvPicPr>
                        <p:cNvPr id="53268" name="Object 20"/>
                        <p:cNvPicPr>
                          <a:picLocks noChangeAspect="1" noChangeArrowheads="1"/>
                        </p:cNvPicPr>
                        <p:nvPr/>
                      </p:nvPicPr>
                      <p:blipFill>
                        <a:blip r:embed="rId45">
                          <a:extLst>
                            <a:ext uri="{28A0092B-C50C-407E-A947-70E740481C1C}">
                              <a14:useLocalDpi xmlns:a14="http://schemas.microsoft.com/office/drawing/2010/main" val="0"/>
                            </a:ext>
                          </a:extLst>
                        </a:blip>
                        <a:srcRect/>
                        <a:stretch>
                          <a:fillRect/>
                        </a:stretch>
                      </p:blipFill>
                      <p:spPr bwMode="auto">
                        <a:xfrm>
                          <a:off x="1565" y="3909"/>
                          <a:ext cx="681" cy="2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45" name="Group 49"/>
          <p:cNvGrpSpPr>
            <a:grpSpLocks/>
          </p:cNvGrpSpPr>
          <p:nvPr/>
        </p:nvGrpSpPr>
        <p:grpSpPr bwMode="auto">
          <a:xfrm>
            <a:off x="7981950" y="4271551"/>
            <a:ext cx="725488" cy="442913"/>
            <a:chOff x="4124" y="1950"/>
            <a:chExt cx="457" cy="279"/>
          </a:xfrm>
        </p:grpSpPr>
        <p:graphicFrame>
          <p:nvGraphicFramePr>
            <p:cNvPr id="46" name="Object 16"/>
            <p:cNvGraphicFramePr>
              <a:graphicFrameLocks noChangeAspect="1"/>
            </p:cNvGraphicFramePr>
            <p:nvPr/>
          </p:nvGraphicFramePr>
          <p:xfrm>
            <a:off x="4124" y="1950"/>
            <a:ext cx="457" cy="233"/>
          </p:xfrm>
          <a:graphic>
            <a:graphicData uri="http://schemas.openxmlformats.org/presentationml/2006/ole">
              <mc:AlternateContent xmlns:mc="http://schemas.openxmlformats.org/markup-compatibility/2006">
                <mc:Choice xmlns:v="urn:schemas-microsoft-com:vml" Requires="v">
                  <p:oleObj spid="_x0000_s55845" name="公式" r:id="rId46" imgW="495000" imgH="253800" progId="Equation.3">
                    <p:embed/>
                  </p:oleObj>
                </mc:Choice>
                <mc:Fallback>
                  <p:oleObj name="公式" r:id="rId46" imgW="495000" imgH="253800" progId="Equation.3">
                    <p:embed/>
                    <p:pic>
                      <p:nvPicPr>
                        <p:cNvPr id="53264" name="Object 16"/>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4124" y="1950"/>
                          <a:ext cx="457" cy="233"/>
                        </a:xfrm>
                        <a:prstGeom prst="rect">
                          <a:avLst/>
                        </a:prstGeom>
                        <a:noFill/>
                        <a:ln w="9525" algn="ctr">
                          <a:solidFill>
                            <a:srgbClr val="FF00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7" name="Oval 45"/>
            <p:cNvSpPr>
              <a:spLocks noChangeArrowheads="1"/>
            </p:cNvSpPr>
            <p:nvPr/>
          </p:nvSpPr>
          <p:spPr bwMode="auto">
            <a:xfrm>
              <a:off x="4373" y="2183"/>
              <a:ext cx="46" cy="46"/>
            </a:xfrm>
            <a:prstGeom prst="ellipse">
              <a:avLst/>
            </a:prstGeom>
            <a:solidFill>
              <a:srgbClr val="33CCCC"/>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aphicFrame>
        <p:nvGraphicFramePr>
          <p:cNvPr id="48" name="Object 14"/>
          <p:cNvGraphicFramePr>
            <a:graphicFrameLocks noChangeAspect="1"/>
          </p:cNvGraphicFramePr>
          <p:nvPr>
            <p:extLst>
              <p:ext uri="{D42A27DB-BD31-4B8C-83A1-F6EECF244321}">
                <p14:modId xmlns:p14="http://schemas.microsoft.com/office/powerpoint/2010/main" val="3167914735"/>
              </p:ext>
            </p:extLst>
          </p:nvPr>
        </p:nvGraphicFramePr>
        <p:xfrm>
          <a:off x="6443663" y="3128551"/>
          <a:ext cx="153987" cy="214313"/>
        </p:xfrm>
        <a:graphic>
          <a:graphicData uri="http://schemas.openxmlformats.org/presentationml/2006/ole">
            <mc:AlternateContent xmlns:mc="http://schemas.openxmlformats.org/markup-compatibility/2006">
              <mc:Choice xmlns:v="urn:schemas-microsoft-com:vml" Requires="v">
                <p:oleObj spid="_x0000_s55846" name="公式" r:id="rId48" imgW="126720" imgH="177480" progId="Equation.3">
                  <p:embed/>
                </p:oleObj>
              </mc:Choice>
              <mc:Fallback>
                <p:oleObj name="公式" r:id="rId48" imgW="126720" imgH="177480" progId="Equation.3">
                  <p:embed/>
                  <p:pic>
                    <p:nvPicPr>
                      <p:cNvPr id="53262" name="Object 14"/>
                      <p:cNvPicPr>
                        <a:picLocks noChangeAspect="1" noChangeArrowheads="1"/>
                      </p:cNvPicPr>
                      <p:nvPr/>
                    </p:nvPicPr>
                    <p:blipFill>
                      <a:blip r:embed="rId49">
                        <a:extLst>
                          <a:ext uri="{28A0092B-C50C-407E-A947-70E740481C1C}">
                            <a14:useLocalDpi xmlns:a14="http://schemas.microsoft.com/office/drawing/2010/main" val="0"/>
                          </a:ext>
                        </a:extLst>
                      </a:blip>
                      <a:srcRect/>
                      <a:stretch>
                        <a:fillRect/>
                      </a:stretch>
                    </p:blipFill>
                    <p:spPr bwMode="auto">
                      <a:xfrm>
                        <a:off x="6443663" y="3128551"/>
                        <a:ext cx="15398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9" name="Object 15"/>
          <p:cNvGraphicFramePr>
            <a:graphicFrameLocks noChangeAspect="1"/>
          </p:cNvGraphicFramePr>
          <p:nvPr>
            <p:extLst>
              <p:ext uri="{D42A27DB-BD31-4B8C-83A1-F6EECF244321}">
                <p14:modId xmlns:p14="http://schemas.microsoft.com/office/powerpoint/2010/main" val="1373057702"/>
              </p:ext>
            </p:extLst>
          </p:nvPr>
        </p:nvGraphicFramePr>
        <p:xfrm>
          <a:off x="1738313" y="1038225"/>
          <a:ext cx="2810107" cy="781980"/>
        </p:xfrm>
        <a:graphic>
          <a:graphicData uri="http://schemas.openxmlformats.org/presentationml/2006/ole">
            <mc:AlternateContent xmlns:mc="http://schemas.openxmlformats.org/markup-compatibility/2006">
              <mc:Choice xmlns:v="urn:schemas-microsoft-com:vml" Requires="v">
                <p:oleObj spid="_x0000_s55847" name="公式" r:id="rId50" imgW="1549080" imgH="431640" progId="Equation.3">
                  <p:embed/>
                </p:oleObj>
              </mc:Choice>
              <mc:Fallback>
                <p:oleObj name="公式" r:id="rId50" imgW="1549080" imgH="431640" progId="Equation.3">
                  <p:embed/>
                  <p:pic>
                    <p:nvPicPr>
                      <p:cNvPr id="53263" name="Object 15"/>
                      <p:cNvPicPr>
                        <a:picLocks noChangeAspect="1" noChangeArrowheads="1"/>
                      </p:cNvPicPr>
                      <p:nvPr/>
                    </p:nvPicPr>
                    <p:blipFill>
                      <a:blip r:embed="rId51">
                        <a:extLst>
                          <a:ext uri="{28A0092B-C50C-407E-A947-70E740481C1C}">
                            <a14:useLocalDpi xmlns:a14="http://schemas.microsoft.com/office/drawing/2010/main" val="0"/>
                          </a:ext>
                        </a:extLst>
                      </a:blip>
                      <a:srcRect/>
                      <a:stretch>
                        <a:fillRect/>
                      </a:stretch>
                    </p:blipFill>
                    <p:spPr bwMode="auto">
                      <a:xfrm>
                        <a:off x="1738313" y="1038225"/>
                        <a:ext cx="2810107" cy="781980"/>
                      </a:xfrm>
                      <a:prstGeom prst="rect">
                        <a:avLst/>
                      </a:prstGeom>
                      <a:solidFill>
                        <a:srgbClr val="FFFFFF">
                          <a:alpha val="0"/>
                        </a:srgbClr>
                      </a:solidFill>
                      <a:ln>
                        <a:noFill/>
                      </a:ln>
                    </p:spPr>
                  </p:pic>
                </p:oleObj>
              </mc:Fallback>
            </mc:AlternateContent>
          </a:graphicData>
        </a:graphic>
      </p:graphicFrame>
      <p:sp>
        <p:nvSpPr>
          <p:cNvPr id="50" name="Text Box 48"/>
          <p:cNvSpPr txBox="1">
            <a:spLocks noChangeArrowheads="1"/>
          </p:cNvSpPr>
          <p:nvPr/>
        </p:nvSpPr>
        <p:spPr bwMode="auto">
          <a:xfrm>
            <a:off x="5829300" y="5743574"/>
            <a:ext cx="5105400" cy="497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sz="2400" dirty="0" smtClean="0">
                <a:latin typeface="+mn-ea"/>
                <a:ea typeface="+mn-ea"/>
              </a:rPr>
              <a:t>观察</a:t>
            </a:r>
            <a:r>
              <a:rPr lang="zh-CN" altLang="en-US" sz="2400" dirty="0">
                <a:latin typeface="+mn-ea"/>
                <a:ea typeface="+mn-ea"/>
              </a:rPr>
              <a:t>相频特性</a:t>
            </a:r>
            <a:r>
              <a:rPr lang="zh-CN" altLang="en-US" sz="2400" dirty="0" smtClean="0">
                <a:latin typeface="+mn-ea"/>
                <a:ea typeface="+mn-ea"/>
              </a:rPr>
              <a:t>：</a:t>
            </a:r>
            <a:r>
              <a:rPr lang="zh-CN" altLang="en-US" sz="2400" b="1" dirty="0" smtClean="0">
                <a:solidFill>
                  <a:srgbClr val="C00000"/>
                </a:solidFill>
                <a:latin typeface="+mj-ea"/>
                <a:ea typeface="+mj-ea"/>
              </a:rPr>
              <a:t>相位滞后</a:t>
            </a:r>
            <a:r>
              <a:rPr lang="en-US" altLang="zh-CN" sz="2400" b="1" dirty="0">
                <a:solidFill>
                  <a:srgbClr val="C00000"/>
                </a:solidFill>
                <a:latin typeface="+mj-ea"/>
                <a:ea typeface="+mj-ea"/>
              </a:rPr>
              <a:t>——</a:t>
            </a:r>
            <a:r>
              <a:rPr lang="zh-CN" altLang="en-US" sz="2400" b="1" dirty="0">
                <a:solidFill>
                  <a:srgbClr val="C00000"/>
                </a:solidFill>
                <a:latin typeface="+mj-ea"/>
                <a:ea typeface="+mj-ea"/>
              </a:rPr>
              <a:t>超前</a:t>
            </a:r>
          </a:p>
        </p:txBody>
      </p:sp>
    </p:spTree>
    <p:extLst>
      <p:ext uri="{BB962C8B-B14F-4D97-AF65-F5344CB8AC3E}">
        <p14:creationId xmlns:p14="http://schemas.microsoft.com/office/powerpoint/2010/main" val="3420093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wipe(left)">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left)">
                                      <p:cBhvr>
                                        <p:cTn id="21" dur="20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30"/>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2000"/>
                                        <p:tgtEl>
                                          <p:spTgt spid="2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2000"/>
                                        <p:tgtEl>
                                          <p:spTgt spid="2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500"/>
                                        <p:tgtEl>
                                          <p:spTgt spid="34"/>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left)">
                                      <p:cBhvr>
                                        <p:cTn id="45" dur="500"/>
                                        <p:tgtEl>
                                          <p:spTgt spid="40"/>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0"/>
                                          </p:stCondLst>
                                        </p:cTn>
                                        <p:tgtEl>
                                          <p:spTgt spid="45"/>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left)">
                                      <p:cBhvr>
                                        <p:cTn id="54" dur="2000"/>
                                        <p:tgtEl>
                                          <p:spTgt spid="26"/>
                                        </p:tgtEl>
                                      </p:cBhvr>
                                    </p:animEffect>
                                  </p:childTnLst>
                                </p:cTn>
                              </p:par>
                            </p:childTnLst>
                          </p:cTn>
                        </p:par>
                      </p:childTnLst>
                    </p:cTn>
                  </p:par>
                  <p:par>
                    <p:cTn id="55" fill="hold">
                      <p:stCondLst>
                        <p:cond delay="indefinite"/>
                      </p:stCondLst>
                      <p:childTnLst>
                        <p:par>
                          <p:cTn id="56" fill="hold">
                            <p:stCondLst>
                              <p:cond delay="0"/>
                            </p:stCondLst>
                            <p:childTnLst>
                              <p:par>
                                <p:cTn id="57" presetID="27" presetClass="entr" presetSubtype="0" fill="hold" grpId="0" nodeType="clickEffect">
                                  <p:stCondLst>
                                    <p:cond delay="0"/>
                                  </p:stCondLst>
                                  <p:iterate type="lt">
                                    <p:tmPct val="50000"/>
                                  </p:iterate>
                                  <p:childTnLst>
                                    <p:set>
                                      <p:cBhvr>
                                        <p:cTn id="58" dur="1" fill="hold">
                                          <p:stCondLst>
                                            <p:cond delay="0"/>
                                          </p:stCondLst>
                                        </p:cTn>
                                        <p:tgtEl>
                                          <p:spTgt spid="50"/>
                                        </p:tgtEl>
                                        <p:attrNameLst>
                                          <p:attrName>style.visibility</p:attrName>
                                        </p:attrNameLst>
                                      </p:cBhvr>
                                      <p:to>
                                        <p:strVal val="visible"/>
                                      </p:to>
                                    </p:set>
                                    <p:anim calcmode="discrete" valueType="clr">
                                      <p:cBhvr override="childStyle">
                                        <p:cTn id="59" dur="80"/>
                                        <p:tgtEl>
                                          <p:spTgt spid="50"/>
                                        </p:tgtEl>
                                        <p:attrNameLst>
                                          <p:attrName>style.color</p:attrName>
                                        </p:attrNameLst>
                                      </p:cBhvr>
                                      <p:tavLst>
                                        <p:tav tm="0">
                                          <p:val>
                                            <p:clrVal>
                                              <a:schemeClr val="accent2"/>
                                            </p:clrVal>
                                          </p:val>
                                        </p:tav>
                                        <p:tav tm="50000">
                                          <p:val>
                                            <p:clrVal>
                                              <a:schemeClr val="hlink"/>
                                            </p:clrVal>
                                          </p:val>
                                        </p:tav>
                                      </p:tavLst>
                                    </p:anim>
                                    <p:anim calcmode="discrete" valueType="clr">
                                      <p:cBhvr>
                                        <p:cTn id="60" dur="80"/>
                                        <p:tgtEl>
                                          <p:spTgt spid="50"/>
                                        </p:tgtEl>
                                        <p:attrNameLst>
                                          <p:attrName>fillcolor</p:attrName>
                                        </p:attrNameLst>
                                      </p:cBhvr>
                                      <p:tavLst>
                                        <p:tav tm="0">
                                          <p:val>
                                            <p:clrVal>
                                              <a:schemeClr val="accent2"/>
                                            </p:clrVal>
                                          </p:val>
                                        </p:tav>
                                        <p:tav tm="50000">
                                          <p:val>
                                            <p:clrVal>
                                              <a:schemeClr val="hlink"/>
                                            </p:clrVal>
                                          </p:val>
                                        </p:tav>
                                      </p:tavLst>
                                    </p:anim>
                                    <p:set>
                                      <p:cBhvr>
                                        <p:cTn id="61" dur="80"/>
                                        <p:tgtEl>
                                          <p:spTgt spid="5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50"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graphicFrame>
        <p:nvGraphicFramePr>
          <p:cNvPr id="3" name="Object 2"/>
          <p:cNvGraphicFramePr>
            <a:graphicFrameLocks noChangeAspect="1"/>
          </p:cNvGraphicFramePr>
          <p:nvPr>
            <p:extLst>
              <p:ext uri="{D42A27DB-BD31-4B8C-83A1-F6EECF244321}">
                <p14:modId xmlns:p14="http://schemas.microsoft.com/office/powerpoint/2010/main" val="2484851958"/>
              </p:ext>
            </p:extLst>
          </p:nvPr>
        </p:nvGraphicFramePr>
        <p:xfrm>
          <a:off x="2033589" y="1838660"/>
          <a:ext cx="3752478" cy="792287"/>
        </p:xfrm>
        <a:graphic>
          <a:graphicData uri="http://schemas.openxmlformats.org/presentationml/2006/ole">
            <mc:AlternateContent xmlns:mc="http://schemas.openxmlformats.org/markup-compatibility/2006">
              <mc:Choice xmlns:v="urn:schemas-microsoft-com:vml" Requires="v">
                <p:oleObj spid="_x0000_s56662" name="公式" r:id="rId3" imgW="2044440" imgH="431640" progId="Equation.3">
                  <p:embed/>
                </p:oleObj>
              </mc:Choice>
              <mc:Fallback>
                <p:oleObj name="公式" r:id="rId3" imgW="2044440" imgH="431640" progId="Equation.3">
                  <p:embed/>
                  <p:pic>
                    <p:nvPicPr>
                      <p:cNvPr id="54274"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3589" y="1838660"/>
                        <a:ext cx="3752478" cy="792287"/>
                      </a:xfrm>
                      <a:prstGeom prst="rect">
                        <a:avLst/>
                      </a:prstGeom>
                      <a:solidFill>
                        <a:srgbClr val="FFFFFF">
                          <a:alpha val="0"/>
                        </a:srgbClr>
                      </a:solidFill>
                      <a:ln>
                        <a:noFill/>
                      </a:ln>
                      <a:effectLst/>
                    </p:spPr>
                  </p:pic>
                </p:oleObj>
              </mc:Fallback>
            </mc:AlternateContent>
          </a:graphicData>
        </a:graphic>
      </p:graphicFrame>
      <p:sp>
        <p:nvSpPr>
          <p:cNvPr id="4" name="Line 3"/>
          <p:cNvSpPr>
            <a:spLocks noChangeShapeType="1"/>
          </p:cNvSpPr>
          <p:nvPr/>
        </p:nvSpPr>
        <p:spPr bwMode="auto">
          <a:xfrm>
            <a:off x="7464425" y="3141663"/>
            <a:ext cx="3817938"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5" name="Line 4"/>
          <p:cNvSpPr>
            <a:spLocks noChangeShapeType="1"/>
          </p:cNvSpPr>
          <p:nvPr/>
        </p:nvSpPr>
        <p:spPr bwMode="auto">
          <a:xfrm rot="16200000">
            <a:off x="6645275" y="2459038"/>
            <a:ext cx="1800225"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6" name="Object 3"/>
          <p:cNvGraphicFramePr>
            <a:graphicFrameLocks noChangeAspect="1"/>
          </p:cNvGraphicFramePr>
          <p:nvPr>
            <p:extLst>
              <p:ext uri="{D42A27DB-BD31-4B8C-83A1-F6EECF244321}">
                <p14:modId xmlns:p14="http://schemas.microsoft.com/office/powerpoint/2010/main" val="3381496801"/>
              </p:ext>
            </p:extLst>
          </p:nvPr>
        </p:nvGraphicFramePr>
        <p:xfrm>
          <a:off x="7616825" y="1485900"/>
          <a:ext cx="428625" cy="244475"/>
        </p:xfrm>
        <a:graphic>
          <a:graphicData uri="http://schemas.openxmlformats.org/presentationml/2006/ole">
            <mc:AlternateContent xmlns:mc="http://schemas.openxmlformats.org/markup-compatibility/2006">
              <mc:Choice xmlns:v="urn:schemas-microsoft-com:vml" Requires="v">
                <p:oleObj spid="_x0000_s56663" name="公式" r:id="rId5" imgW="355320" imgH="203040" progId="Equation.3">
                  <p:embed/>
                </p:oleObj>
              </mc:Choice>
              <mc:Fallback>
                <p:oleObj name="公式" r:id="rId5" imgW="355320" imgH="203040" progId="Equation.3">
                  <p:embed/>
                  <p:pic>
                    <p:nvPicPr>
                      <p:cNvPr id="54275"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16825" y="1485900"/>
                        <a:ext cx="4286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 name="Object 4"/>
          <p:cNvGraphicFramePr>
            <a:graphicFrameLocks noChangeAspect="1"/>
          </p:cNvGraphicFramePr>
          <p:nvPr>
            <p:extLst>
              <p:ext uri="{D42A27DB-BD31-4B8C-83A1-F6EECF244321}">
                <p14:modId xmlns:p14="http://schemas.microsoft.com/office/powerpoint/2010/main" val="2856867821"/>
              </p:ext>
            </p:extLst>
          </p:nvPr>
        </p:nvGraphicFramePr>
        <p:xfrm>
          <a:off x="7292975" y="2206625"/>
          <a:ext cx="246063" cy="214313"/>
        </p:xfrm>
        <a:graphic>
          <a:graphicData uri="http://schemas.openxmlformats.org/presentationml/2006/ole">
            <mc:AlternateContent xmlns:mc="http://schemas.openxmlformats.org/markup-compatibility/2006">
              <mc:Choice xmlns:v="urn:schemas-microsoft-com:vml" Requires="v">
                <p:oleObj spid="_x0000_s56664" name="公式" r:id="rId7" imgW="203040" imgH="177480" progId="Equation.3">
                  <p:embed/>
                </p:oleObj>
              </mc:Choice>
              <mc:Fallback>
                <p:oleObj name="公式" r:id="rId7" imgW="203040" imgH="177480" progId="Equation.3">
                  <p:embed/>
                  <p:pic>
                    <p:nvPicPr>
                      <p:cNvPr id="54276"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92975" y="2206625"/>
                        <a:ext cx="246063"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 name="Line 7"/>
          <p:cNvSpPr>
            <a:spLocks noChangeShapeType="1"/>
          </p:cNvSpPr>
          <p:nvPr/>
        </p:nvSpPr>
        <p:spPr bwMode="auto">
          <a:xfrm>
            <a:off x="7545388" y="2746375"/>
            <a:ext cx="34925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9" name="Object 5"/>
          <p:cNvGraphicFramePr>
            <a:graphicFrameLocks noChangeAspect="1"/>
          </p:cNvGraphicFramePr>
          <p:nvPr>
            <p:extLst>
              <p:ext uri="{D42A27DB-BD31-4B8C-83A1-F6EECF244321}">
                <p14:modId xmlns:p14="http://schemas.microsoft.com/office/powerpoint/2010/main" val="4140137243"/>
              </p:ext>
            </p:extLst>
          </p:nvPr>
        </p:nvGraphicFramePr>
        <p:xfrm>
          <a:off x="11141075" y="2890838"/>
          <a:ext cx="184150" cy="168275"/>
        </p:xfrm>
        <a:graphic>
          <a:graphicData uri="http://schemas.openxmlformats.org/presentationml/2006/ole">
            <mc:AlternateContent xmlns:mc="http://schemas.openxmlformats.org/markup-compatibility/2006">
              <mc:Choice xmlns:v="urn:schemas-microsoft-com:vml" Requires="v">
                <p:oleObj spid="_x0000_s56665" name="公式" r:id="rId9" imgW="152280" imgH="139680" progId="Equation.3">
                  <p:embed/>
                </p:oleObj>
              </mc:Choice>
              <mc:Fallback>
                <p:oleObj name="公式" r:id="rId9" imgW="152280" imgH="139680" progId="Equation.3">
                  <p:embed/>
                  <p:pic>
                    <p:nvPicPr>
                      <p:cNvPr id="54277"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141075" y="2890838"/>
                        <a:ext cx="184150" cy="168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Line 9"/>
          <p:cNvSpPr>
            <a:spLocks noChangeShapeType="1"/>
          </p:cNvSpPr>
          <p:nvPr/>
        </p:nvSpPr>
        <p:spPr bwMode="auto">
          <a:xfrm>
            <a:off x="7545388" y="2349500"/>
            <a:ext cx="34925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1" name="Line 10"/>
          <p:cNvSpPr>
            <a:spLocks noChangeShapeType="1"/>
          </p:cNvSpPr>
          <p:nvPr/>
        </p:nvSpPr>
        <p:spPr bwMode="auto">
          <a:xfrm>
            <a:off x="7545388" y="1954213"/>
            <a:ext cx="3455987"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2" name="Object 6"/>
          <p:cNvGraphicFramePr>
            <a:graphicFrameLocks noChangeAspect="1"/>
          </p:cNvGraphicFramePr>
          <p:nvPr>
            <p:extLst>
              <p:ext uri="{D42A27DB-BD31-4B8C-83A1-F6EECF244321}">
                <p14:modId xmlns:p14="http://schemas.microsoft.com/office/powerpoint/2010/main" val="297613386"/>
              </p:ext>
            </p:extLst>
          </p:nvPr>
        </p:nvGraphicFramePr>
        <p:xfrm>
          <a:off x="7285038" y="2601913"/>
          <a:ext cx="246062" cy="214312"/>
        </p:xfrm>
        <a:graphic>
          <a:graphicData uri="http://schemas.openxmlformats.org/presentationml/2006/ole">
            <mc:AlternateContent xmlns:mc="http://schemas.openxmlformats.org/markup-compatibility/2006">
              <mc:Choice xmlns:v="urn:schemas-microsoft-com:vml" Requires="v">
                <p:oleObj spid="_x0000_s56666" name="公式" r:id="rId11" imgW="203040" imgH="177480" progId="Equation.3">
                  <p:embed/>
                </p:oleObj>
              </mc:Choice>
              <mc:Fallback>
                <p:oleObj name="公式" r:id="rId11" imgW="203040" imgH="177480" progId="Equation.3">
                  <p:embed/>
                  <p:pic>
                    <p:nvPicPr>
                      <p:cNvPr id="54278"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285038" y="2601913"/>
                        <a:ext cx="246062" cy="214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 name="Object 7"/>
          <p:cNvGraphicFramePr>
            <a:graphicFrameLocks noChangeAspect="1"/>
          </p:cNvGraphicFramePr>
          <p:nvPr>
            <p:extLst>
              <p:ext uri="{D42A27DB-BD31-4B8C-83A1-F6EECF244321}">
                <p14:modId xmlns:p14="http://schemas.microsoft.com/office/powerpoint/2010/main" val="4026946528"/>
              </p:ext>
            </p:extLst>
          </p:nvPr>
        </p:nvGraphicFramePr>
        <p:xfrm>
          <a:off x="7292975" y="1846263"/>
          <a:ext cx="246063" cy="214312"/>
        </p:xfrm>
        <a:graphic>
          <a:graphicData uri="http://schemas.openxmlformats.org/presentationml/2006/ole">
            <mc:AlternateContent xmlns:mc="http://schemas.openxmlformats.org/markup-compatibility/2006">
              <mc:Choice xmlns:v="urn:schemas-microsoft-com:vml" Requires="v">
                <p:oleObj spid="_x0000_s56667" name="公式" r:id="rId13" imgW="203040" imgH="177480" progId="Equation.3">
                  <p:embed/>
                </p:oleObj>
              </mc:Choice>
              <mc:Fallback>
                <p:oleObj name="公式" r:id="rId13" imgW="203040" imgH="177480" progId="Equation.3">
                  <p:embed/>
                  <p:pic>
                    <p:nvPicPr>
                      <p:cNvPr id="54279"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292975" y="1846263"/>
                        <a:ext cx="246063" cy="214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 name="Line 13"/>
          <p:cNvSpPr>
            <a:spLocks noChangeShapeType="1"/>
          </p:cNvSpPr>
          <p:nvPr/>
        </p:nvSpPr>
        <p:spPr bwMode="auto">
          <a:xfrm rot="16200000">
            <a:off x="10425906" y="2529682"/>
            <a:ext cx="1223963"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5" name="Line 14"/>
          <p:cNvSpPr>
            <a:spLocks noChangeShapeType="1"/>
          </p:cNvSpPr>
          <p:nvPr/>
        </p:nvSpPr>
        <p:spPr bwMode="auto">
          <a:xfrm rot="16200000">
            <a:off x="6772275" y="4492625"/>
            <a:ext cx="1619250"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6" name="Object 8"/>
          <p:cNvGraphicFramePr>
            <a:graphicFrameLocks noChangeAspect="1"/>
          </p:cNvGraphicFramePr>
          <p:nvPr>
            <p:extLst>
              <p:ext uri="{D42A27DB-BD31-4B8C-83A1-F6EECF244321}">
                <p14:modId xmlns:p14="http://schemas.microsoft.com/office/powerpoint/2010/main" val="3566836531"/>
              </p:ext>
            </p:extLst>
          </p:nvPr>
        </p:nvGraphicFramePr>
        <p:xfrm>
          <a:off x="7142163" y="4891088"/>
          <a:ext cx="468312" cy="266700"/>
        </p:xfrm>
        <a:graphic>
          <a:graphicData uri="http://schemas.openxmlformats.org/presentationml/2006/ole">
            <mc:AlternateContent xmlns:mc="http://schemas.openxmlformats.org/markup-compatibility/2006">
              <mc:Choice xmlns:v="urn:schemas-microsoft-com:vml" Requires="v">
                <p:oleObj spid="_x0000_s56668" name="公式" r:id="rId15" imgW="355320" imgH="203040" progId="Equation.3">
                  <p:embed/>
                </p:oleObj>
              </mc:Choice>
              <mc:Fallback>
                <p:oleObj name="公式" r:id="rId15" imgW="355320" imgH="203040" progId="Equation.3">
                  <p:embed/>
                  <p:pic>
                    <p:nvPicPr>
                      <p:cNvPr id="54280" name="Object 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142163" y="4891088"/>
                        <a:ext cx="468312" cy="266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Line 16"/>
          <p:cNvSpPr>
            <a:spLocks noChangeShapeType="1"/>
          </p:cNvSpPr>
          <p:nvPr/>
        </p:nvSpPr>
        <p:spPr bwMode="auto">
          <a:xfrm>
            <a:off x="7537450" y="4546600"/>
            <a:ext cx="3736975"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8" name="Object 9"/>
          <p:cNvGraphicFramePr>
            <a:graphicFrameLocks noChangeAspect="1"/>
          </p:cNvGraphicFramePr>
          <p:nvPr>
            <p:extLst>
              <p:ext uri="{D42A27DB-BD31-4B8C-83A1-F6EECF244321}">
                <p14:modId xmlns:p14="http://schemas.microsoft.com/office/powerpoint/2010/main" val="89204677"/>
              </p:ext>
            </p:extLst>
          </p:nvPr>
        </p:nvGraphicFramePr>
        <p:xfrm>
          <a:off x="11066463" y="4579938"/>
          <a:ext cx="187325" cy="171450"/>
        </p:xfrm>
        <a:graphic>
          <a:graphicData uri="http://schemas.openxmlformats.org/presentationml/2006/ole">
            <mc:AlternateContent xmlns:mc="http://schemas.openxmlformats.org/markup-compatibility/2006">
              <mc:Choice xmlns:v="urn:schemas-microsoft-com:vml" Requires="v">
                <p:oleObj spid="_x0000_s56669" name="公式" r:id="rId17" imgW="152280" imgH="139680" progId="Equation.3">
                  <p:embed/>
                </p:oleObj>
              </mc:Choice>
              <mc:Fallback>
                <p:oleObj name="公式" r:id="rId17" imgW="152280" imgH="139680" progId="Equation.3">
                  <p:embed/>
                  <p:pic>
                    <p:nvPicPr>
                      <p:cNvPr id="54281"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066463" y="4579938"/>
                        <a:ext cx="187325" cy="171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10"/>
          <p:cNvGraphicFramePr>
            <a:graphicFrameLocks noChangeAspect="1"/>
          </p:cNvGraphicFramePr>
          <p:nvPr>
            <p:extLst>
              <p:ext uri="{D42A27DB-BD31-4B8C-83A1-F6EECF244321}">
                <p14:modId xmlns:p14="http://schemas.microsoft.com/office/powerpoint/2010/main" val="4182486686"/>
              </p:ext>
            </p:extLst>
          </p:nvPr>
        </p:nvGraphicFramePr>
        <p:xfrm>
          <a:off x="7653338" y="3609975"/>
          <a:ext cx="428625" cy="244475"/>
        </p:xfrm>
        <a:graphic>
          <a:graphicData uri="http://schemas.openxmlformats.org/presentationml/2006/ole">
            <mc:AlternateContent xmlns:mc="http://schemas.openxmlformats.org/markup-compatibility/2006">
              <mc:Choice xmlns:v="urn:schemas-microsoft-com:vml" Requires="v">
                <p:oleObj spid="_x0000_s56670" name="公式" r:id="rId18" imgW="355320" imgH="203040" progId="Equation.3">
                  <p:embed/>
                </p:oleObj>
              </mc:Choice>
              <mc:Fallback>
                <p:oleObj name="公式" r:id="rId18" imgW="355320" imgH="203040" progId="Equation.3">
                  <p:embed/>
                  <p:pic>
                    <p:nvPicPr>
                      <p:cNvPr id="54282" name="Object 10"/>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653338" y="3609975"/>
                        <a:ext cx="42862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Line 19"/>
          <p:cNvSpPr>
            <a:spLocks noChangeShapeType="1"/>
          </p:cNvSpPr>
          <p:nvPr/>
        </p:nvSpPr>
        <p:spPr bwMode="auto">
          <a:xfrm>
            <a:off x="7581900" y="5049838"/>
            <a:ext cx="35560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1" name="Object 11"/>
          <p:cNvGraphicFramePr>
            <a:graphicFrameLocks noChangeAspect="1"/>
          </p:cNvGraphicFramePr>
          <p:nvPr>
            <p:extLst>
              <p:ext uri="{D42A27DB-BD31-4B8C-83A1-F6EECF244321}">
                <p14:modId xmlns:p14="http://schemas.microsoft.com/office/powerpoint/2010/main" val="3982131913"/>
              </p:ext>
            </p:extLst>
          </p:nvPr>
        </p:nvGraphicFramePr>
        <p:xfrm>
          <a:off x="7315200" y="4395788"/>
          <a:ext cx="258763" cy="293687"/>
        </p:xfrm>
        <a:graphic>
          <a:graphicData uri="http://schemas.openxmlformats.org/presentationml/2006/ole">
            <mc:AlternateContent xmlns:mc="http://schemas.openxmlformats.org/markup-compatibility/2006">
              <mc:Choice xmlns:v="urn:schemas-microsoft-com:vml" Requires="v">
                <p:oleObj spid="_x0000_s56671" name="公式" r:id="rId20" imgW="177480" imgH="203040" progId="Equation.3">
                  <p:embed/>
                </p:oleObj>
              </mc:Choice>
              <mc:Fallback>
                <p:oleObj name="公式" r:id="rId20" imgW="177480" imgH="203040" progId="Equation.3">
                  <p:embed/>
                  <p:pic>
                    <p:nvPicPr>
                      <p:cNvPr id="54283" name="Object 11"/>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7315200" y="4395788"/>
                        <a:ext cx="258763" cy="2936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Line 21"/>
          <p:cNvSpPr>
            <a:spLocks noChangeShapeType="1"/>
          </p:cNvSpPr>
          <p:nvPr/>
        </p:nvSpPr>
        <p:spPr bwMode="auto">
          <a:xfrm>
            <a:off x="7573963" y="4078288"/>
            <a:ext cx="3636962"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3" name="Object 12"/>
          <p:cNvGraphicFramePr>
            <a:graphicFrameLocks noChangeAspect="1"/>
          </p:cNvGraphicFramePr>
          <p:nvPr>
            <p:extLst>
              <p:ext uri="{D42A27DB-BD31-4B8C-83A1-F6EECF244321}">
                <p14:modId xmlns:p14="http://schemas.microsoft.com/office/powerpoint/2010/main" val="2367854704"/>
              </p:ext>
            </p:extLst>
          </p:nvPr>
        </p:nvGraphicFramePr>
        <p:xfrm>
          <a:off x="7256463" y="3933825"/>
          <a:ext cx="317500" cy="266700"/>
        </p:xfrm>
        <a:graphic>
          <a:graphicData uri="http://schemas.openxmlformats.org/presentationml/2006/ole">
            <mc:AlternateContent xmlns:mc="http://schemas.openxmlformats.org/markup-compatibility/2006">
              <mc:Choice xmlns:v="urn:schemas-microsoft-com:vml" Requires="v">
                <p:oleObj spid="_x0000_s56672" name="公式" r:id="rId22" imgW="241200" imgH="203040" progId="Equation.3">
                  <p:embed/>
                </p:oleObj>
              </mc:Choice>
              <mc:Fallback>
                <p:oleObj name="公式" r:id="rId22" imgW="241200" imgH="203040" progId="Equation.3">
                  <p:embed/>
                  <p:pic>
                    <p:nvPicPr>
                      <p:cNvPr id="54284" name="Object 12"/>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7256463" y="3933825"/>
                        <a:ext cx="317500" cy="266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Line 23"/>
          <p:cNvSpPr>
            <a:spLocks noChangeShapeType="1"/>
          </p:cNvSpPr>
          <p:nvPr/>
        </p:nvSpPr>
        <p:spPr bwMode="auto">
          <a:xfrm>
            <a:off x="8689975" y="3141663"/>
            <a:ext cx="1150938" cy="0"/>
          </a:xfrm>
          <a:prstGeom prst="line">
            <a:avLst/>
          </a:prstGeom>
          <a:noFill/>
          <a:ln w="28575">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25" name="Line 24"/>
          <p:cNvSpPr>
            <a:spLocks noChangeShapeType="1"/>
          </p:cNvSpPr>
          <p:nvPr/>
        </p:nvSpPr>
        <p:spPr bwMode="auto">
          <a:xfrm flipV="1">
            <a:off x="9840913" y="2730500"/>
            <a:ext cx="1187450" cy="411163"/>
          </a:xfrm>
          <a:prstGeom prst="line">
            <a:avLst/>
          </a:prstGeom>
          <a:noFill/>
          <a:ln w="2857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26" name="Line 25"/>
          <p:cNvSpPr>
            <a:spLocks noChangeShapeType="1"/>
          </p:cNvSpPr>
          <p:nvPr/>
        </p:nvSpPr>
        <p:spPr bwMode="auto">
          <a:xfrm flipH="1" flipV="1">
            <a:off x="7535863" y="2730500"/>
            <a:ext cx="1187450" cy="411163"/>
          </a:xfrm>
          <a:prstGeom prst="line">
            <a:avLst/>
          </a:prstGeom>
          <a:noFill/>
          <a:ln w="28575">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27" name="Freeform 26"/>
          <p:cNvSpPr>
            <a:spLocks/>
          </p:cNvSpPr>
          <p:nvPr/>
        </p:nvSpPr>
        <p:spPr bwMode="auto">
          <a:xfrm>
            <a:off x="7572375" y="4113213"/>
            <a:ext cx="3636963" cy="911225"/>
          </a:xfrm>
          <a:custGeom>
            <a:avLst/>
            <a:gdLst>
              <a:gd name="T0" fmla="*/ 0 w 2382"/>
              <a:gd name="T1" fmla="*/ 2147483647 h 664"/>
              <a:gd name="T2" fmla="*/ 2147483647 w 2382"/>
              <a:gd name="T3" fmla="*/ 2147483647 h 664"/>
              <a:gd name="T4" fmla="*/ 2147483647 w 2382"/>
              <a:gd name="T5" fmla="*/ 2147483647 h 664"/>
              <a:gd name="T6" fmla="*/ 2147483647 w 2382"/>
              <a:gd name="T7" fmla="*/ 2147483647 h 664"/>
              <a:gd name="T8" fmla="*/ 0 60000 65536"/>
              <a:gd name="T9" fmla="*/ 0 60000 65536"/>
              <a:gd name="T10" fmla="*/ 0 60000 65536"/>
              <a:gd name="T11" fmla="*/ 0 60000 65536"/>
              <a:gd name="T12" fmla="*/ 0 w 2382"/>
              <a:gd name="T13" fmla="*/ 0 h 664"/>
              <a:gd name="T14" fmla="*/ 2382 w 2382"/>
              <a:gd name="T15" fmla="*/ 664 h 664"/>
            </a:gdLst>
            <a:ahLst/>
            <a:cxnLst>
              <a:cxn ang="T8">
                <a:pos x="T0" y="T1"/>
              </a:cxn>
              <a:cxn ang="T9">
                <a:pos x="T2" y="T3"/>
              </a:cxn>
              <a:cxn ang="T10">
                <a:pos x="T4" y="T5"/>
              </a:cxn>
              <a:cxn ang="T11">
                <a:pos x="T6" y="T7"/>
              </a:cxn>
            </a:cxnLst>
            <a:rect l="T12" t="T13" r="T14" b="T15"/>
            <a:pathLst>
              <a:path w="2382" h="664">
                <a:moveTo>
                  <a:pt x="0" y="661"/>
                </a:moveTo>
                <a:cubicBezTo>
                  <a:pt x="159" y="662"/>
                  <a:pt x="318" y="664"/>
                  <a:pt x="590" y="570"/>
                </a:cubicBezTo>
                <a:cubicBezTo>
                  <a:pt x="862" y="476"/>
                  <a:pt x="1335" y="188"/>
                  <a:pt x="1633" y="94"/>
                </a:cubicBezTo>
                <a:cubicBezTo>
                  <a:pt x="1931" y="0"/>
                  <a:pt x="2156" y="1"/>
                  <a:pt x="2382" y="3"/>
                </a:cubicBezTo>
              </a:path>
            </a:pathLst>
          </a:custGeom>
          <a:noFill/>
          <a:ln w="2857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28" name="Object 13"/>
          <p:cNvGraphicFramePr>
            <a:graphicFrameLocks noChangeAspect="1"/>
          </p:cNvGraphicFramePr>
          <p:nvPr>
            <p:extLst>
              <p:ext uri="{D42A27DB-BD31-4B8C-83A1-F6EECF244321}">
                <p14:modId xmlns:p14="http://schemas.microsoft.com/office/powerpoint/2010/main" val="2527656983"/>
              </p:ext>
            </p:extLst>
          </p:nvPr>
        </p:nvGraphicFramePr>
        <p:xfrm>
          <a:off x="8491538" y="3141663"/>
          <a:ext cx="265112" cy="647700"/>
        </p:xfrm>
        <a:graphic>
          <a:graphicData uri="http://schemas.openxmlformats.org/presentationml/2006/ole">
            <mc:AlternateContent xmlns:mc="http://schemas.openxmlformats.org/markup-compatibility/2006">
              <mc:Choice xmlns:v="urn:schemas-microsoft-com:vml" Requires="v">
                <p:oleObj spid="_x0000_s56673" name="公式" r:id="rId24" imgW="177480" imgH="431640" progId="Equation.3">
                  <p:embed/>
                </p:oleObj>
              </mc:Choice>
              <mc:Fallback>
                <p:oleObj name="公式" r:id="rId24" imgW="177480" imgH="431640" progId="Equation.3">
                  <p:embed/>
                  <p:pic>
                    <p:nvPicPr>
                      <p:cNvPr id="54285" name="Object 13"/>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8491538" y="3141663"/>
                        <a:ext cx="2651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9" name="Line 28"/>
          <p:cNvSpPr>
            <a:spLocks noChangeShapeType="1"/>
          </p:cNvSpPr>
          <p:nvPr/>
        </p:nvSpPr>
        <p:spPr bwMode="auto">
          <a:xfrm>
            <a:off x="8724900" y="3070225"/>
            <a:ext cx="0" cy="179388"/>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30" name="Line 29"/>
          <p:cNvSpPr>
            <a:spLocks noChangeShapeType="1"/>
          </p:cNvSpPr>
          <p:nvPr/>
        </p:nvSpPr>
        <p:spPr bwMode="auto">
          <a:xfrm>
            <a:off x="9840913" y="3070225"/>
            <a:ext cx="0" cy="179388"/>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31" name="Object 14"/>
          <p:cNvGraphicFramePr>
            <a:graphicFrameLocks noChangeAspect="1"/>
          </p:cNvGraphicFramePr>
          <p:nvPr>
            <p:extLst>
              <p:ext uri="{D42A27DB-BD31-4B8C-83A1-F6EECF244321}">
                <p14:modId xmlns:p14="http://schemas.microsoft.com/office/powerpoint/2010/main" val="3355589687"/>
              </p:ext>
            </p:extLst>
          </p:nvPr>
        </p:nvGraphicFramePr>
        <p:xfrm>
          <a:off x="9812338" y="3068638"/>
          <a:ext cx="339725" cy="647700"/>
        </p:xfrm>
        <a:graphic>
          <a:graphicData uri="http://schemas.openxmlformats.org/presentationml/2006/ole">
            <mc:AlternateContent xmlns:mc="http://schemas.openxmlformats.org/markup-compatibility/2006">
              <mc:Choice xmlns:v="urn:schemas-microsoft-com:vml" Requires="v">
                <p:oleObj spid="_x0000_s56674" name="公式" r:id="rId26" imgW="228600" imgH="431640" progId="Equation.3">
                  <p:embed/>
                </p:oleObj>
              </mc:Choice>
              <mc:Fallback>
                <p:oleObj name="公式" r:id="rId26" imgW="228600" imgH="431640" progId="Equation.3">
                  <p:embed/>
                  <p:pic>
                    <p:nvPicPr>
                      <p:cNvPr id="54286" name="Object 14"/>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9812338" y="3068638"/>
                        <a:ext cx="3397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2" name="Object 15"/>
          <p:cNvGraphicFramePr>
            <a:graphicFrameLocks noChangeAspect="1"/>
          </p:cNvGraphicFramePr>
          <p:nvPr>
            <p:extLst>
              <p:ext uri="{D42A27DB-BD31-4B8C-83A1-F6EECF244321}">
                <p14:modId xmlns:p14="http://schemas.microsoft.com/office/powerpoint/2010/main" val="983034060"/>
              </p:ext>
            </p:extLst>
          </p:nvPr>
        </p:nvGraphicFramePr>
        <p:xfrm>
          <a:off x="8878888" y="4132263"/>
          <a:ext cx="708025" cy="387350"/>
        </p:xfrm>
        <a:graphic>
          <a:graphicData uri="http://schemas.openxmlformats.org/presentationml/2006/ole">
            <mc:AlternateContent xmlns:mc="http://schemas.openxmlformats.org/markup-compatibility/2006">
              <mc:Choice xmlns:v="urn:schemas-microsoft-com:vml" Requires="v">
                <p:oleObj spid="_x0000_s56675" name="公式" r:id="rId28" imgW="482400" imgH="266400" progId="Equation.3">
                  <p:embed/>
                </p:oleObj>
              </mc:Choice>
              <mc:Fallback>
                <p:oleObj name="公式" r:id="rId28" imgW="482400" imgH="266400" progId="Equation.3">
                  <p:embed/>
                  <p:pic>
                    <p:nvPicPr>
                      <p:cNvPr id="54287" name="Object 15"/>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8878888" y="4132263"/>
                        <a:ext cx="708025" cy="387350"/>
                      </a:xfrm>
                      <a:prstGeom prst="rect">
                        <a:avLst/>
                      </a:prstGeom>
                      <a:noFill/>
                      <a:ln w="9525" algn="ctr">
                        <a:solidFill>
                          <a:srgbClr val="FF00F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Oval 32"/>
          <p:cNvSpPr>
            <a:spLocks noChangeArrowheads="1"/>
          </p:cNvSpPr>
          <p:nvPr/>
        </p:nvSpPr>
        <p:spPr bwMode="auto">
          <a:xfrm>
            <a:off x="9266238" y="4510088"/>
            <a:ext cx="73025" cy="73025"/>
          </a:xfrm>
          <a:prstGeom prst="ellipse">
            <a:avLst/>
          </a:prstGeom>
          <a:solidFill>
            <a:srgbClr val="33CCCC"/>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34" name="Object 16"/>
          <p:cNvGraphicFramePr>
            <a:graphicFrameLocks noChangeAspect="1"/>
          </p:cNvGraphicFramePr>
          <p:nvPr>
            <p:extLst>
              <p:ext uri="{D42A27DB-BD31-4B8C-83A1-F6EECF244321}">
                <p14:modId xmlns:p14="http://schemas.microsoft.com/office/powerpoint/2010/main" val="3522129299"/>
              </p:ext>
            </p:extLst>
          </p:nvPr>
        </p:nvGraphicFramePr>
        <p:xfrm>
          <a:off x="7332663" y="2997200"/>
          <a:ext cx="153987" cy="214313"/>
        </p:xfrm>
        <a:graphic>
          <a:graphicData uri="http://schemas.openxmlformats.org/presentationml/2006/ole">
            <mc:AlternateContent xmlns:mc="http://schemas.openxmlformats.org/markup-compatibility/2006">
              <mc:Choice xmlns:v="urn:schemas-microsoft-com:vml" Requires="v">
                <p:oleObj spid="_x0000_s56676" name="公式" r:id="rId30" imgW="126720" imgH="177480" progId="Equation.3">
                  <p:embed/>
                </p:oleObj>
              </mc:Choice>
              <mc:Fallback>
                <p:oleObj name="公式" r:id="rId30" imgW="126720" imgH="177480" progId="Equation.3">
                  <p:embed/>
                  <p:pic>
                    <p:nvPicPr>
                      <p:cNvPr id="54288" name="Object 16"/>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7332663" y="2997200"/>
                        <a:ext cx="15398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Text Box 34"/>
          <p:cNvSpPr txBox="1">
            <a:spLocks noChangeArrowheads="1"/>
          </p:cNvSpPr>
          <p:nvPr/>
        </p:nvSpPr>
        <p:spPr bwMode="auto">
          <a:xfrm>
            <a:off x="515938" y="1137592"/>
            <a:ext cx="2844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rPr>
              <a:t>对</a:t>
            </a:r>
            <a:r>
              <a:rPr lang="en-US" altLang="zh-CN" sz="2400" b="1" dirty="0">
                <a:latin typeface="+mj-ea"/>
                <a:ea typeface="+mj-ea"/>
              </a:rPr>
              <a:t>PID</a:t>
            </a:r>
            <a:r>
              <a:rPr lang="zh-CN" altLang="en-US" sz="2400" dirty="0">
                <a:latin typeface="+mn-ea"/>
                <a:ea typeface="+mn-ea"/>
              </a:rPr>
              <a:t>的理解：</a:t>
            </a:r>
          </a:p>
        </p:txBody>
      </p:sp>
      <p:sp>
        <p:nvSpPr>
          <p:cNvPr id="36" name="Text Box 35"/>
          <p:cNvSpPr txBox="1">
            <a:spLocks noChangeArrowheads="1"/>
          </p:cNvSpPr>
          <p:nvPr/>
        </p:nvSpPr>
        <p:spPr bwMode="auto">
          <a:xfrm>
            <a:off x="515938" y="4720707"/>
            <a:ext cx="6238875"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400" dirty="0">
                <a:latin typeface="+mn-ea"/>
                <a:ea typeface="+mn-ea"/>
              </a:rPr>
              <a:t>即：由比例、积分、一阶微分 </a:t>
            </a:r>
            <a:r>
              <a:rPr lang="en-US" altLang="zh-CN" sz="2400" dirty="0">
                <a:latin typeface="+mn-ea"/>
                <a:ea typeface="+mn-ea"/>
              </a:rPr>
              <a:t>(</a:t>
            </a:r>
            <a:r>
              <a:rPr lang="en-US" altLang="zh-CN" sz="2400" b="1" dirty="0">
                <a:latin typeface="+mj-ea"/>
                <a:ea typeface="+mj-ea"/>
              </a:rPr>
              <a:t>2</a:t>
            </a:r>
            <a:r>
              <a:rPr lang="zh-CN" altLang="en-US" sz="2400" dirty="0">
                <a:latin typeface="+mn-ea"/>
                <a:ea typeface="+mn-ea"/>
              </a:rPr>
              <a:t>个</a:t>
            </a:r>
            <a:r>
              <a:rPr lang="en-US" altLang="zh-CN" sz="2400" dirty="0">
                <a:latin typeface="+mn-ea"/>
                <a:ea typeface="+mn-ea"/>
              </a:rPr>
              <a:t>)</a:t>
            </a:r>
            <a:r>
              <a:rPr lang="zh-CN" altLang="en-US" sz="2400" dirty="0">
                <a:latin typeface="+mn-ea"/>
                <a:ea typeface="+mn-ea"/>
              </a:rPr>
              <a:t>环节组成。</a:t>
            </a:r>
          </a:p>
        </p:txBody>
      </p:sp>
      <p:sp>
        <p:nvSpPr>
          <p:cNvPr id="37" name="Line 36"/>
          <p:cNvSpPr>
            <a:spLocks noChangeShapeType="1"/>
          </p:cNvSpPr>
          <p:nvPr/>
        </p:nvSpPr>
        <p:spPr bwMode="auto">
          <a:xfrm flipH="1" flipV="1">
            <a:off x="8696325" y="3141663"/>
            <a:ext cx="2447925" cy="847725"/>
          </a:xfrm>
          <a:prstGeom prst="line">
            <a:avLst/>
          </a:prstGeom>
          <a:noFill/>
          <a:ln w="28575">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38" name="Line 37"/>
          <p:cNvSpPr>
            <a:spLocks noChangeShapeType="1"/>
          </p:cNvSpPr>
          <p:nvPr/>
        </p:nvSpPr>
        <p:spPr bwMode="auto">
          <a:xfrm>
            <a:off x="7543800" y="3141663"/>
            <a:ext cx="1150938" cy="0"/>
          </a:xfrm>
          <a:prstGeom prst="line">
            <a:avLst/>
          </a:prstGeom>
          <a:noFill/>
          <a:ln w="28575">
            <a:solidFill>
              <a:srgbClr val="008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39" name="Line 38"/>
          <p:cNvSpPr>
            <a:spLocks noChangeShapeType="1"/>
          </p:cNvSpPr>
          <p:nvPr/>
        </p:nvSpPr>
        <p:spPr bwMode="auto">
          <a:xfrm flipV="1">
            <a:off x="8696325" y="2311400"/>
            <a:ext cx="2339975" cy="809625"/>
          </a:xfrm>
          <a:prstGeom prst="line">
            <a:avLst/>
          </a:prstGeom>
          <a:noFill/>
          <a:ln w="28575">
            <a:solidFill>
              <a:srgbClr val="008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0" name="Line 39"/>
          <p:cNvSpPr>
            <a:spLocks noChangeShapeType="1"/>
          </p:cNvSpPr>
          <p:nvPr/>
        </p:nvSpPr>
        <p:spPr bwMode="auto">
          <a:xfrm>
            <a:off x="9848850" y="3141663"/>
            <a:ext cx="1150938" cy="0"/>
          </a:xfrm>
          <a:prstGeom prst="line">
            <a:avLst/>
          </a:prstGeom>
          <a:noFill/>
          <a:ln w="28575">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1" name="Line 40"/>
          <p:cNvSpPr>
            <a:spLocks noChangeShapeType="1"/>
          </p:cNvSpPr>
          <p:nvPr/>
        </p:nvSpPr>
        <p:spPr bwMode="auto">
          <a:xfrm>
            <a:off x="7543800" y="3141663"/>
            <a:ext cx="2268538" cy="0"/>
          </a:xfrm>
          <a:prstGeom prst="line">
            <a:avLst/>
          </a:prstGeom>
          <a:noFill/>
          <a:ln w="2857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2" name="Line 41"/>
          <p:cNvSpPr>
            <a:spLocks noChangeShapeType="1"/>
          </p:cNvSpPr>
          <p:nvPr/>
        </p:nvSpPr>
        <p:spPr bwMode="auto">
          <a:xfrm flipV="1">
            <a:off x="9848850" y="2730500"/>
            <a:ext cx="1187450" cy="411163"/>
          </a:xfrm>
          <a:prstGeom prst="line">
            <a:avLst/>
          </a:prstGeom>
          <a:noFill/>
          <a:ln w="28575">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3" name="Text Box 42"/>
          <p:cNvSpPr txBox="1">
            <a:spLocks noChangeArrowheads="1"/>
          </p:cNvSpPr>
          <p:nvPr/>
        </p:nvSpPr>
        <p:spPr bwMode="auto">
          <a:xfrm>
            <a:off x="515939" y="5507620"/>
            <a:ext cx="1116012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1530350" indent="-1530350" eaLnBrk="1" hangingPunct="1">
              <a:lnSpc>
                <a:spcPct val="125000"/>
              </a:lnSpc>
            </a:pPr>
            <a:r>
              <a:rPr lang="zh-CN" altLang="en-US" sz="2400" dirty="0" smtClean="0">
                <a:latin typeface="+mn-ea"/>
                <a:ea typeface="+mn-ea"/>
              </a:rPr>
              <a:t>由此可见</a:t>
            </a:r>
            <a:r>
              <a:rPr lang="zh-CN" altLang="en-US" sz="2400" dirty="0">
                <a:latin typeface="+mn-ea"/>
                <a:ea typeface="+mn-ea"/>
              </a:rPr>
              <a:t>：在低频段，</a:t>
            </a:r>
            <a:r>
              <a:rPr lang="en-US" altLang="zh-CN" sz="2400" b="1" dirty="0">
                <a:latin typeface="+mj-ea"/>
                <a:ea typeface="+mj-ea"/>
              </a:rPr>
              <a:t>PID</a:t>
            </a:r>
            <a:r>
              <a:rPr lang="zh-CN" altLang="en-US" sz="2400" dirty="0">
                <a:latin typeface="+mn-ea"/>
                <a:ea typeface="+mn-ea"/>
              </a:rPr>
              <a:t>控制器主要起积分控制作用，改善系统的稳态性能；在中、高频段主要起微分控制作用，提高系统的动态性能。</a:t>
            </a:r>
          </a:p>
        </p:txBody>
      </p:sp>
      <p:grpSp>
        <p:nvGrpSpPr>
          <p:cNvPr id="44" name="Group 43"/>
          <p:cNvGrpSpPr>
            <a:grpSpLocks/>
          </p:cNvGrpSpPr>
          <p:nvPr/>
        </p:nvGrpSpPr>
        <p:grpSpPr bwMode="auto">
          <a:xfrm>
            <a:off x="7508875" y="2716213"/>
            <a:ext cx="3563938" cy="425450"/>
            <a:chOff x="634" y="1515"/>
            <a:chExt cx="2200" cy="268"/>
          </a:xfrm>
        </p:grpSpPr>
        <p:sp>
          <p:nvSpPr>
            <p:cNvPr id="45" name="Line 44"/>
            <p:cNvSpPr>
              <a:spLocks noChangeShapeType="1"/>
            </p:cNvSpPr>
            <p:nvPr/>
          </p:nvSpPr>
          <p:spPr bwMode="auto">
            <a:xfrm flipH="1" flipV="1">
              <a:off x="634" y="1524"/>
              <a:ext cx="748" cy="259"/>
            </a:xfrm>
            <a:prstGeom prst="line">
              <a:avLst/>
            </a:prstGeom>
            <a:noFill/>
            <a:ln w="9525">
              <a:solidFill>
                <a:schemeClr val="tx1"/>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6" name="Line 45"/>
            <p:cNvSpPr>
              <a:spLocks noChangeShapeType="1"/>
            </p:cNvSpPr>
            <p:nvPr/>
          </p:nvSpPr>
          <p:spPr bwMode="auto">
            <a:xfrm>
              <a:off x="1383" y="1774"/>
              <a:ext cx="726" cy="0"/>
            </a:xfrm>
            <a:prstGeom prst="line">
              <a:avLst/>
            </a:prstGeom>
            <a:noFill/>
            <a:ln w="9525">
              <a:solidFill>
                <a:schemeClr val="tx1"/>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7" name="Line 46"/>
            <p:cNvSpPr>
              <a:spLocks noChangeShapeType="1"/>
            </p:cNvSpPr>
            <p:nvPr/>
          </p:nvSpPr>
          <p:spPr bwMode="auto">
            <a:xfrm flipV="1">
              <a:off x="2086" y="1515"/>
              <a:ext cx="748" cy="259"/>
            </a:xfrm>
            <a:prstGeom prst="line">
              <a:avLst/>
            </a:prstGeom>
            <a:noFill/>
            <a:ln w="9525">
              <a:solidFill>
                <a:schemeClr val="tx1"/>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aphicFrame>
        <p:nvGraphicFramePr>
          <p:cNvPr id="48" name="Object 17"/>
          <p:cNvGraphicFramePr>
            <a:graphicFrameLocks noChangeAspect="1"/>
          </p:cNvGraphicFramePr>
          <p:nvPr>
            <p:extLst>
              <p:ext uri="{D42A27DB-BD31-4B8C-83A1-F6EECF244321}">
                <p14:modId xmlns:p14="http://schemas.microsoft.com/office/powerpoint/2010/main" val="4129544286"/>
              </p:ext>
            </p:extLst>
          </p:nvPr>
        </p:nvGraphicFramePr>
        <p:xfrm>
          <a:off x="2038513" y="2775100"/>
          <a:ext cx="3659609" cy="844525"/>
        </p:xfrm>
        <a:graphic>
          <a:graphicData uri="http://schemas.openxmlformats.org/presentationml/2006/ole">
            <mc:AlternateContent xmlns:mc="http://schemas.openxmlformats.org/markup-compatibility/2006">
              <mc:Choice xmlns:v="urn:schemas-microsoft-com:vml" Requires="v">
                <p:oleObj spid="_x0000_s56677" name="公式" r:id="rId32" imgW="1981080" imgH="457200" progId="Equation.3">
                  <p:embed/>
                </p:oleObj>
              </mc:Choice>
              <mc:Fallback>
                <p:oleObj name="公式" r:id="rId32" imgW="1981080" imgH="457200" progId="Equation.3">
                  <p:embed/>
                  <p:pic>
                    <p:nvPicPr>
                      <p:cNvPr id="123951" name="Object 17"/>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2038513" y="2775100"/>
                        <a:ext cx="3659609" cy="844525"/>
                      </a:xfrm>
                      <a:prstGeom prst="rect">
                        <a:avLst/>
                      </a:prstGeom>
                      <a:solidFill>
                        <a:srgbClr val="FFFFFF">
                          <a:alpha val="0"/>
                        </a:srgbClr>
                      </a:solidFill>
                      <a:ln>
                        <a:noFill/>
                      </a:ln>
                      <a:effectLst/>
                    </p:spPr>
                  </p:pic>
                </p:oleObj>
              </mc:Fallback>
            </mc:AlternateContent>
          </a:graphicData>
        </a:graphic>
      </p:graphicFrame>
      <p:graphicFrame>
        <p:nvGraphicFramePr>
          <p:cNvPr id="49" name="Object 18"/>
          <p:cNvGraphicFramePr>
            <a:graphicFrameLocks noChangeAspect="1"/>
          </p:cNvGraphicFramePr>
          <p:nvPr>
            <p:extLst>
              <p:ext uri="{D42A27DB-BD31-4B8C-83A1-F6EECF244321}">
                <p14:modId xmlns:p14="http://schemas.microsoft.com/office/powerpoint/2010/main" val="2601303652"/>
              </p:ext>
            </p:extLst>
          </p:nvPr>
        </p:nvGraphicFramePr>
        <p:xfrm>
          <a:off x="3681412" y="3763778"/>
          <a:ext cx="2228850" cy="798091"/>
        </p:xfrm>
        <a:graphic>
          <a:graphicData uri="http://schemas.openxmlformats.org/presentationml/2006/ole">
            <mc:AlternateContent xmlns:mc="http://schemas.openxmlformats.org/markup-compatibility/2006">
              <mc:Choice xmlns:v="urn:schemas-microsoft-com:vml" Requires="v">
                <p:oleObj spid="_x0000_s56678" name="公式" r:id="rId34" imgW="1206360" imgH="431640" progId="Equation.3">
                  <p:embed/>
                </p:oleObj>
              </mc:Choice>
              <mc:Fallback>
                <p:oleObj name="公式" r:id="rId34" imgW="1206360" imgH="431640" progId="Equation.3">
                  <p:embed/>
                  <p:pic>
                    <p:nvPicPr>
                      <p:cNvPr id="123952" name="Object 18"/>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3681412" y="3763778"/>
                        <a:ext cx="2228850" cy="798091"/>
                      </a:xfrm>
                      <a:prstGeom prst="rect">
                        <a:avLst/>
                      </a:prstGeom>
                      <a:solidFill>
                        <a:srgbClr val="FFFFFF">
                          <a:alpha val="0"/>
                        </a:srgbClr>
                      </a:solidFill>
                      <a:ln>
                        <a:noFill/>
                      </a:ln>
                      <a:effectLst/>
                    </p:spPr>
                  </p:pic>
                </p:oleObj>
              </mc:Fallback>
            </mc:AlternateContent>
          </a:graphicData>
        </a:graphic>
      </p:graphicFrame>
    </p:spTree>
    <p:extLst>
      <p:ext uri="{BB962C8B-B14F-4D97-AF65-F5344CB8AC3E}">
        <p14:creationId xmlns:p14="http://schemas.microsoft.com/office/powerpoint/2010/main" val="692787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ipe(left)">
                                      <p:cBhvr>
                                        <p:cTn id="13" dur="2000"/>
                                        <p:tgtEl>
                                          <p:spTgt spid="2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2000"/>
                                        <p:tgtEl>
                                          <p:spTgt spid="3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2000"/>
                                        <p:tgtEl>
                                          <p:spTgt spid="3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left)">
                                      <p:cBhvr>
                                        <p:cTn id="28" dur="2000"/>
                                        <p:tgtEl>
                                          <p:spTgt spid="39"/>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nodeType="clickEffect">
                                  <p:stCondLst>
                                    <p:cond delay="0"/>
                                  </p:stCondLst>
                                  <p:childTnLst>
                                    <p:set>
                                      <p:cBhvr>
                                        <p:cTn id="32" dur="1" fill="hold">
                                          <p:stCondLst>
                                            <p:cond delay="0"/>
                                          </p:stCondLst>
                                        </p:cTn>
                                        <p:tgtEl>
                                          <p:spTgt spid="38"/>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39"/>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37"/>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left)">
                                      <p:cBhvr>
                                        <p:cTn id="41" dur="2000"/>
                                        <p:tgtEl>
                                          <p:spTgt spid="2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wipe(left)">
                                      <p:cBhvr>
                                        <p:cTn id="46" dur="2000"/>
                                        <p:tgtEl>
                                          <p:spTgt spid="40"/>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wipe(left)">
                                      <p:cBhvr>
                                        <p:cTn id="51" dur="2000"/>
                                        <p:tgtEl>
                                          <p:spTgt spid="41"/>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wipe(left)">
                                      <p:cBhvr>
                                        <p:cTn id="56" dur="2000"/>
                                        <p:tgtEl>
                                          <p:spTgt spid="25"/>
                                        </p:tgtEl>
                                      </p:cBhvr>
                                    </p:animEffect>
                                  </p:childTnLst>
                                </p:cTn>
                              </p:par>
                            </p:childTnLst>
                          </p:cTn>
                        </p:par>
                      </p:childTnLst>
                    </p:cTn>
                  </p:par>
                  <p:par>
                    <p:cTn id="57" fill="hold">
                      <p:stCondLst>
                        <p:cond delay="indefinite"/>
                      </p:stCondLst>
                      <p:childTnLst>
                        <p:par>
                          <p:cTn id="58" fill="hold">
                            <p:stCondLst>
                              <p:cond delay="0"/>
                            </p:stCondLst>
                            <p:childTnLst>
                              <p:par>
                                <p:cTn id="59" presetID="1" presetClass="exit" presetSubtype="0" fill="hold" nodeType="clickEffect">
                                  <p:stCondLst>
                                    <p:cond delay="0"/>
                                  </p:stCondLst>
                                  <p:childTnLst>
                                    <p:set>
                                      <p:cBhvr>
                                        <p:cTn id="60" dur="1" fill="hold">
                                          <p:stCondLst>
                                            <p:cond delay="0"/>
                                          </p:stCondLst>
                                        </p:cTn>
                                        <p:tgtEl>
                                          <p:spTgt spid="40"/>
                                        </p:tgtEl>
                                        <p:attrNameLst>
                                          <p:attrName>style.visibility</p:attrName>
                                        </p:attrNameLst>
                                      </p:cBhvr>
                                      <p:to>
                                        <p:strVal val="hidden"/>
                                      </p:to>
                                    </p:set>
                                  </p:childTnLst>
                                </p:cTn>
                              </p:par>
                              <p:par>
                                <p:cTn id="61" presetID="1" presetClass="exit" presetSubtype="0" fill="hold" nodeType="withEffect">
                                  <p:stCondLst>
                                    <p:cond delay="0"/>
                                  </p:stCondLst>
                                  <p:childTnLst>
                                    <p:set>
                                      <p:cBhvr>
                                        <p:cTn id="62" dur="1" fill="hold">
                                          <p:stCondLst>
                                            <p:cond delay="0"/>
                                          </p:stCondLst>
                                        </p:cTn>
                                        <p:tgtEl>
                                          <p:spTgt spid="41"/>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4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27" presetClass="entr" presetSubtype="0" fill="hold" grpId="0" nodeType="clickEffect">
                                  <p:stCondLst>
                                    <p:cond delay="0"/>
                                  </p:stCondLst>
                                  <p:iterate type="lt">
                                    <p:tmPct val="50000"/>
                                  </p:iterate>
                                  <p:childTnLst>
                                    <p:set>
                                      <p:cBhvr>
                                        <p:cTn id="70" dur="1" fill="hold">
                                          <p:stCondLst>
                                            <p:cond delay="0"/>
                                          </p:stCondLst>
                                        </p:cTn>
                                        <p:tgtEl>
                                          <p:spTgt spid="36"/>
                                        </p:tgtEl>
                                        <p:attrNameLst>
                                          <p:attrName>style.visibility</p:attrName>
                                        </p:attrNameLst>
                                      </p:cBhvr>
                                      <p:to>
                                        <p:strVal val="visible"/>
                                      </p:to>
                                    </p:set>
                                    <p:anim calcmode="discrete" valueType="clr">
                                      <p:cBhvr override="childStyle">
                                        <p:cTn id="71" dur="80"/>
                                        <p:tgtEl>
                                          <p:spTgt spid="36"/>
                                        </p:tgtEl>
                                        <p:attrNameLst>
                                          <p:attrName>style.color</p:attrName>
                                        </p:attrNameLst>
                                      </p:cBhvr>
                                      <p:tavLst>
                                        <p:tav tm="0">
                                          <p:val>
                                            <p:clrVal>
                                              <a:schemeClr val="accent2"/>
                                            </p:clrVal>
                                          </p:val>
                                        </p:tav>
                                        <p:tav tm="50000">
                                          <p:val>
                                            <p:clrVal>
                                              <a:schemeClr val="hlink"/>
                                            </p:clrVal>
                                          </p:val>
                                        </p:tav>
                                      </p:tavLst>
                                    </p:anim>
                                    <p:anim calcmode="discrete" valueType="clr">
                                      <p:cBhvr>
                                        <p:cTn id="72" dur="80"/>
                                        <p:tgtEl>
                                          <p:spTgt spid="36"/>
                                        </p:tgtEl>
                                        <p:attrNameLst>
                                          <p:attrName>fillcolor</p:attrName>
                                        </p:attrNameLst>
                                      </p:cBhvr>
                                      <p:tavLst>
                                        <p:tav tm="0">
                                          <p:val>
                                            <p:clrVal>
                                              <a:schemeClr val="accent2"/>
                                            </p:clrVal>
                                          </p:val>
                                        </p:tav>
                                        <p:tav tm="50000">
                                          <p:val>
                                            <p:clrVal>
                                              <a:schemeClr val="hlink"/>
                                            </p:clrVal>
                                          </p:val>
                                        </p:tav>
                                      </p:tavLst>
                                    </p:anim>
                                    <p:set>
                                      <p:cBhvr>
                                        <p:cTn id="73" dur="80"/>
                                        <p:tgtEl>
                                          <p:spTgt spid="36"/>
                                        </p:tgtEl>
                                        <p:attrNameLst>
                                          <p:attrName>fill.type</p:attrName>
                                        </p:attrNameLst>
                                      </p:cBhvr>
                                      <p:to>
                                        <p:strVal val="solid"/>
                                      </p:to>
                                    </p:set>
                                  </p:childTnLst>
                                </p:cTn>
                              </p:par>
                            </p:childTnLst>
                          </p:cTn>
                        </p:par>
                      </p:childTnLst>
                    </p:cTn>
                  </p:par>
                  <p:par>
                    <p:cTn id="74" fill="hold">
                      <p:stCondLst>
                        <p:cond delay="indefinite"/>
                      </p:stCondLst>
                      <p:childTnLst>
                        <p:par>
                          <p:cTn id="75" fill="hold">
                            <p:stCondLst>
                              <p:cond delay="0"/>
                            </p:stCondLst>
                            <p:childTnLst>
                              <p:par>
                                <p:cTn id="76" presetID="27" presetClass="entr" presetSubtype="0" fill="hold" grpId="0" nodeType="clickEffect">
                                  <p:stCondLst>
                                    <p:cond delay="0"/>
                                  </p:stCondLst>
                                  <p:iterate type="lt">
                                    <p:tmPct val="50000"/>
                                  </p:iterate>
                                  <p:childTnLst>
                                    <p:set>
                                      <p:cBhvr>
                                        <p:cTn id="77" dur="1" fill="hold">
                                          <p:stCondLst>
                                            <p:cond delay="0"/>
                                          </p:stCondLst>
                                        </p:cTn>
                                        <p:tgtEl>
                                          <p:spTgt spid="43"/>
                                        </p:tgtEl>
                                        <p:attrNameLst>
                                          <p:attrName>style.visibility</p:attrName>
                                        </p:attrNameLst>
                                      </p:cBhvr>
                                      <p:to>
                                        <p:strVal val="visible"/>
                                      </p:to>
                                    </p:set>
                                    <p:anim calcmode="discrete" valueType="clr">
                                      <p:cBhvr override="childStyle">
                                        <p:cTn id="78" dur="80"/>
                                        <p:tgtEl>
                                          <p:spTgt spid="43"/>
                                        </p:tgtEl>
                                        <p:attrNameLst>
                                          <p:attrName>style.color</p:attrName>
                                        </p:attrNameLst>
                                      </p:cBhvr>
                                      <p:tavLst>
                                        <p:tav tm="0">
                                          <p:val>
                                            <p:clrVal>
                                              <a:schemeClr val="accent2"/>
                                            </p:clrVal>
                                          </p:val>
                                        </p:tav>
                                        <p:tav tm="50000">
                                          <p:val>
                                            <p:clrVal>
                                              <a:schemeClr val="hlink"/>
                                            </p:clrVal>
                                          </p:val>
                                        </p:tav>
                                      </p:tavLst>
                                    </p:anim>
                                    <p:anim calcmode="discrete" valueType="clr">
                                      <p:cBhvr>
                                        <p:cTn id="79" dur="80"/>
                                        <p:tgtEl>
                                          <p:spTgt spid="43"/>
                                        </p:tgtEl>
                                        <p:attrNameLst>
                                          <p:attrName>fillcolor</p:attrName>
                                        </p:attrNameLst>
                                      </p:cBhvr>
                                      <p:tavLst>
                                        <p:tav tm="0">
                                          <p:val>
                                            <p:clrVal>
                                              <a:schemeClr val="accent2"/>
                                            </p:clrVal>
                                          </p:val>
                                        </p:tav>
                                        <p:tav tm="50000">
                                          <p:val>
                                            <p:clrVal>
                                              <a:schemeClr val="hlink"/>
                                            </p:clrVal>
                                          </p:val>
                                        </p:tav>
                                      </p:tavLst>
                                    </p:anim>
                                    <p:set>
                                      <p:cBhvr>
                                        <p:cTn id="80" dur="80"/>
                                        <p:tgtEl>
                                          <p:spTgt spid="4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3"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sp>
        <p:nvSpPr>
          <p:cNvPr id="3" name="Line 6"/>
          <p:cNvSpPr>
            <a:spLocks noChangeShapeType="1"/>
          </p:cNvSpPr>
          <p:nvPr/>
        </p:nvSpPr>
        <p:spPr bwMode="auto">
          <a:xfrm>
            <a:off x="6699250" y="3244612"/>
            <a:ext cx="3924300"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 name="Line 7"/>
          <p:cNvSpPr>
            <a:spLocks noChangeShapeType="1"/>
          </p:cNvSpPr>
          <p:nvPr/>
        </p:nvSpPr>
        <p:spPr bwMode="auto">
          <a:xfrm rot="16200000">
            <a:off x="5835650" y="2561988"/>
            <a:ext cx="1800225"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5" name="Object 2"/>
          <p:cNvGraphicFramePr>
            <a:graphicFrameLocks noChangeAspect="1"/>
          </p:cNvGraphicFramePr>
          <p:nvPr>
            <p:extLst>
              <p:ext uri="{D42A27DB-BD31-4B8C-83A1-F6EECF244321}">
                <p14:modId xmlns:p14="http://schemas.microsoft.com/office/powerpoint/2010/main" val="2775465069"/>
              </p:ext>
            </p:extLst>
          </p:nvPr>
        </p:nvGraphicFramePr>
        <p:xfrm>
          <a:off x="6807200" y="1588850"/>
          <a:ext cx="428625" cy="244475"/>
        </p:xfrm>
        <a:graphic>
          <a:graphicData uri="http://schemas.openxmlformats.org/presentationml/2006/ole">
            <mc:AlternateContent xmlns:mc="http://schemas.openxmlformats.org/markup-compatibility/2006">
              <mc:Choice xmlns:v="urn:schemas-microsoft-com:vml" Requires="v">
                <p:oleObj spid="_x0000_s57764" name="公式" r:id="rId3" imgW="355320" imgH="203040" progId="Equation.3">
                  <p:embed/>
                </p:oleObj>
              </mc:Choice>
              <mc:Fallback>
                <p:oleObj name="公式" r:id="rId3" imgW="355320" imgH="203040" progId="Equation.3">
                  <p:embed/>
                  <p:pic>
                    <p:nvPicPr>
                      <p:cNvPr id="55298"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07200" y="1588850"/>
                        <a:ext cx="42862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3"/>
          <p:cNvGraphicFramePr>
            <a:graphicFrameLocks noChangeAspect="1"/>
          </p:cNvGraphicFramePr>
          <p:nvPr>
            <p:extLst>
              <p:ext uri="{D42A27DB-BD31-4B8C-83A1-F6EECF244321}">
                <p14:modId xmlns:p14="http://schemas.microsoft.com/office/powerpoint/2010/main" val="782984328"/>
              </p:ext>
            </p:extLst>
          </p:nvPr>
        </p:nvGraphicFramePr>
        <p:xfrm>
          <a:off x="6483350" y="2309575"/>
          <a:ext cx="246063" cy="214312"/>
        </p:xfrm>
        <a:graphic>
          <a:graphicData uri="http://schemas.openxmlformats.org/presentationml/2006/ole">
            <mc:AlternateContent xmlns:mc="http://schemas.openxmlformats.org/markup-compatibility/2006">
              <mc:Choice xmlns:v="urn:schemas-microsoft-com:vml" Requires="v">
                <p:oleObj spid="_x0000_s57765" name="公式" r:id="rId5" imgW="203040" imgH="177480" progId="Equation.3">
                  <p:embed/>
                </p:oleObj>
              </mc:Choice>
              <mc:Fallback>
                <p:oleObj name="公式" r:id="rId5" imgW="203040" imgH="177480" progId="Equation.3">
                  <p:embed/>
                  <p:pic>
                    <p:nvPicPr>
                      <p:cNvPr id="55299"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83350" y="2309575"/>
                        <a:ext cx="246063" cy="214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Line 10"/>
          <p:cNvSpPr>
            <a:spLocks noChangeShapeType="1"/>
          </p:cNvSpPr>
          <p:nvPr/>
        </p:nvSpPr>
        <p:spPr bwMode="auto">
          <a:xfrm>
            <a:off x="6735763" y="2849325"/>
            <a:ext cx="34925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8" name="Object 4"/>
          <p:cNvGraphicFramePr>
            <a:graphicFrameLocks noChangeAspect="1"/>
          </p:cNvGraphicFramePr>
          <p:nvPr>
            <p:extLst>
              <p:ext uri="{D42A27DB-BD31-4B8C-83A1-F6EECF244321}">
                <p14:modId xmlns:p14="http://schemas.microsoft.com/office/powerpoint/2010/main" val="2558357940"/>
              </p:ext>
            </p:extLst>
          </p:nvPr>
        </p:nvGraphicFramePr>
        <p:xfrm>
          <a:off x="10331450" y="2993787"/>
          <a:ext cx="184150" cy="168275"/>
        </p:xfrm>
        <a:graphic>
          <a:graphicData uri="http://schemas.openxmlformats.org/presentationml/2006/ole">
            <mc:AlternateContent xmlns:mc="http://schemas.openxmlformats.org/markup-compatibility/2006">
              <mc:Choice xmlns:v="urn:schemas-microsoft-com:vml" Requires="v">
                <p:oleObj spid="_x0000_s57766" name="公式" r:id="rId7" imgW="152280" imgH="139680" progId="Equation.3">
                  <p:embed/>
                </p:oleObj>
              </mc:Choice>
              <mc:Fallback>
                <p:oleObj name="公式" r:id="rId7" imgW="152280" imgH="139680" progId="Equation.3">
                  <p:embed/>
                  <p:pic>
                    <p:nvPicPr>
                      <p:cNvPr id="5530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331450" y="2993787"/>
                        <a:ext cx="184150" cy="168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 name="Line 12"/>
          <p:cNvSpPr>
            <a:spLocks noChangeShapeType="1"/>
          </p:cNvSpPr>
          <p:nvPr/>
        </p:nvSpPr>
        <p:spPr bwMode="auto">
          <a:xfrm>
            <a:off x="6735763" y="2452450"/>
            <a:ext cx="34925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0" name="Line 13"/>
          <p:cNvSpPr>
            <a:spLocks noChangeShapeType="1"/>
          </p:cNvSpPr>
          <p:nvPr/>
        </p:nvSpPr>
        <p:spPr bwMode="auto">
          <a:xfrm>
            <a:off x="6735763" y="2057162"/>
            <a:ext cx="3455987"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1" name="Object 5"/>
          <p:cNvGraphicFramePr>
            <a:graphicFrameLocks noChangeAspect="1"/>
          </p:cNvGraphicFramePr>
          <p:nvPr>
            <p:extLst>
              <p:ext uri="{D42A27DB-BD31-4B8C-83A1-F6EECF244321}">
                <p14:modId xmlns:p14="http://schemas.microsoft.com/office/powerpoint/2010/main" val="1767060876"/>
              </p:ext>
            </p:extLst>
          </p:nvPr>
        </p:nvGraphicFramePr>
        <p:xfrm>
          <a:off x="6475413" y="2704862"/>
          <a:ext cx="246062" cy="214313"/>
        </p:xfrm>
        <a:graphic>
          <a:graphicData uri="http://schemas.openxmlformats.org/presentationml/2006/ole">
            <mc:AlternateContent xmlns:mc="http://schemas.openxmlformats.org/markup-compatibility/2006">
              <mc:Choice xmlns:v="urn:schemas-microsoft-com:vml" Requires="v">
                <p:oleObj spid="_x0000_s57767" name="公式" r:id="rId9" imgW="203040" imgH="177480" progId="Equation.3">
                  <p:embed/>
                </p:oleObj>
              </mc:Choice>
              <mc:Fallback>
                <p:oleObj name="公式" r:id="rId9" imgW="203040" imgH="177480" progId="Equation.3">
                  <p:embed/>
                  <p:pic>
                    <p:nvPicPr>
                      <p:cNvPr id="55301"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75413" y="2704862"/>
                        <a:ext cx="246062"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Object 6"/>
          <p:cNvGraphicFramePr>
            <a:graphicFrameLocks noChangeAspect="1"/>
          </p:cNvGraphicFramePr>
          <p:nvPr>
            <p:extLst>
              <p:ext uri="{D42A27DB-BD31-4B8C-83A1-F6EECF244321}">
                <p14:modId xmlns:p14="http://schemas.microsoft.com/office/powerpoint/2010/main" val="1722390342"/>
              </p:ext>
            </p:extLst>
          </p:nvPr>
        </p:nvGraphicFramePr>
        <p:xfrm>
          <a:off x="6483350" y="1949212"/>
          <a:ext cx="246063" cy="214313"/>
        </p:xfrm>
        <a:graphic>
          <a:graphicData uri="http://schemas.openxmlformats.org/presentationml/2006/ole">
            <mc:AlternateContent xmlns:mc="http://schemas.openxmlformats.org/markup-compatibility/2006">
              <mc:Choice xmlns:v="urn:schemas-microsoft-com:vml" Requires="v">
                <p:oleObj spid="_x0000_s57768" name="公式" r:id="rId11" imgW="203040" imgH="177480" progId="Equation.3">
                  <p:embed/>
                </p:oleObj>
              </mc:Choice>
              <mc:Fallback>
                <p:oleObj name="公式" r:id="rId11" imgW="203040" imgH="177480" progId="Equation.3">
                  <p:embed/>
                  <p:pic>
                    <p:nvPicPr>
                      <p:cNvPr id="55302"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83350" y="1949212"/>
                        <a:ext cx="246063"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 name="Line 16"/>
          <p:cNvSpPr>
            <a:spLocks noChangeShapeType="1"/>
          </p:cNvSpPr>
          <p:nvPr/>
        </p:nvSpPr>
        <p:spPr bwMode="auto">
          <a:xfrm rot="16200000">
            <a:off x="9616282" y="2632631"/>
            <a:ext cx="1223962"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4" name="Line 17"/>
          <p:cNvSpPr>
            <a:spLocks noChangeShapeType="1"/>
          </p:cNvSpPr>
          <p:nvPr/>
        </p:nvSpPr>
        <p:spPr bwMode="auto">
          <a:xfrm rot="16200000">
            <a:off x="5530056" y="5107544"/>
            <a:ext cx="2411413"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5" name="Object 7"/>
          <p:cNvGraphicFramePr>
            <a:graphicFrameLocks noChangeAspect="1"/>
          </p:cNvGraphicFramePr>
          <p:nvPr>
            <p:extLst>
              <p:ext uri="{D42A27DB-BD31-4B8C-83A1-F6EECF244321}">
                <p14:modId xmlns:p14="http://schemas.microsoft.com/office/powerpoint/2010/main" val="820974807"/>
              </p:ext>
            </p:extLst>
          </p:nvPr>
        </p:nvGraphicFramePr>
        <p:xfrm>
          <a:off x="6296025" y="5109925"/>
          <a:ext cx="468313" cy="266700"/>
        </p:xfrm>
        <a:graphic>
          <a:graphicData uri="http://schemas.openxmlformats.org/presentationml/2006/ole">
            <mc:AlternateContent xmlns:mc="http://schemas.openxmlformats.org/markup-compatibility/2006">
              <mc:Choice xmlns:v="urn:schemas-microsoft-com:vml" Requires="v">
                <p:oleObj spid="_x0000_s57769" name="公式" r:id="rId13" imgW="355320" imgH="203040" progId="Equation.3">
                  <p:embed/>
                </p:oleObj>
              </mc:Choice>
              <mc:Fallback>
                <p:oleObj name="公式" r:id="rId13" imgW="355320" imgH="203040" progId="Equation.3">
                  <p:embed/>
                  <p:pic>
                    <p:nvPicPr>
                      <p:cNvPr id="55303"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296025" y="5109925"/>
                        <a:ext cx="468313" cy="266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 name="Line 19"/>
          <p:cNvSpPr>
            <a:spLocks noChangeShapeType="1"/>
          </p:cNvSpPr>
          <p:nvPr/>
        </p:nvSpPr>
        <p:spPr bwMode="auto">
          <a:xfrm>
            <a:off x="6691313" y="4765437"/>
            <a:ext cx="3736975"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7" name="Object 8"/>
          <p:cNvGraphicFramePr>
            <a:graphicFrameLocks noChangeAspect="1"/>
          </p:cNvGraphicFramePr>
          <p:nvPr>
            <p:extLst>
              <p:ext uri="{D42A27DB-BD31-4B8C-83A1-F6EECF244321}">
                <p14:modId xmlns:p14="http://schemas.microsoft.com/office/powerpoint/2010/main" val="1973435144"/>
              </p:ext>
            </p:extLst>
          </p:nvPr>
        </p:nvGraphicFramePr>
        <p:xfrm>
          <a:off x="10407650" y="4584462"/>
          <a:ext cx="187325" cy="171450"/>
        </p:xfrm>
        <a:graphic>
          <a:graphicData uri="http://schemas.openxmlformats.org/presentationml/2006/ole">
            <mc:AlternateContent xmlns:mc="http://schemas.openxmlformats.org/markup-compatibility/2006">
              <mc:Choice xmlns:v="urn:schemas-microsoft-com:vml" Requires="v">
                <p:oleObj spid="_x0000_s57770" name="公式" r:id="rId15" imgW="152280" imgH="139680" progId="Equation.3">
                  <p:embed/>
                </p:oleObj>
              </mc:Choice>
              <mc:Fallback>
                <p:oleObj name="公式" r:id="rId15" imgW="152280" imgH="139680" progId="Equation.3">
                  <p:embed/>
                  <p:pic>
                    <p:nvPicPr>
                      <p:cNvPr id="55304"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407650" y="4584462"/>
                        <a:ext cx="187325" cy="171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Line 22"/>
          <p:cNvSpPr>
            <a:spLocks noChangeShapeType="1"/>
          </p:cNvSpPr>
          <p:nvPr/>
        </p:nvSpPr>
        <p:spPr bwMode="auto">
          <a:xfrm>
            <a:off x="6735763" y="5268675"/>
            <a:ext cx="37719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9" name="Line 23"/>
          <p:cNvSpPr>
            <a:spLocks noChangeShapeType="1"/>
          </p:cNvSpPr>
          <p:nvPr/>
        </p:nvSpPr>
        <p:spPr bwMode="auto">
          <a:xfrm>
            <a:off x="6737350" y="5773500"/>
            <a:ext cx="4525963"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0" name="Object 9"/>
          <p:cNvGraphicFramePr>
            <a:graphicFrameLocks noChangeAspect="1"/>
          </p:cNvGraphicFramePr>
          <p:nvPr>
            <p:extLst>
              <p:ext uri="{D42A27DB-BD31-4B8C-83A1-F6EECF244321}">
                <p14:modId xmlns:p14="http://schemas.microsoft.com/office/powerpoint/2010/main" val="1725107753"/>
              </p:ext>
            </p:extLst>
          </p:nvPr>
        </p:nvGraphicFramePr>
        <p:xfrm>
          <a:off x="6223000" y="5592525"/>
          <a:ext cx="536575" cy="258762"/>
        </p:xfrm>
        <a:graphic>
          <a:graphicData uri="http://schemas.openxmlformats.org/presentationml/2006/ole">
            <mc:AlternateContent xmlns:mc="http://schemas.openxmlformats.org/markup-compatibility/2006">
              <mc:Choice xmlns:v="urn:schemas-microsoft-com:vml" Requires="v">
                <p:oleObj spid="_x0000_s57771" name="公式" r:id="rId16" imgW="419040" imgH="203040" progId="Equation.3">
                  <p:embed/>
                </p:oleObj>
              </mc:Choice>
              <mc:Fallback>
                <p:oleObj name="公式" r:id="rId16" imgW="419040" imgH="203040" progId="Equation.3">
                  <p:embed/>
                  <p:pic>
                    <p:nvPicPr>
                      <p:cNvPr id="55305" name="Object 9"/>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223000" y="5592525"/>
                        <a:ext cx="536575" cy="258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10"/>
          <p:cNvGraphicFramePr>
            <a:graphicFrameLocks noChangeAspect="1"/>
          </p:cNvGraphicFramePr>
          <p:nvPr>
            <p:extLst>
              <p:ext uri="{D42A27DB-BD31-4B8C-83A1-F6EECF244321}">
                <p14:modId xmlns:p14="http://schemas.microsoft.com/office/powerpoint/2010/main" val="1058816218"/>
              </p:ext>
            </p:extLst>
          </p:nvPr>
        </p:nvGraphicFramePr>
        <p:xfrm>
          <a:off x="6469063" y="4614625"/>
          <a:ext cx="258762" cy="293687"/>
        </p:xfrm>
        <a:graphic>
          <a:graphicData uri="http://schemas.openxmlformats.org/presentationml/2006/ole">
            <mc:AlternateContent xmlns:mc="http://schemas.openxmlformats.org/markup-compatibility/2006">
              <mc:Choice xmlns:v="urn:schemas-microsoft-com:vml" Requires="v">
                <p:oleObj spid="_x0000_s57772" name="公式" r:id="rId18" imgW="177480" imgH="203040" progId="Equation.3">
                  <p:embed/>
                </p:oleObj>
              </mc:Choice>
              <mc:Fallback>
                <p:oleObj name="公式" r:id="rId18" imgW="177480" imgH="203040" progId="Equation.3">
                  <p:embed/>
                  <p:pic>
                    <p:nvPicPr>
                      <p:cNvPr id="55306" name="Object 10"/>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469063" y="4614625"/>
                        <a:ext cx="258762" cy="2936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Line 2"/>
          <p:cNvSpPr>
            <a:spLocks noChangeShapeType="1"/>
          </p:cNvSpPr>
          <p:nvPr/>
        </p:nvSpPr>
        <p:spPr bwMode="auto">
          <a:xfrm>
            <a:off x="9399588" y="3323987"/>
            <a:ext cx="792162" cy="504825"/>
          </a:xfrm>
          <a:prstGeom prst="line">
            <a:avLst/>
          </a:prstGeom>
          <a:noFill/>
          <a:ln w="2857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23" name="Line 3"/>
          <p:cNvSpPr>
            <a:spLocks noChangeShapeType="1"/>
          </p:cNvSpPr>
          <p:nvPr/>
        </p:nvSpPr>
        <p:spPr bwMode="auto">
          <a:xfrm>
            <a:off x="7807325" y="2781062"/>
            <a:ext cx="1628775" cy="557213"/>
          </a:xfrm>
          <a:prstGeom prst="line">
            <a:avLst/>
          </a:prstGeom>
          <a:noFill/>
          <a:ln w="2857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24" name="Line 4"/>
          <p:cNvSpPr>
            <a:spLocks noChangeShapeType="1"/>
          </p:cNvSpPr>
          <p:nvPr/>
        </p:nvSpPr>
        <p:spPr bwMode="auto">
          <a:xfrm>
            <a:off x="6727825" y="2784237"/>
            <a:ext cx="1123950" cy="0"/>
          </a:xfrm>
          <a:prstGeom prst="line">
            <a:avLst/>
          </a:prstGeom>
          <a:noFill/>
          <a:ln w="2857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25" name="Line 63"/>
          <p:cNvSpPr>
            <a:spLocks noChangeShapeType="1"/>
          </p:cNvSpPr>
          <p:nvPr/>
        </p:nvSpPr>
        <p:spPr bwMode="auto">
          <a:xfrm>
            <a:off x="10191750" y="3828812"/>
            <a:ext cx="288925" cy="358775"/>
          </a:xfrm>
          <a:prstGeom prst="line">
            <a:avLst/>
          </a:prstGeom>
          <a:noFill/>
          <a:ln w="2857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26" name="Object 11"/>
          <p:cNvGraphicFramePr>
            <a:graphicFrameLocks noChangeAspect="1"/>
          </p:cNvGraphicFramePr>
          <p:nvPr>
            <p:extLst>
              <p:ext uri="{D42A27DB-BD31-4B8C-83A1-F6EECF244321}">
                <p14:modId xmlns:p14="http://schemas.microsoft.com/office/powerpoint/2010/main" val="2222905686"/>
              </p:ext>
            </p:extLst>
          </p:nvPr>
        </p:nvGraphicFramePr>
        <p:xfrm>
          <a:off x="8283575" y="2712800"/>
          <a:ext cx="369888" cy="214312"/>
        </p:xfrm>
        <a:graphic>
          <a:graphicData uri="http://schemas.openxmlformats.org/presentationml/2006/ole">
            <mc:AlternateContent xmlns:mc="http://schemas.openxmlformats.org/markup-compatibility/2006">
              <mc:Choice xmlns:v="urn:schemas-microsoft-com:vml" Requires="v">
                <p:oleObj spid="_x0000_s57773" name="公式" r:id="rId20" imgW="304560" imgH="177480" progId="Equation.3">
                  <p:embed/>
                </p:oleObj>
              </mc:Choice>
              <mc:Fallback>
                <p:oleObj name="公式" r:id="rId20" imgW="304560" imgH="177480" progId="Equation.3">
                  <p:embed/>
                  <p:pic>
                    <p:nvPicPr>
                      <p:cNvPr id="55307" name="Object 11"/>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8283575" y="2712800"/>
                        <a:ext cx="369888" cy="214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12"/>
          <p:cNvGraphicFramePr>
            <a:graphicFrameLocks noChangeAspect="1"/>
          </p:cNvGraphicFramePr>
          <p:nvPr>
            <p:extLst>
              <p:ext uri="{D42A27DB-BD31-4B8C-83A1-F6EECF244321}">
                <p14:modId xmlns:p14="http://schemas.microsoft.com/office/powerpoint/2010/main" val="2664373675"/>
              </p:ext>
            </p:extLst>
          </p:nvPr>
        </p:nvGraphicFramePr>
        <p:xfrm>
          <a:off x="10299700" y="3865325"/>
          <a:ext cx="369888" cy="214312"/>
        </p:xfrm>
        <a:graphic>
          <a:graphicData uri="http://schemas.openxmlformats.org/presentationml/2006/ole">
            <mc:AlternateContent xmlns:mc="http://schemas.openxmlformats.org/markup-compatibility/2006">
              <mc:Choice xmlns:v="urn:schemas-microsoft-com:vml" Requires="v">
                <p:oleObj spid="_x0000_s57774" name="公式" r:id="rId22" imgW="304560" imgH="177480" progId="Equation.3">
                  <p:embed/>
                </p:oleObj>
              </mc:Choice>
              <mc:Fallback>
                <p:oleObj name="公式" r:id="rId22" imgW="304560" imgH="177480" progId="Equation.3">
                  <p:embed/>
                  <p:pic>
                    <p:nvPicPr>
                      <p:cNvPr id="55308" name="Object 12"/>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0299700" y="3865325"/>
                        <a:ext cx="369888" cy="214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13"/>
          <p:cNvGraphicFramePr>
            <a:graphicFrameLocks noChangeAspect="1"/>
          </p:cNvGraphicFramePr>
          <p:nvPr>
            <p:extLst>
              <p:ext uri="{D42A27DB-BD31-4B8C-83A1-F6EECF244321}">
                <p14:modId xmlns:p14="http://schemas.microsoft.com/office/powerpoint/2010/main" val="3122874703"/>
              </p:ext>
            </p:extLst>
          </p:nvPr>
        </p:nvGraphicFramePr>
        <p:xfrm>
          <a:off x="9677400" y="3360500"/>
          <a:ext cx="369888" cy="214312"/>
        </p:xfrm>
        <a:graphic>
          <a:graphicData uri="http://schemas.openxmlformats.org/presentationml/2006/ole">
            <mc:AlternateContent xmlns:mc="http://schemas.openxmlformats.org/markup-compatibility/2006">
              <mc:Choice xmlns:v="urn:schemas-microsoft-com:vml" Requires="v">
                <p:oleObj spid="_x0000_s57775" name="公式" r:id="rId24" imgW="304560" imgH="177480" progId="Equation.3">
                  <p:embed/>
                </p:oleObj>
              </mc:Choice>
              <mc:Fallback>
                <p:oleObj name="公式" r:id="rId24" imgW="304560" imgH="177480" progId="Equation.3">
                  <p:embed/>
                  <p:pic>
                    <p:nvPicPr>
                      <p:cNvPr id="55309" name="Object 13"/>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9677400" y="3360500"/>
                        <a:ext cx="369888" cy="214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Freeform 5"/>
          <p:cNvSpPr>
            <a:spLocks/>
          </p:cNvSpPr>
          <p:nvPr/>
        </p:nvSpPr>
        <p:spPr bwMode="auto">
          <a:xfrm>
            <a:off x="6727825" y="4800362"/>
            <a:ext cx="4075113" cy="1439863"/>
          </a:xfrm>
          <a:custGeom>
            <a:avLst/>
            <a:gdLst>
              <a:gd name="T0" fmla="*/ 0 w 2427"/>
              <a:gd name="T1" fmla="*/ 0 h 586"/>
              <a:gd name="T2" fmla="*/ 2147483647 w 2427"/>
              <a:gd name="T3" fmla="*/ 2147483647 h 586"/>
              <a:gd name="T4" fmla="*/ 2147483647 w 2427"/>
              <a:gd name="T5" fmla="*/ 2147483647 h 586"/>
              <a:gd name="T6" fmla="*/ 2147483647 w 2427"/>
              <a:gd name="T7" fmla="*/ 2147483647 h 586"/>
              <a:gd name="T8" fmla="*/ 2147483647 w 2427"/>
              <a:gd name="T9" fmla="*/ 2147483647 h 586"/>
              <a:gd name="T10" fmla="*/ 2147483647 w 2427"/>
              <a:gd name="T11" fmla="*/ 2147483647 h 586"/>
              <a:gd name="T12" fmla="*/ 0 60000 65536"/>
              <a:gd name="T13" fmla="*/ 0 60000 65536"/>
              <a:gd name="T14" fmla="*/ 0 60000 65536"/>
              <a:gd name="T15" fmla="*/ 0 60000 65536"/>
              <a:gd name="T16" fmla="*/ 0 60000 65536"/>
              <a:gd name="T17" fmla="*/ 0 60000 65536"/>
              <a:gd name="T18" fmla="*/ 0 w 2427"/>
              <a:gd name="T19" fmla="*/ 0 h 586"/>
              <a:gd name="T20" fmla="*/ 2427 w 2427"/>
              <a:gd name="T21" fmla="*/ 586 h 586"/>
            </a:gdLst>
            <a:ahLst/>
            <a:cxnLst>
              <a:cxn ang="T12">
                <a:pos x="T0" y="T1"/>
              </a:cxn>
              <a:cxn ang="T13">
                <a:pos x="T2" y="T3"/>
              </a:cxn>
              <a:cxn ang="T14">
                <a:pos x="T4" y="T5"/>
              </a:cxn>
              <a:cxn ang="T15">
                <a:pos x="T6" y="T7"/>
              </a:cxn>
              <a:cxn ang="T16">
                <a:pos x="T8" y="T9"/>
              </a:cxn>
              <a:cxn ang="T17">
                <a:pos x="T10" y="T11"/>
              </a:cxn>
            </a:cxnLst>
            <a:rect l="T18" t="T19" r="T20" b="T21"/>
            <a:pathLst>
              <a:path w="2427" h="586">
                <a:moveTo>
                  <a:pt x="0" y="0"/>
                </a:moveTo>
                <a:cubicBezTo>
                  <a:pt x="124" y="13"/>
                  <a:pt x="249" y="26"/>
                  <a:pt x="385" y="45"/>
                </a:cubicBezTo>
                <a:cubicBezTo>
                  <a:pt x="521" y="64"/>
                  <a:pt x="665" y="68"/>
                  <a:pt x="816" y="113"/>
                </a:cubicBezTo>
                <a:cubicBezTo>
                  <a:pt x="967" y="158"/>
                  <a:pt x="1123" y="245"/>
                  <a:pt x="1293" y="317"/>
                </a:cubicBezTo>
                <a:cubicBezTo>
                  <a:pt x="1463" y="389"/>
                  <a:pt x="1648" y="502"/>
                  <a:pt x="1837" y="544"/>
                </a:cubicBezTo>
                <a:cubicBezTo>
                  <a:pt x="2026" y="586"/>
                  <a:pt x="2226" y="576"/>
                  <a:pt x="2427" y="567"/>
                </a:cubicBezTo>
              </a:path>
            </a:pathLst>
          </a:cu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30" name="Object 14"/>
          <p:cNvGraphicFramePr>
            <a:graphicFrameLocks noChangeAspect="1"/>
          </p:cNvGraphicFramePr>
          <p:nvPr>
            <p:extLst>
              <p:ext uri="{D42A27DB-BD31-4B8C-83A1-F6EECF244321}">
                <p14:modId xmlns:p14="http://schemas.microsoft.com/office/powerpoint/2010/main" val="40340255"/>
              </p:ext>
            </p:extLst>
          </p:nvPr>
        </p:nvGraphicFramePr>
        <p:xfrm>
          <a:off x="8102600" y="5844937"/>
          <a:ext cx="153988" cy="200025"/>
        </p:xfrm>
        <a:graphic>
          <a:graphicData uri="http://schemas.openxmlformats.org/presentationml/2006/ole">
            <mc:AlternateContent xmlns:mc="http://schemas.openxmlformats.org/markup-compatibility/2006">
              <mc:Choice xmlns:v="urn:schemas-microsoft-com:vml" Requires="v">
                <p:oleObj spid="_x0000_s57776" name="公式" r:id="rId26" imgW="126720" imgH="164880" progId="Equation.3">
                  <p:embed/>
                </p:oleObj>
              </mc:Choice>
              <mc:Fallback>
                <p:oleObj name="公式" r:id="rId26" imgW="126720" imgH="164880" progId="Equation.3">
                  <p:embed/>
                  <p:pic>
                    <p:nvPicPr>
                      <p:cNvPr id="55310" name="Object 14"/>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8102600" y="5844937"/>
                        <a:ext cx="153988" cy="200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1" name="Line 31"/>
          <p:cNvSpPr>
            <a:spLocks noChangeShapeType="1"/>
          </p:cNvSpPr>
          <p:nvPr/>
        </p:nvSpPr>
        <p:spPr bwMode="auto">
          <a:xfrm>
            <a:off x="7923213" y="5736987"/>
            <a:ext cx="1189037" cy="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32" name="Line 32"/>
          <p:cNvSpPr>
            <a:spLocks noChangeShapeType="1"/>
          </p:cNvSpPr>
          <p:nvPr/>
        </p:nvSpPr>
        <p:spPr bwMode="auto">
          <a:xfrm>
            <a:off x="8283575" y="5557600"/>
            <a:ext cx="0" cy="179387"/>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33" name="Line 33"/>
          <p:cNvSpPr>
            <a:spLocks noChangeShapeType="1"/>
          </p:cNvSpPr>
          <p:nvPr/>
        </p:nvSpPr>
        <p:spPr bwMode="auto">
          <a:xfrm flipV="1">
            <a:off x="8283575" y="5773500"/>
            <a:ext cx="0" cy="32385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34" name="Object 15"/>
          <p:cNvGraphicFramePr>
            <a:graphicFrameLocks noChangeAspect="1"/>
          </p:cNvGraphicFramePr>
          <p:nvPr>
            <p:extLst>
              <p:ext uri="{D42A27DB-BD31-4B8C-83A1-F6EECF244321}">
                <p14:modId xmlns:p14="http://schemas.microsoft.com/office/powerpoint/2010/main" val="1597322072"/>
              </p:ext>
            </p:extLst>
          </p:nvPr>
        </p:nvGraphicFramePr>
        <p:xfrm>
          <a:off x="6537325" y="3136662"/>
          <a:ext cx="153988" cy="214313"/>
        </p:xfrm>
        <a:graphic>
          <a:graphicData uri="http://schemas.openxmlformats.org/presentationml/2006/ole">
            <mc:AlternateContent xmlns:mc="http://schemas.openxmlformats.org/markup-compatibility/2006">
              <mc:Choice xmlns:v="urn:schemas-microsoft-com:vml" Requires="v">
                <p:oleObj spid="_x0000_s57777" name="公式" r:id="rId28" imgW="126720" imgH="177480" progId="Equation.3">
                  <p:embed/>
                </p:oleObj>
              </mc:Choice>
              <mc:Fallback>
                <p:oleObj name="公式" r:id="rId28" imgW="126720" imgH="177480" progId="Equation.3">
                  <p:embed/>
                  <p:pic>
                    <p:nvPicPr>
                      <p:cNvPr id="55311" name="Object 15"/>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6537325" y="3136662"/>
                        <a:ext cx="153988"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Line 36"/>
          <p:cNvSpPr>
            <a:spLocks noChangeShapeType="1"/>
          </p:cNvSpPr>
          <p:nvPr/>
        </p:nvSpPr>
        <p:spPr bwMode="auto">
          <a:xfrm>
            <a:off x="7851775" y="2796937"/>
            <a:ext cx="1150938" cy="395288"/>
          </a:xfrm>
          <a:prstGeom prst="line">
            <a:avLst/>
          </a:prstGeom>
          <a:noFill/>
          <a:ln w="2857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nvGrpSpPr>
          <p:cNvPr id="36" name="Group 83"/>
          <p:cNvGrpSpPr>
            <a:grpSpLocks/>
          </p:cNvGrpSpPr>
          <p:nvPr/>
        </p:nvGrpSpPr>
        <p:grpSpPr bwMode="auto">
          <a:xfrm>
            <a:off x="6735763" y="2388950"/>
            <a:ext cx="1116012" cy="395287"/>
            <a:chOff x="1701" y="1117"/>
            <a:chExt cx="703" cy="249"/>
          </a:xfrm>
        </p:grpSpPr>
        <p:sp>
          <p:nvSpPr>
            <p:cNvPr id="37" name="Line 35"/>
            <p:cNvSpPr>
              <a:spLocks noChangeShapeType="1"/>
            </p:cNvSpPr>
            <p:nvPr/>
          </p:nvSpPr>
          <p:spPr bwMode="auto">
            <a:xfrm>
              <a:off x="1701" y="1117"/>
              <a:ext cx="703" cy="249"/>
            </a:xfrm>
            <a:prstGeom prst="line">
              <a:avLst/>
            </a:prstGeom>
            <a:noFill/>
            <a:ln w="2857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38" name="Object 23"/>
            <p:cNvGraphicFramePr>
              <a:graphicFrameLocks noChangeAspect="1"/>
            </p:cNvGraphicFramePr>
            <p:nvPr/>
          </p:nvGraphicFramePr>
          <p:xfrm>
            <a:off x="2041" y="1117"/>
            <a:ext cx="233" cy="135"/>
          </p:xfrm>
          <a:graphic>
            <a:graphicData uri="http://schemas.openxmlformats.org/presentationml/2006/ole">
              <mc:AlternateContent xmlns:mc="http://schemas.openxmlformats.org/markup-compatibility/2006">
                <mc:Choice xmlns:v="urn:schemas-microsoft-com:vml" Requires="v">
                  <p:oleObj spid="_x0000_s57778" name="公式" r:id="rId30" imgW="304560" imgH="177480" progId="Equation.3">
                    <p:embed/>
                  </p:oleObj>
                </mc:Choice>
                <mc:Fallback>
                  <p:oleObj name="公式" r:id="rId30" imgW="304560" imgH="177480" progId="Equation.3">
                    <p:embed/>
                    <p:pic>
                      <p:nvPicPr>
                        <p:cNvPr id="55319" name="Object 23"/>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041" y="1117"/>
                          <a:ext cx="233" cy="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39" name="Group 81"/>
          <p:cNvGrpSpPr>
            <a:grpSpLocks/>
          </p:cNvGrpSpPr>
          <p:nvPr/>
        </p:nvGrpSpPr>
        <p:grpSpPr bwMode="auto">
          <a:xfrm>
            <a:off x="6699250" y="2836625"/>
            <a:ext cx="3671888" cy="2395537"/>
            <a:chOff x="1678" y="1399"/>
            <a:chExt cx="2313" cy="1509"/>
          </a:xfrm>
        </p:grpSpPr>
        <p:sp>
          <p:nvSpPr>
            <p:cNvPr id="40" name="Line 41"/>
            <p:cNvSpPr>
              <a:spLocks noChangeShapeType="1"/>
            </p:cNvSpPr>
            <p:nvPr/>
          </p:nvSpPr>
          <p:spPr bwMode="auto">
            <a:xfrm>
              <a:off x="2404" y="1658"/>
              <a:ext cx="680" cy="0"/>
            </a:xfrm>
            <a:prstGeom prst="line">
              <a:avLst/>
            </a:prstGeom>
            <a:noFill/>
            <a:ln w="28575">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1" name="Line 42"/>
            <p:cNvSpPr>
              <a:spLocks noChangeShapeType="1"/>
            </p:cNvSpPr>
            <p:nvPr/>
          </p:nvSpPr>
          <p:spPr bwMode="auto">
            <a:xfrm flipV="1">
              <a:off x="3084" y="1399"/>
              <a:ext cx="748" cy="259"/>
            </a:xfrm>
            <a:prstGeom prst="line">
              <a:avLst/>
            </a:prstGeom>
            <a:noFill/>
            <a:ln w="28575">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2" name="Line 43"/>
            <p:cNvSpPr>
              <a:spLocks noChangeShapeType="1"/>
            </p:cNvSpPr>
            <p:nvPr/>
          </p:nvSpPr>
          <p:spPr bwMode="auto">
            <a:xfrm flipH="1" flipV="1">
              <a:off x="1678" y="1399"/>
              <a:ext cx="748" cy="259"/>
            </a:xfrm>
            <a:prstGeom prst="line">
              <a:avLst/>
            </a:prstGeom>
            <a:noFill/>
            <a:ln w="28575">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3" name="Freeform 44"/>
            <p:cNvSpPr>
              <a:spLocks/>
            </p:cNvSpPr>
            <p:nvPr/>
          </p:nvSpPr>
          <p:spPr bwMode="auto">
            <a:xfrm>
              <a:off x="1700" y="2334"/>
              <a:ext cx="2291" cy="574"/>
            </a:xfrm>
            <a:custGeom>
              <a:avLst/>
              <a:gdLst>
                <a:gd name="T0" fmla="*/ 0 w 2382"/>
                <a:gd name="T1" fmla="*/ 74 h 664"/>
                <a:gd name="T2" fmla="*/ 328 w 2382"/>
                <a:gd name="T3" fmla="*/ 64 h 664"/>
                <a:gd name="T4" fmla="*/ 910 w 2382"/>
                <a:gd name="T5" fmla="*/ 10 h 664"/>
                <a:gd name="T6" fmla="*/ 1327 w 2382"/>
                <a:gd name="T7" fmla="*/ 3 h 664"/>
                <a:gd name="T8" fmla="*/ 0 60000 65536"/>
                <a:gd name="T9" fmla="*/ 0 60000 65536"/>
                <a:gd name="T10" fmla="*/ 0 60000 65536"/>
                <a:gd name="T11" fmla="*/ 0 60000 65536"/>
                <a:gd name="T12" fmla="*/ 0 w 2382"/>
                <a:gd name="T13" fmla="*/ 0 h 664"/>
                <a:gd name="T14" fmla="*/ 2382 w 2382"/>
                <a:gd name="T15" fmla="*/ 664 h 664"/>
              </a:gdLst>
              <a:ahLst/>
              <a:cxnLst>
                <a:cxn ang="T8">
                  <a:pos x="T0" y="T1"/>
                </a:cxn>
                <a:cxn ang="T9">
                  <a:pos x="T2" y="T3"/>
                </a:cxn>
                <a:cxn ang="T10">
                  <a:pos x="T4" y="T5"/>
                </a:cxn>
                <a:cxn ang="T11">
                  <a:pos x="T6" y="T7"/>
                </a:cxn>
              </a:cxnLst>
              <a:rect l="T12" t="T13" r="T14" b="T15"/>
              <a:pathLst>
                <a:path w="2382" h="664">
                  <a:moveTo>
                    <a:pt x="0" y="661"/>
                  </a:moveTo>
                  <a:cubicBezTo>
                    <a:pt x="159" y="662"/>
                    <a:pt x="318" y="664"/>
                    <a:pt x="590" y="570"/>
                  </a:cubicBezTo>
                  <a:cubicBezTo>
                    <a:pt x="862" y="476"/>
                    <a:pt x="1335" y="188"/>
                    <a:pt x="1633" y="94"/>
                  </a:cubicBezTo>
                  <a:cubicBezTo>
                    <a:pt x="1931" y="0"/>
                    <a:pt x="2156" y="1"/>
                    <a:pt x="2382" y="3"/>
                  </a:cubicBezTo>
                </a:path>
              </a:pathLst>
            </a:custGeom>
            <a:noFill/>
            <a:ln w="2857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44" name="Line 45"/>
          <p:cNvSpPr>
            <a:spLocks noChangeShapeType="1"/>
          </p:cNvSpPr>
          <p:nvPr/>
        </p:nvSpPr>
        <p:spPr bwMode="auto">
          <a:xfrm>
            <a:off x="6735763" y="4297125"/>
            <a:ext cx="37719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45" name="Object 16"/>
          <p:cNvGraphicFramePr>
            <a:graphicFrameLocks noChangeAspect="1"/>
          </p:cNvGraphicFramePr>
          <p:nvPr>
            <p:extLst>
              <p:ext uri="{D42A27DB-BD31-4B8C-83A1-F6EECF244321}">
                <p14:modId xmlns:p14="http://schemas.microsoft.com/office/powerpoint/2010/main" val="356186057"/>
              </p:ext>
            </p:extLst>
          </p:nvPr>
        </p:nvGraphicFramePr>
        <p:xfrm>
          <a:off x="6410325" y="4144725"/>
          <a:ext cx="317500" cy="266700"/>
        </p:xfrm>
        <a:graphic>
          <a:graphicData uri="http://schemas.openxmlformats.org/presentationml/2006/ole">
            <mc:AlternateContent xmlns:mc="http://schemas.openxmlformats.org/markup-compatibility/2006">
              <mc:Choice xmlns:v="urn:schemas-microsoft-com:vml" Requires="v">
                <p:oleObj spid="_x0000_s57779" name="公式" r:id="rId31" imgW="241200" imgH="203040" progId="Equation.3">
                  <p:embed/>
                </p:oleObj>
              </mc:Choice>
              <mc:Fallback>
                <p:oleObj name="公式" r:id="rId31" imgW="241200" imgH="203040" progId="Equation.3">
                  <p:embed/>
                  <p:pic>
                    <p:nvPicPr>
                      <p:cNvPr id="55312" name="Object 16"/>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6410325" y="4144725"/>
                        <a:ext cx="317500" cy="266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6" name="Line 47"/>
          <p:cNvSpPr>
            <a:spLocks noChangeShapeType="1"/>
          </p:cNvSpPr>
          <p:nvPr/>
        </p:nvSpPr>
        <p:spPr bwMode="auto">
          <a:xfrm>
            <a:off x="8967788" y="3181112"/>
            <a:ext cx="431800" cy="0"/>
          </a:xfrm>
          <a:prstGeom prst="line">
            <a:avLst/>
          </a:prstGeom>
          <a:noFill/>
          <a:ln w="2857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7" name="Line 48"/>
          <p:cNvSpPr>
            <a:spLocks noChangeShapeType="1"/>
          </p:cNvSpPr>
          <p:nvPr/>
        </p:nvSpPr>
        <p:spPr bwMode="auto">
          <a:xfrm rot="16200000">
            <a:off x="7870031" y="4531281"/>
            <a:ext cx="2484438"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pSp>
        <p:nvGrpSpPr>
          <p:cNvPr id="48" name="Group 85"/>
          <p:cNvGrpSpPr>
            <a:grpSpLocks/>
          </p:cNvGrpSpPr>
          <p:nvPr/>
        </p:nvGrpSpPr>
        <p:grpSpPr bwMode="auto">
          <a:xfrm>
            <a:off x="10191750" y="3431937"/>
            <a:ext cx="693738" cy="433388"/>
            <a:chOff x="3878" y="1774"/>
            <a:chExt cx="437" cy="273"/>
          </a:xfrm>
        </p:grpSpPr>
        <p:graphicFrame>
          <p:nvGraphicFramePr>
            <p:cNvPr id="49" name="Object 22"/>
            <p:cNvGraphicFramePr>
              <a:graphicFrameLocks noChangeAspect="1"/>
            </p:cNvGraphicFramePr>
            <p:nvPr/>
          </p:nvGraphicFramePr>
          <p:xfrm>
            <a:off x="4082" y="1774"/>
            <a:ext cx="233" cy="135"/>
          </p:xfrm>
          <a:graphic>
            <a:graphicData uri="http://schemas.openxmlformats.org/presentationml/2006/ole">
              <mc:AlternateContent xmlns:mc="http://schemas.openxmlformats.org/markup-compatibility/2006">
                <mc:Choice xmlns:v="urn:schemas-microsoft-com:vml" Requires="v">
                  <p:oleObj spid="_x0000_s57780" name="公式" r:id="rId33" imgW="304560" imgH="177480" progId="Equation.3">
                    <p:embed/>
                  </p:oleObj>
                </mc:Choice>
                <mc:Fallback>
                  <p:oleObj name="公式" r:id="rId33" imgW="304560" imgH="177480" progId="Equation.3">
                    <p:embed/>
                    <p:pic>
                      <p:nvPicPr>
                        <p:cNvPr id="55318" name="Object 22"/>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082" y="1774"/>
                          <a:ext cx="233" cy="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0" name="Line 49"/>
            <p:cNvSpPr>
              <a:spLocks noChangeShapeType="1"/>
            </p:cNvSpPr>
            <p:nvPr/>
          </p:nvSpPr>
          <p:spPr bwMode="auto">
            <a:xfrm>
              <a:off x="3878" y="1797"/>
              <a:ext cx="385" cy="250"/>
            </a:xfrm>
            <a:prstGeom prst="line">
              <a:avLst/>
            </a:prstGeom>
            <a:noFill/>
            <a:ln w="2857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51" name="Line 64"/>
          <p:cNvSpPr>
            <a:spLocks noChangeShapeType="1"/>
          </p:cNvSpPr>
          <p:nvPr/>
        </p:nvSpPr>
        <p:spPr bwMode="auto">
          <a:xfrm>
            <a:off x="6735763" y="6240225"/>
            <a:ext cx="4525962"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pSp>
        <p:nvGrpSpPr>
          <p:cNvPr id="52" name="Group 82"/>
          <p:cNvGrpSpPr>
            <a:grpSpLocks/>
          </p:cNvGrpSpPr>
          <p:nvPr/>
        </p:nvGrpSpPr>
        <p:grpSpPr bwMode="auto">
          <a:xfrm>
            <a:off x="7620000" y="3036650"/>
            <a:ext cx="1455738" cy="863600"/>
            <a:chOff x="2258" y="1525"/>
            <a:chExt cx="917" cy="544"/>
          </a:xfrm>
        </p:grpSpPr>
        <p:graphicFrame>
          <p:nvGraphicFramePr>
            <p:cNvPr id="53" name="Object 20"/>
            <p:cNvGraphicFramePr>
              <a:graphicFrameLocks noChangeAspect="1"/>
            </p:cNvGraphicFramePr>
            <p:nvPr/>
          </p:nvGraphicFramePr>
          <p:xfrm>
            <a:off x="3005" y="1745"/>
            <a:ext cx="170" cy="324"/>
          </p:xfrm>
          <a:graphic>
            <a:graphicData uri="http://schemas.openxmlformats.org/presentationml/2006/ole">
              <mc:AlternateContent xmlns:mc="http://schemas.openxmlformats.org/markup-compatibility/2006">
                <mc:Choice xmlns:v="urn:schemas-microsoft-com:vml" Requires="v">
                  <p:oleObj spid="_x0000_s57781" name="公式" r:id="rId34" imgW="228600" imgH="431640" progId="Equation.3">
                    <p:embed/>
                  </p:oleObj>
                </mc:Choice>
                <mc:Fallback>
                  <p:oleObj name="公式" r:id="rId34" imgW="228600" imgH="431640" progId="Equation.3">
                    <p:embed/>
                    <p:pic>
                      <p:nvPicPr>
                        <p:cNvPr id="55316" name="Object 20"/>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3005" y="1745"/>
                          <a:ext cx="170" cy="3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4" name="Object 21"/>
            <p:cNvGraphicFramePr>
              <a:graphicFrameLocks noChangeAspect="1"/>
            </p:cNvGraphicFramePr>
            <p:nvPr/>
          </p:nvGraphicFramePr>
          <p:xfrm>
            <a:off x="2258" y="1684"/>
            <a:ext cx="171" cy="363"/>
          </p:xfrm>
          <a:graphic>
            <a:graphicData uri="http://schemas.openxmlformats.org/presentationml/2006/ole">
              <mc:AlternateContent xmlns:mc="http://schemas.openxmlformats.org/markup-compatibility/2006">
                <mc:Choice xmlns:v="urn:schemas-microsoft-com:vml" Requires="v">
                  <p:oleObj spid="_x0000_s57782" name="公式" r:id="rId36" imgW="203040" imgH="431640" progId="Equation.3">
                    <p:embed/>
                  </p:oleObj>
                </mc:Choice>
                <mc:Fallback>
                  <p:oleObj name="公式" r:id="rId36" imgW="203040" imgH="431640" progId="Equation.3">
                    <p:embed/>
                    <p:pic>
                      <p:nvPicPr>
                        <p:cNvPr id="55317" name="Object 21"/>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2258" y="1684"/>
                          <a:ext cx="171" cy="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5" name="Line 65"/>
            <p:cNvSpPr>
              <a:spLocks noChangeShapeType="1"/>
            </p:cNvSpPr>
            <p:nvPr/>
          </p:nvSpPr>
          <p:spPr bwMode="auto">
            <a:xfrm rot="-5400000">
              <a:off x="2982" y="1650"/>
              <a:ext cx="250" cy="0"/>
            </a:xfrm>
            <a:prstGeom prst="line">
              <a:avLst/>
            </a:prstGeom>
            <a:noFill/>
            <a:ln w="12700">
              <a:solidFill>
                <a:srgbClr val="0000FF"/>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pSp>
      <p:grpSp>
        <p:nvGrpSpPr>
          <p:cNvPr id="56" name="Group 84"/>
          <p:cNvGrpSpPr>
            <a:grpSpLocks/>
          </p:cNvGrpSpPr>
          <p:nvPr/>
        </p:nvGrpSpPr>
        <p:grpSpPr bwMode="auto">
          <a:xfrm>
            <a:off x="9399588" y="3108087"/>
            <a:ext cx="792162" cy="344488"/>
            <a:chOff x="3379" y="1570"/>
            <a:chExt cx="499" cy="217"/>
          </a:xfrm>
        </p:grpSpPr>
        <p:graphicFrame>
          <p:nvGraphicFramePr>
            <p:cNvPr id="57" name="Object 19"/>
            <p:cNvGraphicFramePr>
              <a:graphicFrameLocks noChangeAspect="1"/>
            </p:cNvGraphicFramePr>
            <p:nvPr/>
          </p:nvGraphicFramePr>
          <p:xfrm>
            <a:off x="3583" y="1570"/>
            <a:ext cx="233" cy="135"/>
          </p:xfrm>
          <a:graphic>
            <a:graphicData uri="http://schemas.openxmlformats.org/presentationml/2006/ole">
              <mc:AlternateContent xmlns:mc="http://schemas.openxmlformats.org/markup-compatibility/2006">
                <mc:Choice xmlns:v="urn:schemas-microsoft-com:vml" Requires="v">
                  <p:oleObj spid="_x0000_s57783" name="公式" r:id="rId38" imgW="304560" imgH="177480" progId="Equation.3">
                    <p:embed/>
                  </p:oleObj>
                </mc:Choice>
                <mc:Fallback>
                  <p:oleObj name="公式" r:id="rId38" imgW="304560" imgH="177480" progId="Equation.3">
                    <p:embed/>
                    <p:pic>
                      <p:nvPicPr>
                        <p:cNvPr id="55315" name="Object 19"/>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583" y="1570"/>
                          <a:ext cx="233" cy="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8" name="Line 68"/>
            <p:cNvSpPr>
              <a:spLocks noChangeShapeType="1"/>
            </p:cNvSpPr>
            <p:nvPr/>
          </p:nvSpPr>
          <p:spPr bwMode="auto">
            <a:xfrm>
              <a:off x="3379" y="1616"/>
              <a:ext cx="499" cy="171"/>
            </a:xfrm>
            <a:prstGeom prst="line">
              <a:avLst/>
            </a:prstGeom>
            <a:noFill/>
            <a:ln w="2857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59" name="Freeform 71"/>
          <p:cNvSpPr>
            <a:spLocks/>
          </p:cNvSpPr>
          <p:nvPr/>
        </p:nvSpPr>
        <p:spPr bwMode="auto">
          <a:xfrm>
            <a:off x="6735763" y="5268675"/>
            <a:ext cx="3816350" cy="431800"/>
          </a:xfrm>
          <a:custGeom>
            <a:avLst/>
            <a:gdLst>
              <a:gd name="T0" fmla="*/ 0 w 2676"/>
              <a:gd name="T1" fmla="*/ 0 h 295"/>
              <a:gd name="T2" fmla="*/ 2147483647 w 2676"/>
              <a:gd name="T3" fmla="*/ 2147483647 h 295"/>
              <a:gd name="T4" fmla="*/ 2147483647 w 2676"/>
              <a:gd name="T5" fmla="*/ 2147483647 h 295"/>
              <a:gd name="T6" fmla="*/ 2147483647 w 2676"/>
              <a:gd name="T7" fmla="*/ 2147483647 h 295"/>
              <a:gd name="T8" fmla="*/ 2147483647 w 2676"/>
              <a:gd name="T9" fmla="*/ 2147483647 h 295"/>
              <a:gd name="T10" fmla="*/ 2147483647 w 2676"/>
              <a:gd name="T11" fmla="*/ 2147483647 h 295"/>
              <a:gd name="T12" fmla="*/ 2147483647 w 2676"/>
              <a:gd name="T13" fmla="*/ 2147483647 h 295"/>
              <a:gd name="T14" fmla="*/ 0 60000 65536"/>
              <a:gd name="T15" fmla="*/ 0 60000 65536"/>
              <a:gd name="T16" fmla="*/ 0 60000 65536"/>
              <a:gd name="T17" fmla="*/ 0 60000 65536"/>
              <a:gd name="T18" fmla="*/ 0 60000 65536"/>
              <a:gd name="T19" fmla="*/ 0 60000 65536"/>
              <a:gd name="T20" fmla="*/ 0 60000 65536"/>
              <a:gd name="T21" fmla="*/ 0 w 2676"/>
              <a:gd name="T22" fmla="*/ 0 h 295"/>
              <a:gd name="T23" fmla="*/ 2676 w 2676"/>
              <a:gd name="T24" fmla="*/ 295 h 2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76" h="295">
                <a:moveTo>
                  <a:pt x="0" y="0"/>
                </a:moveTo>
                <a:cubicBezTo>
                  <a:pt x="185" y="2"/>
                  <a:pt x="371" y="4"/>
                  <a:pt x="567" y="23"/>
                </a:cubicBezTo>
                <a:cubicBezTo>
                  <a:pt x="763" y="42"/>
                  <a:pt x="1009" y="84"/>
                  <a:pt x="1179" y="114"/>
                </a:cubicBezTo>
                <a:cubicBezTo>
                  <a:pt x="1349" y="144"/>
                  <a:pt x="1459" y="182"/>
                  <a:pt x="1587" y="205"/>
                </a:cubicBezTo>
                <a:cubicBezTo>
                  <a:pt x="1715" y="228"/>
                  <a:pt x="1829" y="239"/>
                  <a:pt x="1950" y="250"/>
                </a:cubicBezTo>
                <a:cubicBezTo>
                  <a:pt x="2071" y="261"/>
                  <a:pt x="2192" y="266"/>
                  <a:pt x="2313" y="273"/>
                </a:cubicBezTo>
                <a:cubicBezTo>
                  <a:pt x="2434" y="280"/>
                  <a:pt x="2555" y="287"/>
                  <a:pt x="2676" y="295"/>
                </a:cubicBezTo>
              </a:path>
            </a:pathLst>
          </a:cu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60" name="Group 86"/>
          <p:cNvGrpSpPr>
            <a:grpSpLocks/>
          </p:cNvGrpSpPr>
          <p:nvPr/>
        </p:nvGrpSpPr>
        <p:grpSpPr bwMode="auto">
          <a:xfrm>
            <a:off x="9544050" y="5303600"/>
            <a:ext cx="1420813" cy="649287"/>
            <a:chOff x="3470" y="2953"/>
            <a:chExt cx="895" cy="409"/>
          </a:xfrm>
        </p:grpSpPr>
        <p:sp>
          <p:nvSpPr>
            <p:cNvPr id="61" name="Line 54"/>
            <p:cNvSpPr>
              <a:spLocks noChangeShapeType="1"/>
            </p:cNvSpPr>
            <p:nvPr/>
          </p:nvSpPr>
          <p:spPr bwMode="auto">
            <a:xfrm>
              <a:off x="3470" y="3158"/>
              <a:ext cx="795" cy="0"/>
            </a:xfrm>
            <a:prstGeom prst="line">
              <a:avLst/>
            </a:prstGeom>
            <a:noFill/>
            <a:ln w="952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62" name="Object 18"/>
            <p:cNvGraphicFramePr>
              <a:graphicFrameLocks noChangeAspect="1"/>
            </p:cNvGraphicFramePr>
            <p:nvPr/>
          </p:nvGraphicFramePr>
          <p:xfrm>
            <a:off x="4195" y="2954"/>
            <a:ext cx="170" cy="209"/>
          </p:xfrm>
          <a:graphic>
            <a:graphicData uri="http://schemas.openxmlformats.org/presentationml/2006/ole">
              <mc:AlternateContent xmlns:mc="http://schemas.openxmlformats.org/markup-compatibility/2006">
                <mc:Choice xmlns:v="urn:schemas-microsoft-com:vml" Requires="v">
                  <p:oleObj spid="_x0000_s57784" name="公式" r:id="rId39" imgW="164880" imgH="203040" progId="Equation.3">
                    <p:embed/>
                  </p:oleObj>
                </mc:Choice>
                <mc:Fallback>
                  <p:oleObj name="公式" r:id="rId39" imgW="164880" imgH="203040" progId="Equation.3">
                    <p:embed/>
                    <p:pic>
                      <p:nvPicPr>
                        <p:cNvPr id="55314" name="Object 18"/>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4195" y="2954"/>
                          <a:ext cx="170" cy="2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3" name="Line 72"/>
            <p:cNvSpPr>
              <a:spLocks noChangeShapeType="1"/>
            </p:cNvSpPr>
            <p:nvPr/>
          </p:nvSpPr>
          <p:spPr bwMode="auto">
            <a:xfrm flipV="1">
              <a:off x="4173" y="3249"/>
              <a:ext cx="0" cy="113"/>
            </a:xfrm>
            <a:prstGeom prst="line">
              <a:avLst/>
            </a:prstGeom>
            <a:noFill/>
            <a:ln w="9525">
              <a:solidFill>
                <a:srgbClr val="FF0000"/>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64" name="Line 73"/>
            <p:cNvSpPr>
              <a:spLocks noChangeShapeType="1"/>
            </p:cNvSpPr>
            <p:nvPr/>
          </p:nvSpPr>
          <p:spPr bwMode="auto">
            <a:xfrm>
              <a:off x="4173" y="2953"/>
              <a:ext cx="0" cy="205"/>
            </a:xfrm>
            <a:prstGeom prst="line">
              <a:avLst/>
            </a:prstGeom>
            <a:noFill/>
            <a:ln w="9525">
              <a:solidFill>
                <a:srgbClr val="FF0000"/>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65" name="Group 80"/>
          <p:cNvGrpSpPr>
            <a:grpSpLocks/>
          </p:cNvGrpSpPr>
          <p:nvPr/>
        </p:nvGrpSpPr>
        <p:grpSpPr bwMode="auto">
          <a:xfrm>
            <a:off x="7851775" y="2749312"/>
            <a:ext cx="2339975" cy="2555875"/>
            <a:chOff x="2404" y="1344"/>
            <a:chExt cx="1474" cy="1610"/>
          </a:xfrm>
        </p:grpSpPr>
        <p:sp>
          <p:nvSpPr>
            <p:cNvPr id="66" name="Line 67"/>
            <p:cNvSpPr>
              <a:spLocks noChangeShapeType="1"/>
            </p:cNvSpPr>
            <p:nvPr/>
          </p:nvSpPr>
          <p:spPr bwMode="auto">
            <a:xfrm rot="-5400000">
              <a:off x="2608" y="2183"/>
              <a:ext cx="1542"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67" name="Line 69"/>
            <p:cNvSpPr>
              <a:spLocks noChangeShapeType="1"/>
            </p:cNvSpPr>
            <p:nvPr/>
          </p:nvSpPr>
          <p:spPr bwMode="auto">
            <a:xfrm rot="-5400000">
              <a:off x="3232" y="2284"/>
              <a:ext cx="1292"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68" name="Line 77"/>
            <p:cNvSpPr>
              <a:spLocks noChangeShapeType="1"/>
            </p:cNvSpPr>
            <p:nvPr/>
          </p:nvSpPr>
          <p:spPr bwMode="auto">
            <a:xfrm rot="-5400000">
              <a:off x="1758" y="1990"/>
              <a:ext cx="1292"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pSp>
      <p:grpSp>
        <p:nvGrpSpPr>
          <p:cNvPr id="69" name="Group 97"/>
          <p:cNvGrpSpPr>
            <a:grpSpLocks/>
          </p:cNvGrpSpPr>
          <p:nvPr/>
        </p:nvGrpSpPr>
        <p:grpSpPr bwMode="auto">
          <a:xfrm>
            <a:off x="9544050" y="2446100"/>
            <a:ext cx="1393825" cy="3362325"/>
            <a:chOff x="3470" y="1153"/>
            <a:chExt cx="878" cy="2118"/>
          </a:xfrm>
        </p:grpSpPr>
        <p:grpSp>
          <p:nvGrpSpPr>
            <p:cNvPr id="70" name="Group 96"/>
            <p:cNvGrpSpPr>
              <a:grpSpLocks/>
            </p:cNvGrpSpPr>
            <p:nvPr/>
          </p:nvGrpSpPr>
          <p:grpSpPr bwMode="auto">
            <a:xfrm>
              <a:off x="3492" y="1153"/>
              <a:ext cx="856" cy="2118"/>
              <a:chOff x="3492" y="1153"/>
              <a:chExt cx="856" cy="2118"/>
            </a:xfrm>
          </p:grpSpPr>
          <p:sp>
            <p:nvSpPr>
              <p:cNvPr id="72" name="Line 52"/>
              <p:cNvSpPr>
                <a:spLocks noChangeShapeType="1"/>
              </p:cNvSpPr>
              <p:nvPr/>
            </p:nvSpPr>
            <p:spPr bwMode="auto">
              <a:xfrm rot="-5400000">
                <a:off x="2686" y="2466"/>
                <a:ext cx="1611" cy="0"/>
              </a:xfrm>
              <a:prstGeom prst="line">
                <a:avLst/>
              </a:prstGeom>
              <a:noFill/>
              <a:ln w="12700">
                <a:solidFill>
                  <a:srgbClr val="FF0000"/>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73" name="Object 17"/>
              <p:cNvGraphicFramePr>
                <a:graphicFrameLocks noChangeAspect="1"/>
              </p:cNvGraphicFramePr>
              <p:nvPr/>
            </p:nvGraphicFramePr>
            <p:xfrm>
              <a:off x="4150" y="1153"/>
              <a:ext cx="198" cy="236"/>
            </p:xfrm>
            <a:graphic>
              <a:graphicData uri="http://schemas.openxmlformats.org/presentationml/2006/ole">
                <mc:AlternateContent xmlns:mc="http://schemas.openxmlformats.org/markup-compatibility/2006">
                  <mc:Choice xmlns:v="urn:schemas-microsoft-com:vml" Requires="v">
                    <p:oleObj spid="_x0000_s57785" name="公式" r:id="rId41" imgW="190440" imgH="228600" progId="Equation.3">
                      <p:embed/>
                    </p:oleObj>
                  </mc:Choice>
                  <mc:Fallback>
                    <p:oleObj name="公式" r:id="rId41" imgW="190440" imgH="228600" progId="Equation.3">
                      <p:embed/>
                      <p:pic>
                        <p:nvPicPr>
                          <p:cNvPr id="55313" name="Object 17"/>
                          <p:cNvPicPr>
                            <a:picLocks noChangeAspect="1"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4150" y="1153"/>
                            <a:ext cx="198" cy="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4" name="Line 92"/>
              <p:cNvSpPr>
                <a:spLocks noChangeShapeType="1"/>
              </p:cNvSpPr>
              <p:nvPr/>
            </p:nvSpPr>
            <p:spPr bwMode="auto">
              <a:xfrm flipH="1">
                <a:off x="3515" y="1321"/>
                <a:ext cx="658" cy="341"/>
              </a:xfrm>
              <a:prstGeom prst="line">
                <a:avLst/>
              </a:prstGeom>
              <a:noFill/>
              <a:ln w="9525">
                <a:solidFill>
                  <a:srgbClr val="FF0000"/>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grpSp>
        <p:sp>
          <p:nvSpPr>
            <p:cNvPr id="71" name="Oval 95"/>
            <p:cNvSpPr>
              <a:spLocks noChangeArrowheads="1"/>
            </p:cNvSpPr>
            <p:nvPr/>
          </p:nvSpPr>
          <p:spPr bwMode="auto">
            <a:xfrm>
              <a:off x="3470" y="1638"/>
              <a:ext cx="46" cy="46"/>
            </a:xfrm>
            <a:prstGeom prst="ellipse">
              <a:avLst/>
            </a:prstGeom>
            <a:solidFill>
              <a:srgbClr val="33CCCC"/>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75" name="Text Box 98"/>
          <p:cNvSpPr txBox="1">
            <a:spLocks noChangeArrowheads="1"/>
          </p:cNvSpPr>
          <p:nvPr/>
        </p:nvSpPr>
        <p:spPr bwMode="auto">
          <a:xfrm>
            <a:off x="515938" y="1104912"/>
            <a:ext cx="46450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800" b="1" dirty="0">
                <a:latin typeface="+mj-ea"/>
                <a:ea typeface="+mj-ea"/>
              </a:rPr>
              <a:t>PID</a:t>
            </a:r>
            <a:r>
              <a:rPr lang="zh-CN" altLang="en-US" sz="2800" b="1" dirty="0"/>
              <a:t>控制器的控制作用</a:t>
            </a:r>
          </a:p>
        </p:txBody>
      </p:sp>
      <p:sp>
        <p:nvSpPr>
          <p:cNvPr id="76" name="Text Box 99"/>
          <p:cNvSpPr txBox="1">
            <a:spLocks noChangeArrowheads="1"/>
          </p:cNvSpPr>
          <p:nvPr/>
        </p:nvSpPr>
        <p:spPr bwMode="auto">
          <a:xfrm>
            <a:off x="1163433" y="1830388"/>
            <a:ext cx="32940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rPr>
              <a:t>假设 </a:t>
            </a:r>
            <a:r>
              <a:rPr lang="en-US" altLang="zh-CN" sz="2400" b="1" dirty="0" err="1">
                <a:latin typeface="+mj-ea"/>
                <a:ea typeface="+mj-ea"/>
              </a:rPr>
              <a:t>k</a:t>
            </a:r>
            <a:r>
              <a:rPr lang="en-US" altLang="zh-CN" sz="2400" b="1" baseline="-25000" dirty="0" err="1">
                <a:latin typeface="+mj-ea"/>
                <a:ea typeface="+mj-ea"/>
              </a:rPr>
              <a:t>p</a:t>
            </a:r>
            <a:r>
              <a:rPr lang="en-US" altLang="zh-CN" sz="2400" b="1" dirty="0">
                <a:latin typeface="+mj-ea"/>
                <a:ea typeface="+mj-ea"/>
              </a:rPr>
              <a:t>=1</a:t>
            </a:r>
          </a:p>
        </p:txBody>
      </p:sp>
      <p:sp>
        <p:nvSpPr>
          <p:cNvPr id="77" name="Text Box 100"/>
          <p:cNvSpPr txBox="1">
            <a:spLocks noChangeArrowheads="1"/>
          </p:cNvSpPr>
          <p:nvPr/>
        </p:nvSpPr>
        <p:spPr bwMode="auto">
          <a:xfrm>
            <a:off x="1163432" y="2411078"/>
            <a:ext cx="31940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rPr>
              <a:t>引入</a:t>
            </a:r>
            <a:r>
              <a:rPr lang="en-US" altLang="zh-CN" sz="2400" b="1" dirty="0">
                <a:latin typeface="+mj-ea"/>
                <a:ea typeface="+mj-ea"/>
              </a:rPr>
              <a:t>PID</a:t>
            </a:r>
            <a:r>
              <a:rPr lang="zh-CN" altLang="en-US" sz="2400" dirty="0">
                <a:latin typeface="+mn-ea"/>
                <a:ea typeface="+mn-ea"/>
              </a:rPr>
              <a:t>控制器</a:t>
            </a:r>
          </a:p>
        </p:txBody>
      </p:sp>
      <p:sp>
        <p:nvSpPr>
          <p:cNvPr id="78" name="Text Box 101"/>
          <p:cNvSpPr txBox="1">
            <a:spLocks noChangeArrowheads="1"/>
          </p:cNvSpPr>
          <p:nvPr/>
        </p:nvSpPr>
        <p:spPr bwMode="auto">
          <a:xfrm>
            <a:off x="1203129" y="3109913"/>
            <a:ext cx="4757934" cy="3166824"/>
          </a:xfrm>
          <a:prstGeom prst="roundRect">
            <a:avLst/>
          </a:prstGeom>
          <a:solidFill>
            <a:schemeClr val="accent1">
              <a:lumMod val="10000"/>
              <a:lumOff val="90000"/>
            </a:schemeClr>
          </a:solid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ts val="600"/>
              </a:spcBef>
            </a:pPr>
            <a:r>
              <a:rPr lang="en-US" altLang="zh-CN" sz="2400" dirty="0">
                <a:latin typeface="+mn-ea"/>
                <a:ea typeface="+mn-ea"/>
              </a:rPr>
              <a:t>      </a:t>
            </a:r>
            <a:r>
              <a:rPr lang="en-US" altLang="zh-CN" sz="2400" b="1" dirty="0">
                <a:latin typeface="+mj-ea"/>
                <a:ea typeface="+mj-ea"/>
              </a:rPr>
              <a:t> PID</a:t>
            </a:r>
            <a:r>
              <a:rPr lang="zh-CN" altLang="en-US" sz="2400" dirty="0">
                <a:latin typeface="+mn-ea"/>
                <a:ea typeface="+mn-ea"/>
              </a:rPr>
              <a:t>校正也称滞后</a:t>
            </a:r>
            <a:r>
              <a:rPr lang="en-US" altLang="zh-CN" sz="2400" dirty="0">
                <a:latin typeface="+mn-ea"/>
                <a:ea typeface="+mn-ea"/>
              </a:rPr>
              <a:t>—</a:t>
            </a:r>
            <a:r>
              <a:rPr lang="zh-CN" altLang="en-US" sz="2400" dirty="0">
                <a:latin typeface="+mn-ea"/>
                <a:ea typeface="+mn-ea"/>
              </a:rPr>
              <a:t>超前校正，它综合了相位滞后校正（</a:t>
            </a:r>
            <a:r>
              <a:rPr lang="en-US" altLang="zh-CN" sz="2400" b="1" dirty="0" smtClean="0">
                <a:latin typeface="+mj-ea"/>
                <a:ea typeface="+mj-ea"/>
              </a:rPr>
              <a:t>PI </a:t>
            </a:r>
            <a:r>
              <a:rPr lang="zh-CN" altLang="en-US" sz="2400" dirty="0" smtClean="0">
                <a:latin typeface="+mn-ea"/>
                <a:ea typeface="+mn-ea"/>
              </a:rPr>
              <a:t>校正</a:t>
            </a:r>
            <a:r>
              <a:rPr lang="zh-CN" altLang="en-US" sz="2400" dirty="0">
                <a:latin typeface="+mn-ea"/>
                <a:ea typeface="+mn-ea"/>
              </a:rPr>
              <a:t>）和相位超前校正（</a:t>
            </a:r>
            <a:r>
              <a:rPr lang="en-US" altLang="zh-CN" sz="2400" b="1" dirty="0" smtClean="0">
                <a:latin typeface="+mj-ea"/>
                <a:ea typeface="+mj-ea"/>
              </a:rPr>
              <a:t>PD </a:t>
            </a:r>
            <a:r>
              <a:rPr lang="zh-CN" altLang="en-US" sz="2400" dirty="0" smtClean="0">
                <a:latin typeface="+mn-ea"/>
                <a:ea typeface="+mn-ea"/>
              </a:rPr>
              <a:t>校正</a:t>
            </a:r>
            <a:r>
              <a:rPr lang="zh-CN" altLang="en-US" sz="2400" dirty="0">
                <a:latin typeface="+mn-ea"/>
                <a:ea typeface="+mn-ea"/>
              </a:rPr>
              <a:t>）的优点，全面提高系统的控制性能。</a:t>
            </a:r>
          </a:p>
        </p:txBody>
      </p:sp>
    </p:spTree>
    <p:extLst>
      <p:ext uri="{BB962C8B-B14F-4D97-AF65-F5344CB8AC3E}">
        <p14:creationId xmlns:p14="http://schemas.microsoft.com/office/powerpoint/2010/main" val="3886438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down)">
                                      <p:cBhvr>
                                        <p:cTn id="7" dur="500"/>
                                        <p:tgtEl>
                                          <p:spTgt spid="6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wipe(left)">
                                      <p:cBhvr>
                                        <p:cTn id="12" dur="2000"/>
                                        <p:tgtEl>
                                          <p:spTgt spid="39"/>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left)">
                                      <p:cBhvr>
                                        <p:cTn id="21" dur="2000"/>
                                        <p:tgtEl>
                                          <p:spTgt spid="3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left)">
                                      <p:cBhvr>
                                        <p:cTn id="26" dur="2000"/>
                                        <p:tgtEl>
                                          <p:spTgt spid="3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wipe(left)">
                                      <p:cBhvr>
                                        <p:cTn id="31" dur="2000"/>
                                        <p:tgtEl>
                                          <p:spTgt spid="4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wipe(left)">
                                      <p:cBhvr>
                                        <p:cTn id="36" dur="2000"/>
                                        <p:tgtEl>
                                          <p:spTgt spid="56"/>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left)">
                                      <p:cBhvr>
                                        <p:cTn id="41" dur="2000"/>
                                        <p:tgtEl>
                                          <p:spTgt spid="48"/>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wipe(left)">
                                      <p:cBhvr>
                                        <p:cTn id="46" dur="2000"/>
                                        <p:tgtEl>
                                          <p:spTgt spid="59"/>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nodeType="click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wipe(down)">
                                      <p:cBhvr>
                                        <p:cTn id="51" dur="500"/>
                                        <p:tgtEl>
                                          <p:spTgt spid="69"/>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60"/>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27" presetClass="entr" presetSubtype="0" fill="hold" grpId="0" nodeType="clickEffect">
                                  <p:stCondLst>
                                    <p:cond delay="0"/>
                                  </p:stCondLst>
                                  <p:iterate type="lt">
                                    <p:tmPct val="50000"/>
                                  </p:iterate>
                                  <p:childTnLst>
                                    <p:set>
                                      <p:cBhvr>
                                        <p:cTn id="59" dur="1" fill="hold">
                                          <p:stCondLst>
                                            <p:cond delay="0"/>
                                          </p:stCondLst>
                                        </p:cTn>
                                        <p:tgtEl>
                                          <p:spTgt spid="78"/>
                                        </p:tgtEl>
                                        <p:attrNameLst>
                                          <p:attrName>style.visibility</p:attrName>
                                        </p:attrNameLst>
                                      </p:cBhvr>
                                      <p:to>
                                        <p:strVal val="visible"/>
                                      </p:to>
                                    </p:set>
                                    <p:anim calcmode="discrete" valueType="clr">
                                      <p:cBhvr override="childStyle">
                                        <p:cTn id="60" dur="80"/>
                                        <p:tgtEl>
                                          <p:spTgt spid="78"/>
                                        </p:tgtEl>
                                        <p:attrNameLst>
                                          <p:attrName>style.color</p:attrName>
                                        </p:attrNameLst>
                                      </p:cBhvr>
                                      <p:tavLst>
                                        <p:tav tm="0">
                                          <p:val>
                                            <p:clrVal>
                                              <a:schemeClr val="accent2"/>
                                            </p:clrVal>
                                          </p:val>
                                        </p:tav>
                                        <p:tav tm="50000">
                                          <p:val>
                                            <p:clrVal>
                                              <a:schemeClr val="hlink"/>
                                            </p:clrVal>
                                          </p:val>
                                        </p:tav>
                                      </p:tavLst>
                                    </p:anim>
                                    <p:anim calcmode="discrete" valueType="clr">
                                      <p:cBhvr>
                                        <p:cTn id="61" dur="80"/>
                                        <p:tgtEl>
                                          <p:spTgt spid="78"/>
                                        </p:tgtEl>
                                        <p:attrNameLst>
                                          <p:attrName>fillcolor</p:attrName>
                                        </p:attrNameLst>
                                      </p:cBhvr>
                                      <p:tavLst>
                                        <p:tav tm="0">
                                          <p:val>
                                            <p:clrVal>
                                              <a:schemeClr val="accent2"/>
                                            </p:clrVal>
                                          </p:val>
                                        </p:tav>
                                        <p:tav tm="50000">
                                          <p:val>
                                            <p:clrVal>
                                              <a:schemeClr val="hlink"/>
                                            </p:clrVal>
                                          </p:val>
                                        </p:tav>
                                      </p:tavLst>
                                    </p:anim>
                                    <p:set>
                                      <p:cBhvr>
                                        <p:cTn id="62" dur="80"/>
                                        <p:tgtEl>
                                          <p:spTgt spid="7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78"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sp>
        <p:nvSpPr>
          <p:cNvPr id="3" name="Text Box 19"/>
          <p:cNvSpPr txBox="1">
            <a:spLocks noChangeArrowheads="1"/>
          </p:cNvSpPr>
          <p:nvPr/>
        </p:nvSpPr>
        <p:spPr bwMode="auto">
          <a:xfrm>
            <a:off x="515939" y="1089025"/>
            <a:ext cx="4203700" cy="523220"/>
          </a:xfrm>
          <a:prstGeom prst="rect">
            <a:avLst/>
          </a:prstGeom>
          <a:noFill/>
          <a:ln w="9525">
            <a:noFill/>
            <a:miter lim="800000"/>
            <a:headEnd/>
            <a:tailEnd/>
          </a:ln>
          <a:effectLst/>
        </p:spPr>
        <p:txBody>
          <a:bodyPr wrap="square">
            <a:spAutoFit/>
          </a:bodyPr>
          <a:lstStyle/>
          <a:p>
            <a:pPr>
              <a:spcBef>
                <a:spcPct val="50000"/>
              </a:spcBef>
              <a:buFont typeface="Arial" charset="0"/>
              <a:buNone/>
              <a:defRPr/>
            </a:pPr>
            <a:r>
              <a:rPr lang="zh-CN" altLang="en-US" sz="2800" b="1" dirty="0" smtClean="0">
                <a:solidFill>
                  <a:srgbClr val="0070C0"/>
                </a:solidFill>
                <a:latin typeface="+mj-ea"/>
                <a:ea typeface="+mj-ea"/>
              </a:rPr>
              <a:t>常用</a:t>
            </a:r>
            <a:r>
              <a:rPr lang="zh-CN" altLang="en-US" sz="2800" b="1" dirty="0">
                <a:solidFill>
                  <a:srgbClr val="0070C0"/>
                </a:solidFill>
                <a:latin typeface="+mj-ea"/>
                <a:ea typeface="+mj-ea"/>
              </a:rPr>
              <a:t>串联校正装置的作用</a:t>
            </a:r>
          </a:p>
        </p:txBody>
      </p:sp>
      <p:graphicFrame>
        <p:nvGraphicFramePr>
          <p:cNvPr id="23" name="图示 22"/>
          <p:cNvGraphicFramePr/>
          <p:nvPr>
            <p:extLst>
              <p:ext uri="{D42A27DB-BD31-4B8C-83A1-F6EECF244321}">
                <p14:modId xmlns:p14="http://schemas.microsoft.com/office/powerpoint/2010/main" val="1088233291"/>
              </p:ext>
            </p:extLst>
          </p:nvPr>
        </p:nvGraphicFramePr>
        <p:xfrm>
          <a:off x="766761" y="1879598"/>
          <a:ext cx="3397251" cy="46101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7" name="图示 26"/>
          <p:cNvGraphicFramePr/>
          <p:nvPr>
            <p:extLst>
              <p:ext uri="{D42A27DB-BD31-4B8C-83A1-F6EECF244321}">
                <p14:modId xmlns:p14="http://schemas.microsoft.com/office/powerpoint/2010/main" val="3934364151"/>
              </p:ext>
            </p:extLst>
          </p:nvPr>
        </p:nvGraphicFramePr>
        <p:xfrm>
          <a:off x="4679304" y="1876026"/>
          <a:ext cx="2957104" cy="461009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26" name="图示 25"/>
          <p:cNvGraphicFramePr/>
          <p:nvPr>
            <p:extLst>
              <p:ext uri="{D42A27DB-BD31-4B8C-83A1-F6EECF244321}">
                <p14:modId xmlns:p14="http://schemas.microsoft.com/office/powerpoint/2010/main" val="1126283708"/>
              </p:ext>
            </p:extLst>
          </p:nvPr>
        </p:nvGraphicFramePr>
        <p:xfrm>
          <a:off x="8438376" y="1879602"/>
          <a:ext cx="2613508" cy="461009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865153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3" grpId="0">
        <p:bldAsOne/>
      </p:bldGraphic>
      <p:bldGraphic spid="27" grpId="0">
        <p:bldAsOne/>
      </p:bldGraphic>
      <p:bldGraphic spid="26"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三、校正实例 </a:t>
            </a:r>
          </a:p>
        </p:txBody>
      </p:sp>
      <p:sp>
        <p:nvSpPr>
          <p:cNvPr id="3" name="Freeform 6"/>
          <p:cNvSpPr>
            <a:spLocks/>
          </p:cNvSpPr>
          <p:nvPr/>
        </p:nvSpPr>
        <p:spPr bwMode="auto">
          <a:xfrm>
            <a:off x="6258982" y="5100638"/>
            <a:ext cx="3816350" cy="846138"/>
          </a:xfrm>
          <a:custGeom>
            <a:avLst/>
            <a:gdLst>
              <a:gd name="T0" fmla="*/ 0 w 2291"/>
              <a:gd name="T1" fmla="*/ 2147483647 h 533"/>
              <a:gd name="T2" fmla="*/ 2147483647 w 2291"/>
              <a:gd name="T3" fmla="*/ 2147483647 h 533"/>
              <a:gd name="T4" fmla="*/ 2147483647 w 2291"/>
              <a:gd name="T5" fmla="*/ 2147483647 h 533"/>
              <a:gd name="T6" fmla="*/ 2147483647 w 2291"/>
              <a:gd name="T7" fmla="*/ 2147483647 h 533"/>
              <a:gd name="T8" fmla="*/ 2147483647 w 2291"/>
              <a:gd name="T9" fmla="*/ 2147483647 h 533"/>
              <a:gd name="T10" fmla="*/ 2147483647 w 2291"/>
              <a:gd name="T11" fmla="*/ 2147483647 h 533"/>
              <a:gd name="T12" fmla="*/ 2147483647 w 2291"/>
              <a:gd name="T13" fmla="*/ 2147483647 h 533"/>
              <a:gd name="T14" fmla="*/ 0 60000 65536"/>
              <a:gd name="T15" fmla="*/ 0 60000 65536"/>
              <a:gd name="T16" fmla="*/ 0 60000 65536"/>
              <a:gd name="T17" fmla="*/ 0 60000 65536"/>
              <a:gd name="T18" fmla="*/ 0 60000 65536"/>
              <a:gd name="T19" fmla="*/ 0 60000 65536"/>
              <a:gd name="T20" fmla="*/ 0 60000 65536"/>
              <a:gd name="T21" fmla="*/ 0 w 2291"/>
              <a:gd name="T22" fmla="*/ 0 h 533"/>
              <a:gd name="T23" fmla="*/ 2291 w 2291"/>
              <a:gd name="T24" fmla="*/ 533 h 5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91" h="533">
                <a:moveTo>
                  <a:pt x="0" y="11"/>
                </a:moveTo>
                <a:cubicBezTo>
                  <a:pt x="28" y="5"/>
                  <a:pt x="56" y="0"/>
                  <a:pt x="181" y="11"/>
                </a:cubicBezTo>
                <a:cubicBezTo>
                  <a:pt x="306" y="22"/>
                  <a:pt x="578" y="49"/>
                  <a:pt x="748" y="79"/>
                </a:cubicBezTo>
                <a:cubicBezTo>
                  <a:pt x="918" y="109"/>
                  <a:pt x="1085" y="147"/>
                  <a:pt x="1202" y="192"/>
                </a:cubicBezTo>
                <a:cubicBezTo>
                  <a:pt x="1319" y="237"/>
                  <a:pt x="1369" y="302"/>
                  <a:pt x="1452" y="351"/>
                </a:cubicBezTo>
                <a:cubicBezTo>
                  <a:pt x="1535" y="400"/>
                  <a:pt x="1561" y="457"/>
                  <a:pt x="1701" y="487"/>
                </a:cubicBezTo>
                <a:cubicBezTo>
                  <a:pt x="1841" y="517"/>
                  <a:pt x="2066" y="525"/>
                  <a:pt x="2291" y="533"/>
                </a:cubicBezTo>
              </a:path>
            </a:pathLst>
          </a:cu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4" name="Group 7"/>
          <p:cNvGrpSpPr>
            <a:grpSpLocks/>
          </p:cNvGrpSpPr>
          <p:nvPr/>
        </p:nvGrpSpPr>
        <p:grpSpPr bwMode="auto">
          <a:xfrm>
            <a:off x="5638270" y="2130426"/>
            <a:ext cx="4824412" cy="3924300"/>
            <a:chOff x="2449" y="890"/>
            <a:chExt cx="3039" cy="2472"/>
          </a:xfrm>
        </p:grpSpPr>
        <p:graphicFrame>
          <p:nvGraphicFramePr>
            <p:cNvPr id="5" name="Object 7"/>
            <p:cNvGraphicFramePr>
              <a:graphicFrameLocks noChangeAspect="1"/>
            </p:cNvGraphicFramePr>
            <p:nvPr/>
          </p:nvGraphicFramePr>
          <p:xfrm>
            <a:off x="4868" y="1912"/>
            <a:ext cx="144" cy="135"/>
          </p:xfrm>
          <a:graphic>
            <a:graphicData uri="http://schemas.openxmlformats.org/presentationml/2006/ole">
              <mc:AlternateContent xmlns:mc="http://schemas.openxmlformats.org/markup-compatibility/2006">
                <mc:Choice xmlns:v="urn:schemas-microsoft-com:vml" Requires="v">
                  <p:oleObj spid="_x0000_s4998" name="公式" r:id="rId3" imgW="190440" imgH="177480" progId="Equation.3">
                    <p:embed/>
                  </p:oleObj>
                </mc:Choice>
                <mc:Fallback>
                  <p:oleObj name="公式" r:id="rId3" imgW="190440" imgH="177480" progId="Equation.3">
                    <p:embed/>
                    <p:pic>
                      <p:nvPicPr>
                        <p:cNvPr id="3079"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8" y="1912"/>
                          <a:ext cx="144" cy="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8"/>
            <p:cNvGraphicFramePr>
              <a:graphicFrameLocks noChangeAspect="1"/>
            </p:cNvGraphicFramePr>
            <p:nvPr/>
          </p:nvGraphicFramePr>
          <p:xfrm>
            <a:off x="3519" y="1938"/>
            <a:ext cx="67" cy="125"/>
          </p:xfrm>
          <a:graphic>
            <a:graphicData uri="http://schemas.openxmlformats.org/presentationml/2006/ole">
              <mc:AlternateContent xmlns:mc="http://schemas.openxmlformats.org/markup-compatibility/2006">
                <mc:Choice xmlns:v="urn:schemas-microsoft-com:vml" Requires="v">
                  <p:oleObj spid="_x0000_s4999" name="公式" r:id="rId5" imgW="88560" imgH="164880" progId="Equation.3">
                    <p:embed/>
                  </p:oleObj>
                </mc:Choice>
                <mc:Fallback>
                  <p:oleObj name="公式" r:id="rId5" imgW="88560" imgH="164880" progId="Equation.3">
                    <p:embed/>
                    <p:pic>
                      <p:nvPicPr>
                        <p:cNvPr id="308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19" y="1938"/>
                          <a:ext cx="67" cy="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9"/>
            <p:cNvGraphicFramePr>
              <a:graphicFrameLocks noChangeAspect="1"/>
            </p:cNvGraphicFramePr>
            <p:nvPr/>
          </p:nvGraphicFramePr>
          <p:xfrm>
            <a:off x="4259" y="1928"/>
            <a:ext cx="134" cy="135"/>
          </p:xfrm>
          <a:graphic>
            <a:graphicData uri="http://schemas.openxmlformats.org/presentationml/2006/ole">
              <mc:AlternateContent xmlns:mc="http://schemas.openxmlformats.org/markup-compatibility/2006">
                <mc:Choice xmlns:v="urn:schemas-microsoft-com:vml" Requires="v">
                  <p:oleObj spid="_x0000_s5000" name="公式" r:id="rId7" imgW="177480" imgH="177480" progId="Equation.3">
                    <p:embed/>
                  </p:oleObj>
                </mc:Choice>
                <mc:Fallback>
                  <p:oleObj name="公式" r:id="rId7" imgW="177480" imgH="177480" progId="Equation.3">
                    <p:embed/>
                    <p:pic>
                      <p:nvPicPr>
                        <p:cNvPr id="3081"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59" y="1928"/>
                          <a:ext cx="134" cy="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8" name="Group 11"/>
            <p:cNvGrpSpPr>
              <a:grpSpLocks/>
            </p:cNvGrpSpPr>
            <p:nvPr/>
          </p:nvGrpSpPr>
          <p:grpSpPr bwMode="auto">
            <a:xfrm>
              <a:off x="2449" y="890"/>
              <a:ext cx="3039" cy="2472"/>
              <a:chOff x="2449" y="890"/>
              <a:chExt cx="3039" cy="2472"/>
            </a:xfrm>
          </p:grpSpPr>
          <p:sp>
            <p:nvSpPr>
              <p:cNvPr id="9" name="Line 12"/>
              <p:cNvSpPr>
                <a:spLocks noChangeShapeType="1"/>
              </p:cNvSpPr>
              <p:nvPr/>
            </p:nvSpPr>
            <p:spPr bwMode="auto">
              <a:xfrm rot="-5400000">
                <a:off x="4654" y="1548"/>
                <a:ext cx="771"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0" name="Object 10"/>
              <p:cNvGraphicFramePr>
                <a:graphicFrameLocks noChangeAspect="1"/>
              </p:cNvGraphicFramePr>
              <p:nvPr/>
            </p:nvGraphicFramePr>
            <p:xfrm>
              <a:off x="2885" y="2160"/>
              <a:ext cx="270" cy="154"/>
            </p:xfrm>
            <a:graphic>
              <a:graphicData uri="http://schemas.openxmlformats.org/presentationml/2006/ole">
                <mc:AlternateContent xmlns:mc="http://schemas.openxmlformats.org/markup-compatibility/2006">
                  <mc:Choice xmlns:v="urn:schemas-microsoft-com:vml" Requires="v">
                    <p:oleObj spid="_x0000_s5001" name="公式" r:id="rId9" imgW="355320" imgH="203040" progId="Equation.3">
                      <p:embed/>
                    </p:oleObj>
                  </mc:Choice>
                  <mc:Fallback>
                    <p:oleObj name="公式" r:id="rId9" imgW="355320" imgH="203040" progId="Equation.3">
                      <p:embed/>
                      <p:pic>
                        <p:nvPicPr>
                          <p:cNvPr id="3082"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85" y="2160"/>
                            <a:ext cx="270" cy="1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 name="Line 14"/>
              <p:cNvSpPr>
                <a:spLocks noChangeShapeType="1"/>
              </p:cNvSpPr>
              <p:nvPr/>
            </p:nvSpPr>
            <p:spPr bwMode="auto">
              <a:xfrm>
                <a:off x="2817" y="1933"/>
                <a:ext cx="2472"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2" name="Line 15"/>
              <p:cNvSpPr>
                <a:spLocks noChangeShapeType="1"/>
              </p:cNvSpPr>
              <p:nvPr/>
            </p:nvSpPr>
            <p:spPr bwMode="auto">
              <a:xfrm rot="-5400000">
                <a:off x="2273" y="1503"/>
                <a:ext cx="1134"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3" name="Object 11"/>
              <p:cNvGraphicFramePr>
                <a:graphicFrameLocks noChangeAspect="1"/>
              </p:cNvGraphicFramePr>
              <p:nvPr/>
            </p:nvGraphicFramePr>
            <p:xfrm>
              <a:off x="2885" y="890"/>
              <a:ext cx="270" cy="154"/>
            </p:xfrm>
            <a:graphic>
              <a:graphicData uri="http://schemas.openxmlformats.org/presentationml/2006/ole">
                <mc:AlternateContent xmlns:mc="http://schemas.openxmlformats.org/markup-compatibility/2006">
                  <mc:Choice xmlns:v="urn:schemas-microsoft-com:vml" Requires="v">
                    <p:oleObj spid="_x0000_s5002" name="公式" r:id="rId11" imgW="355320" imgH="203040" progId="Equation.3">
                      <p:embed/>
                    </p:oleObj>
                  </mc:Choice>
                  <mc:Fallback>
                    <p:oleObj name="公式" r:id="rId11" imgW="355320" imgH="203040" progId="Equation.3">
                      <p:embed/>
                      <p:pic>
                        <p:nvPicPr>
                          <p:cNvPr id="3083"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885" y="890"/>
                            <a:ext cx="270" cy="1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 name="Object 12"/>
              <p:cNvGraphicFramePr>
                <a:graphicFrameLocks noChangeAspect="1"/>
              </p:cNvGraphicFramePr>
              <p:nvPr/>
            </p:nvGraphicFramePr>
            <p:xfrm>
              <a:off x="2681" y="1344"/>
              <a:ext cx="155" cy="135"/>
            </p:xfrm>
            <a:graphic>
              <a:graphicData uri="http://schemas.openxmlformats.org/presentationml/2006/ole">
                <mc:AlternateContent xmlns:mc="http://schemas.openxmlformats.org/markup-compatibility/2006">
                  <mc:Choice xmlns:v="urn:schemas-microsoft-com:vml" Requires="v">
                    <p:oleObj spid="_x0000_s5003" name="公式" r:id="rId13" imgW="203040" imgH="177480" progId="Equation.3">
                      <p:embed/>
                    </p:oleObj>
                  </mc:Choice>
                  <mc:Fallback>
                    <p:oleObj name="公式" r:id="rId13" imgW="203040" imgH="177480" progId="Equation.3">
                      <p:embed/>
                      <p:pic>
                        <p:nvPicPr>
                          <p:cNvPr id="3084" name="Object 1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681" y="1344"/>
                            <a:ext cx="155" cy="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Line 18"/>
              <p:cNvSpPr>
                <a:spLocks noChangeShapeType="1"/>
              </p:cNvSpPr>
              <p:nvPr/>
            </p:nvSpPr>
            <p:spPr bwMode="auto">
              <a:xfrm>
                <a:off x="2840" y="1684"/>
                <a:ext cx="22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6" name="Object 13"/>
              <p:cNvGraphicFramePr>
                <a:graphicFrameLocks noChangeAspect="1"/>
              </p:cNvGraphicFramePr>
              <p:nvPr/>
            </p:nvGraphicFramePr>
            <p:xfrm>
              <a:off x="5105" y="1775"/>
              <a:ext cx="116" cy="106"/>
            </p:xfrm>
            <a:graphic>
              <a:graphicData uri="http://schemas.openxmlformats.org/presentationml/2006/ole">
                <mc:AlternateContent xmlns:mc="http://schemas.openxmlformats.org/markup-compatibility/2006">
                  <mc:Choice xmlns:v="urn:schemas-microsoft-com:vml" Requires="v">
                    <p:oleObj spid="_x0000_s5004" name="公式" r:id="rId15" imgW="152280" imgH="139680" progId="Equation.3">
                      <p:embed/>
                    </p:oleObj>
                  </mc:Choice>
                  <mc:Fallback>
                    <p:oleObj name="公式" r:id="rId15" imgW="152280" imgH="139680" progId="Equation.3">
                      <p:embed/>
                      <p:pic>
                        <p:nvPicPr>
                          <p:cNvPr id="3085" name="Object 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105" y="1775"/>
                            <a:ext cx="116"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Line 20"/>
              <p:cNvSpPr>
                <a:spLocks noChangeShapeType="1"/>
              </p:cNvSpPr>
              <p:nvPr/>
            </p:nvSpPr>
            <p:spPr bwMode="auto">
              <a:xfrm rot="-5400000">
                <a:off x="3180" y="1548"/>
                <a:ext cx="771"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8" name="Line 21"/>
              <p:cNvSpPr>
                <a:spLocks noChangeShapeType="1"/>
              </p:cNvSpPr>
              <p:nvPr/>
            </p:nvSpPr>
            <p:spPr bwMode="auto">
              <a:xfrm>
                <a:off x="2840" y="1434"/>
                <a:ext cx="220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9" name="Line 22"/>
              <p:cNvSpPr>
                <a:spLocks noChangeShapeType="1"/>
              </p:cNvSpPr>
              <p:nvPr/>
            </p:nvSpPr>
            <p:spPr bwMode="auto">
              <a:xfrm>
                <a:off x="2840" y="1185"/>
                <a:ext cx="2177"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0" name="Line 23"/>
              <p:cNvSpPr>
                <a:spLocks noChangeShapeType="1"/>
              </p:cNvSpPr>
              <p:nvPr/>
            </p:nvSpPr>
            <p:spPr bwMode="auto">
              <a:xfrm rot="-5400000">
                <a:off x="3928" y="1548"/>
                <a:ext cx="771"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1" name="Object 14"/>
              <p:cNvGraphicFramePr>
                <a:graphicFrameLocks noChangeAspect="1"/>
              </p:cNvGraphicFramePr>
              <p:nvPr/>
            </p:nvGraphicFramePr>
            <p:xfrm>
              <a:off x="2659" y="1616"/>
              <a:ext cx="155" cy="135"/>
            </p:xfrm>
            <a:graphic>
              <a:graphicData uri="http://schemas.openxmlformats.org/presentationml/2006/ole">
                <mc:AlternateContent xmlns:mc="http://schemas.openxmlformats.org/markup-compatibility/2006">
                  <mc:Choice xmlns:v="urn:schemas-microsoft-com:vml" Requires="v">
                    <p:oleObj spid="_x0000_s5005" name="公式" r:id="rId17" imgW="203040" imgH="177480" progId="Equation.3">
                      <p:embed/>
                    </p:oleObj>
                  </mc:Choice>
                  <mc:Fallback>
                    <p:oleObj name="公式" r:id="rId17" imgW="203040" imgH="177480" progId="Equation.3">
                      <p:embed/>
                      <p:pic>
                        <p:nvPicPr>
                          <p:cNvPr id="3086" name="Object 1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659" y="1616"/>
                            <a:ext cx="155" cy="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15"/>
              <p:cNvGraphicFramePr>
                <a:graphicFrameLocks noChangeAspect="1"/>
              </p:cNvGraphicFramePr>
              <p:nvPr/>
            </p:nvGraphicFramePr>
            <p:xfrm>
              <a:off x="2681" y="1117"/>
              <a:ext cx="155" cy="135"/>
            </p:xfrm>
            <a:graphic>
              <a:graphicData uri="http://schemas.openxmlformats.org/presentationml/2006/ole">
                <mc:AlternateContent xmlns:mc="http://schemas.openxmlformats.org/markup-compatibility/2006">
                  <mc:Choice xmlns:v="urn:schemas-microsoft-com:vml" Requires="v">
                    <p:oleObj spid="_x0000_s5006" name="公式" r:id="rId19" imgW="203040" imgH="177480" progId="Equation.3">
                      <p:embed/>
                    </p:oleObj>
                  </mc:Choice>
                  <mc:Fallback>
                    <p:oleObj name="公式" r:id="rId19" imgW="203040" imgH="177480" progId="Equation.3">
                      <p:embed/>
                      <p:pic>
                        <p:nvPicPr>
                          <p:cNvPr id="3087" name="Object 15"/>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681" y="1117"/>
                            <a:ext cx="155" cy="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Line 26"/>
              <p:cNvSpPr>
                <a:spLocks noChangeShapeType="1"/>
              </p:cNvSpPr>
              <p:nvPr/>
            </p:nvSpPr>
            <p:spPr bwMode="auto">
              <a:xfrm rot="-5400000">
                <a:off x="2273" y="2773"/>
                <a:ext cx="1134"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4" name="Object 16"/>
              <p:cNvGraphicFramePr>
                <a:graphicFrameLocks noChangeAspect="1"/>
              </p:cNvGraphicFramePr>
              <p:nvPr/>
            </p:nvGraphicFramePr>
            <p:xfrm>
              <a:off x="2523" y="2642"/>
              <a:ext cx="326" cy="185"/>
            </p:xfrm>
            <a:graphic>
              <a:graphicData uri="http://schemas.openxmlformats.org/presentationml/2006/ole">
                <mc:AlternateContent xmlns:mc="http://schemas.openxmlformats.org/markup-compatibility/2006">
                  <mc:Choice xmlns:v="urn:schemas-microsoft-com:vml" Requires="v">
                    <p:oleObj spid="_x0000_s5007" name="公式" r:id="rId21" imgW="355320" imgH="203040" progId="Equation.3">
                      <p:embed/>
                    </p:oleObj>
                  </mc:Choice>
                  <mc:Fallback>
                    <p:oleObj name="公式" r:id="rId21" imgW="355320" imgH="203040" progId="Equation.3">
                      <p:embed/>
                      <p:pic>
                        <p:nvPicPr>
                          <p:cNvPr id="3088" name="Object 16"/>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523" y="2642"/>
                            <a:ext cx="326" cy="1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Line 28"/>
              <p:cNvSpPr>
                <a:spLocks noChangeShapeType="1"/>
              </p:cNvSpPr>
              <p:nvPr/>
            </p:nvSpPr>
            <p:spPr bwMode="auto">
              <a:xfrm>
                <a:off x="2840" y="2750"/>
                <a:ext cx="2472"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6" name="Object 17"/>
              <p:cNvGraphicFramePr>
                <a:graphicFrameLocks noChangeAspect="1"/>
              </p:cNvGraphicFramePr>
              <p:nvPr/>
            </p:nvGraphicFramePr>
            <p:xfrm>
              <a:off x="5153" y="2773"/>
              <a:ext cx="116" cy="106"/>
            </p:xfrm>
            <a:graphic>
              <a:graphicData uri="http://schemas.openxmlformats.org/presentationml/2006/ole">
                <mc:AlternateContent xmlns:mc="http://schemas.openxmlformats.org/markup-compatibility/2006">
                  <mc:Choice xmlns:v="urn:schemas-microsoft-com:vml" Requires="v">
                    <p:oleObj spid="_x0000_s5008" name="公式" r:id="rId23" imgW="152280" imgH="139680" progId="Equation.3">
                      <p:embed/>
                    </p:oleObj>
                  </mc:Choice>
                  <mc:Fallback>
                    <p:oleObj name="公式" r:id="rId23" imgW="152280" imgH="139680" progId="Equation.3">
                      <p:embed/>
                      <p:pic>
                        <p:nvPicPr>
                          <p:cNvPr id="3089" name="Object 1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153" y="2773"/>
                            <a:ext cx="116" cy="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Line 30"/>
              <p:cNvSpPr>
                <a:spLocks noChangeShapeType="1"/>
              </p:cNvSpPr>
              <p:nvPr/>
            </p:nvSpPr>
            <p:spPr bwMode="auto">
              <a:xfrm>
                <a:off x="2863" y="3022"/>
                <a:ext cx="2625"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8" name="Line 31"/>
              <p:cNvSpPr>
                <a:spLocks noChangeShapeType="1"/>
              </p:cNvSpPr>
              <p:nvPr/>
            </p:nvSpPr>
            <p:spPr bwMode="auto">
              <a:xfrm>
                <a:off x="2863" y="3317"/>
                <a:ext cx="2563"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9" name="Object 18"/>
              <p:cNvGraphicFramePr>
                <a:graphicFrameLocks noChangeAspect="1"/>
              </p:cNvGraphicFramePr>
              <p:nvPr/>
            </p:nvGraphicFramePr>
            <p:xfrm>
              <a:off x="2471" y="2909"/>
              <a:ext cx="384" cy="185"/>
            </p:xfrm>
            <a:graphic>
              <a:graphicData uri="http://schemas.openxmlformats.org/presentationml/2006/ole">
                <mc:AlternateContent xmlns:mc="http://schemas.openxmlformats.org/markup-compatibility/2006">
                  <mc:Choice xmlns:v="urn:schemas-microsoft-com:vml" Requires="v">
                    <p:oleObj spid="_x0000_s5009" name="公式" r:id="rId24" imgW="419040" imgH="203040" progId="Equation.3">
                      <p:embed/>
                    </p:oleObj>
                  </mc:Choice>
                  <mc:Fallback>
                    <p:oleObj name="公式" r:id="rId24" imgW="419040" imgH="203040" progId="Equation.3">
                      <p:embed/>
                      <p:pic>
                        <p:nvPicPr>
                          <p:cNvPr id="3090" name="Object 18"/>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2471" y="2909"/>
                            <a:ext cx="384" cy="1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 name="Object 19"/>
              <p:cNvGraphicFramePr>
                <a:graphicFrameLocks noChangeAspect="1"/>
              </p:cNvGraphicFramePr>
              <p:nvPr/>
            </p:nvGraphicFramePr>
            <p:xfrm>
              <a:off x="2449" y="3177"/>
              <a:ext cx="395" cy="185"/>
            </p:xfrm>
            <a:graphic>
              <a:graphicData uri="http://schemas.openxmlformats.org/presentationml/2006/ole">
                <mc:AlternateContent xmlns:mc="http://schemas.openxmlformats.org/markup-compatibility/2006">
                  <mc:Choice xmlns:v="urn:schemas-microsoft-com:vml" Requires="v">
                    <p:oleObj spid="_x0000_s5010" name="公式" r:id="rId26" imgW="431640" imgH="203040" progId="Equation.3">
                      <p:embed/>
                    </p:oleObj>
                  </mc:Choice>
                  <mc:Fallback>
                    <p:oleObj name="公式" r:id="rId26" imgW="431640" imgH="203040" progId="Equation.3">
                      <p:embed/>
                      <p:pic>
                        <p:nvPicPr>
                          <p:cNvPr id="3091" name="Object 19"/>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2449" y="3177"/>
                            <a:ext cx="395" cy="1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grpSp>
        <p:nvGrpSpPr>
          <p:cNvPr id="31" name="Group 34"/>
          <p:cNvGrpSpPr>
            <a:grpSpLocks/>
          </p:cNvGrpSpPr>
          <p:nvPr/>
        </p:nvGrpSpPr>
        <p:grpSpPr bwMode="auto">
          <a:xfrm>
            <a:off x="6251045" y="2598738"/>
            <a:ext cx="3743325" cy="2266950"/>
            <a:chOff x="2840" y="1185"/>
            <a:chExt cx="2358" cy="1428"/>
          </a:xfrm>
        </p:grpSpPr>
        <p:sp>
          <p:nvSpPr>
            <p:cNvPr id="32" name="Line 35"/>
            <p:cNvSpPr>
              <a:spLocks noChangeShapeType="1"/>
            </p:cNvSpPr>
            <p:nvPr/>
          </p:nvSpPr>
          <p:spPr bwMode="auto">
            <a:xfrm>
              <a:off x="3566" y="1434"/>
              <a:ext cx="1361" cy="894"/>
            </a:xfrm>
            <a:prstGeom prst="line">
              <a:avLst/>
            </a:prstGeom>
            <a:noFill/>
            <a:ln w="2857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33" name="Line 36"/>
            <p:cNvSpPr>
              <a:spLocks noChangeShapeType="1"/>
            </p:cNvSpPr>
            <p:nvPr/>
          </p:nvSpPr>
          <p:spPr bwMode="auto">
            <a:xfrm>
              <a:off x="4904" y="2319"/>
              <a:ext cx="294" cy="294"/>
            </a:xfrm>
            <a:prstGeom prst="line">
              <a:avLst/>
            </a:prstGeom>
            <a:noFill/>
            <a:ln w="2857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34" name="Line 37"/>
            <p:cNvSpPr>
              <a:spLocks noChangeShapeType="1"/>
            </p:cNvSpPr>
            <p:nvPr/>
          </p:nvSpPr>
          <p:spPr bwMode="auto">
            <a:xfrm>
              <a:off x="2840" y="1185"/>
              <a:ext cx="726" cy="249"/>
            </a:xfrm>
            <a:prstGeom prst="line">
              <a:avLst/>
            </a:prstGeom>
            <a:noFill/>
            <a:ln w="2857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35" name="Group 38"/>
          <p:cNvGrpSpPr>
            <a:grpSpLocks/>
          </p:cNvGrpSpPr>
          <p:nvPr/>
        </p:nvGrpSpPr>
        <p:grpSpPr bwMode="auto">
          <a:xfrm>
            <a:off x="6285970" y="2598738"/>
            <a:ext cx="3779837" cy="1871663"/>
            <a:chOff x="2835" y="1185"/>
            <a:chExt cx="2381" cy="1179"/>
          </a:xfrm>
        </p:grpSpPr>
        <p:sp>
          <p:nvSpPr>
            <p:cNvPr id="36" name="Line 39"/>
            <p:cNvSpPr>
              <a:spLocks noChangeShapeType="1"/>
            </p:cNvSpPr>
            <p:nvPr/>
          </p:nvSpPr>
          <p:spPr bwMode="auto">
            <a:xfrm>
              <a:off x="2835" y="1185"/>
              <a:ext cx="726" cy="249"/>
            </a:xfrm>
            <a:prstGeom prst="line">
              <a:avLst/>
            </a:prstGeom>
            <a:noFill/>
            <a:ln w="2857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37" name="Line 40"/>
            <p:cNvSpPr>
              <a:spLocks noChangeShapeType="1"/>
            </p:cNvSpPr>
            <p:nvPr/>
          </p:nvSpPr>
          <p:spPr bwMode="auto">
            <a:xfrm>
              <a:off x="3538" y="1419"/>
              <a:ext cx="544" cy="356"/>
            </a:xfrm>
            <a:prstGeom prst="line">
              <a:avLst/>
            </a:prstGeom>
            <a:noFill/>
            <a:ln w="2857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38" name="Line 41"/>
            <p:cNvSpPr>
              <a:spLocks noChangeShapeType="1"/>
            </p:cNvSpPr>
            <p:nvPr/>
          </p:nvSpPr>
          <p:spPr bwMode="auto">
            <a:xfrm>
              <a:off x="4082" y="1773"/>
              <a:ext cx="840" cy="288"/>
            </a:xfrm>
            <a:prstGeom prst="line">
              <a:avLst/>
            </a:prstGeom>
            <a:noFill/>
            <a:ln w="2857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39" name="Line 42"/>
            <p:cNvSpPr>
              <a:spLocks noChangeShapeType="1"/>
            </p:cNvSpPr>
            <p:nvPr/>
          </p:nvSpPr>
          <p:spPr bwMode="auto">
            <a:xfrm>
              <a:off x="4922" y="2070"/>
              <a:ext cx="294" cy="294"/>
            </a:xfrm>
            <a:prstGeom prst="line">
              <a:avLst/>
            </a:prstGeom>
            <a:noFill/>
            <a:ln w="2857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aphicFrame>
        <p:nvGraphicFramePr>
          <p:cNvPr id="40" name="Object 2"/>
          <p:cNvGraphicFramePr>
            <a:graphicFrameLocks noChangeAspect="1"/>
          </p:cNvGraphicFramePr>
          <p:nvPr>
            <p:extLst>
              <p:ext uri="{D42A27DB-BD31-4B8C-83A1-F6EECF244321}">
                <p14:modId xmlns:p14="http://schemas.microsoft.com/office/powerpoint/2010/main" val="4063992828"/>
              </p:ext>
            </p:extLst>
          </p:nvPr>
        </p:nvGraphicFramePr>
        <p:xfrm>
          <a:off x="1659202" y="2706691"/>
          <a:ext cx="3059112" cy="752475"/>
        </p:xfrm>
        <a:graphic>
          <a:graphicData uri="http://schemas.openxmlformats.org/presentationml/2006/ole">
            <mc:AlternateContent xmlns:mc="http://schemas.openxmlformats.org/markup-compatibility/2006">
              <mc:Choice xmlns:v="urn:schemas-microsoft-com:vml" Requires="v">
                <p:oleObj spid="_x0000_s5011" name="公式" r:id="rId28" imgW="1701720" imgH="419040" progId="Equation.3">
                  <p:embed/>
                </p:oleObj>
              </mc:Choice>
              <mc:Fallback>
                <p:oleObj name="公式" r:id="rId28" imgW="1701720" imgH="419040" progId="Equation.3">
                  <p:embed/>
                  <p:pic>
                    <p:nvPicPr>
                      <p:cNvPr id="3074" name="Object 2"/>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1659202" y="2706691"/>
                        <a:ext cx="3059112" cy="752475"/>
                      </a:xfrm>
                      <a:prstGeom prst="rect">
                        <a:avLst/>
                      </a:prstGeom>
                      <a:noFill/>
                      <a:ln>
                        <a:noFill/>
                      </a:ln>
                      <a:effectLst/>
                    </p:spPr>
                  </p:pic>
                </p:oleObj>
              </mc:Fallback>
            </mc:AlternateContent>
          </a:graphicData>
        </a:graphic>
      </p:graphicFrame>
      <p:grpSp>
        <p:nvGrpSpPr>
          <p:cNvPr id="41" name="Group 46"/>
          <p:cNvGrpSpPr>
            <a:grpSpLocks/>
          </p:cNvGrpSpPr>
          <p:nvPr/>
        </p:nvGrpSpPr>
        <p:grpSpPr bwMode="auto">
          <a:xfrm>
            <a:off x="7367057" y="3786188"/>
            <a:ext cx="1303338" cy="2233613"/>
            <a:chOff x="3538" y="1933"/>
            <a:chExt cx="821" cy="1407"/>
          </a:xfrm>
        </p:grpSpPr>
        <p:sp>
          <p:nvSpPr>
            <p:cNvPr id="42" name="Line 47"/>
            <p:cNvSpPr>
              <a:spLocks noChangeShapeType="1"/>
            </p:cNvSpPr>
            <p:nvPr/>
          </p:nvSpPr>
          <p:spPr bwMode="auto">
            <a:xfrm>
              <a:off x="4314" y="1933"/>
              <a:ext cx="0" cy="1407"/>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3" name="Line 48"/>
            <p:cNvSpPr>
              <a:spLocks noChangeShapeType="1"/>
            </p:cNvSpPr>
            <p:nvPr/>
          </p:nvSpPr>
          <p:spPr bwMode="auto">
            <a:xfrm>
              <a:off x="3679" y="3090"/>
              <a:ext cx="680" cy="0"/>
            </a:xfrm>
            <a:prstGeom prst="line">
              <a:avLst/>
            </a:prstGeom>
            <a:noFill/>
            <a:ln w="9525">
              <a:solidFill>
                <a:srgbClr val="00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4" name="Line 49"/>
            <p:cNvSpPr>
              <a:spLocks noChangeShapeType="1"/>
            </p:cNvSpPr>
            <p:nvPr/>
          </p:nvSpPr>
          <p:spPr bwMode="auto">
            <a:xfrm>
              <a:off x="3861" y="2863"/>
              <a:ext cx="0" cy="159"/>
            </a:xfrm>
            <a:prstGeom prst="line">
              <a:avLst/>
            </a:prstGeom>
            <a:noFill/>
            <a:ln w="9525">
              <a:solidFill>
                <a:srgbClr val="FF0000"/>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45" name="Line 50"/>
            <p:cNvSpPr>
              <a:spLocks noChangeShapeType="1"/>
            </p:cNvSpPr>
            <p:nvPr/>
          </p:nvSpPr>
          <p:spPr bwMode="auto">
            <a:xfrm flipV="1">
              <a:off x="3861" y="3090"/>
              <a:ext cx="0" cy="159"/>
            </a:xfrm>
            <a:prstGeom prst="line">
              <a:avLst/>
            </a:prstGeom>
            <a:noFill/>
            <a:ln w="9525">
              <a:solidFill>
                <a:srgbClr val="FF0000"/>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46" name="Object 6"/>
            <p:cNvGraphicFramePr>
              <a:graphicFrameLocks noChangeAspect="1"/>
            </p:cNvGraphicFramePr>
            <p:nvPr/>
          </p:nvGraphicFramePr>
          <p:xfrm>
            <a:off x="3538" y="2963"/>
            <a:ext cx="340" cy="195"/>
          </p:xfrm>
          <a:graphic>
            <a:graphicData uri="http://schemas.openxmlformats.org/presentationml/2006/ole">
              <mc:AlternateContent xmlns:mc="http://schemas.openxmlformats.org/markup-compatibility/2006">
                <mc:Choice xmlns:v="urn:schemas-microsoft-com:vml" Requires="v">
                  <p:oleObj spid="_x0000_s5012" name="公式" r:id="rId30" imgW="355320" imgH="203040" progId="Equation.3">
                    <p:embed/>
                  </p:oleObj>
                </mc:Choice>
                <mc:Fallback>
                  <p:oleObj name="公式" r:id="rId30" imgW="355320" imgH="203040" progId="Equation.3">
                    <p:embed/>
                    <p:pic>
                      <p:nvPicPr>
                        <p:cNvPr id="3078" name="Object 6"/>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3538" y="2963"/>
                          <a:ext cx="340" cy="1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47" name="Text Box 64"/>
          <p:cNvSpPr txBox="1">
            <a:spLocks noChangeArrowheads="1"/>
          </p:cNvSpPr>
          <p:nvPr/>
        </p:nvSpPr>
        <p:spPr bwMode="auto">
          <a:xfrm>
            <a:off x="515937" y="1368191"/>
            <a:ext cx="111601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a:latin typeface="+mn-ea"/>
                <a:ea typeface="+mn-ea"/>
              </a:rPr>
              <a:t>2. </a:t>
            </a:r>
            <a:r>
              <a:rPr lang="zh-CN" altLang="en-US" sz="2400" dirty="0">
                <a:latin typeface="+mn-ea"/>
                <a:ea typeface="+mn-ea"/>
              </a:rPr>
              <a:t>如果采用校正，则既满足误差要求，也保证其稳定性要求。</a:t>
            </a:r>
          </a:p>
        </p:txBody>
      </p:sp>
      <p:sp>
        <p:nvSpPr>
          <p:cNvPr id="48" name="Line 66"/>
          <p:cNvSpPr>
            <a:spLocks noChangeShapeType="1"/>
          </p:cNvSpPr>
          <p:nvPr/>
        </p:nvSpPr>
        <p:spPr bwMode="auto">
          <a:xfrm>
            <a:off x="8951382" y="3751263"/>
            <a:ext cx="0" cy="2232025"/>
          </a:xfrm>
          <a:prstGeom prst="line">
            <a:avLst/>
          </a:prstGeom>
          <a:noFill/>
          <a:ln w="952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49" name="Object 3"/>
          <p:cNvGraphicFramePr>
            <a:graphicFrameLocks noChangeAspect="1"/>
          </p:cNvGraphicFramePr>
          <p:nvPr>
            <p:extLst>
              <p:ext uri="{D42A27DB-BD31-4B8C-83A1-F6EECF244321}">
                <p14:modId xmlns:p14="http://schemas.microsoft.com/office/powerpoint/2010/main" val="3067101151"/>
              </p:ext>
            </p:extLst>
          </p:nvPr>
        </p:nvGraphicFramePr>
        <p:xfrm>
          <a:off x="9383182" y="5334001"/>
          <a:ext cx="192088" cy="252412"/>
        </p:xfrm>
        <a:graphic>
          <a:graphicData uri="http://schemas.openxmlformats.org/presentationml/2006/ole">
            <mc:AlternateContent xmlns:mc="http://schemas.openxmlformats.org/markup-compatibility/2006">
              <mc:Choice xmlns:v="urn:schemas-microsoft-com:vml" Requires="v">
                <p:oleObj spid="_x0000_s5013" name="公式" r:id="rId32" imgW="126720" imgH="164880" progId="Equation.3">
                  <p:embed/>
                </p:oleObj>
              </mc:Choice>
              <mc:Fallback>
                <p:oleObj name="公式" r:id="rId32" imgW="126720" imgH="164880" progId="Equation.3">
                  <p:embed/>
                  <p:pic>
                    <p:nvPicPr>
                      <p:cNvPr id="3075" name="Object 3"/>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9383182" y="5334001"/>
                        <a:ext cx="192088" cy="252412"/>
                      </a:xfrm>
                      <a:prstGeom prst="rect">
                        <a:avLst/>
                      </a:prstGeom>
                      <a:solidFill>
                        <a:schemeClr val="bg1">
                          <a:alpha val="0"/>
                        </a:schemeClr>
                      </a:solidFill>
                      <a:ln w="9525">
                        <a:solidFill>
                          <a:schemeClr val="bg1"/>
                        </a:solidFill>
                        <a:miter lim="800000"/>
                        <a:headEnd/>
                        <a:tailEnd/>
                      </a:ln>
                      <a:effectLst/>
                    </p:spPr>
                  </p:pic>
                </p:oleObj>
              </mc:Fallback>
            </mc:AlternateContent>
          </a:graphicData>
        </a:graphic>
      </p:graphicFrame>
      <p:sp>
        <p:nvSpPr>
          <p:cNvPr id="50" name="Line 68"/>
          <p:cNvSpPr>
            <a:spLocks noChangeShapeType="1"/>
          </p:cNvSpPr>
          <p:nvPr/>
        </p:nvSpPr>
        <p:spPr bwMode="auto">
          <a:xfrm>
            <a:off x="8951382" y="5334001"/>
            <a:ext cx="574675" cy="0"/>
          </a:xfrm>
          <a:prstGeom prst="line">
            <a:avLst/>
          </a:prstGeom>
          <a:noFill/>
          <a:ln w="9525">
            <a:solidFill>
              <a:srgbClr val="0000FF"/>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1" name="Line 69"/>
          <p:cNvSpPr>
            <a:spLocks noChangeShapeType="1"/>
          </p:cNvSpPr>
          <p:nvPr/>
        </p:nvSpPr>
        <p:spPr bwMode="auto">
          <a:xfrm flipV="1">
            <a:off x="9346670" y="5513388"/>
            <a:ext cx="0" cy="217488"/>
          </a:xfrm>
          <a:prstGeom prst="line">
            <a:avLst/>
          </a:prstGeom>
          <a:noFill/>
          <a:ln w="9525">
            <a:solidFill>
              <a:srgbClr val="FF0000"/>
            </a:solidFill>
            <a:miter lim="800000"/>
            <a:headEnd type="none" w="sm" len="lg"/>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52" name="Line 70"/>
          <p:cNvSpPr>
            <a:spLocks noChangeShapeType="1"/>
          </p:cNvSpPr>
          <p:nvPr/>
        </p:nvSpPr>
        <p:spPr bwMode="auto">
          <a:xfrm>
            <a:off x="9346670" y="5116513"/>
            <a:ext cx="0" cy="217488"/>
          </a:xfrm>
          <a:prstGeom prst="line">
            <a:avLst/>
          </a:prstGeom>
          <a:noFill/>
          <a:ln w="9525">
            <a:solidFill>
              <a:srgbClr val="FF0000"/>
            </a:solidFill>
            <a:miter lim="800000"/>
            <a:headEnd type="none" w="sm" len="lg"/>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53" name="Line 71"/>
          <p:cNvSpPr>
            <a:spLocks noChangeShapeType="1"/>
          </p:cNvSpPr>
          <p:nvPr/>
        </p:nvSpPr>
        <p:spPr bwMode="auto">
          <a:xfrm>
            <a:off x="9346670" y="5334001"/>
            <a:ext cx="0" cy="180975"/>
          </a:xfrm>
          <a:prstGeom prst="line">
            <a:avLst/>
          </a:prstGeom>
          <a:noFill/>
          <a:ln w="952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4" name="Line 73"/>
          <p:cNvSpPr>
            <a:spLocks noChangeShapeType="1"/>
          </p:cNvSpPr>
          <p:nvPr/>
        </p:nvSpPr>
        <p:spPr bwMode="auto">
          <a:xfrm flipV="1">
            <a:off x="9562570" y="3786188"/>
            <a:ext cx="0" cy="64770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 name="Freeform 74"/>
          <p:cNvSpPr>
            <a:spLocks/>
          </p:cNvSpPr>
          <p:nvPr/>
        </p:nvSpPr>
        <p:spPr bwMode="auto">
          <a:xfrm>
            <a:off x="6285970" y="5083176"/>
            <a:ext cx="4249737" cy="396875"/>
          </a:xfrm>
          <a:custGeom>
            <a:avLst/>
            <a:gdLst>
              <a:gd name="T0" fmla="*/ 0 w 2653"/>
              <a:gd name="T1" fmla="*/ 0 h 279"/>
              <a:gd name="T2" fmla="*/ 2147483647 w 2653"/>
              <a:gd name="T3" fmla="*/ 2147483647 h 279"/>
              <a:gd name="T4" fmla="*/ 2147483647 w 2653"/>
              <a:gd name="T5" fmla="*/ 2147483647 h 279"/>
              <a:gd name="T6" fmla="*/ 2147483647 w 2653"/>
              <a:gd name="T7" fmla="*/ 2147483647 h 279"/>
              <a:gd name="T8" fmla="*/ 2147483647 w 2653"/>
              <a:gd name="T9" fmla="*/ 2147483647 h 279"/>
              <a:gd name="T10" fmla="*/ 2147483647 w 2653"/>
              <a:gd name="T11" fmla="*/ 2147483647 h 279"/>
              <a:gd name="T12" fmla="*/ 0 60000 65536"/>
              <a:gd name="T13" fmla="*/ 0 60000 65536"/>
              <a:gd name="T14" fmla="*/ 0 60000 65536"/>
              <a:gd name="T15" fmla="*/ 0 60000 65536"/>
              <a:gd name="T16" fmla="*/ 0 60000 65536"/>
              <a:gd name="T17" fmla="*/ 0 60000 65536"/>
              <a:gd name="T18" fmla="*/ 0 w 2653"/>
              <a:gd name="T19" fmla="*/ 0 h 279"/>
              <a:gd name="T20" fmla="*/ 2653 w 2653"/>
              <a:gd name="T21" fmla="*/ 279 h 279"/>
            </a:gdLst>
            <a:ahLst/>
            <a:cxnLst>
              <a:cxn ang="T12">
                <a:pos x="T0" y="T1"/>
              </a:cxn>
              <a:cxn ang="T13">
                <a:pos x="T2" y="T3"/>
              </a:cxn>
              <a:cxn ang="T14">
                <a:pos x="T4" y="T5"/>
              </a:cxn>
              <a:cxn ang="T15">
                <a:pos x="T6" y="T7"/>
              </a:cxn>
              <a:cxn ang="T16">
                <a:pos x="T8" y="T9"/>
              </a:cxn>
              <a:cxn ang="T17">
                <a:pos x="T10" y="T11"/>
              </a:cxn>
            </a:cxnLst>
            <a:rect l="T18" t="T19" r="T20" b="T21"/>
            <a:pathLst>
              <a:path w="2653" h="279">
                <a:moveTo>
                  <a:pt x="0" y="0"/>
                </a:moveTo>
                <a:cubicBezTo>
                  <a:pt x="232" y="5"/>
                  <a:pt x="465" y="11"/>
                  <a:pt x="703" y="45"/>
                </a:cubicBezTo>
                <a:cubicBezTo>
                  <a:pt x="941" y="79"/>
                  <a:pt x="1198" y="197"/>
                  <a:pt x="1428" y="204"/>
                </a:cubicBezTo>
                <a:cubicBezTo>
                  <a:pt x="1658" y="211"/>
                  <a:pt x="1901" y="83"/>
                  <a:pt x="2086" y="90"/>
                </a:cubicBezTo>
                <a:cubicBezTo>
                  <a:pt x="2271" y="97"/>
                  <a:pt x="2445" y="219"/>
                  <a:pt x="2540" y="249"/>
                </a:cubicBezTo>
                <a:cubicBezTo>
                  <a:pt x="2635" y="279"/>
                  <a:pt x="2644" y="275"/>
                  <a:pt x="2653" y="272"/>
                </a:cubicBezTo>
              </a:path>
            </a:pathLst>
          </a:cu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6" name="AutoShape 78"/>
          <p:cNvSpPr>
            <a:spLocks noChangeArrowheads="1"/>
          </p:cNvSpPr>
          <p:nvPr/>
        </p:nvSpPr>
        <p:spPr bwMode="auto">
          <a:xfrm rot="5400000">
            <a:off x="2863320" y="3802645"/>
            <a:ext cx="720725" cy="611188"/>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57" name="Object 4"/>
          <p:cNvGraphicFramePr>
            <a:graphicFrameLocks noChangeAspect="1"/>
          </p:cNvGraphicFramePr>
          <p:nvPr>
            <p:extLst>
              <p:ext uri="{D42A27DB-BD31-4B8C-83A1-F6EECF244321}">
                <p14:modId xmlns:p14="http://schemas.microsoft.com/office/powerpoint/2010/main" val="2287525700"/>
              </p:ext>
            </p:extLst>
          </p:nvPr>
        </p:nvGraphicFramePr>
        <p:xfrm>
          <a:off x="1586177" y="4771232"/>
          <a:ext cx="3059112" cy="752475"/>
        </p:xfrm>
        <a:graphic>
          <a:graphicData uri="http://schemas.openxmlformats.org/presentationml/2006/ole">
            <mc:AlternateContent xmlns:mc="http://schemas.openxmlformats.org/markup-compatibility/2006">
              <mc:Choice xmlns:v="urn:schemas-microsoft-com:vml" Requires="v">
                <p:oleObj spid="_x0000_s5014" name="公式" r:id="rId34" imgW="1701720" imgH="419040" progId="Equation.3">
                  <p:embed/>
                </p:oleObj>
              </mc:Choice>
              <mc:Fallback>
                <p:oleObj name="公式" r:id="rId34" imgW="1701720" imgH="419040" progId="Equation.3">
                  <p:embed/>
                  <p:pic>
                    <p:nvPicPr>
                      <p:cNvPr id="147535" name="Object 4"/>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1586177" y="4771232"/>
                        <a:ext cx="3059112" cy="752475"/>
                      </a:xfrm>
                      <a:prstGeom prst="rect">
                        <a:avLst/>
                      </a:prstGeom>
                      <a:noFill/>
                      <a:ln>
                        <a:noFill/>
                      </a:ln>
                      <a:effectLst/>
                    </p:spPr>
                  </p:pic>
                </p:oleObj>
              </mc:Fallback>
            </mc:AlternateContent>
          </a:graphicData>
        </a:graphic>
      </p:graphicFrame>
      <p:grpSp>
        <p:nvGrpSpPr>
          <p:cNvPr id="58" name="Group 82"/>
          <p:cNvGrpSpPr>
            <a:grpSpLocks/>
          </p:cNvGrpSpPr>
          <p:nvPr/>
        </p:nvGrpSpPr>
        <p:grpSpPr bwMode="auto">
          <a:xfrm>
            <a:off x="8132232" y="3535363"/>
            <a:ext cx="277813" cy="755650"/>
            <a:chOff x="4020" y="1956"/>
            <a:chExt cx="175" cy="476"/>
          </a:xfrm>
        </p:grpSpPr>
        <p:sp>
          <p:nvSpPr>
            <p:cNvPr id="59" name="Line 80"/>
            <p:cNvSpPr>
              <a:spLocks noChangeShapeType="1"/>
            </p:cNvSpPr>
            <p:nvPr/>
          </p:nvSpPr>
          <p:spPr bwMode="auto">
            <a:xfrm>
              <a:off x="4105" y="1956"/>
              <a:ext cx="0" cy="159"/>
            </a:xfrm>
            <a:prstGeom prst="line">
              <a:avLst/>
            </a:prstGeom>
            <a:noFill/>
            <a:ln w="952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60" name="Object 5"/>
            <p:cNvGraphicFramePr>
              <a:graphicFrameLocks noChangeAspect="1"/>
            </p:cNvGraphicFramePr>
            <p:nvPr/>
          </p:nvGraphicFramePr>
          <p:xfrm>
            <a:off x="4020" y="2105"/>
            <a:ext cx="175" cy="327"/>
          </p:xfrm>
          <a:graphic>
            <a:graphicData uri="http://schemas.openxmlformats.org/presentationml/2006/ole">
              <mc:AlternateContent xmlns:mc="http://schemas.openxmlformats.org/markup-compatibility/2006">
                <mc:Choice xmlns:v="urn:schemas-microsoft-com:vml" Requires="v">
                  <p:oleObj spid="_x0000_s5015" name="公式" r:id="rId36" imgW="152280" imgH="393480" progId="Equation.3">
                    <p:embed/>
                  </p:oleObj>
                </mc:Choice>
                <mc:Fallback>
                  <p:oleObj name="公式" r:id="rId36" imgW="152280" imgH="393480" progId="Equation.3">
                    <p:embed/>
                    <p:pic>
                      <p:nvPicPr>
                        <p:cNvPr id="3077" name="Object 5"/>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4020" y="2105"/>
                          <a:ext cx="175" cy="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extLst>
      <p:ext uri="{BB962C8B-B14F-4D97-AF65-F5344CB8AC3E}">
        <p14:creationId xmlns:p14="http://schemas.microsoft.com/office/powerpoint/2010/main" val="1709131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up)">
                                      <p:cBhvr>
                                        <p:cTn id="7" dur="2000"/>
                                        <p:tgtEl>
                                          <p:spTgt spid="5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wipe(up)">
                                      <p:cBhvr>
                                        <p:cTn id="12" dur="500"/>
                                        <p:tgtEl>
                                          <p:spTgt spid="5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wipe(left)">
                                      <p:cBhvr>
                                        <p:cTn id="1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sp>
        <p:nvSpPr>
          <p:cNvPr id="3" name="Rectangle 2"/>
          <p:cNvSpPr txBox="1">
            <a:spLocks noChangeArrowheads="1"/>
          </p:cNvSpPr>
          <p:nvPr/>
        </p:nvSpPr>
        <p:spPr>
          <a:xfrm>
            <a:off x="515938" y="1089025"/>
            <a:ext cx="4056062" cy="4572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zh-CN" sz="2800" b="1" dirty="0" smtClean="0">
                <a:solidFill>
                  <a:srgbClr val="C00000"/>
                </a:solidFill>
                <a:latin typeface="+mj-ea"/>
              </a:rPr>
              <a:t>PID控制器各环节的作用</a:t>
            </a:r>
          </a:p>
        </p:txBody>
      </p:sp>
      <p:graphicFrame>
        <p:nvGraphicFramePr>
          <p:cNvPr id="15" name="图示 14"/>
          <p:cNvGraphicFramePr/>
          <p:nvPr>
            <p:extLst>
              <p:ext uri="{D42A27DB-BD31-4B8C-83A1-F6EECF244321}">
                <p14:modId xmlns:p14="http://schemas.microsoft.com/office/powerpoint/2010/main" val="2809823353"/>
              </p:ext>
            </p:extLst>
          </p:nvPr>
        </p:nvGraphicFramePr>
        <p:xfrm>
          <a:off x="515939" y="1708150"/>
          <a:ext cx="11160124" cy="46799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7752659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sp>
        <p:nvSpPr>
          <p:cNvPr id="3" name="TextBox 5"/>
          <p:cNvSpPr txBox="1">
            <a:spLocks noChangeArrowheads="1"/>
          </p:cNvSpPr>
          <p:nvPr/>
        </p:nvSpPr>
        <p:spPr bwMode="auto">
          <a:xfrm>
            <a:off x="515938" y="1074738"/>
            <a:ext cx="305530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C00000"/>
                </a:solidFill>
                <a:latin typeface="+mj-ea"/>
                <a:ea typeface="+mj-ea"/>
                <a:cs typeface="Times New Roman" panose="02020603050405020304" pitchFamily="18" charset="0"/>
              </a:rPr>
              <a:t>（</a:t>
            </a:r>
            <a:r>
              <a:rPr lang="en-US" altLang="zh-CN" sz="2400" b="1" dirty="0">
                <a:solidFill>
                  <a:srgbClr val="C00000"/>
                </a:solidFill>
                <a:latin typeface="+mj-ea"/>
                <a:ea typeface="+mj-ea"/>
                <a:cs typeface="Times New Roman" panose="02020603050405020304" pitchFamily="18" charset="0"/>
              </a:rPr>
              <a:t>1</a:t>
            </a:r>
            <a:r>
              <a:rPr lang="zh-CN" altLang="en-US" sz="2400" b="1" dirty="0">
                <a:solidFill>
                  <a:srgbClr val="C00000"/>
                </a:solidFill>
                <a:latin typeface="+mj-ea"/>
                <a:ea typeface="+mj-ea"/>
                <a:cs typeface="Times New Roman" panose="02020603050405020304" pitchFamily="18" charset="0"/>
              </a:rPr>
              <a:t>）</a:t>
            </a:r>
            <a:r>
              <a:rPr lang="en-US" altLang="zh-CN" sz="2400" b="1" dirty="0">
                <a:solidFill>
                  <a:srgbClr val="C00000"/>
                </a:solidFill>
                <a:latin typeface="+mj-ea"/>
                <a:ea typeface="+mj-ea"/>
                <a:cs typeface="Times New Roman" panose="02020603050405020304" pitchFamily="18" charset="0"/>
              </a:rPr>
              <a:t>PD</a:t>
            </a:r>
            <a:r>
              <a:rPr lang="zh-CN" altLang="en-US" sz="2400" b="1" dirty="0">
                <a:solidFill>
                  <a:srgbClr val="C00000"/>
                </a:solidFill>
                <a:latin typeface="+mj-ea"/>
                <a:ea typeface="+mj-ea"/>
                <a:cs typeface="Times New Roman" panose="02020603050405020304" pitchFamily="18" charset="0"/>
              </a:rPr>
              <a:t>控制器设计</a:t>
            </a:r>
          </a:p>
        </p:txBody>
      </p:sp>
      <p:sp>
        <p:nvSpPr>
          <p:cNvPr id="4" name="TextBox 13"/>
          <p:cNvSpPr txBox="1">
            <a:spLocks noChangeArrowheads="1"/>
          </p:cNvSpPr>
          <p:nvPr/>
        </p:nvSpPr>
        <p:spPr bwMode="auto">
          <a:xfrm>
            <a:off x="1168399" y="2880395"/>
            <a:ext cx="10507664"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zh-CN" sz="2000" dirty="0">
                <a:latin typeface="+mn-ea"/>
                <a:ea typeface="+mn-ea"/>
              </a:rPr>
              <a:t>为使控制系统的静态速度误差系</a:t>
            </a:r>
            <a:r>
              <a:rPr lang="zh-CN" altLang="zh-CN" sz="2000" dirty="0">
                <a:latin typeface="+mn-ea"/>
                <a:ea typeface="+mn-ea"/>
                <a:cs typeface="Times New Roman" panose="02020603050405020304" pitchFamily="18" charset="0"/>
              </a:rPr>
              <a:t>数</a:t>
            </a:r>
            <a:r>
              <a:rPr lang="en-US" altLang="zh-CN" sz="2000" b="1" i="1" dirty="0" err="1">
                <a:latin typeface="+mj-ea"/>
                <a:ea typeface="+mj-ea"/>
                <a:cs typeface="Times New Roman" panose="02020603050405020304" pitchFamily="18" charset="0"/>
              </a:rPr>
              <a:t>K</a:t>
            </a:r>
            <a:r>
              <a:rPr lang="en-US" altLang="zh-CN" sz="2000" b="1" i="1" baseline="-25000" dirty="0" err="1">
                <a:latin typeface="+mj-ea"/>
                <a:ea typeface="+mj-ea"/>
                <a:cs typeface="Times New Roman" panose="02020603050405020304" pitchFamily="18" charset="0"/>
              </a:rPr>
              <a:t>v</a:t>
            </a:r>
            <a:r>
              <a:rPr lang="en-US" altLang="zh-CN" sz="2000" b="1" dirty="0">
                <a:latin typeface="+mj-ea"/>
                <a:ea typeface="+mj-ea"/>
                <a:cs typeface="Times New Roman" panose="02020603050405020304" pitchFamily="18" charset="0"/>
              </a:rPr>
              <a:t>=200</a:t>
            </a:r>
            <a:r>
              <a:rPr lang="zh-CN" altLang="zh-CN" sz="2000" dirty="0">
                <a:latin typeface="+mn-ea"/>
                <a:ea typeface="+mn-ea"/>
                <a:cs typeface="Times New Roman" panose="02020603050405020304" pitchFamily="18" charset="0"/>
              </a:rPr>
              <a:t>和相位裕量</a:t>
            </a:r>
            <a:r>
              <a:rPr lang="el-GR" altLang="zh-CN" sz="2000" b="1" dirty="0">
                <a:latin typeface="+mj-ea"/>
                <a:ea typeface="+mj-ea"/>
                <a:cs typeface="Times New Roman" panose="02020603050405020304" pitchFamily="18" charset="0"/>
              </a:rPr>
              <a:t>γ≥</a:t>
            </a:r>
            <a:r>
              <a:rPr lang="en-US" altLang="zh-CN" sz="2000" b="1" dirty="0">
                <a:latin typeface="+mj-ea"/>
                <a:ea typeface="+mj-ea"/>
                <a:cs typeface="Times New Roman" panose="02020603050405020304" pitchFamily="18" charset="0"/>
              </a:rPr>
              <a:t>50</a:t>
            </a:r>
            <a:r>
              <a:rPr lang="en-US" altLang="zh-CN" sz="2000" b="1" baseline="30000" dirty="0">
                <a:latin typeface="+mj-ea"/>
                <a:ea typeface="+mj-ea"/>
                <a:cs typeface="Times New Roman" panose="02020603050405020304" pitchFamily="18" charset="0"/>
              </a:rPr>
              <a:t>0</a:t>
            </a:r>
            <a:r>
              <a:rPr lang="en-US" altLang="zh-CN" sz="2000" b="1" dirty="0">
                <a:latin typeface="+mj-ea"/>
                <a:ea typeface="+mj-ea"/>
                <a:cs typeface="Times New Roman" panose="02020603050405020304" pitchFamily="18" charset="0"/>
              </a:rPr>
              <a:t> </a:t>
            </a:r>
            <a:r>
              <a:rPr lang="zh-CN" altLang="zh-CN" sz="2000" dirty="0">
                <a:latin typeface="+mn-ea"/>
                <a:ea typeface="+mn-ea"/>
              </a:rPr>
              <a:t>，试设计一个串联的</a:t>
            </a:r>
            <a:r>
              <a:rPr lang="en-US" altLang="zh-CN" sz="2000" b="1" dirty="0">
                <a:latin typeface="+mj-ea"/>
                <a:ea typeface="+mj-ea"/>
              </a:rPr>
              <a:t>PD</a:t>
            </a:r>
            <a:r>
              <a:rPr lang="zh-CN" altLang="zh-CN" sz="2000" dirty="0">
                <a:latin typeface="+mn-ea"/>
                <a:ea typeface="+mn-ea"/>
              </a:rPr>
              <a:t>控制器。</a:t>
            </a:r>
            <a:endParaRPr lang="zh-CN" altLang="en-US" sz="2000" dirty="0">
              <a:latin typeface="+mn-ea"/>
              <a:ea typeface="+mn-ea"/>
            </a:endParaRPr>
          </a:p>
        </p:txBody>
      </p:sp>
      <p:sp>
        <p:nvSpPr>
          <p:cNvPr id="5" name="Text Box 45"/>
          <p:cNvSpPr txBox="1">
            <a:spLocks noChangeArrowheads="1"/>
          </p:cNvSpPr>
          <p:nvPr/>
        </p:nvSpPr>
        <p:spPr bwMode="auto">
          <a:xfrm>
            <a:off x="515938" y="1718811"/>
            <a:ext cx="7416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例</a:t>
            </a:r>
            <a:r>
              <a:rPr lang="en-US" altLang="zh-CN" sz="2000" b="1" dirty="0">
                <a:latin typeface="+mj-ea"/>
                <a:ea typeface="+mj-ea"/>
              </a:rPr>
              <a:t>5</a:t>
            </a:r>
            <a:r>
              <a:rPr lang="zh-CN" altLang="en-US" sz="2000" dirty="0">
                <a:latin typeface="+mn-ea"/>
                <a:ea typeface="+mn-ea"/>
              </a:rPr>
              <a:t>：单位反馈控制系统的开环传递函数为</a:t>
            </a:r>
          </a:p>
        </p:txBody>
      </p:sp>
      <p:graphicFrame>
        <p:nvGraphicFramePr>
          <p:cNvPr id="6" name="Object 8"/>
          <p:cNvGraphicFramePr>
            <a:graphicFrameLocks noChangeAspect="1"/>
          </p:cNvGraphicFramePr>
          <p:nvPr>
            <p:extLst>
              <p:ext uri="{D42A27DB-BD31-4B8C-83A1-F6EECF244321}">
                <p14:modId xmlns:p14="http://schemas.microsoft.com/office/powerpoint/2010/main" val="3271793196"/>
              </p:ext>
            </p:extLst>
          </p:nvPr>
        </p:nvGraphicFramePr>
        <p:xfrm>
          <a:off x="5217795" y="2049190"/>
          <a:ext cx="1922462" cy="752028"/>
        </p:xfrm>
        <a:graphic>
          <a:graphicData uri="http://schemas.openxmlformats.org/presentationml/2006/ole">
            <mc:AlternateContent xmlns:mc="http://schemas.openxmlformats.org/markup-compatibility/2006">
              <mc:Choice xmlns:v="urn:schemas-microsoft-com:vml" Requires="v">
                <p:oleObj spid="_x0000_s58478" name="公式" r:id="rId3" imgW="787058" imgH="304668" progId="Equations">
                  <p:embed/>
                </p:oleObj>
              </mc:Choice>
              <mc:Fallback>
                <p:oleObj name="公式" r:id="rId3" imgW="787058" imgH="304668" progId="Equations">
                  <p:embed/>
                  <p:pic>
                    <p:nvPicPr>
                      <p:cNvPr id="56322"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7795" y="2049190"/>
                        <a:ext cx="1922462" cy="752028"/>
                      </a:xfrm>
                      <a:prstGeom prst="rect">
                        <a:avLst/>
                      </a:prstGeom>
                      <a:noFill/>
                    </p:spPr>
                  </p:pic>
                </p:oleObj>
              </mc:Fallback>
            </mc:AlternateContent>
          </a:graphicData>
        </a:graphic>
      </p:graphicFrame>
      <p:sp>
        <p:nvSpPr>
          <p:cNvPr id="7" name="TextBox 17"/>
          <p:cNvSpPr txBox="1"/>
          <p:nvPr/>
        </p:nvSpPr>
        <p:spPr>
          <a:xfrm>
            <a:off x="544831" y="3441700"/>
            <a:ext cx="3112769" cy="554037"/>
          </a:xfrm>
          <a:prstGeom prst="rect">
            <a:avLst/>
          </a:prstGeom>
          <a:noFill/>
        </p:spPr>
        <p:txBody>
          <a:bodyPr wrap="square">
            <a:spAutoFit/>
          </a:bodyPr>
          <a:lstStyle/>
          <a:p>
            <a:pPr>
              <a:lnSpc>
                <a:spcPct val="150000"/>
              </a:lnSpc>
              <a:defRPr/>
            </a:pPr>
            <a:r>
              <a:rPr lang="zh-CN" altLang="en-US" sz="2000" dirty="0">
                <a:latin typeface="+mn-ea"/>
              </a:rPr>
              <a:t>解：</a:t>
            </a:r>
            <a:r>
              <a:rPr lang="en-US" altLang="zh-CN" b="1" dirty="0">
                <a:latin typeface="+mj-ea"/>
                <a:ea typeface="+mj-ea"/>
              </a:rPr>
              <a:t>(</a:t>
            </a:r>
            <a:r>
              <a:rPr lang="en-US" altLang="zh-CN" b="1" dirty="0">
                <a:latin typeface="+mj-ea"/>
                <a:ea typeface="+mj-ea"/>
                <a:sym typeface="Wingdings" pitchFamily="2" charset="2"/>
              </a:rPr>
              <a:t>a</a:t>
            </a:r>
            <a:r>
              <a:rPr lang="en-US" altLang="zh-CN" b="1" dirty="0" smtClean="0">
                <a:latin typeface="+mj-ea"/>
                <a:ea typeface="+mj-ea"/>
                <a:sym typeface="Wingdings" pitchFamily="2" charset="2"/>
              </a:rPr>
              <a:t>) </a:t>
            </a:r>
            <a:r>
              <a:rPr lang="zh-CN" altLang="en-US" dirty="0" smtClean="0">
                <a:latin typeface="+mn-ea"/>
                <a:sym typeface="Wingdings" pitchFamily="2" charset="2"/>
              </a:rPr>
              <a:t>分析</a:t>
            </a:r>
            <a:r>
              <a:rPr lang="zh-CN" altLang="en-US" dirty="0">
                <a:latin typeface="+mn-ea"/>
                <a:sym typeface="Wingdings" pitchFamily="2" charset="2"/>
              </a:rPr>
              <a:t>原系统的性能</a:t>
            </a:r>
            <a:endParaRPr lang="zh-CN" altLang="en-US" dirty="0">
              <a:latin typeface="+mn-ea"/>
            </a:endParaRPr>
          </a:p>
        </p:txBody>
      </p:sp>
      <p:sp>
        <p:nvSpPr>
          <p:cNvPr id="8" name="TextBox 18"/>
          <p:cNvSpPr txBox="1"/>
          <p:nvPr/>
        </p:nvSpPr>
        <p:spPr>
          <a:xfrm>
            <a:off x="1437164" y="3939855"/>
            <a:ext cx="7920038" cy="508000"/>
          </a:xfrm>
          <a:prstGeom prst="rect">
            <a:avLst/>
          </a:prstGeom>
          <a:noFill/>
        </p:spPr>
        <p:txBody>
          <a:bodyPr>
            <a:spAutoFit/>
          </a:bodyPr>
          <a:lstStyle/>
          <a:p>
            <a:pPr>
              <a:lnSpc>
                <a:spcPct val="150000"/>
              </a:lnSpc>
              <a:defRPr/>
            </a:pPr>
            <a:r>
              <a:rPr lang="zh-CN" altLang="en-US" dirty="0">
                <a:latin typeface="+mn-ea"/>
                <a:sym typeface="Wingdings" pitchFamily="2" charset="2"/>
              </a:rPr>
              <a:t>原系统的频率特性函数为</a:t>
            </a:r>
            <a:endParaRPr lang="zh-CN" altLang="en-US" dirty="0">
              <a:latin typeface="+mn-ea"/>
            </a:endParaRPr>
          </a:p>
        </p:txBody>
      </p:sp>
      <p:graphicFrame>
        <p:nvGraphicFramePr>
          <p:cNvPr id="9" name="Object 10"/>
          <p:cNvGraphicFramePr>
            <a:graphicFrameLocks noChangeAspect="1"/>
          </p:cNvGraphicFramePr>
          <p:nvPr>
            <p:extLst>
              <p:ext uri="{D42A27DB-BD31-4B8C-83A1-F6EECF244321}">
                <p14:modId xmlns:p14="http://schemas.microsoft.com/office/powerpoint/2010/main" val="2496894916"/>
              </p:ext>
            </p:extLst>
          </p:nvPr>
        </p:nvGraphicFramePr>
        <p:xfrm>
          <a:off x="4532789" y="3978593"/>
          <a:ext cx="4511675" cy="719137"/>
        </p:xfrm>
        <a:graphic>
          <a:graphicData uri="http://schemas.openxmlformats.org/presentationml/2006/ole">
            <mc:AlternateContent xmlns:mc="http://schemas.openxmlformats.org/markup-compatibility/2006">
              <mc:Choice xmlns:v="urn:schemas-microsoft-com:vml" Requires="v">
                <p:oleObj spid="_x0000_s58479" name="公式" r:id="rId5" imgW="2374900" imgH="381000" progId="Equations">
                  <p:embed/>
                </p:oleObj>
              </mc:Choice>
              <mc:Fallback>
                <p:oleObj name="公式" r:id="rId5" imgW="2374900" imgH="381000" progId="Equations">
                  <p:embed/>
                  <p:pic>
                    <p:nvPicPr>
                      <p:cNvPr id="56323"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32789" y="3978593"/>
                        <a:ext cx="4511675" cy="7191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4"/>
          <p:cNvGraphicFramePr>
            <a:graphicFrameLocks noChangeAspect="1"/>
          </p:cNvGraphicFramePr>
          <p:nvPr>
            <p:extLst>
              <p:ext uri="{D42A27DB-BD31-4B8C-83A1-F6EECF244321}">
                <p14:modId xmlns:p14="http://schemas.microsoft.com/office/powerpoint/2010/main" val="3270268302"/>
              </p:ext>
            </p:extLst>
          </p:nvPr>
        </p:nvGraphicFramePr>
        <p:xfrm>
          <a:off x="4532789" y="4683576"/>
          <a:ext cx="2436812" cy="696913"/>
        </p:xfrm>
        <a:graphic>
          <a:graphicData uri="http://schemas.openxmlformats.org/presentationml/2006/ole">
            <mc:AlternateContent xmlns:mc="http://schemas.openxmlformats.org/markup-compatibility/2006">
              <mc:Choice xmlns:v="urn:schemas-microsoft-com:vml" Requires="v">
                <p:oleObj spid="_x0000_s58480" name="公式" r:id="rId7" imgW="1282680" imgH="368280" progId="Equations">
                  <p:embed/>
                </p:oleObj>
              </mc:Choice>
              <mc:Fallback>
                <p:oleObj name="公式" r:id="rId7" imgW="1282680" imgH="368280" progId="Equations">
                  <p:embed/>
                  <p:pic>
                    <p:nvPicPr>
                      <p:cNvPr id="56324"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32789" y="4683576"/>
                        <a:ext cx="2436812" cy="6969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11" name="直接箭头连接符 10"/>
          <p:cNvCxnSpPr/>
          <p:nvPr/>
        </p:nvCxnSpPr>
        <p:spPr>
          <a:xfrm>
            <a:off x="7196614" y="4972501"/>
            <a:ext cx="64770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2" name="Object 13"/>
          <p:cNvGraphicFramePr>
            <a:graphicFrameLocks noChangeAspect="1"/>
          </p:cNvGraphicFramePr>
          <p:nvPr>
            <p:extLst>
              <p:ext uri="{D42A27DB-BD31-4B8C-83A1-F6EECF244321}">
                <p14:modId xmlns:p14="http://schemas.microsoft.com/office/powerpoint/2010/main" val="449711008"/>
              </p:ext>
            </p:extLst>
          </p:nvPr>
        </p:nvGraphicFramePr>
        <p:xfrm>
          <a:off x="8133239" y="4828039"/>
          <a:ext cx="820737" cy="334962"/>
        </p:xfrm>
        <a:graphic>
          <a:graphicData uri="http://schemas.openxmlformats.org/presentationml/2006/ole">
            <mc:AlternateContent xmlns:mc="http://schemas.openxmlformats.org/markup-compatibility/2006">
              <mc:Choice xmlns:v="urn:schemas-microsoft-com:vml" Requires="v">
                <p:oleObj spid="_x0000_s58481" name="公式" r:id="rId9" imgW="431640" imgH="177480" progId="Equations">
                  <p:embed/>
                </p:oleObj>
              </mc:Choice>
              <mc:Fallback>
                <p:oleObj name="公式" r:id="rId9" imgW="431640" imgH="177480" progId="Equations">
                  <p:embed/>
                  <p:pic>
                    <p:nvPicPr>
                      <p:cNvPr id="56325" name="Object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133239" y="4828039"/>
                        <a:ext cx="820737" cy="3349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Object 14"/>
          <p:cNvGraphicFramePr>
            <a:graphicFrameLocks noChangeAspect="1"/>
          </p:cNvGraphicFramePr>
          <p:nvPr>
            <p:extLst>
              <p:ext uri="{D42A27DB-BD31-4B8C-83A1-F6EECF244321}">
                <p14:modId xmlns:p14="http://schemas.microsoft.com/office/powerpoint/2010/main" val="3057643177"/>
              </p:ext>
            </p:extLst>
          </p:nvPr>
        </p:nvGraphicFramePr>
        <p:xfrm>
          <a:off x="2795905" y="5444991"/>
          <a:ext cx="3184525" cy="385762"/>
        </p:xfrm>
        <a:graphic>
          <a:graphicData uri="http://schemas.openxmlformats.org/presentationml/2006/ole">
            <mc:AlternateContent xmlns:mc="http://schemas.openxmlformats.org/markup-compatibility/2006">
              <mc:Choice xmlns:v="urn:schemas-microsoft-com:vml" Requires="v">
                <p:oleObj spid="_x0000_s58482" name="公式" r:id="rId11" imgW="1676160" imgH="203040" progId="Equations">
                  <p:embed/>
                </p:oleObj>
              </mc:Choice>
              <mc:Fallback>
                <p:oleObj name="公式" r:id="rId11" imgW="1676160" imgH="203040" progId="Equations">
                  <p:embed/>
                  <p:pic>
                    <p:nvPicPr>
                      <p:cNvPr id="56326" name="Object 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95905" y="5444991"/>
                        <a:ext cx="3184525" cy="3857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14" name="直接箭头连接符 13"/>
          <p:cNvCxnSpPr/>
          <p:nvPr/>
        </p:nvCxnSpPr>
        <p:spPr>
          <a:xfrm>
            <a:off x="6178868" y="5660891"/>
            <a:ext cx="649287"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5" name="Object 15"/>
          <p:cNvGraphicFramePr>
            <a:graphicFrameLocks noChangeAspect="1"/>
          </p:cNvGraphicFramePr>
          <p:nvPr>
            <p:extLst>
              <p:ext uri="{D42A27DB-BD31-4B8C-83A1-F6EECF244321}">
                <p14:modId xmlns:p14="http://schemas.microsoft.com/office/powerpoint/2010/main" val="2832355707"/>
              </p:ext>
            </p:extLst>
          </p:nvPr>
        </p:nvGraphicFramePr>
        <p:xfrm>
          <a:off x="7044055" y="5444991"/>
          <a:ext cx="2532063" cy="385762"/>
        </p:xfrm>
        <a:graphic>
          <a:graphicData uri="http://schemas.openxmlformats.org/presentationml/2006/ole">
            <mc:AlternateContent xmlns:mc="http://schemas.openxmlformats.org/markup-compatibility/2006">
              <mc:Choice xmlns:v="urn:schemas-microsoft-com:vml" Requires="v">
                <p:oleObj spid="_x0000_s58483" name="公式" r:id="rId13" imgW="1333440" imgH="203040" progId="Equations">
                  <p:embed/>
                </p:oleObj>
              </mc:Choice>
              <mc:Fallback>
                <p:oleObj name="公式" r:id="rId13" imgW="1333440" imgH="203040" progId="Equations">
                  <p:embed/>
                  <p:pic>
                    <p:nvPicPr>
                      <p:cNvPr id="56327" name="Object 1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044055" y="5444991"/>
                        <a:ext cx="2532063" cy="3857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矩形 15"/>
          <p:cNvSpPr/>
          <p:nvPr/>
        </p:nvSpPr>
        <p:spPr>
          <a:xfrm>
            <a:off x="1437164" y="6092105"/>
            <a:ext cx="7561263" cy="368300"/>
          </a:xfrm>
          <a:prstGeom prst="rect">
            <a:avLst/>
          </a:prstGeom>
        </p:spPr>
        <p:txBody>
          <a:bodyPr>
            <a:spAutoFit/>
          </a:bodyPr>
          <a:lstStyle/>
          <a:p>
            <a:pPr>
              <a:defRPr/>
            </a:pPr>
            <a:r>
              <a:rPr lang="zh-CN" altLang="zh-CN" dirty="0">
                <a:latin typeface="+mn-ea"/>
                <a:cs typeface="Times New Roman" pitchFamily="18" charset="0"/>
              </a:rPr>
              <a:t>表明设计</a:t>
            </a:r>
            <a:r>
              <a:rPr lang="zh-CN" altLang="zh-CN" dirty="0" smtClean="0">
                <a:latin typeface="+mn-ea"/>
                <a:cs typeface="Times New Roman" pitchFamily="18" charset="0"/>
              </a:rPr>
              <a:t>的</a:t>
            </a:r>
            <a:r>
              <a:rPr lang="en-US" altLang="zh-CN" dirty="0" smtClean="0">
                <a:latin typeface="+mn-ea"/>
                <a:cs typeface="Times New Roman" pitchFamily="18" charset="0"/>
              </a:rPr>
              <a:t> </a:t>
            </a:r>
            <a:r>
              <a:rPr lang="en-US" altLang="zh-CN" b="1" dirty="0" smtClean="0">
                <a:latin typeface="+mj-ea"/>
                <a:ea typeface="+mj-ea"/>
                <a:cs typeface="Times New Roman" pitchFamily="18" charset="0"/>
              </a:rPr>
              <a:t>PD </a:t>
            </a:r>
            <a:r>
              <a:rPr lang="zh-CN" altLang="zh-CN" dirty="0" smtClean="0">
                <a:latin typeface="+mn-ea"/>
                <a:cs typeface="Times New Roman" pitchFamily="18" charset="0"/>
              </a:rPr>
              <a:t>控制器</a:t>
            </a:r>
            <a:r>
              <a:rPr lang="zh-CN" altLang="zh-CN" dirty="0">
                <a:latin typeface="+mn-ea"/>
                <a:cs typeface="Times New Roman" pitchFamily="18" charset="0"/>
              </a:rPr>
              <a:t>至少要提供相位</a:t>
            </a:r>
            <a:r>
              <a:rPr lang="zh-CN" altLang="zh-CN" dirty="0" smtClean="0">
                <a:latin typeface="+mn-ea"/>
                <a:cs typeface="Times New Roman" pitchFamily="18" charset="0"/>
              </a:rPr>
              <a:t>增量</a:t>
            </a:r>
            <a:r>
              <a:rPr lang="en-US" altLang="zh-CN" dirty="0" smtClean="0">
                <a:latin typeface="+mn-ea"/>
                <a:cs typeface="Times New Roman" pitchFamily="18" charset="0"/>
              </a:rPr>
              <a:t> </a:t>
            </a:r>
            <a:r>
              <a:rPr lang="zh-CN" altLang="en-US" b="1" dirty="0" smtClean="0">
                <a:latin typeface="Adobe 仿宋 Std R" panose="02020400000000000000" pitchFamily="18" charset="-122"/>
                <a:ea typeface="Adobe 仿宋 Std R" panose="02020400000000000000" pitchFamily="18" charset="-122"/>
                <a:cs typeface="Arial" panose="020B0604020202020204" pitchFamily="34" charset="0"/>
              </a:rPr>
              <a:t>△</a:t>
            </a:r>
            <a:r>
              <a:rPr lang="el-GR" altLang="zh-CN" b="1" dirty="0" smtClean="0">
                <a:latin typeface="+mj-ea"/>
                <a:ea typeface="+mj-ea"/>
                <a:cs typeface="Times New Roman" pitchFamily="18" charset="0"/>
              </a:rPr>
              <a:t>γ</a:t>
            </a:r>
            <a:r>
              <a:rPr lang="en-US" altLang="zh-CN" b="1" dirty="0">
                <a:latin typeface="+mj-ea"/>
                <a:ea typeface="+mj-ea"/>
                <a:cs typeface="Times New Roman" pitchFamily="18" charset="0"/>
              </a:rPr>
              <a:t>=50</a:t>
            </a:r>
            <a:r>
              <a:rPr lang="en-US" altLang="zh-CN" b="1" baseline="30000" dirty="0">
                <a:latin typeface="+mj-ea"/>
                <a:ea typeface="+mj-ea"/>
                <a:cs typeface="Times New Roman" pitchFamily="18" charset="0"/>
              </a:rPr>
              <a:t>0</a:t>
            </a:r>
            <a:r>
              <a:rPr lang="en-US" altLang="zh-CN" b="1" dirty="0">
                <a:latin typeface="+mj-ea"/>
                <a:ea typeface="+mj-ea"/>
                <a:cs typeface="Times New Roman" pitchFamily="18" charset="0"/>
              </a:rPr>
              <a:t>-38.66</a:t>
            </a:r>
            <a:r>
              <a:rPr lang="en-US" altLang="zh-CN" b="1" baseline="30000" dirty="0">
                <a:latin typeface="+mj-ea"/>
                <a:ea typeface="+mj-ea"/>
                <a:cs typeface="Times New Roman" pitchFamily="18" charset="0"/>
              </a:rPr>
              <a:t>0</a:t>
            </a:r>
            <a:r>
              <a:rPr lang="en-US" altLang="zh-CN" b="1" dirty="0">
                <a:latin typeface="+mj-ea"/>
                <a:ea typeface="+mj-ea"/>
                <a:cs typeface="Times New Roman" pitchFamily="18" charset="0"/>
              </a:rPr>
              <a:t>=11.34</a:t>
            </a:r>
            <a:r>
              <a:rPr lang="en-US" altLang="zh-CN" b="1" baseline="30000" dirty="0">
                <a:latin typeface="+mj-ea"/>
                <a:ea typeface="+mj-ea"/>
                <a:cs typeface="Times New Roman" pitchFamily="18" charset="0"/>
              </a:rPr>
              <a:t>0</a:t>
            </a:r>
            <a:endParaRPr lang="zh-CN" altLang="en-US" b="1" baseline="30000" dirty="0">
              <a:latin typeface="+mj-ea"/>
              <a:ea typeface="+mj-ea"/>
              <a:cs typeface="Times New Roman" pitchFamily="18" charset="0"/>
            </a:endParaRPr>
          </a:p>
        </p:txBody>
      </p:sp>
    </p:spTree>
    <p:extLst>
      <p:ext uri="{BB962C8B-B14F-4D97-AF65-F5344CB8AC3E}">
        <p14:creationId xmlns:p14="http://schemas.microsoft.com/office/powerpoint/2010/main" val="221738055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sp>
        <p:nvSpPr>
          <p:cNvPr id="3" name="TextBox 7"/>
          <p:cNvSpPr txBox="1"/>
          <p:nvPr/>
        </p:nvSpPr>
        <p:spPr>
          <a:xfrm>
            <a:off x="527446" y="1101722"/>
            <a:ext cx="4317603" cy="646331"/>
          </a:xfrm>
          <a:prstGeom prst="rect">
            <a:avLst/>
          </a:prstGeom>
          <a:noFill/>
        </p:spPr>
        <p:txBody>
          <a:bodyPr wrap="square">
            <a:spAutoFit/>
          </a:bodyPr>
          <a:lstStyle/>
          <a:p>
            <a:pPr>
              <a:lnSpc>
                <a:spcPct val="150000"/>
              </a:lnSpc>
              <a:defRPr/>
            </a:pPr>
            <a:r>
              <a:rPr lang="en-US" altLang="zh-CN" sz="2400" b="1" dirty="0">
                <a:latin typeface="+mj-ea"/>
                <a:ea typeface="+mj-ea"/>
              </a:rPr>
              <a:t>(b</a:t>
            </a:r>
            <a:r>
              <a:rPr lang="en-US" altLang="zh-CN" sz="2400" b="1" dirty="0" smtClean="0">
                <a:latin typeface="+mj-ea"/>
                <a:ea typeface="+mj-ea"/>
                <a:sym typeface="Wingdings" pitchFamily="2" charset="2"/>
              </a:rPr>
              <a:t>) </a:t>
            </a:r>
            <a:r>
              <a:rPr lang="zh-CN" altLang="en-US" sz="2400" dirty="0" smtClean="0">
                <a:latin typeface="+mn-ea"/>
                <a:sym typeface="Wingdings" pitchFamily="2" charset="2"/>
              </a:rPr>
              <a:t>计算</a:t>
            </a:r>
            <a:r>
              <a:rPr lang="en-US" altLang="zh-CN" sz="2400" b="1" dirty="0">
                <a:latin typeface="+mj-ea"/>
                <a:ea typeface="+mj-ea"/>
                <a:sym typeface="Wingdings" pitchFamily="2" charset="2"/>
              </a:rPr>
              <a:t>PD</a:t>
            </a:r>
            <a:r>
              <a:rPr lang="zh-CN" altLang="en-US" sz="2400" dirty="0">
                <a:latin typeface="+mn-ea"/>
                <a:sym typeface="Wingdings" pitchFamily="2" charset="2"/>
              </a:rPr>
              <a:t>控制器的参数</a:t>
            </a:r>
            <a:endParaRPr lang="zh-CN" altLang="en-US" sz="2400" dirty="0">
              <a:latin typeface="+mn-ea"/>
            </a:endParaRPr>
          </a:p>
        </p:txBody>
      </p:sp>
      <p:sp>
        <p:nvSpPr>
          <p:cNvPr id="4" name="TextBox 8"/>
          <p:cNvSpPr txBox="1"/>
          <p:nvPr/>
        </p:nvSpPr>
        <p:spPr>
          <a:xfrm>
            <a:off x="1674214" y="1649370"/>
            <a:ext cx="2016125" cy="508000"/>
          </a:xfrm>
          <a:prstGeom prst="rect">
            <a:avLst/>
          </a:prstGeom>
          <a:noFill/>
        </p:spPr>
        <p:txBody>
          <a:bodyPr>
            <a:spAutoFit/>
          </a:bodyPr>
          <a:lstStyle/>
          <a:p>
            <a:pPr>
              <a:lnSpc>
                <a:spcPct val="150000"/>
              </a:lnSpc>
              <a:defRPr/>
            </a:pPr>
            <a:r>
              <a:rPr lang="zh-CN" altLang="en-US" sz="2000" dirty="0">
                <a:latin typeface="+mn-ea"/>
                <a:sym typeface="Wingdings" pitchFamily="2" charset="2"/>
              </a:rPr>
              <a:t>设</a:t>
            </a:r>
            <a:r>
              <a:rPr lang="en-US" altLang="zh-CN" sz="2000" b="1" dirty="0">
                <a:latin typeface="+mj-ea"/>
                <a:ea typeface="+mj-ea"/>
                <a:sym typeface="Wingdings" pitchFamily="2" charset="2"/>
              </a:rPr>
              <a:t>PD</a:t>
            </a:r>
            <a:r>
              <a:rPr lang="zh-CN" altLang="en-US" sz="2000" dirty="0">
                <a:latin typeface="+mn-ea"/>
                <a:sym typeface="Wingdings" pitchFamily="2" charset="2"/>
              </a:rPr>
              <a:t>控制器为</a:t>
            </a:r>
            <a:endParaRPr lang="zh-CN" altLang="en-US" sz="2000" dirty="0">
              <a:latin typeface="+mn-ea"/>
            </a:endParaRPr>
          </a:p>
        </p:txBody>
      </p:sp>
      <p:graphicFrame>
        <p:nvGraphicFramePr>
          <p:cNvPr id="5" name="Object 1"/>
          <p:cNvGraphicFramePr>
            <a:graphicFrameLocks noChangeAspect="1"/>
          </p:cNvGraphicFramePr>
          <p:nvPr>
            <p:extLst>
              <p:ext uri="{D42A27DB-BD31-4B8C-83A1-F6EECF244321}">
                <p14:modId xmlns:p14="http://schemas.microsoft.com/office/powerpoint/2010/main" val="1589728546"/>
              </p:ext>
            </p:extLst>
          </p:nvPr>
        </p:nvGraphicFramePr>
        <p:xfrm>
          <a:off x="5597525" y="1841500"/>
          <a:ext cx="1962854" cy="411957"/>
        </p:xfrm>
        <a:graphic>
          <a:graphicData uri="http://schemas.openxmlformats.org/presentationml/2006/ole">
            <mc:AlternateContent xmlns:mc="http://schemas.openxmlformats.org/markup-compatibility/2006">
              <mc:Choice xmlns:v="urn:schemas-microsoft-com:vml" Requires="v">
                <p:oleObj spid="_x0000_s59479" name="公式" r:id="rId3" imgW="723586" imgH="152334" progId="Equations">
                  <p:embed/>
                </p:oleObj>
              </mc:Choice>
              <mc:Fallback>
                <p:oleObj name="公式" r:id="rId3" imgW="723586" imgH="152334" progId="Equations">
                  <p:embed/>
                  <p:pic>
                    <p:nvPicPr>
                      <p:cNvPr id="57346"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97525" y="1841500"/>
                        <a:ext cx="1962854" cy="411957"/>
                      </a:xfrm>
                      <a:prstGeom prst="rect">
                        <a:avLst/>
                      </a:prstGeom>
                      <a:noFill/>
                    </p:spPr>
                  </p:pic>
                </p:oleObj>
              </mc:Fallback>
            </mc:AlternateContent>
          </a:graphicData>
        </a:graphic>
      </p:graphicFrame>
      <p:sp>
        <p:nvSpPr>
          <p:cNvPr id="6" name="TextBox 11"/>
          <p:cNvSpPr txBox="1"/>
          <p:nvPr/>
        </p:nvSpPr>
        <p:spPr>
          <a:xfrm>
            <a:off x="1033814" y="2340769"/>
            <a:ext cx="5545138" cy="508000"/>
          </a:xfrm>
          <a:prstGeom prst="rect">
            <a:avLst/>
          </a:prstGeom>
          <a:noFill/>
        </p:spPr>
        <p:txBody>
          <a:bodyPr>
            <a:spAutoFit/>
          </a:bodyPr>
          <a:lstStyle/>
          <a:p>
            <a:pPr>
              <a:lnSpc>
                <a:spcPct val="150000"/>
              </a:lnSpc>
              <a:defRPr/>
            </a:pPr>
            <a:r>
              <a:rPr lang="zh-CN" altLang="en-US" sz="2000" dirty="0">
                <a:latin typeface="+mn-ea"/>
                <a:sym typeface="Wingdings" pitchFamily="2" charset="2"/>
              </a:rPr>
              <a:t>引入</a:t>
            </a:r>
            <a:r>
              <a:rPr lang="en-US" altLang="zh-CN" sz="2000" b="1" dirty="0">
                <a:latin typeface="+mj-ea"/>
                <a:ea typeface="+mj-ea"/>
                <a:sym typeface="Wingdings" pitchFamily="2" charset="2"/>
              </a:rPr>
              <a:t>PD</a:t>
            </a:r>
            <a:r>
              <a:rPr lang="zh-CN" altLang="en-US" sz="2000" dirty="0">
                <a:latin typeface="+mn-ea"/>
                <a:sym typeface="Wingdings" pitchFamily="2" charset="2"/>
              </a:rPr>
              <a:t>控制器后的系统开环传递函数为</a:t>
            </a:r>
            <a:endParaRPr lang="zh-CN" altLang="en-US" sz="2000" dirty="0">
              <a:latin typeface="+mn-ea"/>
            </a:endParaRPr>
          </a:p>
        </p:txBody>
      </p:sp>
      <p:graphicFrame>
        <p:nvGraphicFramePr>
          <p:cNvPr id="7" name="Object 4"/>
          <p:cNvGraphicFramePr>
            <a:graphicFrameLocks noChangeAspect="1"/>
          </p:cNvGraphicFramePr>
          <p:nvPr>
            <p:extLst>
              <p:ext uri="{D42A27DB-BD31-4B8C-83A1-F6EECF244321}">
                <p14:modId xmlns:p14="http://schemas.microsoft.com/office/powerpoint/2010/main" val="1793041361"/>
              </p:ext>
            </p:extLst>
          </p:nvPr>
        </p:nvGraphicFramePr>
        <p:xfrm>
          <a:off x="5276849" y="2855244"/>
          <a:ext cx="2662144" cy="784104"/>
        </p:xfrm>
        <a:graphic>
          <a:graphicData uri="http://schemas.openxmlformats.org/presentationml/2006/ole">
            <mc:AlternateContent xmlns:mc="http://schemas.openxmlformats.org/markup-compatibility/2006">
              <mc:Choice xmlns:v="urn:schemas-microsoft-com:vml" Requires="v">
                <p:oleObj spid="_x0000_s59480" name="公式" r:id="rId5" imgW="1040948" imgH="304668" progId="Equations">
                  <p:embed/>
                </p:oleObj>
              </mc:Choice>
              <mc:Fallback>
                <p:oleObj name="公式" r:id="rId5" imgW="1040948" imgH="304668" progId="Equations">
                  <p:embed/>
                  <p:pic>
                    <p:nvPicPr>
                      <p:cNvPr id="57347"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76849" y="2855244"/>
                        <a:ext cx="2662144" cy="784104"/>
                      </a:xfrm>
                      <a:prstGeom prst="rect">
                        <a:avLst/>
                      </a:prstGeom>
                      <a:noFill/>
                    </p:spPr>
                  </p:pic>
                </p:oleObj>
              </mc:Fallback>
            </mc:AlternateContent>
          </a:graphicData>
        </a:graphic>
      </p:graphicFrame>
      <p:sp>
        <p:nvSpPr>
          <p:cNvPr id="8" name="TextBox 15"/>
          <p:cNvSpPr txBox="1"/>
          <p:nvPr/>
        </p:nvSpPr>
        <p:spPr>
          <a:xfrm>
            <a:off x="1033814" y="3621088"/>
            <a:ext cx="4686011" cy="553998"/>
          </a:xfrm>
          <a:prstGeom prst="rect">
            <a:avLst/>
          </a:prstGeom>
          <a:noFill/>
        </p:spPr>
        <p:txBody>
          <a:bodyPr wrap="square">
            <a:spAutoFit/>
          </a:bodyPr>
          <a:lstStyle/>
          <a:p>
            <a:pPr>
              <a:lnSpc>
                <a:spcPct val="150000"/>
              </a:lnSpc>
              <a:defRPr/>
            </a:pPr>
            <a:r>
              <a:rPr lang="zh-CN" altLang="en-US" sz="2000" dirty="0">
                <a:latin typeface="+mn-ea"/>
              </a:rPr>
              <a:t>按已知静态速度误差系数要求，计算有</a:t>
            </a:r>
          </a:p>
        </p:txBody>
      </p:sp>
      <p:graphicFrame>
        <p:nvGraphicFramePr>
          <p:cNvPr id="9" name="Object 4"/>
          <p:cNvGraphicFramePr>
            <a:graphicFrameLocks noChangeAspect="1"/>
          </p:cNvGraphicFramePr>
          <p:nvPr>
            <p:extLst>
              <p:ext uri="{D42A27DB-BD31-4B8C-83A1-F6EECF244321}">
                <p14:modId xmlns:p14="http://schemas.microsoft.com/office/powerpoint/2010/main" val="1963295687"/>
              </p:ext>
            </p:extLst>
          </p:nvPr>
        </p:nvGraphicFramePr>
        <p:xfrm>
          <a:off x="3398837" y="4330392"/>
          <a:ext cx="3303587" cy="541338"/>
        </p:xfrm>
        <a:graphic>
          <a:graphicData uri="http://schemas.openxmlformats.org/presentationml/2006/ole">
            <mc:AlternateContent xmlns:mc="http://schemas.openxmlformats.org/markup-compatibility/2006">
              <mc:Choice xmlns:v="urn:schemas-microsoft-com:vml" Requires="v">
                <p:oleObj spid="_x0000_s59481" name="公式" r:id="rId7" imgW="1409400" imgH="228600" progId="Equations">
                  <p:embed/>
                </p:oleObj>
              </mc:Choice>
              <mc:Fallback>
                <p:oleObj name="公式" r:id="rId7" imgW="1409400" imgH="228600" progId="Equations">
                  <p:embed/>
                  <p:pic>
                    <p:nvPicPr>
                      <p:cNvPr id="57348"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98837" y="4330392"/>
                        <a:ext cx="3303587" cy="541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10" name="直接箭头连接符 9"/>
          <p:cNvCxnSpPr/>
          <p:nvPr/>
        </p:nvCxnSpPr>
        <p:spPr>
          <a:xfrm>
            <a:off x="6854824" y="4530417"/>
            <a:ext cx="64770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1" name="Object 7"/>
          <p:cNvGraphicFramePr>
            <a:graphicFrameLocks noChangeAspect="1"/>
          </p:cNvGraphicFramePr>
          <p:nvPr>
            <p:extLst>
              <p:ext uri="{D42A27DB-BD31-4B8C-83A1-F6EECF244321}">
                <p14:modId xmlns:p14="http://schemas.microsoft.com/office/powerpoint/2010/main" val="731425180"/>
              </p:ext>
            </p:extLst>
          </p:nvPr>
        </p:nvGraphicFramePr>
        <p:xfrm>
          <a:off x="7718424" y="4376739"/>
          <a:ext cx="774700" cy="331787"/>
        </p:xfrm>
        <a:graphic>
          <a:graphicData uri="http://schemas.openxmlformats.org/presentationml/2006/ole">
            <mc:AlternateContent xmlns:mc="http://schemas.openxmlformats.org/markup-compatibility/2006">
              <mc:Choice xmlns:v="urn:schemas-microsoft-com:vml" Requires="v">
                <p:oleObj spid="_x0000_s59482" name="公式" r:id="rId9" imgW="330120" imgH="139680" progId="Equations">
                  <p:embed/>
                </p:oleObj>
              </mc:Choice>
              <mc:Fallback>
                <p:oleObj name="公式" r:id="rId9" imgW="330120" imgH="139680" progId="Equations">
                  <p:embed/>
                  <p:pic>
                    <p:nvPicPr>
                      <p:cNvPr id="57349"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718424" y="4376739"/>
                        <a:ext cx="774700" cy="3317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TextBox 20"/>
          <p:cNvSpPr txBox="1"/>
          <p:nvPr/>
        </p:nvSpPr>
        <p:spPr>
          <a:xfrm>
            <a:off x="1582126" y="4762500"/>
            <a:ext cx="1081100" cy="507831"/>
          </a:xfrm>
          <a:prstGeom prst="rect">
            <a:avLst/>
          </a:prstGeom>
          <a:noFill/>
        </p:spPr>
        <p:txBody>
          <a:bodyPr wrap="square">
            <a:spAutoFit/>
          </a:bodyPr>
          <a:lstStyle/>
          <a:p>
            <a:pPr>
              <a:lnSpc>
                <a:spcPct val="150000"/>
              </a:lnSpc>
              <a:defRPr/>
            </a:pPr>
            <a:r>
              <a:rPr lang="zh-CN" altLang="en-US" sz="2000" dirty="0">
                <a:latin typeface="+mn-ea"/>
              </a:rPr>
              <a:t>又有</a:t>
            </a:r>
          </a:p>
        </p:txBody>
      </p:sp>
      <p:graphicFrame>
        <p:nvGraphicFramePr>
          <p:cNvPr id="13" name="Object 8"/>
          <p:cNvGraphicFramePr>
            <a:graphicFrameLocks noChangeAspect="1"/>
          </p:cNvGraphicFramePr>
          <p:nvPr>
            <p:extLst>
              <p:ext uri="{D42A27DB-BD31-4B8C-83A1-F6EECF244321}">
                <p14:modId xmlns:p14="http://schemas.microsoft.com/office/powerpoint/2010/main" val="2806651618"/>
              </p:ext>
            </p:extLst>
          </p:nvPr>
        </p:nvGraphicFramePr>
        <p:xfrm>
          <a:off x="2384207" y="5265730"/>
          <a:ext cx="7513325" cy="1096971"/>
        </p:xfrm>
        <a:graphic>
          <a:graphicData uri="http://schemas.openxmlformats.org/presentationml/2006/ole">
            <mc:AlternateContent xmlns:mc="http://schemas.openxmlformats.org/markup-compatibility/2006">
              <mc:Choice xmlns:v="urn:schemas-microsoft-com:vml" Requires="v">
                <p:oleObj spid="_x0000_s59483" name="公式" r:id="rId11" imgW="3136900" imgH="457200" progId="Equations">
                  <p:embed/>
                </p:oleObj>
              </mc:Choice>
              <mc:Fallback>
                <p:oleObj name="公式" r:id="rId11" imgW="3136900" imgH="457200" progId="Equations">
                  <p:embed/>
                  <p:pic>
                    <p:nvPicPr>
                      <p:cNvPr id="57350" name="Object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84207" y="5265730"/>
                        <a:ext cx="7513325" cy="1096971"/>
                      </a:xfrm>
                      <a:prstGeom prst="rect">
                        <a:avLst/>
                      </a:prstGeom>
                      <a:noFill/>
                    </p:spPr>
                  </p:pic>
                </p:oleObj>
              </mc:Fallback>
            </mc:AlternateContent>
          </a:graphicData>
        </a:graphic>
      </p:graphicFrame>
    </p:spTree>
    <p:extLst>
      <p:ext uri="{BB962C8B-B14F-4D97-AF65-F5344CB8AC3E}">
        <p14:creationId xmlns:p14="http://schemas.microsoft.com/office/powerpoint/2010/main" val="126167196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graphicFrame>
        <p:nvGraphicFramePr>
          <p:cNvPr id="3" name="Object 2"/>
          <p:cNvGraphicFramePr>
            <a:graphicFrameLocks noChangeAspect="1"/>
          </p:cNvGraphicFramePr>
          <p:nvPr>
            <p:extLst>
              <p:ext uri="{D42A27DB-BD31-4B8C-83A1-F6EECF244321}">
                <p14:modId xmlns:p14="http://schemas.microsoft.com/office/powerpoint/2010/main" val="2170363926"/>
              </p:ext>
            </p:extLst>
          </p:nvPr>
        </p:nvGraphicFramePr>
        <p:xfrm>
          <a:off x="2595563" y="2192337"/>
          <a:ext cx="2000250" cy="415925"/>
        </p:xfrm>
        <a:graphic>
          <a:graphicData uri="http://schemas.openxmlformats.org/presentationml/2006/ole">
            <mc:AlternateContent xmlns:mc="http://schemas.openxmlformats.org/markup-compatibility/2006">
              <mc:Choice xmlns:v="urn:schemas-microsoft-com:vml" Requires="v">
                <p:oleObj spid="_x0000_s60530" name="公式" r:id="rId3" imgW="977760" imgH="203040" progId="Equations">
                  <p:embed/>
                </p:oleObj>
              </mc:Choice>
              <mc:Fallback>
                <p:oleObj name="公式" r:id="rId3" imgW="977760" imgH="203040" progId="Equations">
                  <p:embed/>
                  <p:pic>
                    <p:nvPicPr>
                      <p:cNvPr id="5837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5563" y="2192337"/>
                        <a:ext cx="2000250" cy="415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388846798"/>
              </p:ext>
            </p:extLst>
          </p:nvPr>
        </p:nvGraphicFramePr>
        <p:xfrm>
          <a:off x="4355306" y="1203520"/>
          <a:ext cx="3167063" cy="884237"/>
        </p:xfrm>
        <a:graphic>
          <a:graphicData uri="http://schemas.openxmlformats.org/presentationml/2006/ole">
            <mc:AlternateContent xmlns:mc="http://schemas.openxmlformats.org/markup-compatibility/2006">
              <mc:Choice xmlns:v="urn:schemas-microsoft-com:vml" Requires="v">
                <p:oleObj spid="_x0000_s60531" name="公式" r:id="rId5" imgW="1549080" imgH="431640" progId="Equations">
                  <p:embed/>
                </p:oleObj>
              </mc:Choice>
              <mc:Fallback>
                <p:oleObj name="公式" r:id="rId5" imgW="1549080" imgH="431640" progId="Equations">
                  <p:embed/>
                  <p:pic>
                    <p:nvPicPr>
                      <p:cNvPr id="58371"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55306" y="1203520"/>
                        <a:ext cx="3167063" cy="8842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Box 12"/>
          <p:cNvSpPr txBox="1"/>
          <p:nvPr/>
        </p:nvSpPr>
        <p:spPr>
          <a:xfrm>
            <a:off x="922337" y="1323805"/>
            <a:ext cx="1439863" cy="507831"/>
          </a:xfrm>
          <a:prstGeom prst="rect">
            <a:avLst/>
          </a:prstGeom>
          <a:noFill/>
        </p:spPr>
        <p:txBody>
          <a:bodyPr>
            <a:spAutoFit/>
          </a:bodyPr>
          <a:lstStyle/>
          <a:p>
            <a:pPr>
              <a:lnSpc>
                <a:spcPct val="150000"/>
              </a:lnSpc>
              <a:defRPr/>
            </a:pPr>
            <a:r>
              <a:rPr lang="zh-CN" altLang="en-US" sz="2000" dirty="0">
                <a:latin typeface="+mn-ea"/>
              </a:rPr>
              <a:t>则有</a:t>
            </a:r>
          </a:p>
        </p:txBody>
      </p:sp>
      <p:cxnSp>
        <p:nvCxnSpPr>
          <p:cNvPr id="6" name="直接箭头连接符 5"/>
          <p:cNvCxnSpPr/>
          <p:nvPr/>
        </p:nvCxnSpPr>
        <p:spPr>
          <a:xfrm>
            <a:off x="4756150" y="2408237"/>
            <a:ext cx="576263"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7" name="Object 4"/>
          <p:cNvGraphicFramePr>
            <a:graphicFrameLocks noChangeAspect="1"/>
          </p:cNvGraphicFramePr>
          <p:nvPr>
            <p:extLst>
              <p:ext uri="{D42A27DB-BD31-4B8C-83A1-F6EECF244321}">
                <p14:modId xmlns:p14="http://schemas.microsoft.com/office/powerpoint/2010/main" val="1559035212"/>
              </p:ext>
            </p:extLst>
          </p:nvPr>
        </p:nvGraphicFramePr>
        <p:xfrm>
          <a:off x="5548313" y="2192337"/>
          <a:ext cx="3948112" cy="415925"/>
        </p:xfrm>
        <a:graphic>
          <a:graphicData uri="http://schemas.openxmlformats.org/presentationml/2006/ole">
            <mc:AlternateContent xmlns:mc="http://schemas.openxmlformats.org/markup-compatibility/2006">
              <mc:Choice xmlns:v="urn:schemas-microsoft-com:vml" Requires="v">
                <p:oleObj spid="_x0000_s60532" name="公式" r:id="rId7" imgW="1930320" imgH="203040" progId="Equations">
                  <p:embed/>
                </p:oleObj>
              </mc:Choice>
              <mc:Fallback>
                <p:oleObj name="公式" r:id="rId7" imgW="1930320" imgH="203040" progId="Equations">
                  <p:embed/>
                  <p:pic>
                    <p:nvPicPr>
                      <p:cNvPr id="58372"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48313" y="2192337"/>
                        <a:ext cx="3948112" cy="415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TextBox 16"/>
          <p:cNvSpPr txBox="1"/>
          <p:nvPr/>
        </p:nvSpPr>
        <p:spPr>
          <a:xfrm>
            <a:off x="922337" y="2697331"/>
            <a:ext cx="1439862" cy="507831"/>
          </a:xfrm>
          <a:prstGeom prst="rect">
            <a:avLst/>
          </a:prstGeom>
          <a:noFill/>
        </p:spPr>
        <p:txBody>
          <a:bodyPr>
            <a:spAutoFit/>
          </a:bodyPr>
          <a:lstStyle/>
          <a:p>
            <a:pPr>
              <a:lnSpc>
                <a:spcPct val="150000"/>
              </a:lnSpc>
              <a:defRPr/>
            </a:pPr>
            <a:r>
              <a:rPr lang="zh-CN" altLang="en-US" sz="2000" dirty="0">
                <a:latin typeface="+mn-ea"/>
              </a:rPr>
              <a:t>联立计算</a:t>
            </a:r>
          </a:p>
        </p:txBody>
      </p:sp>
      <p:graphicFrame>
        <p:nvGraphicFramePr>
          <p:cNvPr id="9" name="Object 5"/>
          <p:cNvGraphicFramePr>
            <a:graphicFrameLocks noChangeAspect="1"/>
          </p:cNvGraphicFramePr>
          <p:nvPr>
            <p:extLst>
              <p:ext uri="{D42A27DB-BD31-4B8C-83A1-F6EECF244321}">
                <p14:modId xmlns:p14="http://schemas.microsoft.com/office/powerpoint/2010/main" val="3800644173"/>
              </p:ext>
            </p:extLst>
          </p:nvPr>
        </p:nvGraphicFramePr>
        <p:xfrm>
          <a:off x="3170238" y="3105150"/>
          <a:ext cx="1790700" cy="884238"/>
        </p:xfrm>
        <a:graphic>
          <a:graphicData uri="http://schemas.openxmlformats.org/presentationml/2006/ole">
            <mc:AlternateContent xmlns:mc="http://schemas.openxmlformats.org/markup-compatibility/2006">
              <mc:Choice xmlns:v="urn:schemas-microsoft-com:vml" Requires="v">
                <p:oleObj spid="_x0000_s60533" name="公式" r:id="rId9" imgW="876240" imgH="431640" progId="Equations">
                  <p:embed/>
                </p:oleObj>
              </mc:Choice>
              <mc:Fallback>
                <p:oleObj name="公式" r:id="rId9" imgW="876240" imgH="431640" progId="Equations">
                  <p:embed/>
                  <p:pic>
                    <p:nvPicPr>
                      <p:cNvPr id="58373"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70238" y="3105150"/>
                        <a:ext cx="1790700" cy="884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TextBox 18"/>
          <p:cNvSpPr txBox="1"/>
          <p:nvPr/>
        </p:nvSpPr>
        <p:spPr>
          <a:xfrm>
            <a:off x="5402263" y="3232150"/>
            <a:ext cx="576262" cy="507831"/>
          </a:xfrm>
          <a:prstGeom prst="rect">
            <a:avLst/>
          </a:prstGeom>
          <a:noFill/>
        </p:spPr>
        <p:txBody>
          <a:bodyPr>
            <a:spAutoFit/>
          </a:bodyPr>
          <a:lstStyle/>
          <a:p>
            <a:pPr algn="ctr">
              <a:lnSpc>
                <a:spcPct val="150000"/>
              </a:lnSpc>
              <a:defRPr/>
            </a:pPr>
            <a:r>
              <a:rPr lang="zh-CN" altLang="en-US" sz="2000" dirty="0">
                <a:latin typeface="+mn-ea"/>
              </a:rPr>
              <a:t>和</a:t>
            </a:r>
          </a:p>
        </p:txBody>
      </p:sp>
      <p:graphicFrame>
        <p:nvGraphicFramePr>
          <p:cNvPr id="11" name="Object 6"/>
          <p:cNvGraphicFramePr>
            <a:graphicFrameLocks noChangeAspect="1"/>
          </p:cNvGraphicFramePr>
          <p:nvPr>
            <p:extLst>
              <p:ext uri="{D42A27DB-BD31-4B8C-83A1-F6EECF244321}">
                <p14:modId xmlns:p14="http://schemas.microsoft.com/office/powerpoint/2010/main" val="500423960"/>
              </p:ext>
            </p:extLst>
          </p:nvPr>
        </p:nvGraphicFramePr>
        <p:xfrm>
          <a:off x="6338888" y="3303588"/>
          <a:ext cx="2649537" cy="415925"/>
        </p:xfrm>
        <a:graphic>
          <a:graphicData uri="http://schemas.openxmlformats.org/presentationml/2006/ole">
            <mc:AlternateContent xmlns:mc="http://schemas.openxmlformats.org/markup-compatibility/2006">
              <mc:Choice xmlns:v="urn:schemas-microsoft-com:vml" Requires="v">
                <p:oleObj spid="_x0000_s60534" name="公式" r:id="rId11" imgW="1295280" imgH="203040" progId="Equations">
                  <p:embed/>
                </p:oleObj>
              </mc:Choice>
              <mc:Fallback>
                <p:oleObj name="公式" r:id="rId11" imgW="1295280" imgH="203040" progId="Equations">
                  <p:embed/>
                  <p:pic>
                    <p:nvPicPr>
                      <p:cNvPr id="58374"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338888" y="3303588"/>
                        <a:ext cx="2649537" cy="415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TextBox 20"/>
          <p:cNvSpPr txBox="1"/>
          <p:nvPr/>
        </p:nvSpPr>
        <p:spPr>
          <a:xfrm>
            <a:off x="922338" y="4039932"/>
            <a:ext cx="5545137" cy="553998"/>
          </a:xfrm>
          <a:prstGeom prst="rect">
            <a:avLst/>
          </a:prstGeom>
          <a:noFill/>
        </p:spPr>
        <p:txBody>
          <a:bodyPr>
            <a:spAutoFit/>
          </a:bodyPr>
          <a:lstStyle/>
          <a:p>
            <a:pPr>
              <a:lnSpc>
                <a:spcPct val="150000"/>
              </a:lnSpc>
              <a:defRPr/>
            </a:pPr>
            <a:r>
              <a:rPr lang="zh-CN" altLang="en-US" sz="2000" dirty="0" smtClean="0">
                <a:latin typeface="+mn-ea"/>
              </a:rPr>
              <a:t>得 </a:t>
            </a:r>
            <a:r>
              <a:rPr lang="el-GR" altLang="zh-CN" sz="2000" b="1" i="1" dirty="0" smtClean="0">
                <a:latin typeface="+mj-ea"/>
                <a:ea typeface="+mj-ea"/>
                <a:cs typeface="Times New Roman" pitchFamily="18" charset="0"/>
              </a:rPr>
              <a:t>ω</a:t>
            </a:r>
            <a:r>
              <a:rPr lang="en-US" altLang="zh-CN" sz="2000" b="1" baseline="-25000" dirty="0">
                <a:latin typeface="+mj-ea"/>
                <a:ea typeface="+mj-ea"/>
                <a:cs typeface="Times New Roman" pitchFamily="18" charset="0"/>
              </a:rPr>
              <a:t>c</a:t>
            </a:r>
            <a:r>
              <a:rPr lang="en-US" altLang="zh-CN" sz="2000" b="1" dirty="0">
                <a:latin typeface="+mj-ea"/>
                <a:ea typeface="+mj-ea"/>
                <a:cs typeface="Times New Roman" pitchFamily="18" charset="0"/>
              </a:rPr>
              <a:t>=50</a:t>
            </a:r>
            <a:r>
              <a:rPr lang="zh-CN" altLang="en-US" sz="2000" b="1" dirty="0">
                <a:latin typeface="+mj-ea"/>
                <a:ea typeface="+mj-ea"/>
                <a:cs typeface="Times New Roman" pitchFamily="18" charset="0"/>
              </a:rPr>
              <a:t>、</a:t>
            </a:r>
            <a:r>
              <a:rPr lang="en-US" altLang="zh-CN" sz="2000" b="1" i="1" dirty="0">
                <a:latin typeface="+mj-ea"/>
                <a:ea typeface="+mj-ea"/>
                <a:cs typeface="Times New Roman" pitchFamily="18" charset="0"/>
              </a:rPr>
              <a:t>T</a:t>
            </a:r>
            <a:r>
              <a:rPr lang="en-US" altLang="zh-CN" sz="2000" b="1" dirty="0">
                <a:latin typeface="+mj-ea"/>
                <a:ea typeface="+mj-ea"/>
                <a:cs typeface="Times New Roman" pitchFamily="18" charset="0"/>
              </a:rPr>
              <a:t>=0.016</a:t>
            </a:r>
            <a:r>
              <a:rPr lang="zh-CN" altLang="en-US" sz="2000" dirty="0">
                <a:latin typeface="+mn-ea"/>
                <a:cs typeface="Times New Roman" pitchFamily="18" charset="0"/>
              </a:rPr>
              <a:t>，即</a:t>
            </a:r>
            <a:r>
              <a:rPr lang="zh-CN" altLang="en-US" sz="2000" dirty="0" smtClean="0">
                <a:latin typeface="+mn-ea"/>
                <a:cs typeface="Times New Roman" pitchFamily="18" charset="0"/>
              </a:rPr>
              <a:t>得 </a:t>
            </a:r>
            <a:r>
              <a:rPr lang="en-US" altLang="zh-CN" sz="2000" b="1" dirty="0" smtClean="0">
                <a:latin typeface="+mj-ea"/>
                <a:ea typeface="+mj-ea"/>
                <a:cs typeface="Times New Roman" pitchFamily="18" charset="0"/>
              </a:rPr>
              <a:t>PD </a:t>
            </a:r>
            <a:r>
              <a:rPr lang="zh-CN" altLang="en-US" sz="2000" dirty="0" smtClean="0">
                <a:latin typeface="+mn-ea"/>
                <a:cs typeface="Times New Roman" pitchFamily="18" charset="0"/>
              </a:rPr>
              <a:t>控制器</a:t>
            </a:r>
            <a:r>
              <a:rPr lang="zh-CN" altLang="en-US" sz="2000" dirty="0">
                <a:latin typeface="+mn-ea"/>
                <a:cs typeface="Times New Roman" pitchFamily="18" charset="0"/>
              </a:rPr>
              <a:t>为</a:t>
            </a:r>
          </a:p>
        </p:txBody>
      </p:sp>
      <p:graphicFrame>
        <p:nvGraphicFramePr>
          <p:cNvPr id="13" name="Object 7"/>
          <p:cNvGraphicFramePr>
            <a:graphicFrameLocks noChangeAspect="1"/>
          </p:cNvGraphicFramePr>
          <p:nvPr>
            <p:extLst>
              <p:ext uri="{D42A27DB-BD31-4B8C-83A1-F6EECF244321}">
                <p14:modId xmlns:p14="http://schemas.microsoft.com/office/powerpoint/2010/main" val="2588853584"/>
              </p:ext>
            </p:extLst>
          </p:nvPr>
        </p:nvGraphicFramePr>
        <p:xfrm>
          <a:off x="4642643" y="4690614"/>
          <a:ext cx="2592388" cy="431800"/>
        </p:xfrm>
        <a:graphic>
          <a:graphicData uri="http://schemas.openxmlformats.org/presentationml/2006/ole">
            <mc:AlternateContent xmlns:mc="http://schemas.openxmlformats.org/markup-compatibility/2006">
              <mc:Choice xmlns:v="urn:schemas-microsoft-com:vml" Requires="v">
                <p:oleObj spid="_x0000_s60535" name="公式" r:id="rId13" imgW="914400" imgH="152400" progId="Equations">
                  <p:embed/>
                </p:oleObj>
              </mc:Choice>
              <mc:Fallback>
                <p:oleObj name="公式" r:id="rId13" imgW="914400" imgH="152400" progId="Equations">
                  <p:embed/>
                  <p:pic>
                    <p:nvPicPr>
                      <p:cNvPr id="58375"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642643" y="4690614"/>
                        <a:ext cx="2592388"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TextBox 23"/>
          <p:cNvSpPr txBox="1"/>
          <p:nvPr/>
        </p:nvSpPr>
        <p:spPr>
          <a:xfrm>
            <a:off x="524669" y="5169055"/>
            <a:ext cx="7056437" cy="553998"/>
          </a:xfrm>
          <a:prstGeom prst="rect">
            <a:avLst/>
          </a:prstGeom>
          <a:noFill/>
        </p:spPr>
        <p:txBody>
          <a:bodyPr>
            <a:spAutoFit/>
          </a:bodyPr>
          <a:lstStyle/>
          <a:p>
            <a:pPr>
              <a:lnSpc>
                <a:spcPct val="150000"/>
              </a:lnSpc>
              <a:defRPr/>
            </a:pPr>
            <a:r>
              <a:rPr lang="en-US" altLang="zh-CN" sz="2000" b="1" dirty="0">
                <a:latin typeface="+mj-ea"/>
                <a:ea typeface="+mj-ea"/>
              </a:rPr>
              <a:t>(c</a:t>
            </a:r>
            <a:r>
              <a:rPr lang="en-US" altLang="zh-CN" sz="2000" b="1" dirty="0" smtClean="0">
                <a:latin typeface="+mj-ea"/>
                <a:ea typeface="+mj-ea"/>
              </a:rPr>
              <a:t>) </a:t>
            </a:r>
            <a:r>
              <a:rPr lang="zh-CN" altLang="en-US" sz="2000" dirty="0" smtClean="0">
                <a:latin typeface="+mn-ea"/>
              </a:rPr>
              <a:t>验算</a:t>
            </a:r>
            <a:r>
              <a:rPr lang="zh-CN" altLang="en-US" sz="2000" dirty="0">
                <a:latin typeface="+mn-ea"/>
              </a:rPr>
              <a:t>。计算</a:t>
            </a:r>
            <a:r>
              <a:rPr lang="zh-CN" altLang="en-US" sz="2000" dirty="0" smtClean="0">
                <a:latin typeface="+mn-ea"/>
              </a:rPr>
              <a:t>引入 </a:t>
            </a:r>
            <a:r>
              <a:rPr lang="en-US" altLang="zh-CN" sz="2000" b="1" dirty="0" smtClean="0">
                <a:latin typeface="+mj-ea"/>
                <a:ea typeface="+mj-ea"/>
              </a:rPr>
              <a:t>PD </a:t>
            </a:r>
            <a:r>
              <a:rPr lang="zh-CN" altLang="en-US" sz="2000" dirty="0" smtClean="0">
                <a:latin typeface="+mn-ea"/>
              </a:rPr>
              <a:t>控制器</a:t>
            </a:r>
            <a:r>
              <a:rPr lang="zh-CN" altLang="en-US" sz="2000" dirty="0">
                <a:latin typeface="+mn-ea"/>
              </a:rPr>
              <a:t>前后的系统单位阶跃响应</a:t>
            </a:r>
            <a:endParaRPr lang="zh-CN" altLang="en-US" sz="2000" dirty="0">
              <a:latin typeface="+mn-ea"/>
              <a:cs typeface="Times New Roman" pitchFamily="18" charset="0"/>
            </a:endParaRPr>
          </a:p>
        </p:txBody>
      </p:sp>
      <p:sp>
        <p:nvSpPr>
          <p:cNvPr id="15" name="TextBox 24"/>
          <p:cNvSpPr txBox="1"/>
          <p:nvPr/>
        </p:nvSpPr>
        <p:spPr>
          <a:xfrm>
            <a:off x="922337" y="5734263"/>
            <a:ext cx="5545137" cy="553998"/>
          </a:xfrm>
          <a:prstGeom prst="rect">
            <a:avLst/>
          </a:prstGeom>
          <a:noFill/>
        </p:spPr>
        <p:txBody>
          <a:bodyPr>
            <a:spAutoFit/>
          </a:bodyPr>
          <a:lstStyle/>
          <a:p>
            <a:pPr>
              <a:lnSpc>
                <a:spcPct val="150000"/>
              </a:lnSpc>
              <a:defRPr/>
            </a:pPr>
            <a:r>
              <a:rPr lang="zh-CN" altLang="en-US" sz="2000" dirty="0" smtClean="0">
                <a:latin typeface="+mn-ea"/>
                <a:cs typeface="Times New Roman" pitchFamily="18" charset="0"/>
              </a:rPr>
              <a:t>引入 </a:t>
            </a:r>
            <a:r>
              <a:rPr lang="en-US" altLang="zh-CN" sz="2000" b="1" dirty="0" smtClean="0">
                <a:latin typeface="+mj-ea"/>
                <a:ea typeface="+mj-ea"/>
                <a:cs typeface="Times New Roman" pitchFamily="18" charset="0"/>
              </a:rPr>
              <a:t>PD </a:t>
            </a:r>
            <a:r>
              <a:rPr lang="zh-CN" altLang="en-US" sz="2000" dirty="0" smtClean="0">
                <a:latin typeface="+mn-ea"/>
                <a:cs typeface="Times New Roman" pitchFamily="18" charset="0"/>
              </a:rPr>
              <a:t>控制器</a:t>
            </a:r>
            <a:r>
              <a:rPr lang="zh-CN" altLang="en-US" sz="2000" dirty="0">
                <a:latin typeface="+mn-ea"/>
                <a:cs typeface="Times New Roman" pitchFamily="18" charset="0"/>
              </a:rPr>
              <a:t>后的系统开环传递函数为</a:t>
            </a:r>
          </a:p>
        </p:txBody>
      </p:sp>
      <p:graphicFrame>
        <p:nvGraphicFramePr>
          <p:cNvPr id="16" name="Object 9"/>
          <p:cNvGraphicFramePr>
            <a:graphicFrameLocks noChangeAspect="1"/>
          </p:cNvGraphicFramePr>
          <p:nvPr>
            <p:extLst>
              <p:ext uri="{D42A27DB-BD31-4B8C-83A1-F6EECF244321}">
                <p14:modId xmlns:p14="http://schemas.microsoft.com/office/powerpoint/2010/main" val="516045392"/>
              </p:ext>
            </p:extLst>
          </p:nvPr>
        </p:nvGraphicFramePr>
        <p:xfrm>
          <a:off x="5938837" y="5699521"/>
          <a:ext cx="2768600" cy="749300"/>
        </p:xfrm>
        <a:graphic>
          <a:graphicData uri="http://schemas.openxmlformats.org/presentationml/2006/ole">
            <mc:AlternateContent xmlns:mc="http://schemas.openxmlformats.org/markup-compatibility/2006">
              <mc:Choice xmlns:v="urn:schemas-microsoft-com:vml" Requires="v">
                <p:oleObj spid="_x0000_s60536" name="公式" r:id="rId15" imgW="1180800" imgH="317160" progId="Equations">
                  <p:embed/>
                </p:oleObj>
              </mc:Choice>
              <mc:Fallback>
                <p:oleObj name="公式" r:id="rId15" imgW="1180800" imgH="317160" progId="Equations">
                  <p:embed/>
                  <p:pic>
                    <p:nvPicPr>
                      <p:cNvPr id="58376" name="Object 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938837" y="5699521"/>
                        <a:ext cx="2768600" cy="749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30462433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pic>
        <p:nvPicPr>
          <p:cNvPr id="3"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0200" y="1260475"/>
            <a:ext cx="6530975" cy="4676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13"/>
          <p:cNvSpPr txBox="1"/>
          <p:nvPr/>
        </p:nvSpPr>
        <p:spPr>
          <a:xfrm>
            <a:off x="515937" y="5973762"/>
            <a:ext cx="11160125" cy="507831"/>
          </a:xfrm>
          <a:prstGeom prst="rect">
            <a:avLst/>
          </a:prstGeom>
          <a:noFill/>
        </p:spPr>
        <p:txBody>
          <a:bodyPr wrap="square">
            <a:spAutoFit/>
          </a:bodyPr>
          <a:lstStyle/>
          <a:p>
            <a:pPr algn="ctr">
              <a:lnSpc>
                <a:spcPct val="150000"/>
              </a:lnSpc>
              <a:defRPr/>
            </a:pPr>
            <a:r>
              <a:rPr lang="zh-CN" altLang="zh-CN" sz="2000" dirty="0" smtClean="0">
                <a:latin typeface="+mn-ea"/>
              </a:rPr>
              <a:t>可见</a:t>
            </a:r>
            <a:r>
              <a:rPr lang="zh-CN" altLang="zh-CN" sz="2000" dirty="0">
                <a:latin typeface="+mn-ea"/>
              </a:rPr>
              <a:t>，引入</a:t>
            </a:r>
            <a:r>
              <a:rPr lang="en-US" altLang="zh-CN" sz="2000" b="1" dirty="0">
                <a:latin typeface="+mj-ea"/>
                <a:ea typeface="+mj-ea"/>
              </a:rPr>
              <a:t>PD</a:t>
            </a:r>
            <a:r>
              <a:rPr lang="zh-CN" altLang="zh-CN" sz="2000" dirty="0">
                <a:latin typeface="+mn-ea"/>
              </a:rPr>
              <a:t>控制后系统的动态响应特性明显加快，有效改善了系统的动态特性。</a:t>
            </a:r>
            <a:endParaRPr lang="zh-CN" altLang="en-US" sz="2000" dirty="0">
              <a:latin typeface="+mn-ea"/>
            </a:endParaRPr>
          </a:p>
        </p:txBody>
      </p:sp>
    </p:spTree>
    <p:extLst>
      <p:ext uri="{BB962C8B-B14F-4D97-AF65-F5344CB8AC3E}">
        <p14:creationId xmlns:p14="http://schemas.microsoft.com/office/powerpoint/2010/main" val="308527890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sp>
        <p:nvSpPr>
          <p:cNvPr id="3" name="TextBox 5"/>
          <p:cNvSpPr txBox="1">
            <a:spLocks noChangeArrowheads="1"/>
          </p:cNvSpPr>
          <p:nvPr/>
        </p:nvSpPr>
        <p:spPr bwMode="auto">
          <a:xfrm>
            <a:off x="515938" y="1095375"/>
            <a:ext cx="3046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C00000"/>
                </a:solidFill>
                <a:latin typeface="+mj-ea"/>
                <a:ea typeface="+mj-ea"/>
                <a:cs typeface="Times New Roman" panose="02020603050405020304" pitchFamily="18" charset="0"/>
              </a:rPr>
              <a:t>（</a:t>
            </a:r>
            <a:r>
              <a:rPr lang="en-US" altLang="zh-CN" sz="2400" b="1" dirty="0">
                <a:solidFill>
                  <a:srgbClr val="C00000"/>
                </a:solidFill>
                <a:latin typeface="+mj-ea"/>
                <a:ea typeface="+mj-ea"/>
                <a:cs typeface="Times New Roman" panose="02020603050405020304" pitchFamily="18" charset="0"/>
              </a:rPr>
              <a:t>2</a:t>
            </a:r>
            <a:r>
              <a:rPr lang="zh-CN" altLang="en-US" sz="2400" b="1" dirty="0">
                <a:solidFill>
                  <a:srgbClr val="C00000"/>
                </a:solidFill>
                <a:latin typeface="+mj-ea"/>
                <a:ea typeface="+mj-ea"/>
                <a:cs typeface="Times New Roman" panose="02020603050405020304" pitchFamily="18" charset="0"/>
              </a:rPr>
              <a:t>）</a:t>
            </a:r>
            <a:r>
              <a:rPr lang="en-US" altLang="zh-CN" sz="2400" b="1" dirty="0">
                <a:solidFill>
                  <a:srgbClr val="C00000"/>
                </a:solidFill>
                <a:latin typeface="+mj-ea"/>
                <a:ea typeface="+mj-ea"/>
                <a:cs typeface="Times New Roman" panose="02020603050405020304" pitchFamily="18" charset="0"/>
              </a:rPr>
              <a:t>PI</a:t>
            </a:r>
            <a:r>
              <a:rPr lang="zh-CN" altLang="en-US" sz="2400" b="1" dirty="0">
                <a:solidFill>
                  <a:srgbClr val="C00000"/>
                </a:solidFill>
                <a:latin typeface="+mj-ea"/>
                <a:ea typeface="+mj-ea"/>
                <a:cs typeface="Times New Roman" panose="02020603050405020304" pitchFamily="18" charset="0"/>
              </a:rPr>
              <a:t>控制器设计</a:t>
            </a:r>
          </a:p>
        </p:txBody>
      </p:sp>
      <p:sp>
        <p:nvSpPr>
          <p:cNvPr id="4" name="TextBox 13"/>
          <p:cNvSpPr txBox="1">
            <a:spLocks noChangeArrowheads="1"/>
          </p:cNvSpPr>
          <p:nvPr/>
        </p:nvSpPr>
        <p:spPr bwMode="auto">
          <a:xfrm>
            <a:off x="515937" y="2433625"/>
            <a:ext cx="11160125" cy="1048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558800" eaLnBrk="1" hangingPunct="1">
              <a:lnSpc>
                <a:spcPct val="150000"/>
              </a:lnSpc>
            </a:pPr>
            <a:r>
              <a:rPr lang="zh-CN" altLang="zh-CN" sz="2200" dirty="0">
                <a:latin typeface="+mn-ea"/>
                <a:ea typeface="+mn-ea"/>
              </a:rPr>
              <a:t>为使控制系统的静态</a:t>
            </a:r>
            <a:r>
              <a:rPr lang="zh-CN" altLang="en-US" sz="2200" dirty="0" smtClean="0">
                <a:latin typeface="+mn-ea"/>
                <a:ea typeface="+mn-ea"/>
              </a:rPr>
              <a:t>速度</a:t>
            </a:r>
            <a:r>
              <a:rPr lang="zh-CN" altLang="zh-CN" sz="2200" dirty="0" smtClean="0">
                <a:latin typeface="+mn-ea"/>
                <a:ea typeface="+mn-ea"/>
              </a:rPr>
              <a:t>误差系</a:t>
            </a:r>
            <a:r>
              <a:rPr lang="zh-CN" altLang="zh-CN" sz="2200" dirty="0" smtClean="0">
                <a:latin typeface="+mn-ea"/>
                <a:ea typeface="+mn-ea"/>
                <a:cs typeface="Times New Roman" panose="02020603050405020304" pitchFamily="18" charset="0"/>
              </a:rPr>
              <a:t>数</a:t>
            </a:r>
            <a:r>
              <a:rPr lang="en-US" altLang="zh-CN" sz="2200" dirty="0" smtClean="0">
                <a:latin typeface="+mn-ea"/>
                <a:ea typeface="+mn-ea"/>
                <a:cs typeface="Times New Roman" panose="02020603050405020304" pitchFamily="18" charset="0"/>
              </a:rPr>
              <a:t> </a:t>
            </a:r>
            <a:r>
              <a:rPr lang="en-US" altLang="zh-CN" sz="2200" b="1" i="1" dirty="0" err="1" smtClean="0">
                <a:latin typeface="+mj-ea"/>
                <a:ea typeface="+mj-ea"/>
                <a:cs typeface="Times New Roman" panose="02020603050405020304" pitchFamily="18" charset="0"/>
              </a:rPr>
              <a:t>K</a:t>
            </a:r>
            <a:r>
              <a:rPr lang="en-US" altLang="zh-CN" sz="2200" b="1" i="1" baseline="-25000" dirty="0" err="1" smtClean="0">
                <a:latin typeface="+mj-ea"/>
                <a:ea typeface="+mj-ea"/>
                <a:cs typeface="Times New Roman" panose="02020603050405020304" pitchFamily="18" charset="0"/>
              </a:rPr>
              <a:t>v</a:t>
            </a:r>
            <a:r>
              <a:rPr lang="en-US" altLang="zh-CN" sz="2200" b="1" dirty="0" smtClean="0">
                <a:latin typeface="+mj-ea"/>
                <a:ea typeface="+mj-ea"/>
                <a:cs typeface="Times New Roman" panose="02020603050405020304" pitchFamily="18" charset="0"/>
              </a:rPr>
              <a:t>=200 </a:t>
            </a:r>
            <a:r>
              <a:rPr lang="zh-CN" altLang="zh-CN" sz="2200" dirty="0" smtClean="0">
                <a:latin typeface="+mn-ea"/>
                <a:ea typeface="+mn-ea"/>
                <a:cs typeface="Times New Roman" panose="02020603050405020304" pitchFamily="18" charset="0"/>
              </a:rPr>
              <a:t>和相位裕量</a:t>
            </a:r>
            <a:r>
              <a:rPr lang="en-US" altLang="zh-CN" sz="2200" dirty="0" smtClean="0">
                <a:latin typeface="+mn-ea"/>
                <a:ea typeface="+mn-ea"/>
                <a:cs typeface="Times New Roman" panose="02020603050405020304" pitchFamily="18" charset="0"/>
              </a:rPr>
              <a:t> </a:t>
            </a:r>
            <a:r>
              <a:rPr lang="el-GR" altLang="zh-CN" sz="2200" b="1" dirty="0" smtClean="0">
                <a:latin typeface="+mj-ea"/>
                <a:ea typeface="+mj-ea"/>
                <a:cs typeface="Times New Roman" panose="02020603050405020304" pitchFamily="18" charset="0"/>
              </a:rPr>
              <a:t>γ</a:t>
            </a:r>
            <a:r>
              <a:rPr lang="el-GR" altLang="zh-CN" sz="2200" b="1" dirty="0">
                <a:latin typeface="+mj-ea"/>
                <a:ea typeface="+mj-ea"/>
                <a:cs typeface="Times New Roman" panose="02020603050405020304" pitchFamily="18" charset="0"/>
              </a:rPr>
              <a:t>≥</a:t>
            </a:r>
            <a:r>
              <a:rPr lang="en-US" altLang="zh-CN" sz="2200" b="1" dirty="0">
                <a:latin typeface="+mj-ea"/>
                <a:ea typeface="+mj-ea"/>
                <a:cs typeface="Times New Roman" panose="02020603050405020304" pitchFamily="18" charset="0"/>
              </a:rPr>
              <a:t>50</a:t>
            </a:r>
            <a:r>
              <a:rPr lang="en-US" altLang="zh-CN" sz="2200" b="1" baseline="30000" dirty="0">
                <a:latin typeface="+mj-ea"/>
                <a:ea typeface="+mj-ea"/>
                <a:cs typeface="Times New Roman" panose="02020603050405020304" pitchFamily="18" charset="0"/>
              </a:rPr>
              <a:t>0</a:t>
            </a:r>
            <a:r>
              <a:rPr lang="en-US" altLang="zh-CN" sz="2200" b="1" dirty="0">
                <a:latin typeface="+mj-ea"/>
                <a:ea typeface="+mj-ea"/>
                <a:cs typeface="Times New Roman" panose="02020603050405020304" pitchFamily="18" charset="0"/>
              </a:rPr>
              <a:t> </a:t>
            </a:r>
            <a:r>
              <a:rPr lang="zh-CN" altLang="zh-CN" sz="2200" dirty="0">
                <a:latin typeface="+mn-ea"/>
                <a:ea typeface="+mn-ea"/>
              </a:rPr>
              <a:t>，试设计一个串联</a:t>
            </a:r>
            <a:r>
              <a:rPr lang="zh-CN" altLang="zh-CN" sz="2200" dirty="0" smtClean="0">
                <a:latin typeface="+mn-ea"/>
                <a:ea typeface="+mn-ea"/>
              </a:rPr>
              <a:t>的</a:t>
            </a:r>
            <a:r>
              <a:rPr lang="en-US" altLang="zh-CN" sz="2200" dirty="0" smtClean="0">
                <a:latin typeface="+mn-ea"/>
                <a:ea typeface="+mn-ea"/>
              </a:rPr>
              <a:t> </a:t>
            </a:r>
            <a:r>
              <a:rPr lang="en-US" altLang="zh-CN" sz="2200" b="1" dirty="0" smtClean="0">
                <a:latin typeface="+mj-ea"/>
                <a:ea typeface="+mj-ea"/>
              </a:rPr>
              <a:t>PI </a:t>
            </a:r>
            <a:r>
              <a:rPr lang="zh-CN" altLang="zh-CN" sz="2200" dirty="0" smtClean="0">
                <a:latin typeface="+mn-ea"/>
                <a:ea typeface="+mn-ea"/>
              </a:rPr>
              <a:t>控制器</a:t>
            </a:r>
            <a:r>
              <a:rPr lang="zh-CN" altLang="zh-CN" sz="2200" dirty="0">
                <a:latin typeface="+mn-ea"/>
                <a:ea typeface="+mn-ea"/>
              </a:rPr>
              <a:t>。</a:t>
            </a:r>
            <a:endParaRPr lang="zh-CN" altLang="en-US" sz="2200" dirty="0">
              <a:latin typeface="+mn-ea"/>
              <a:ea typeface="+mn-ea"/>
            </a:endParaRPr>
          </a:p>
        </p:txBody>
      </p:sp>
      <p:sp>
        <p:nvSpPr>
          <p:cNvPr id="5" name="Text Box 45"/>
          <p:cNvSpPr txBox="1">
            <a:spLocks noChangeArrowheads="1"/>
          </p:cNvSpPr>
          <p:nvPr/>
        </p:nvSpPr>
        <p:spPr bwMode="auto">
          <a:xfrm>
            <a:off x="515938" y="1744675"/>
            <a:ext cx="7416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rPr>
              <a:t>例</a:t>
            </a:r>
            <a:r>
              <a:rPr lang="en-US" altLang="zh-CN" sz="2400" b="1" dirty="0">
                <a:latin typeface="+mj-ea"/>
                <a:ea typeface="+mj-ea"/>
              </a:rPr>
              <a:t>6</a:t>
            </a:r>
            <a:r>
              <a:rPr lang="zh-CN" altLang="en-US" sz="2400" dirty="0">
                <a:latin typeface="+mn-ea"/>
                <a:ea typeface="+mn-ea"/>
              </a:rPr>
              <a:t>：单位反馈控制系统的开环传递函数为</a:t>
            </a:r>
          </a:p>
        </p:txBody>
      </p:sp>
      <p:graphicFrame>
        <p:nvGraphicFramePr>
          <p:cNvPr id="6" name="Object 8"/>
          <p:cNvGraphicFramePr>
            <a:graphicFrameLocks noChangeAspect="1"/>
          </p:cNvGraphicFramePr>
          <p:nvPr>
            <p:extLst>
              <p:ext uri="{D42A27DB-BD31-4B8C-83A1-F6EECF244321}">
                <p14:modId xmlns:p14="http://schemas.microsoft.com/office/powerpoint/2010/main" val="211676336"/>
              </p:ext>
            </p:extLst>
          </p:nvPr>
        </p:nvGraphicFramePr>
        <p:xfrm>
          <a:off x="6383337" y="1579998"/>
          <a:ext cx="2068698" cy="809232"/>
        </p:xfrm>
        <a:graphic>
          <a:graphicData uri="http://schemas.openxmlformats.org/presentationml/2006/ole">
            <mc:AlternateContent xmlns:mc="http://schemas.openxmlformats.org/markup-compatibility/2006">
              <mc:Choice xmlns:v="urn:schemas-microsoft-com:vml" Requires="v">
                <p:oleObj spid="_x0000_s61487" name="公式" r:id="rId4" imgW="787058" imgH="304668" progId="Equations">
                  <p:embed/>
                </p:oleObj>
              </mc:Choice>
              <mc:Fallback>
                <p:oleObj name="公式" r:id="rId4" imgW="787058" imgH="304668" progId="Equations">
                  <p:embed/>
                  <p:pic>
                    <p:nvPicPr>
                      <p:cNvPr id="59394"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83337" y="1579998"/>
                        <a:ext cx="2068698" cy="809232"/>
                      </a:xfrm>
                      <a:prstGeom prst="rect">
                        <a:avLst/>
                      </a:prstGeom>
                      <a:noFill/>
                    </p:spPr>
                  </p:pic>
                </p:oleObj>
              </mc:Fallback>
            </mc:AlternateContent>
          </a:graphicData>
        </a:graphic>
      </p:graphicFrame>
      <p:sp>
        <p:nvSpPr>
          <p:cNvPr id="7" name="TextBox 17"/>
          <p:cNvSpPr txBox="1"/>
          <p:nvPr/>
        </p:nvSpPr>
        <p:spPr>
          <a:xfrm>
            <a:off x="1109663" y="3566262"/>
            <a:ext cx="3405187" cy="646331"/>
          </a:xfrm>
          <a:prstGeom prst="rect">
            <a:avLst/>
          </a:prstGeom>
          <a:noFill/>
        </p:spPr>
        <p:txBody>
          <a:bodyPr wrap="square">
            <a:spAutoFit/>
          </a:bodyPr>
          <a:lstStyle/>
          <a:p>
            <a:pPr>
              <a:lnSpc>
                <a:spcPct val="150000"/>
              </a:lnSpc>
              <a:defRPr/>
            </a:pPr>
            <a:r>
              <a:rPr lang="zh-CN" altLang="en-US" sz="2400" dirty="0">
                <a:latin typeface="+mn-ea"/>
              </a:rPr>
              <a:t>解：</a:t>
            </a:r>
            <a:r>
              <a:rPr lang="en-US" altLang="zh-CN" sz="2000" b="1" dirty="0">
                <a:latin typeface="+mj-ea"/>
                <a:ea typeface="+mj-ea"/>
              </a:rPr>
              <a:t>(</a:t>
            </a:r>
            <a:r>
              <a:rPr lang="en-US" altLang="zh-CN" sz="2000" b="1" dirty="0">
                <a:latin typeface="+mj-ea"/>
                <a:ea typeface="+mj-ea"/>
                <a:sym typeface="Wingdings" pitchFamily="2" charset="2"/>
              </a:rPr>
              <a:t>a</a:t>
            </a:r>
            <a:r>
              <a:rPr lang="en-US" altLang="zh-CN" sz="2000" b="1" dirty="0" smtClean="0">
                <a:latin typeface="+mj-ea"/>
                <a:ea typeface="+mj-ea"/>
                <a:sym typeface="Wingdings" pitchFamily="2" charset="2"/>
              </a:rPr>
              <a:t>) </a:t>
            </a:r>
            <a:r>
              <a:rPr lang="zh-CN" altLang="en-US" sz="2000" dirty="0" smtClean="0">
                <a:latin typeface="+mn-ea"/>
                <a:sym typeface="Wingdings" pitchFamily="2" charset="2"/>
              </a:rPr>
              <a:t>设 </a:t>
            </a:r>
            <a:r>
              <a:rPr lang="en-US" altLang="zh-CN" sz="2000" b="1" dirty="0" smtClean="0">
                <a:latin typeface="+mj-ea"/>
                <a:ea typeface="+mj-ea"/>
                <a:sym typeface="Wingdings" pitchFamily="2" charset="2"/>
              </a:rPr>
              <a:t>PI </a:t>
            </a:r>
            <a:r>
              <a:rPr lang="zh-CN" altLang="en-US" sz="2000" dirty="0" smtClean="0">
                <a:latin typeface="+mn-ea"/>
                <a:sym typeface="Wingdings" pitchFamily="2" charset="2"/>
              </a:rPr>
              <a:t>控制器</a:t>
            </a:r>
            <a:r>
              <a:rPr lang="zh-CN" altLang="en-US" sz="2000" dirty="0">
                <a:latin typeface="+mn-ea"/>
                <a:sym typeface="Wingdings" pitchFamily="2" charset="2"/>
              </a:rPr>
              <a:t>为</a:t>
            </a:r>
            <a:endParaRPr lang="zh-CN" altLang="en-US" sz="2000" dirty="0">
              <a:latin typeface="+mn-ea"/>
            </a:endParaRPr>
          </a:p>
        </p:txBody>
      </p:sp>
      <p:graphicFrame>
        <p:nvGraphicFramePr>
          <p:cNvPr id="8" name="Object 10"/>
          <p:cNvGraphicFramePr>
            <a:graphicFrameLocks noChangeAspect="1"/>
          </p:cNvGraphicFramePr>
          <p:nvPr>
            <p:extLst>
              <p:ext uri="{D42A27DB-BD31-4B8C-83A1-F6EECF244321}">
                <p14:modId xmlns:p14="http://schemas.microsoft.com/office/powerpoint/2010/main" val="559059803"/>
              </p:ext>
            </p:extLst>
          </p:nvPr>
        </p:nvGraphicFramePr>
        <p:xfrm>
          <a:off x="3377933" y="4060081"/>
          <a:ext cx="2072748" cy="877529"/>
        </p:xfrm>
        <a:graphic>
          <a:graphicData uri="http://schemas.openxmlformats.org/presentationml/2006/ole">
            <mc:AlternateContent xmlns:mc="http://schemas.openxmlformats.org/markup-compatibility/2006">
              <mc:Choice xmlns:v="urn:schemas-microsoft-com:vml" Requires="v">
                <p:oleObj spid="_x0000_s61488" name="公式" r:id="rId6" imgW="774360" imgH="330120" progId="Equations">
                  <p:embed/>
                </p:oleObj>
              </mc:Choice>
              <mc:Fallback>
                <p:oleObj name="公式" r:id="rId6" imgW="774360" imgH="330120" progId="Equations">
                  <p:embed/>
                  <p:pic>
                    <p:nvPicPr>
                      <p:cNvPr id="59395" name="Object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77933" y="4060081"/>
                        <a:ext cx="2072748" cy="877529"/>
                      </a:xfrm>
                      <a:prstGeom prst="rect">
                        <a:avLst/>
                      </a:prstGeom>
                      <a:noFill/>
                    </p:spPr>
                  </p:pic>
                </p:oleObj>
              </mc:Fallback>
            </mc:AlternateContent>
          </a:graphicData>
        </a:graphic>
      </p:graphicFrame>
      <p:sp>
        <p:nvSpPr>
          <p:cNvPr id="9" name="TextBox 19"/>
          <p:cNvSpPr txBox="1"/>
          <p:nvPr/>
        </p:nvSpPr>
        <p:spPr>
          <a:xfrm>
            <a:off x="2127250" y="5031959"/>
            <a:ext cx="4972050" cy="553998"/>
          </a:xfrm>
          <a:prstGeom prst="rect">
            <a:avLst/>
          </a:prstGeom>
          <a:noFill/>
        </p:spPr>
        <p:txBody>
          <a:bodyPr wrap="square">
            <a:spAutoFit/>
          </a:bodyPr>
          <a:lstStyle/>
          <a:p>
            <a:pPr>
              <a:lnSpc>
                <a:spcPct val="150000"/>
              </a:lnSpc>
              <a:defRPr/>
            </a:pPr>
            <a:r>
              <a:rPr lang="zh-CN" altLang="en-US" sz="2000" dirty="0" smtClean="0">
                <a:latin typeface="+mn-ea"/>
                <a:sym typeface="Wingdings" pitchFamily="2" charset="2"/>
              </a:rPr>
              <a:t>引入 </a:t>
            </a:r>
            <a:r>
              <a:rPr lang="en-US" altLang="zh-CN" sz="2000" b="1" dirty="0" smtClean="0">
                <a:latin typeface="+mj-ea"/>
                <a:ea typeface="+mj-ea"/>
                <a:sym typeface="Wingdings" pitchFamily="2" charset="2"/>
              </a:rPr>
              <a:t>PI </a:t>
            </a:r>
            <a:r>
              <a:rPr lang="zh-CN" altLang="en-US" sz="2000" dirty="0" smtClean="0">
                <a:latin typeface="+mn-ea"/>
                <a:sym typeface="Wingdings" pitchFamily="2" charset="2"/>
              </a:rPr>
              <a:t>控制器</a:t>
            </a:r>
            <a:r>
              <a:rPr lang="zh-CN" altLang="en-US" sz="2000" dirty="0">
                <a:latin typeface="+mn-ea"/>
                <a:sym typeface="Wingdings" pitchFamily="2" charset="2"/>
              </a:rPr>
              <a:t>后的系统开环传递函数为</a:t>
            </a:r>
            <a:endParaRPr lang="zh-CN" altLang="en-US" sz="2000" dirty="0">
              <a:latin typeface="+mn-ea"/>
            </a:endParaRPr>
          </a:p>
        </p:txBody>
      </p:sp>
      <p:graphicFrame>
        <p:nvGraphicFramePr>
          <p:cNvPr id="10" name="Object 4"/>
          <p:cNvGraphicFramePr>
            <a:graphicFrameLocks noChangeAspect="1"/>
          </p:cNvGraphicFramePr>
          <p:nvPr>
            <p:extLst>
              <p:ext uri="{D42A27DB-BD31-4B8C-83A1-F6EECF244321}">
                <p14:modId xmlns:p14="http://schemas.microsoft.com/office/powerpoint/2010/main" val="1130374948"/>
              </p:ext>
            </p:extLst>
          </p:nvPr>
        </p:nvGraphicFramePr>
        <p:xfrm>
          <a:off x="3377933" y="5708650"/>
          <a:ext cx="3016250" cy="742950"/>
        </p:xfrm>
        <a:graphic>
          <a:graphicData uri="http://schemas.openxmlformats.org/presentationml/2006/ole">
            <mc:AlternateContent xmlns:mc="http://schemas.openxmlformats.org/markup-compatibility/2006">
              <mc:Choice xmlns:v="urn:schemas-microsoft-com:vml" Requires="v">
                <p:oleObj spid="_x0000_s61489" name="公式" r:id="rId8" imgW="1295280" imgH="317160" progId="Equations">
                  <p:embed/>
                </p:oleObj>
              </mc:Choice>
              <mc:Fallback>
                <p:oleObj name="公式" r:id="rId8" imgW="1295280" imgH="317160" progId="Equations">
                  <p:embed/>
                  <p:pic>
                    <p:nvPicPr>
                      <p:cNvPr id="59396" name="Object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77933" y="5708650"/>
                        <a:ext cx="3016250" cy="742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1" name="组合 1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755EF168-F8BF-425A-AB2F-7EE342EE1AA8}"/>
              </a:ext>
            </a:extLst>
          </p:cNvPr>
          <p:cNvGrpSpPr>
            <a:grpSpLocks noChangeAspect="1"/>
          </p:cNvGrpSpPr>
          <p:nvPr/>
        </p:nvGrpSpPr>
        <p:grpSpPr>
          <a:xfrm>
            <a:off x="8531498" y="4027936"/>
            <a:ext cx="1927158" cy="2423664"/>
            <a:chOff x="4484688" y="1402555"/>
            <a:chExt cx="3222625" cy="4052891"/>
          </a:xfrm>
        </p:grpSpPr>
        <p:sp>
          <p:nvSpPr>
            <p:cNvPr id="12" name="iŝlïḍè">
              <a:extLst>
                <a:ext uri="{FF2B5EF4-FFF2-40B4-BE49-F238E27FC236}">
                  <a16:creationId xmlns:a16="http://schemas.microsoft.com/office/drawing/2014/main" id="{476B80C9-D730-4C33-8B4D-864572844CBD}"/>
                </a:ext>
              </a:extLst>
            </p:cNvPr>
            <p:cNvSpPr/>
            <p:nvPr/>
          </p:nvSpPr>
          <p:spPr bwMode="auto">
            <a:xfrm>
              <a:off x="6102420" y="3159378"/>
              <a:ext cx="1604893" cy="1166223"/>
            </a:xfrm>
            <a:custGeom>
              <a:avLst/>
              <a:gdLst>
                <a:gd name="T0" fmla="*/ 155 w 360"/>
                <a:gd name="T1" fmla="*/ 0 h 262"/>
                <a:gd name="T2" fmla="*/ 0 w 360"/>
                <a:gd name="T3" fmla="*/ 178 h 262"/>
                <a:gd name="T4" fmla="*/ 6 w 360"/>
                <a:gd name="T5" fmla="*/ 210 h 262"/>
                <a:gd name="T6" fmla="*/ 186 w 360"/>
                <a:gd name="T7" fmla="*/ 258 h 262"/>
                <a:gd name="T8" fmla="*/ 220 w 360"/>
                <a:gd name="T9" fmla="*/ 247 h 262"/>
                <a:gd name="T10" fmla="*/ 354 w 360"/>
                <a:gd name="T11" fmla="*/ 80 h 262"/>
                <a:gd name="T12" fmla="*/ 360 w 360"/>
                <a:gd name="T13" fmla="*/ 64 h 262"/>
                <a:gd name="T14" fmla="*/ 338 w 360"/>
                <a:gd name="T15" fmla="*/ 38 h 262"/>
                <a:gd name="T16" fmla="*/ 155 w 360"/>
                <a:gd name="T17"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262">
                  <a:moveTo>
                    <a:pt x="155" y="0"/>
                  </a:moveTo>
                  <a:cubicBezTo>
                    <a:pt x="0" y="178"/>
                    <a:pt x="0" y="178"/>
                    <a:pt x="0" y="178"/>
                  </a:cubicBezTo>
                  <a:cubicBezTo>
                    <a:pt x="6" y="210"/>
                    <a:pt x="6" y="210"/>
                    <a:pt x="6" y="210"/>
                  </a:cubicBezTo>
                  <a:cubicBezTo>
                    <a:pt x="186" y="258"/>
                    <a:pt x="186" y="258"/>
                    <a:pt x="186" y="258"/>
                  </a:cubicBezTo>
                  <a:cubicBezTo>
                    <a:pt x="199" y="262"/>
                    <a:pt x="212" y="257"/>
                    <a:pt x="220" y="247"/>
                  </a:cubicBezTo>
                  <a:cubicBezTo>
                    <a:pt x="354" y="80"/>
                    <a:pt x="354" y="80"/>
                    <a:pt x="354" y="80"/>
                  </a:cubicBezTo>
                  <a:cubicBezTo>
                    <a:pt x="358" y="76"/>
                    <a:pt x="360" y="70"/>
                    <a:pt x="360" y="64"/>
                  </a:cubicBezTo>
                  <a:cubicBezTo>
                    <a:pt x="360" y="51"/>
                    <a:pt x="351" y="40"/>
                    <a:pt x="338" y="38"/>
                  </a:cubicBezTo>
                  <a:cubicBezTo>
                    <a:pt x="155" y="0"/>
                    <a:pt x="155" y="0"/>
                    <a:pt x="155" y="0"/>
                  </a:cubicBezTo>
                </a:path>
              </a:pathLst>
            </a:custGeom>
            <a:solidFill>
              <a:srgbClr val="F059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îSḷíďè">
              <a:extLst>
                <a:ext uri="{FF2B5EF4-FFF2-40B4-BE49-F238E27FC236}">
                  <a16:creationId xmlns:a16="http://schemas.microsoft.com/office/drawing/2014/main" id="{35F7FDA4-AF7E-4CCF-A87D-B4C6BE25FE04}"/>
                </a:ext>
              </a:extLst>
            </p:cNvPr>
            <p:cNvSpPr/>
            <p:nvPr/>
          </p:nvSpPr>
          <p:spPr bwMode="auto">
            <a:xfrm>
              <a:off x="6027526" y="3955405"/>
              <a:ext cx="952237" cy="329538"/>
            </a:xfrm>
            <a:custGeom>
              <a:avLst/>
              <a:gdLst>
                <a:gd name="T0" fmla="*/ 0 w 214"/>
                <a:gd name="T1" fmla="*/ 0 h 74"/>
                <a:gd name="T2" fmla="*/ 205 w 214"/>
                <a:gd name="T3" fmla="*/ 49 h 74"/>
                <a:gd name="T4" fmla="*/ 214 w 214"/>
                <a:gd name="T5" fmla="*/ 61 h 74"/>
                <a:gd name="T6" fmla="*/ 200 w 214"/>
                <a:gd name="T7" fmla="*/ 72 h 74"/>
                <a:gd name="T8" fmla="*/ 17 w 214"/>
                <a:gd name="T9" fmla="*/ 23 h 74"/>
                <a:gd name="T10" fmla="*/ 0 w 214"/>
                <a:gd name="T11" fmla="*/ 0 h 74"/>
              </a:gdLst>
              <a:ahLst/>
              <a:cxnLst>
                <a:cxn ang="0">
                  <a:pos x="T0" y="T1"/>
                </a:cxn>
                <a:cxn ang="0">
                  <a:pos x="T2" y="T3"/>
                </a:cxn>
                <a:cxn ang="0">
                  <a:pos x="T4" y="T5"/>
                </a:cxn>
                <a:cxn ang="0">
                  <a:pos x="T6" y="T7"/>
                </a:cxn>
                <a:cxn ang="0">
                  <a:pos x="T8" y="T9"/>
                </a:cxn>
                <a:cxn ang="0">
                  <a:pos x="T10" y="T11"/>
                </a:cxn>
              </a:cxnLst>
              <a:rect l="0" t="0" r="r" b="b"/>
              <a:pathLst>
                <a:path w="214" h="74">
                  <a:moveTo>
                    <a:pt x="0" y="0"/>
                  </a:moveTo>
                  <a:cubicBezTo>
                    <a:pt x="205" y="49"/>
                    <a:pt x="205" y="49"/>
                    <a:pt x="205" y="49"/>
                  </a:cubicBezTo>
                  <a:cubicBezTo>
                    <a:pt x="211" y="51"/>
                    <a:pt x="214" y="55"/>
                    <a:pt x="214" y="61"/>
                  </a:cubicBezTo>
                  <a:cubicBezTo>
                    <a:pt x="214" y="68"/>
                    <a:pt x="207" y="74"/>
                    <a:pt x="200" y="72"/>
                  </a:cubicBezTo>
                  <a:cubicBezTo>
                    <a:pt x="17" y="23"/>
                    <a:pt x="17" y="23"/>
                    <a:pt x="17" y="23"/>
                  </a:cubicBezTo>
                  <a:lnTo>
                    <a:pt x="0" y="0"/>
                  </a:lnTo>
                  <a:close/>
                </a:path>
              </a:pathLst>
            </a:custGeom>
            <a:solidFill>
              <a:srgbClr val="FEE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ïṡ1ídê">
              <a:extLst>
                <a:ext uri="{FF2B5EF4-FFF2-40B4-BE49-F238E27FC236}">
                  <a16:creationId xmlns:a16="http://schemas.microsoft.com/office/drawing/2014/main" id="{9AA6EE04-4770-4598-8EFF-57E5B67ADE5B}"/>
                </a:ext>
              </a:extLst>
            </p:cNvPr>
            <p:cNvSpPr/>
            <p:nvPr/>
          </p:nvSpPr>
          <p:spPr bwMode="auto">
            <a:xfrm>
              <a:off x="6658783" y="3253532"/>
              <a:ext cx="785328" cy="368055"/>
            </a:xfrm>
            <a:custGeom>
              <a:avLst/>
              <a:gdLst>
                <a:gd name="T0" fmla="*/ 88 w 367"/>
                <a:gd name="T1" fmla="*/ 0 h 172"/>
                <a:gd name="T2" fmla="*/ 0 w 367"/>
                <a:gd name="T3" fmla="*/ 102 h 172"/>
                <a:gd name="T4" fmla="*/ 275 w 367"/>
                <a:gd name="T5" fmla="*/ 172 h 172"/>
                <a:gd name="T6" fmla="*/ 367 w 367"/>
                <a:gd name="T7" fmla="*/ 62 h 172"/>
                <a:gd name="T8" fmla="*/ 88 w 367"/>
                <a:gd name="T9" fmla="*/ 0 h 172"/>
              </a:gdLst>
              <a:ahLst/>
              <a:cxnLst>
                <a:cxn ang="0">
                  <a:pos x="T0" y="T1"/>
                </a:cxn>
                <a:cxn ang="0">
                  <a:pos x="T2" y="T3"/>
                </a:cxn>
                <a:cxn ang="0">
                  <a:pos x="T4" y="T5"/>
                </a:cxn>
                <a:cxn ang="0">
                  <a:pos x="T6" y="T7"/>
                </a:cxn>
                <a:cxn ang="0">
                  <a:pos x="T8" y="T9"/>
                </a:cxn>
              </a:cxnLst>
              <a:rect l="0" t="0" r="r" b="b"/>
              <a:pathLst>
                <a:path w="367" h="172">
                  <a:moveTo>
                    <a:pt x="88" y="0"/>
                  </a:moveTo>
                  <a:lnTo>
                    <a:pt x="0" y="102"/>
                  </a:lnTo>
                  <a:lnTo>
                    <a:pt x="275" y="172"/>
                  </a:lnTo>
                  <a:lnTo>
                    <a:pt x="367" y="62"/>
                  </a:lnTo>
                  <a:lnTo>
                    <a:pt x="88" y="0"/>
                  </a:lnTo>
                  <a:close/>
                </a:path>
              </a:pathLst>
            </a:custGeom>
            <a:solidFill>
              <a:srgbClr val="FFEE5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iṣḷiḋê">
              <a:extLst>
                <a:ext uri="{FF2B5EF4-FFF2-40B4-BE49-F238E27FC236}">
                  <a16:creationId xmlns:a16="http://schemas.microsoft.com/office/drawing/2014/main" id="{504990C1-5DDC-4DC3-BDC6-72E65DFCD9C4}"/>
                </a:ext>
              </a:extLst>
            </p:cNvPr>
            <p:cNvSpPr/>
            <p:nvPr/>
          </p:nvSpPr>
          <p:spPr bwMode="auto">
            <a:xfrm>
              <a:off x="6275749" y="3831294"/>
              <a:ext cx="695454" cy="235384"/>
            </a:xfrm>
            <a:custGeom>
              <a:avLst/>
              <a:gdLst>
                <a:gd name="T0" fmla="*/ 34 w 325"/>
                <a:gd name="T1" fmla="*/ 0 h 110"/>
                <a:gd name="T2" fmla="*/ 0 w 325"/>
                <a:gd name="T3" fmla="*/ 38 h 110"/>
                <a:gd name="T4" fmla="*/ 294 w 325"/>
                <a:gd name="T5" fmla="*/ 110 h 110"/>
                <a:gd name="T6" fmla="*/ 325 w 325"/>
                <a:gd name="T7" fmla="*/ 73 h 110"/>
                <a:gd name="T8" fmla="*/ 34 w 325"/>
                <a:gd name="T9" fmla="*/ 0 h 110"/>
              </a:gdLst>
              <a:ahLst/>
              <a:cxnLst>
                <a:cxn ang="0">
                  <a:pos x="T0" y="T1"/>
                </a:cxn>
                <a:cxn ang="0">
                  <a:pos x="T2" y="T3"/>
                </a:cxn>
                <a:cxn ang="0">
                  <a:pos x="T4" y="T5"/>
                </a:cxn>
                <a:cxn ang="0">
                  <a:pos x="T6" y="T7"/>
                </a:cxn>
                <a:cxn ang="0">
                  <a:pos x="T8" y="T9"/>
                </a:cxn>
              </a:cxnLst>
              <a:rect l="0" t="0" r="r" b="b"/>
              <a:pathLst>
                <a:path w="325" h="110">
                  <a:moveTo>
                    <a:pt x="34" y="0"/>
                  </a:moveTo>
                  <a:lnTo>
                    <a:pt x="0" y="38"/>
                  </a:lnTo>
                  <a:lnTo>
                    <a:pt x="294" y="110"/>
                  </a:lnTo>
                  <a:lnTo>
                    <a:pt x="325" y="73"/>
                  </a:lnTo>
                  <a:lnTo>
                    <a:pt x="34" y="0"/>
                  </a:lnTo>
                  <a:close/>
                </a:path>
              </a:pathLst>
            </a:custGeom>
            <a:solidFill>
              <a:srgbClr val="FFEE5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îśļîďe">
              <a:extLst>
                <a:ext uri="{FF2B5EF4-FFF2-40B4-BE49-F238E27FC236}">
                  <a16:creationId xmlns:a16="http://schemas.microsoft.com/office/drawing/2014/main" id="{FD0144F8-2ACC-4BDD-9D6B-A682D51308C5}"/>
                </a:ext>
              </a:extLst>
            </p:cNvPr>
            <p:cNvSpPr/>
            <p:nvPr/>
          </p:nvSpPr>
          <p:spPr bwMode="auto">
            <a:xfrm>
              <a:off x="7189468" y="3827014"/>
              <a:ext cx="147651" cy="263203"/>
            </a:xfrm>
            <a:custGeom>
              <a:avLst/>
              <a:gdLst>
                <a:gd name="T0" fmla="*/ 25 w 33"/>
                <a:gd name="T1" fmla="*/ 0 h 59"/>
                <a:gd name="T2" fmla="*/ 0 w 33"/>
                <a:gd name="T3" fmla="*/ 31 h 59"/>
                <a:gd name="T4" fmla="*/ 7 w 33"/>
                <a:gd name="T5" fmla="*/ 59 h 59"/>
                <a:gd name="T6" fmla="*/ 33 w 33"/>
                <a:gd name="T7" fmla="*/ 26 h 59"/>
                <a:gd name="T8" fmla="*/ 25 w 33"/>
                <a:gd name="T9" fmla="*/ 0 h 59"/>
              </a:gdLst>
              <a:ahLst/>
              <a:cxnLst>
                <a:cxn ang="0">
                  <a:pos x="T0" y="T1"/>
                </a:cxn>
                <a:cxn ang="0">
                  <a:pos x="T2" y="T3"/>
                </a:cxn>
                <a:cxn ang="0">
                  <a:pos x="T4" y="T5"/>
                </a:cxn>
                <a:cxn ang="0">
                  <a:pos x="T6" y="T7"/>
                </a:cxn>
                <a:cxn ang="0">
                  <a:pos x="T8" y="T9"/>
                </a:cxn>
              </a:cxnLst>
              <a:rect l="0" t="0" r="r" b="b"/>
              <a:pathLst>
                <a:path w="33" h="59">
                  <a:moveTo>
                    <a:pt x="25" y="0"/>
                  </a:moveTo>
                  <a:cubicBezTo>
                    <a:pt x="25" y="0"/>
                    <a:pt x="20" y="4"/>
                    <a:pt x="0" y="31"/>
                  </a:cubicBezTo>
                  <a:cubicBezTo>
                    <a:pt x="5" y="39"/>
                    <a:pt x="7" y="50"/>
                    <a:pt x="7" y="59"/>
                  </a:cubicBezTo>
                  <a:cubicBezTo>
                    <a:pt x="33" y="26"/>
                    <a:pt x="33" y="26"/>
                    <a:pt x="33" y="26"/>
                  </a:cubicBezTo>
                  <a:cubicBezTo>
                    <a:pt x="31" y="9"/>
                    <a:pt x="25" y="0"/>
                    <a:pt x="25" y="0"/>
                  </a:cubicBezTo>
                </a:path>
              </a:pathLst>
            </a:custGeom>
            <a:solidFill>
              <a:srgbClr val="CB44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îsḻïḓe">
              <a:extLst>
                <a:ext uri="{FF2B5EF4-FFF2-40B4-BE49-F238E27FC236}">
                  <a16:creationId xmlns:a16="http://schemas.microsoft.com/office/drawing/2014/main" id="{1B35EF5E-6835-4F6B-84A3-BDE7742DF48F}"/>
                </a:ext>
              </a:extLst>
            </p:cNvPr>
            <p:cNvSpPr/>
            <p:nvPr/>
          </p:nvSpPr>
          <p:spPr bwMode="auto">
            <a:xfrm>
              <a:off x="7471929" y="3467518"/>
              <a:ext cx="149790" cy="269622"/>
            </a:xfrm>
            <a:custGeom>
              <a:avLst/>
              <a:gdLst>
                <a:gd name="T0" fmla="*/ 25 w 34"/>
                <a:gd name="T1" fmla="*/ 0 h 61"/>
                <a:gd name="T2" fmla="*/ 0 w 34"/>
                <a:gd name="T3" fmla="*/ 30 h 61"/>
                <a:gd name="T4" fmla="*/ 7 w 34"/>
                <a:gd name="T5" fmla="*/ 61 h 61"/>
                <a:gd name="T6" fmla="*/ 34 w 34"/>
                <a:gd name="T7" fmla="*/ 28 h 61"/>
                <a:gd name="T8" fmla="*/ 25 w 34"/>
                <a:gd name="T9" fmla="*/ 0 h 61"/>
              </a:gdLst>
              <a:ahLst/>
              <a:cxnLst>
                <a:cxn ang="0">
                  <a:pos x="T0" y="T1"/>
                </a:cxn>
                <a:cxn ang="0">
                  <a:pos x="T2" y="T3"/>
                </a:cxn>
                <a:cxn ang="0">
                  <a:pos x="T4" y="T5"/>
                </a:cxn>
                <a:cxn ang="0">
                  <a:pos x="T6" y="T7"/>
                </a:cxn>
                <a:cxn ang="0">
                  <a:pos x="T8" y="T9"/>
                </a:cxn>
              </a:cxnLst>
              <a:rect l="0" t="0" r="r" b="b"/>
              <a:pathLst>
                <a:path w="34" h="61">
                  <a:moveTo>
                    <a:pt x="25" y="0"/>
                  </a:moveTo>
                  <a:cubicBezTo>
                    <a:pt x="25" y="0"/>
                    <a:pt x="20" y="4"/>
                    <a:pt x="0" y="30"/>
                  </a:cubicBezTo>
                  <a:cubicBezTo>
                    <a:pt x="6" y="39"/>
                    <a:pt x="7" y="51"/>
                    <a:pt x="7" y="61"/>
                  </a:cubicBezTo>
                  <a:cubicBezTo>
                    <a:pt x="34" y="28"/>
                    <a:pt x="34" y="28"/>
                    <a:pt x="34" y="28"/>
                  </a:cubicBezTo>
                  <a:cubicBezTo>
                    <a:pt x="31" y="10"/>
                    <a:pt x="25" y="0"/>
                    <a:pt x="25" y="0"/>
                  </a:cubicBezTo>
                </a:path>
              </a:pathLst>
            </a:custGeom>
            <a:solidFill>
              <a:srgbClr val="CB44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iṣḻíḍé">
              <a:extLst>
                <a:ext uri="{FF2B5EF4-FFF2-40B4-BE49-F238E27FC236}">
                  <a16:creationId xmlns:a16="http://schemas.microsoft.com/office/drawing/2014/main" id="{90E83C91-4AAB-4101-835E-1434CBC2D97F}"/>
                </a:ext>
              </a:extLst>
            </p:cNvPr>
            <p:cNvSpPr/>
            <p:nvPr/>
          </p:nvSpPr>
          <p:spPr bwMode="auto">
            <a:xfrm>
              <a:off x="4484688" y="2145086"/>
              <a:ext cx="1729005" cy="1153384"/>
            </a:xfrm>
            <a:custGeom>
              <a:avLst/>
              <a:gdLst>
                <a:gd name="T0" fmla="*/ 168 w 388"/>
                <a:gd name="T1" fmla="*/ 0 h 259"/>
                <a:gd name="T2" fmla="*/ 381 w 388"/>
                <a:gd name="T3" fmla="*/ 103 h 259"/>
                <a:gd name="T4" fmla="*/ 388 w 388"/>
                <a:gd name="T5" fmla="*/ 134 h 259"/>
                <a:gd name="T6" fmla="*/ 241 w 388"/>
                <a:gd name="T7" fmla="*/ 249 h 259"/>
                <a:gd name="T8" fmla="*/ 205 w 388"/>
                <a:gd name="T9" fmla="*/ 253 h 259"/>
                <a:gd name="T10" fmla="*/ 17 w 388"/>
                <a:gd name="T11" fmla="*/ 151 h 259"/>
                <a:gd name="T12" fmla="*/ 5 w 388"/>
                <a:gd name="T13" fmla="*/ 138 h 259"/>
                <a:gd name="T14" fmla="*/ 15 w 388"/>
                <a:gd name="T15" fmla="*/ 106 h 259"/>
                <a:gd name="T16" fmla="*/ 168 w 388"/>
                <a:gd name="T17"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8" h="259">
                  <a:moveTo>
                    <a:pt x="168" y="0"/>
                  </a:moveTo>
                  <a:cubicBezTo>
                    <a:pt x="381" y="103"/>
                    <a:pt x="381" y="103"/>
                    <a:pt x="381" y="103"/>
                  </a:cubicBezTo>
                  <a:cubicBezTo>
                    <a:pt x="388" y="134"/>
                    <a:pt x="388" y="134"/>
                    <a:pt x="388" y="134"/>
                  </a:cubicBezTo>
                  <a:cubicBezTo>
                    <a:pt x="241" y="249"/>
                    <a:pt x="241" y="249"/>
                    <a:pt x="241" y="249"/>
                  </a:cubicBezTo>
                  <a:cubicBezTo>
                    <a:pt x="231" y="258"/>
                    <a:pt x="217" y="259"/>
                    <a:pt x="205" y="253"/>
                  </a:cubicBezTo>
                  <a:cubicBezTo>
                    <a:pt x="17" y="151"/>
                    <a:pt x="17" y="151"/>
                    <a:pt x="17" y="151"/>
                  </a:cubicBezTo>
                  <a:cubicBezTo>
                    <a:pt x="12" y="149"/>
                    <a:pt x="7" y="144"/>
                    <a:pt x="5" y="138"/>
                  </a:cubicBezTo>
                  <a:cubicBezTo>
                    <a:pt x="0" y="127"/>
                    <a:pt x="4" y="113"/>
                    <a:pt x="15" y="106"/>
                  </a:cubicBezTo>
                  <a:cubicBezTo>
                    <a:pt x="168" y="0"/>
                    <a:pt x="168" y="0"/>
                    <a:pt x="168" y="0"/>
                  </a:cubicBezTo>
                </a:path>
              </a:pathLst>
            </a:custGeom>
            <a:solidFill>
              <a:srgbClr val="5752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ïşľiḋè">
              <a:extLst>
                <a:ext uri="{FF2B5EF4-FFF2-40B4-BE49-F238E27FC236}">
                  <a16:creationId xmlns:a16="http://schemas.microsoft.com/office/drawing/2014/main" id="{5EB93577-FCDD-42D7-9F0B-462DF733B793}"/>
                </a:ext>
              </a:extLst>
            </p:cNvPr>
            <p:cNvSpPr/>
            <p:nvPr/>
          </p:nvSpPr>
          <p:spPr bwMode="auto">
            <a:xfrm>
              <a:off x="5469022" y="2573058"/>
              <a:ext cx="785328" cy="667635"/>
            </a:xfrm>
            <a:custGeom>
              <a:avLst/>
              <a:gdLst>
                <a:gd name="T0" fmla="*/ 176 w 176"/>
                <a:gd name="T1" fmla="*/ 0 h 150"/>
                <a:gd name="T2" fmla="*/ 6 w 176"/>
                <a:gd name="T3" fmla="*/ 127 h 150"/>
                <a:gd name="T4" fmla="*/ 2 w 176"/>
                <a:gd name="T5" fmla="*/ 141 h 150"/>
                <a:gd name="T6" fmla="*/ 20 w 176"/>
                <a:gd name="T7" fmla="*/ 145 h 150"/>
                <a:gd name="T8" fmla="*/ 169 w 176"/>
                <a:gd name="T9" fmla="*/ 29 h 150"/>
                <a:gd name="T10" fmla="*/ 176 w 176"/>
                <a:gd name="T11" fmla="*/ 0 h 150"/>
              </a:gdLst>
              <a:ahLst/>
              <a:cxnLst>
                <a:cxn ang="0">
                  <a:pos x="T0" y="T1"/>
                </a:cxn>
                <a:cxn ang="0">
                  <a:pos x="T2" y="T3"/>
                </a:cxn>
                <a:cxn ang="0">
                  <a:pos x="T4" y="T5"/>
                </a:cxn>
                <a:cxn ang="0">
                  <a:pos x="T6" y="T7"/>
                </a:cxn>
                <a:cxn ang="0">
                  <a:pos x="T8" y="T9"/>
                </a:cxn>
                <a:cxn ang="0">
                  <a:pos x="T10" y="T11"/>
                </a:cxn>
              </a:cxnLst>
              <a:rect l="0" t="0" r="r" b="b"/>
              <a:pathLst>
                <a:path w="176" h="150">
                  <a:moveTo>
                    <a:pt x="176" y="0"/>
                  </a:moveTo>
                  <a:cubicBezTo>
                    <a:pt x="6" y="127"/>
                    <a:pt x="6" y="127"/>
                    <a:pt x="6" y="127"/>
                  </a:cubicBezTo>
                  <a:cubicBezTo>
                    <a:pt x="2" y="130"/>
                    <a:pt x="0" y="136"/>
                    <a:pt x="2" y="141"/>
                  </a:cubicBezTo>
                  <a:cubicBezTo>
                    <a:pt x="5" y="148"/>
                    <a:pt x="14" y="150"/>
                    <a:pt x="20" y="145"/>
                  </a:cubicBezTo>
                  <a:cubicBezTo>
                    <a:pt x="169" y="29"/>
                    <a:pt x="169" y="29"/>
                    <a:pt x="169" y="29"/>
                  </a:cubicBezTo>
                  <a:lnTo>
                    <a:pt x="176" y="0"/>
                  </a:lnTo>
                  <a:close/>
                </a:path>
              </a:pathLst>
            </a:custGeom>
            <a:solidFill>
              <a:srgbClr val="FEE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îsľïdè">
              <a:extLst>
                <a:ext uri="{FF2B5EF4-FFF2-40B4-BE49-F238E27FC236}">
                  <a16:creationId xmlns:a16="http://schemas.microsoft.com/office/drawing/2014/main" id="{E7175CF9-6103-4131-9755-0EEE099E32F6}"/>
                </a:ext>
              </a:extLst>
            </p:cNvPr>
            <p:cNvSpPr/>
            <p:nvPr/>
          </p:nvSpPr>
          <p:spPr bwMode="auto">
            <a:xfrm>
              <a:off x="4724352" y="2252079"/>
              <a:ext cx="864502" cy="547803"/>
            </a:xfrm>
            <a:custGeom>
              <a:avLst/>
              <a:gdLst>
                <a:gd name="T0" fmla="*/ 232 w 404"/>
                <a:gd name="T1" fmla="*/ 0 h 256"/>
                <a:gd name="T2" fmla="*/ 404 w 404"/>
                <a:gd name="T3" fmla="*/ 81 h 256"/>
                <a:gd name="T4" fmla="*/ 171 w 404"/>
                <a:gd name="T5" fmla="*/ 256 h 256"/>
                <a:gd name="T6" fmla="*/ 0 w 404"/>
                <a:gd name="T7" fmla="*/ 166 h 256"/>
                <a:gd name="T8" fmla="*/ 232 w 404"/>
                <a:gd name="T9" fmla="*/ 0 h 256"/>
              </a:gdLst>
              <a:ahLst/>
              <a:cxnLst>
                <a:cxn ang="0">
                  <a:pos x="T0" y="T1"/>
                </a:cxn>
                <a:cxn ang="0">
                  <a:pos x="T2" y="T3"/>
                </a:cxn>
                <a:cxn ang="0">
                  <a:pos x="T4" y="T5"/>
                </a:cxn>
                <a:cxn ang="0">
                  <a:pos x="T6" y="T7"/>
                </a:cxn>
                <a:cxn ang="0">
                  <a:pos x="T8" y="T9"/>
                </a:cxn>
              </a:cxnLst>
              <a:rect l="0" t="0" r="r" b="b"/>
              <a:pathLst>
                <a:path w="404" h="256">
                  <a:moveTo>
                    <a:pt x="232" y="0"/>
                  </a:moveTo>
                  <a:lnTo>
                    <a:pt x="404" y="81"/>
                  </a:lnTo>
                  <a:lnTo>
                    <a:pt x="171" y="256"/>
                  </a:lnTo>
                  <a:lnTo>
                    <a:pt x="0" y="166"/>
                  </a:lnTo>
                  <a:lnTo>
                    <a:pt x="232" y="0"/>
                  </a:lnTo>
                  <a:close/>
                </a:path>
              </a:pathLst>
            </a:custGeom>
            <a:solidFill>
              <a:srgbClr val="F059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iSľíḋe">
              <a:extLst>
                <a:ext uri="{FF2B5EF4-FFF2-40B4-BE49-F238E27FC236}">
                  <a16:creationId xmlns:a16="http://schemas.microsoft.com/office/drawing/2014/main" id="{A7B22D78-930B-436A-87F8-1D7F78ABB53A}"/>
                </a:ext>
              </a:extLst>
            </p:cNvPr>
            <p:cNvSpPr/>
            <p:nvPr/>
          </p:nvSpPr>
          <p:spPr bwMode="auto">
            <a:xfrm>
              <a:off x="5023932" y="2956091"/>
              <a:ext cx="181889" cy="211847"/>
            </a:xfrm>
            <a:custGeom>
              <a:avLst/>
              <a:gdLst>
                <a:gd name="T0" fmla="*/ 2 w 41"/>
                <a:gd name="T1" fmla="*/ 0 h 48"/>
                <a:gd name="T2" fmla="*/ 4 w 41"/>
                <a:gd name="T3" fmla="*/ 28 h 48"/>
                <a:gd name="T4" fmla="*/ 41 w 41"/>
                <a:gd name="T5" fmla="*/ 48 h 48"/>
                <a:gd name="T6" fmla="*/ 36 w 41"/>
                <a:gd name="T7" fmla="*/ 18 h 48"/>
                <a:gd name="T8" fmla="*/ 2 w 41"/>
                <a:gd name="T9" fmla="*/ 0 h 48"/>
              </a:gdLst>
              <a:ahLst/>
              <a:cxnLst>
                <a:cxn ang="0">
                  <a:pos x="T0" y="T1"/>
                </a:cxn>
                <a:cxn ang="0">
                  <a:pos x="T2" y="T3"/>
                </a:cxn>
                <a:cxn ang="0">
                  <a:pos x="T4" y="T5"/>
                </a:cxn>
                <a:cxn ang="0">
                  <a:pos x="T6" y="T7"/>
                </a:cxn>
                <a:cxn ang="0">
                  <a:pos x="T8" y="T9"/>
                </a:cxn>
              </a:cxnLst>
              <a:rect l="0" t="0" r="r" b="b"/>
              <a:pathLst>
                <a:path w="41" h="48">
                  <a:moveTo>
                    <a:pt x="2" y="0"/>
                  </a:moveTo>
                  <a:cubicBezTo>
                    <a:pt x="2" y="0"/>
                    <a:pt x="0" y="11"/>
                    <a:pt x="4" y="28"/>
                  </a:cubicBezTo>
                  <a:cubicBezTo>
                    <a:pt x="41" y="48"/>
                    <a:pt x="41" y="48"/>
                    <a:pt x="41" y="48"/>
                  </a:cubicBezTo>
                  <a:cubicBezTo>
                    <a:pt x="38" y="39"/>
                    <a:pt x="35" y="28"/>
                    <a:pt x="36" y="18"/>
                  </a:cubicBezTo>
                  <a:cubicBezTo>
                    <a:pt x="8" y="2"/>
                    <a:pt x="2" y="0"/>
                    <a:pt x="2" y="0"/>
                  </a:cubicBezTo>
                </a:path>
              </a:pathLst>
            </a:custGeom>
            <a:solidFill>
              <a:srgbClr val="493F6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ïS1îḓê">
              <a:extLst>
                <a:ext uri="{FF2B5EF4-FFF2-40B4-BE49-F238E27FC236}">
                  <a16:creationId xmlns:a16="http://schemas.microsoft.com/office/drawing/2014/main" id="{35C0F75C-C1C1-4858-9F6B-BD14342881EB}"/>
                </a:ext>
              </a:extLst>
            </p:cNvPr>
            <p:cNvSpPr/>
            <p:nvPr/>
          </p:nvSpPr>
          <p:spPr bwMode="auto">
            <a:xfrm>
              <a:off x="4621639" y="2733546"/>
              <a:ext cx="188307" cy="216126"/>
            </a:xfrm>
            <a:custGeom>
              <a:avLst/>
              <a:gdLst>
                <a:gd name="T0" fmla="*/ 1 w 42"/>
                <a:gd name="T1" fmla="*/ 0 h 49"/>
                <a:gd name="T2" fmla="*/ 4 w 42"/>
                <a:gd name="T3" fmla="*/ 29 h 49"/>
                <a:gd name="T4" fmla="*/ 42 w 42"/>
                <a:gd name="T5" fmla="*/ 49 h 49"/>
                <a:gd name="T6" fmla="*/ 36 w 42"/>
                <a:gd name="T7" fmla="*/ 19 h 49"/>
                <a:gd name="T8" fmla="*/ 1 w 42"/>
                <a:gd name="T9" fmla="*/ 0 h 49"/>
              </a:gdLst>
              <a:ahLst/>
              <a:cxnLst>
                <a:cxn ang="0">
                  <a:pos x="T0" y="T1"/>
                </a:cxn>
                <a:cxn ang="0">
                  <a:pos x="T2" y="T3"/>
                </a:cxn>
                <a:cxn ang="0">
                  <a:pos x="T4" y="T5"/>
                </a:cxn>
                <a:cxn ang="0">
                  <a:pos x="T6" y="T7"/>
                </a:cxn>
                <a:cxn ang="0">
                  <a:pos x="T8" y="T9"/>
                </a:cxn>
              </a:cxnLst>
              <a:rect l="0" t="0" r="r" b="b"/>
              <a:pathLst>
                <a:path w="42" h="49">
                  <a:moveTo>
                    <a:pt x="1" y="0"/>
                  </a:moveTo>
                  <a:cubicBezTo>
                    <a:pt x="1" y="0"/>
                    <a:pt x="0" y="12"/>
                    <a:pt x="4" y="29"/>
                  </a:cubicBezTo>
                  <a:cubicBezTo>
                    <a:pt x="42" y="49"/>
                    <a:pt x="42" y="49"/>
                    <a:pt x="42" y="49"/>
                  </a:cubicBezTo>
                  <a:cubicBezTo>
                    <a:pt x="38" y="40"/>
                    <a:pt x="35" y="29"/>
                    <a:pt x="36" y="19"/>
                  </a:cubicBezTo>
                  <a:cubicBezTo>
                    <a:pt x="7" y="2"/>
                    <a:pt x="1" y="0"/>
                    <a:pt x="1" y="0"/>
                  </a:cubicBezTo>
                </a:path>
              </a:pathLst>
            </a:custGeom>
            <a:solidFill>
              <a:srgbClr val="493F6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íšļïḋè">
              <a:extLst>
                <a:ext uri="{FF2B5EF4-FFF2-40B4-BE49-F238E27FC236}">
                  <a16:creationId xmlns:a16="http://schemas.microsoft.com/office/drawing/2014/main" id="{908BC105-6676-42E6-9B1B-BE0BD2AD1519}"/>
                </a:ext>
              </a:extLst>
            </p:cNvPr>
            <p:cNvSpPr/>
            <p:nvPr/>
          </p:nvSpPr>
          <p:spPr bwMode="auto">
            <a:xfrm>
              <a:off x="4600240" y="3129420"/>
              <a:ext cx="400154" cy="1048530"/>
            </a:xfrm>
            <a:custGeom>
              <a:avLst/>
              <a:gdLst>
                <a:gd name="T0" fmla="*/ 187 w 187"/>
                <a:gd name="T1" fmla="*/ 472 h 490"/>
                <a:gd name="T2" fmla="*/ 96 w 187"/>
                <a:gd name="T3" fmla="*/ 490 h 490"/>
                <a:gd name="T4" fmla="*/ 0 w 187"/>
                <a:gd name="T5" fmla="*/ 18 h 490"/>
                <a:gd name="T6" fmla="*/ 92 w 187"/>
                <a:gd name="T7" fmla="*/ 0 h 490"/>
                <a:gd name="T8" fmla="*/ 187 w 187"/>
                <a:gd name="T9" fmla="*/ 472 h 490"/>
              </a:gdLst>
              <a:ahLst/>
              <a:cxnLst>
                <a:cxn ang="0">
                  <a:pos x="T0" y="T1"/>
                </a:cxn>
                <a:cxn ang="0">
                  <a:pos x="T2" y="T3"/>
                </a:cxn>
                <a:cxn ang="0">
                  <a:pos x="T4" y="T5"/>
                </a:cxn>
                <a:cxn ang="0">
                  <a:pos x="T6" y="T7"/>
                </a:cxn>
                <a:cxn ang="0">
                  <a:pos x="T8" y="T9"/>
                </a:cxn>
              </a:cxnLst>
              <a:rect l="0" t="0" r="r" b="b"/>
              <a:pathLst>
                <a:path w="187" h="490">
                  <a:moveTo>
                    <a:pt x="187" y="472"/>
                  </a:moveTo>
                  <a:lnTo>
                    <a:pt x="96" y="490"/>
                  </a:lnTo>
                  <a:lnTo>
                    <a:pt x="0" y="18"/>
                  </a:lnTo>
                  <a:lnTo>
                    <a:pt x="92" y="0"/>
                  </a:lnTo>
                  <a:lnTo>
                    <a:pt x="187" y="472"/>
                  </a:lnTo>
                  <a:close/>
                </a:path>
              </a:pathLst>
            </a:custGeom>
            <a:solidFill>
              <a:srgbClr val="3E32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ïŝ1íḋè">
              <a:extLst>
                <a:ext uri="{FF2B5EF4-FFF2-40B4-BE49-F238E27FC236}">
                  <a16:creationId xmlns:a16="http://schemas.microsoft.com/office/drawing/2014/main" id="{2BB1D534-7A73-455B-A7BE-C9FB9C0EA643}"/>
                </a:ext>
              </a:extLst>
            </p:cNvPr>
            <p:cNvSpPr/>
            <p:nvPr/>
          </p:nvSpPr>
          <p:spPr bwMode="auto">
            <a:xfrm>
              <a:off x="6538951" y="2496023"/>
              <a:ext cx="1048530" cy="440811"/>
            </a:xfrm>
            <a:custGeom>
              <a:avLst/>
              <a:gdLst>
                <a:gd name="T0" fmla="*/ 0 w 490"/>
                <a:gd name="T1" fmla="*/ 90 h 206"/>
                <a:gd name="T2" fmla="*/ 23 w 490"/>
                <a:gd name="T3" fmla="*/ 0 h 206"/>
                <a:gd name="T4" fmla="*/ 490 w 490"/>
                <a:gd name="T5" fmla="*/ 115 h 206"/>
                <a:gd name="T6" fmla="*/ 469 w 490"/>
                <a:gd name="T7" fmla="*/ 206 h 206"/>
                <a:gd name="T8" fmla="*/ 0 w 490"/>
                <a:gd name="T9" fmla="*/ 90 h 206"/>
              </a:gdLst>
              <a:ahLst/>
              <a:cxnLst>
                <a:cxn ang="0">
                  <a:pos x="T0" y="T1"/>
                </a:cxn>
                <a:cxn ang="0">
                  <a:pos x="T2" y="T3"/>
                </a:cxn>
                <a:cxn ang="0">
                  <a:pos x="T4" y="T5"/>
                </a:cxn>
                <a:cxn ang="0">
                  <a:pos x="T6" y="T7"/>
                </a:cxn>
                <a:cxn ang="0">
                  <a:pos x="T8" y="T9"/>
                </a:cxn>
              </a:cxnLst>
              <a:rect l="0" t="0" r="r" b="b"/>
              <a:pathLst>
                <a:path w="490" h="206">
                  <a:moveTo>
                    <a:pt x="0" y="90"/>
                  </a:moveTo>
                  <a:lnTo>
                    <a:pt x="23" y="0"/>
                  </a:lnTo>
                  <a:lnTo>
                    <a:pt x="490" y="115"/>
                  </a:lnTo>
                  <a:lnTo>
                    <a:pt x="469" y="206"/>
                  </a:lnTo>
                  <a:lnTo>
                    <a:pt x="0" y="90"/>
                  </a:lnTo>
                  <a:close/>
                </a:path>
              </a:pathLst>
            </a:custGeom>
            <a:solidFill>
              <a:srgbClr val="6ED4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îś1iďê">
              <a:extLst>
                <a:ext uri="{FF2B5EF4-FFF2-40B4-BE49-F238E27FC236}">
                  <a16:creationId xmlns:a16="http://schemas.microsoft.com/office/drawing/2014/main" id="{7D0D6B46-BE8F-4F22-985E-9B1E93631954}"/>
                </a:ext>
              </a:extLst>
            </p:cNvPr>
            <p:cNvSpPr/>
            <p:nvPr/>
          </p:nvSpPr>
          <p:spPr bwMode="auto">
            <a:xfrm>
              <a:off x="6793595" y="2603016"/>
              <a:ext cx="453650" cy="201147"/>
            </a:xfrm>
            <a:custGeom>
              <a:avLst/>
              <a:gdLst>
                <a:gd name="T0" fmla="*/ 16 w 102"/>
                <a:gd name="T1" fmla="*/ 2 h 45"/>
                <a:gd name="T2" fmla="*/ 92 w 102"/>
                <a:gd name="T3" fmla="*/ 21 h 45"/>
                <a:gd name="T4" fmla="*/ 101 w 102"/>
                <a:gd name="T5" fmla="*/ 35 h 45"/>
                <a:gd name="T6" fmla="*/ 86 w 102"/>
                <a:gd name="T7" fmla="*/ 44 h 45"/>
                <a:gd name="T8" fmla="*/ 10 w 102"/>
                <a:gd name="T9" fmla="*/ 25 h 45"/>
                <a:gd name="T10" fmla="*/ 1 w 102"/>
                <a:gd name="T11" fmla="*/ 11 h 45"/>
                <a:gd name="T12" fmla="*/ 16 w 102"/>
                <a:gd name="T13" fmla="*/ 2 h 45"/>
              </a:gdLst>
              <a:ahLst/>
              <a:cxnLst>
                <a:cxn ang="0">
                  <a:pos x="T0" y="T1"/>
                </a:cxn>
                <a:cxn ang="0">
                  <a:pos x="T2" y="T3"/>
                </a:cxn>
                <a:cxn ang="0">
                  <a:pos x="T4" y="T5"/>
                </a:cxn>
                <a:cxn ang="0">
                  <a:pos x="T6" y="T7"/>
                </a:cxn>
                <a:cxn ang="0">
                  <a:pos x="T8" y="T9"/>
                </a:cxn>
                <a:cxn ang="0">
                  <a:pos x="T10" y="T11"/>
                </a:cxn>
                <a:cxn ang="0">
                  <a:pos x="T12" y="T13"/>
                </a:cxn>
              </a:cxnLst>
              <a:rect l="0" t="0" r="r" b="b"/>
              <a:pathLst>
                <a:path w="102" h="45">
                  <a:moveTo>
                    <a:pt x="16" y="2"/>
                  </a:moveTo>
                  <a:cubicBezTo>
                    <a:pt x="92" y="21"/>
                    <a:pt x="92" y="21"/>
                    <a:pt x="92" y="21"/>
                  </a:cubicBezTo>
                  <a:cubicBezTo>
                    <a:pt x="98" y="22"/>
                    <a:pt x="102" y="29"/>
                    <a:pt x="101" y="35"/>
                  </a:cubicBezTo>
                  <a:cubicBezTo>
                    <a:pt x="99" y="41"/>
                    <a:pt x="93" y="45"/>
                    <a:pt x="86" y="44"/>
                  </a:cubicBezTo>
                  <a:cubicBezTo>
                    <a:pt x="10" y="25"/>
                    <a:pt x="10" y="25"/>
                    <a:pt x="10" y="25"/>
                  </a:cubicBezTo>
                  <a:cubicBezTo>
                    <a:pt x="4" y="23"/>
                    <a:pt x="0" y="17"/>
                    <a:pt x="1" y="11"/>
                  </a:cubicBezTo>
                  <a:cubicBezTo>
                    <a:pt x="3" y="4"/>
                    <a:pt x="9" y="0"/>
                    <a:pt x="16" y="2"/>
                  </a:cubicBezTo>
                  <a:close/>
                </a:path>
              </a:pathLst>
            </a:custGeom>
            <a:solidFill>
              <a:srgbClr val="5752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îṣḻîḓê">
              <a:extLst>
                <a:ext uri="{FF2B5EF4-FFF2-40B4-BE49-F238E27FC236}">
                  <a16:creationId xmlns:a16="http://schemas.microsoft.com/office/drawing/2014/main" id="{B6C43784-09CA-4972-868F-BF9BDCE08C28}"/>
                </a:ext>
              </a:extLst>
            </p:cNvPr>
            <p:cNvSpPr/>
            <p:nvPr/>
          </p:nvSpPr>
          <p:spPr bwMode="auto">
            <a:xfrm>
              <a:off x="4765010" y="1468891"/>
              <a:ext cx="1048530" cy="419412"/>
            </a:xfrm>
            <a:custGeom>
              <a:avLst/>
              <a:gdLst>
                <a:gd name="T0" fmla="*/ 19 w 490"/>
                <a:gd name="T1" fmla="*/ 196 h 196"/>
                <a:gd name="T2" fmla="*/ 0 w 490"/>
                <a:gd name="T3" fmla="*/ 104 h 196"/>
                <a:gd name="T4" fmla="*/ 469 w 490"/>
                <a:gd name="T5" fmla="*/ 0 h 196"/>
                <a:gd name="T6" fmla="*/ 490 w 490"/>
                <a:gd name="T7" fmla="*/ 92 h 196"/>
                <a:gd name="T8" fmla="*/ 19 w 490"/>
                <a:gd name="T9" fmla="*/ 196 h 196"/>
              </a:gdLst>
              <a:ahLst/>
              <a:cxnLst>
                <a:cxn ang="0">
                  <a:pos x="T0" y="T1"/>
                </a:cxn>
                <a:cxn ang="0">
                  <a:pos x="T2" y="T3"/>
                </a:cxn>
                <a:cxn ang="0">
                  <a:pos x="T4" y="T5"/>
                </a:cxn>
                <a:cxn ang="0">
                  <a:pos x="T6" y="T7"/>
                </a:cxn>
                <a:cxn ang="0">
                  <a:pos x="T8" y="T9"/>
                </a:cxn>
              </a:cxnLst>
              <a:rect l="0" t="0" r="r" b="b"/>
              <a:pathLst>
                <a:path w="490" h="196">
                  <a:moveTo>
                    <a:pt x="19" y="196"/>
                  </a:moveTo>
                  <a:lnTo>
                    <a:pt x="0" y="104"/>
                  </a:lnTo>
                  <a:lnTo>
                    <a:pt x="469" y="0"/>
                  </a:lnTo>
                  <a:lnTo>
                    <a:pt x="490" y="92"/>
                  </a:lnTo>
                  <a:lnTo>
                    <a:pt x="19" y="196"/>
                  </a:lnTo>
                  <a:close/>
                </a:path>
              </a:pathLst>
            </a:custGeom>
            <a:solidFill>
              <a:srgbClr val="F059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îṧľïḍè">
              <a:extLst>
                <a:ext uri="{FF2B5EF4-FFF2-40B4-BE49-F238E27FC236}">
                  <a16:creationId xmlns:a16="http://schemas.microsoft.com/office/drawing/2014/main" id="{B17AAD0A-819F-4F43-A7B0-16BBF27A054C}"/>
                </a:ext>
              </a:extLst>
            </p:cNvPr>
            <p:cNvSpPr/>
            <p:nvPr/>
          </p:nvSpPr>
          <p:spPr bwMode="auto">
            <a:xfrm>
              <a:off x="5015373" y="1593003"/>
              <a:ext cx="457929" cy="192587"/>
            </a:xfrm>
            <a:custGeom>
              <a:avLst/>
              <a:gdLst>
                <a:gd name="T0" fmla="*/ 11 w 103"/>
                <a:gd name="T1" fmla="*/ 18 h 43"/>
                <a:gd name="T2" fmla="*/ 87 w 103"/>
                <a:gd name="T3" fmla="*/ 1 h 43"/>
                <a:gd name="T4" fmla="*/ 101 w 103"/>
                <a:gd name="T5" fmla="*/ 10 h 43"/>
                <a:gd name="T6" fmla="*/ 92 w 103"/>
                <a:gd name="T7" fmla="*/ 25 h 43"/>
                <a:gd name="T8" fmla="*/ 16 w 103"/>
                <a:gd name="T9" fmla="*/ 42 h 43"/>
                <a:gd name="T10" fmla="*/ 2 w 103"/>
                <a:gd name="T11" fmla="*/ 33 h 43"/>
                <a:gd name="T12" fmla="*/ 11 w 103"/>
                <a:gd name="T13" fmla="*/ 18 h 43"/>
              </a:gdLst>
              <a:ahLst/>
              <a:cxnLst>
                <a:cxn ang="0">
                  <a:pos x="T0" y="T1"/>
                </a:cxn>
                <a:cxn ang="0">
                  <a:pos x="T2" y="T3"/>
                </a:cxn>
                <a:cxn ang="0">
                  <a:pos x="T4" y="T5"/>
                </a:cxn>
                <a:cxn ang="0">
                  <a:pos x="T6" y="T7"/>
                </a:cxn>
                <a:cxn ang="0">
                  <a:pos x="T8" y="T9"/>
                </a:cxn>
                <a:cxn ang="0">
                  <a:pos x="T10" y="T11"/>
                </a:cxn>
                <a:cxn ang="0">
                  <a:pos x="T12" y="T13"/>
                </a:cxn>
              </a:cxnLst>
              <a:rect l="0" t="0" r="r" b="b"/>
              <a:pathLst>
                <a:path w="103" h="43">
                  <a:moveTo>
                    <a:pt x="11" y="18"/>
                  </a:moveTo>
                  <a:cubicBezTo>
                    <a:pt x="87" y="1"/>
                    <a:pt x="87" y="1"/>
                    <a:pt x="87" y="1"/>
                  </a:cubicBezTo>
                  <a:cubicBezTo>
                    <a:pt x="94" y="0"/>
                    <a:pt x="100" y="4"/>
                    <a:pt x="101" y="10"/>
                  </a:cubicBezTo>
                  <a:cubicBezTo>
                    <a:pt x="103" y="17"/>
                    <a:pt x="99" y="23"/>
                    <a:pt x="92" y="25"/>
                  </a:cubicBezTo>
                  <a:cubicBezTo>
                    <a:pt x="16" y="42"/>
                    <a:pt x="16" y="42"/>
                    <a:pt x="16" y="42"/>
                  </a:cubicBezTo>
                  <a:cubicBezTo>
                    <a:pt x="9" y="43"/>
                    <a:pt x="3" y="39"/>
                    <a:pt x="2" y="33"/>
                  </a:cubicBezTo>
                  <a:cubicBezTo>
                    <a:pt x="0" y="26"/>
                    <a:pt x="4" y="20"/>
                    <a:pt x="11" y="18"/>
                  </a:cubicBezTo>
                  <a:close/>
                </a:path>
              </a:pathLst>
            </a:custGeom>
            <a:solidFill>
              <a:srgbClr val="FE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í$lîďè">
              <a:extLst>
                <a:ext uri="{FF2B5EF4-FFF2-40B4-BE49-F238E27FC236}">
                  <a16:creationId xmlns:a16="http://schemas.microsoft.com/office/drawing/2014/main" id="{BF8C187C-C5BE-499D-A94C-3A9151CF3D7E}"/>
                </a:ext>
              </a:extLst>
            </p:cNvPr>
            <p:cNvSpPr/>
            <p:nvPr/>
          </p:nvSpPr>
          <p:spPr bwMode="auto">
            <a:xfrm>
              <a:off x="4506087" y="4297783"/>
              <a:ext cx="1900193" cy="1157663"/>
            </a:xfrm>
            <a:custGeom>
              <a:avLst/>
              <a:gdLst>
                <a:gd name="T0" fmla="*/ 34 w 426"/>
                <a:gd name="T1" fmla="*/ 83 h 260"/>
                <a:gd name="T2" fmla="*/ 0 w 426"/>
                <a:gd name="T3" fmla="*/ 97 h 260"/>
                <a:gd name="T4" fmla="*/ 11 w 426"/>
                <a:gd name="T5" fmla="*/ 260 h 260"/>
                <a:gd name="T6" fmla="*/ 202 w 426"/>
                <a:gd name="T7" fmla="*/ 215 h 260"/>
                <a:gd name="T8" fmla="*/ 233 w 426"/>
                <a:gd name="T9" fmla="*/ 224 h 260"/>
                <a:gd name="T10" fmla="*/ 251 w 426"/>
                <a:gd name="T11" fmla="*/ 203 h 260"/>
                <a:gd name="T12" fmla="*/ 426 w 426"/>
                <a:gd name="T13" fmla="*/ 166 h 260"/>
                <a:gd name="T14" fmla="*/ 369 w 426"/>
                <a:gd name="T15" fmla="*/ 0 h 260"/>
                <a:gd name="T16" fmla="*/ 195 w 426"/>
                <a:gd name="T17" fmla="*/ 73 h 260"/>
                <a:gd name="T18" fmla="*/ 34 w 426"/>
                <a:gd name="T19" fmla="*/ 8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6" h="260">
                  <a:moveTo>
                    <a:pt x="34" y="83"/>
                  </a:moveTo>
                  <a:cubicBezTo>
                    <a:pt x="0" y="97"/>
                    <a:pt x="0" y="97"/>
                    <a:pt x="0" y="97"/>
                  </a:cubicBezTo>
                  <a:cubicBezTo>
                    <a:pt x="11" y="260"/>
                    <a:pt x="11" y="260"/>
                    <a:pt x="11" y="260"/>
                  </a:cubicBezTo>
                  <a:cubicBezTo>
                    <a:pt x="202" y="215"/>
                    <a:pt x="202" y="215"/>
                    <a:pt x="202" y="215"/>
                  </a:cubicBezTo>
                  <a:cubicBezTo>
                    <a:pt x="202" y="215"/>
                    <a:pt x="210" y="230"/>
                    <a:pt x="233" y="224"/>
                  </a:cubicBezTo>
                  <a:cubicBezTo>
                    <a:pt x="255" y="219"/>
                    <a:pt x="251" y="203"/>
                    <a:pt x="251" y="203"/>
                  </a:cubicBezTo>
                  <a:cubicBezTo>
                    <a:pt x="426" y="166"/>
                    <a:pt x="426" y="166"/>
                    <a:pt x="426" y="166"/>
                  </a:cubicBezTo>
                  <a:cubicBezTo>
                    <a:pt x="369" y="0"/>
                    <a:pt x="369" y="0"/>
                    <a:pt x="369" y="0"/>
                  </a:cubicBezTo>
                  <a:cubicBezTo>
                    <a:pt x="195" y="73"/>
                    <a:pt x="195" y="73"/>
                    <a:pt x="195" y="73"/>
                  </a:cubicBezTo>
                  <a:cubicBezTo>
                    <a:pt x="34" y="83"/>
                    <a:pt x="34" y="83"/>
                    <a:pt x="34" y="83"/>
                  </a:cubicBezTo>
                </a:path>
              </a:pathLst>
            </a:custGeom>
            <a:solidFill>
              <a:srgbClr val="5752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îşḻïdè">
              <a:extLst>
                <a:ext uri="{FF2B5EF4-FFF2-40B4-BE49-F238E27FC236}">
                  <a16:creationId xmlns:a16="http://schemas.microsoft.com/office/drawing/2014/main" id="{0818247A-36BF-4452-A8E0-6498117AD9BD}"/>
                </a:ext>
              </a:extLst>
            </p:cNvPr>
            <p:cNvSpPr/>
            <p:nvPr/>
          </p:nvSpPr>
          <p:spPr bwMode="auto">
            <a:xfrm>
              <a:off x="4617359" y="4730034"/>
              <a:ext cx="1707606" cy="663356"/>
            </a:xfrm>
            <a:custGeom>
              <a:avLst/>
              <a:gdLst>
                <a:gd name="T0" fmla="*/ 340 w 383"/>
                <a:gd name="T1" fmla="*/ 0 h 149"/>
                <a:gd name="T2" fmla="*/ 3 w 383"/>
                <a:gd name="T3" fmla="*/ 74 h 149"/>
                <a:gd name="T4" fmla="*/ 0 w 383"/>
                <a:gd name="T5" fmla="*/ 149 h 149"/>
                <a:gd name="T6" fmla="*/ 173 w 383"/>
                <a:gd name="T7" fmla="*/ 106 h 149"/>
                <a:gd name="T8" fmla="*/ 198 w 383"/>
                <a:gd name="T9" fmla="*/ 119 h 149"/>
                <a:gd name="T10" fmla="*/ 203 w 383"/>
                <a:gd name="T11" fmla="*/ 119 h 149"/>
                <a:gd name="T12" fmla="*/ 221 w 383"/>
                <a:gd name="T13" fmla="*/ 94 h 149"/>
                <a:gd name="T14" fmla="*/ 383 w 383"/>
                <a:gd name="T15" fmla="*/ 63 h 149"/>
                <a:gd name="T16" fmla="*/ 340 w 383"/>
                <a:gd name="T17"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3" h="149">
                  <a:moveTo>
                    <a:pt x="340" y="0"/>
                  </a:moveTo>
                  <a:cubicBezTo>
                    <a:pt x="3" y="74"/>
                    <a:pt x="3" y="74"/>
                    <a:pt x="3" y="74"/>
                  </a:cubicBezTo>
                  <a:cubicBezTo>
                    <a:pt x="0" y="149"/>
                    <a:pt x="0" y="149"/>
                    <a:pt x="0" y="149"/>
                  </a:cubicBezTo>
                  <a:cubicBezTo>
                    <a:pt x="173" y="106"/>
                    <a:pt x="173" y="106"/>
                    <a:pt x="173" y="106"/>
                  </a:cubicBezTo>
                  <a:cubicBezTo>
                    <a:pt x="173" y="106"/>
                    <a:pt x="186" y="119"/>
                    <a:pt x="198" y="119"/>
                  </a:cubicBezTo>
                  <a:cubicBezTo>
                    <a:pt x="200" y="119"/>
                    <a:pt x="201" y="119"/>
                    <a:pt x="203" y="119"/>
                  </a:cubicBezTo>
                  <a:cubicBezTo>
                    <a:pt x="215" y="114"/>
                    <a:pt x="221" y="94"/>
                    <a:pt x="221" y="94"/>
                  </a:cubicBezTo>
                  <a:cubicBezTo>
                    <a:pt x="383" y="63"/>
                    <a:pt x="383" y="63"/>
                    <a:pt x="383" y="63"/>
                  </a:cubicBezTo>
                  <a:cubicBezTo>
                    <a:pt x="340" y="0"/>
                    <a:pt x="340" y="0"/>
                    <a:pt x="340" y="0"/>
                  </a:cubicBezTo>
                </a:path>
              </a:pathLst>
            </a:custGeom>
            <a:solidFill>
              <a:srgbClr val="493F6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işḷiḓê">
              <a:extLst>
                <a:ext uri="{FF2B5EF4-FFF2-40B4-BE49-F238E27FC236}">
                  <a16:creationId xmlns:a16="http://schemas.microsoft.com/office/drawing/2014/main" id="{22636F87-4479-4F75-A1BC-B6756D831C8D}"/>
                </a:ext>
              </a:extLst>
            </p:cNvPr>
            <p:cNvSpPr/>
            <p:nvPr/>
          </p:nvSpPr>
          <p:spPr bwMode="auto">
            <a:xfrm>
              <a:off x="4583121" y="4214327"/>
              <a:ext cx="1733284" cy="1138404"/>
            </a:xfrm>
            <a:custGeom>
              <a:avLst/>
              <a:gdLst>
                <a:gd name="T0" fmla="*/ 175 w 389"/>
                <a:gd name="T1" fmla="*/ 73 h 256"/>
                <a:gd name="T2" fmla="*/ 2 w 389"/>
                <a:gd name="T3" fmla="*/ 99 h 256"/>
                <a:gd name="T4" fmla="*/ 1 w 389"/>
                <a:gd name="T5" fmla="*/ 256 h 256"/>
                <a:gd name="T6" fmla="*/ 209 w 389"/>
                <a:gd name="T7" fmla="*/ 224 h 256"/>
                <a:gd name="T8" fmla="*/ 389 w 389"/>
                <a:gd name="T9" fmla="*/ 169 h 256"/>
                <a:gd name="T10" fmla="*/ 331 w 389"/>
                <a:gd name="T11" fmla="*/ 0 h 256"/>
                <a:gd name="T12" fmla="*/ 175 w 389"/>
                <a:gd name="T13" fmla="*/ 73 h 256"/>
              </a:gdLst>
              <a:ahLst/>
              <a:cxnLst>
                <a:cxn ang="0">
                  <a:pos x="T0" y="T1"/>
                </a:cxn>
                <a:cxn ang="0">
                  <a:pos x="T2" y="T3"/>
                </a:cxn>
                <a:cxn ang="0">
                  <a:pos x="T4" y="T5"/>
                </a:cxn>
                <a:cxn ang="0">
                  <a:pos x="T6" y="T7"/>
                </a:cxn>
                <a:cxn ang="0">
                  <a:pos x="T8" y="T9"/>
                </a:cxn>
                <a:cxn ang="0">
                  <a:pos x="T10" y="T11"/>
                </a:cxn>
                <a:cxn ang="0">
                  <a:pos x="T12" y="T13"/>
                </a:cxn>
              </a:cxnLst>
              <a:rect l="0" t="0" r="r" b="b"/>
              <a:pathLst>
                <a:path w="389" h="256">
                  <a:moveTo>
                    <a:pt x="175" y="73"/>
                  </a:moveTo>
                  <a:cubicBezTo>
                    <a:pt x="175" y="73"/>
                    <a:pt x="72" y="29"/>
                    <a:pt x="2" y="99"/>
                  </a:cubicBezTo>
                  <a:cubicBezTo>
                    <a:pt x="0" y="131"/>
                    <a:pt x="1" y="256"/>
                    <a:pt x="1" y="256"/>
                  </a:cubicBezTo>
                  <a:cubicBezTo>
                    <a:pt x="1" y="256"/>
                    <a:pt x="158" y="196"/>
                    <a:pt x="209" y="224"/>
                  </a:cubicBezTo>
                  <a:cubicBezTo>
                    <a:pt x="234" y="183"/>
                    <a:pt x="389" y="169"/>
                    <a:pt x="389" y="169"/>
                  </a:cubicBezTo>
                  <a:cubicBezTo>
                    <a:pt x="331" y="0"/>
                    <a:pt x="331" y="0"/>
                    <a:pt x="331" y="0"/>
                  </a:cubicBezTo>
                  <a:cubicBezTo>
                    <a:pt x="331" y="0"/>
                    <a:pt x="214" y="1"/>
                    <a:pt x="175" y="73"/>
                  </a:cubicBezTo>
                  <a:close/>
                </a:path>
              </a:pathLst>
            </a:custGeom>
            <a:solidFill>
              <a:srgbClr val="FEE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iŝ1íde">
              <a:extLst>
                <a:ext uri="{FF2B5EF4-FFF2-40B4-BE49-F238E27FC236}">
                  <a16:creationId xmlns:a16="http://schemas.microsoft.com/office/drawing/2014/main" id="{215F61E9-F1DB-4867-8D3D-AFE3703EA1D4}"/>
                </a:ext>
              </a:extLst>
            </p:cNvPr>
            <p:cNvSpPr/>
            <p:nvPr/>
          </p:nvSpPr>
          <p:spPr bwMode="auto">
            <a:xfrm>
              <a:off x="4501807" y="4766411"/>
              <a:ext cx="1061369" cy="487887"/>
            </a:xfrm>
            <a:custGeom>
              <a:avLst/>
              <a:gdLst>
                <a:gd name="T0" fmla="*/ 0 w 238"/>
                <a:gd name="T1" fmla="*/ 106 h 110"/>
                <a:gd name="T2" fmla="*/ 237 w 238"/>
                <a:gd name="T3" fmla="*/ 110 h 110"/>
                <a:gd name="T4" fmla="*/ 0 w 238"/>
                <a:gd name="T5" fmla="*/ 106 h 110"/>
              </a:gdLst>
              <a:ahLst/>
              <a:cxnLst>
                <a:cxn ang="0">
                  <a:pos x="T0" y="T1"/>
                </a:cxn>
                <a:cxn ang="0">
                  <a:pos x="T2" y="T3"/>
                </a:cxn>
                <a:cxn ang="0">
                  <a:pos x="T4" y="T5"/>
                </a:cxn>
              </a:cxnLst>
              <a:rect l="0" t="0" r="r" b="b"/>
              <a:pathLst>
                <a:path w="238" h="110">
                  <a:moveTo>
                    <a:pt x="0" y="106"/>
                  </a:moveTo>
                  <a:cubicBezTo>
                    <a:pt x="0" y="106"/>
                    <a:pt x="136" y="61"/>
                    <a:pt x="237" y="110"/>
                  </a:cubicBezTo>
                  <a:cubicBezTo>
                    <a:pt x="238" y="41"/>
                    <a:pt x="43" y="0"/>
                    <a:pt x="0" y="106"/>
                  </a:cubicBezTo>
                  <a:close/>
                </a:path>
              </a:pathLst>
            </a:custGeom>
            <a:solidFill>
              <a:srgbClr val="FEDFD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ïŝ1ïdè">
              <a:extLst>
                <a:ext uri="{FF2B5EF4-FFF2-40B4-BE49-F238E27FC236}">
                  <a16:creationId xmlns:a16="http://schemas.microsoft.com/office/drawing/2014/main" id="{7EEE8B51-40A2-4B62-95AA-055CD7286275}"/>
                </a:ext>
              </a:extLst>
            </p:cNvPr>
            <p:cNvSpPr/>
            <p:nvPr/>
          </p:nvSpPr>
          <p:spPr bwMode="auto">
            <a:xfrm>
              <a:off x="4533905" y="4218607"/>
              <a:ext cx="980055" cy="992894"/>
            </a:xfrm>
            <a:custGeom>
              <a:avLst/>
              <a:gdLst>
                <a:gd name="T0" fmla="*/ 220 w 220"/>
                <a:gd name="T1" fmla="*/ 223 h 223"/>
                <a:gd name="T2" fmla="*/ 0 w 220"/>
                <a:gd name="T3" fmla="*/ 218 h 223"/>
                <a:gd name="T4" fmla="*/ 8 w 220"/>
                <a:gd name="T5" fmla="*/ 57 h 223"/>
                <a:gd name="T6" fmla="*/ 186 w 220"/>
                <a:gd name="T7" fmla="*/ 72 h 223"/>
                <a:gd name="T8" fmla="*/ 220 w 220"/>
                <a:gd name="T9" fmla="*/ 223 h 223"/>
              </a:gdLst>
              <a:ahLst/>
              <a:cxnLst>
                <a:cxn ang="0">
                  <a:pos x="T0" y="T1"/>
                </a:cxn>
                <a:cxn ang="0">
                  <a:pos x="T2" y="T3"/>
                </a:cxn>
                <a:cxn ang="0">
                  <a:pos x="T4" y="T5"/>
                </a:cxn>
                <a:cxn ang="0">
                  <a:pos x="T6" y="T7"/>
                </a:cxn>
                <a:cxn ang="0">
                  <a:pos x="T8" y="T9"/>
                </a:cxn>
              </a:cxnLst>
              <a:rect l="0" t="0" r="r" b="b"/>
              <a:pathLst>
                <a:path w="220" h="223">
                  <a:moveTo>
                    <a:pt x="220" y="223"/>
                  </a:moveTo>
                  <a:cubicBezTo>
                    <a:pt x="220" y="223"/>
                    <a:pt x="105" y="162"/>
                    <a:pt x="0" y="218"/>
                  </a:cubicBezTo>
                  <a:cubicBezTo>
                    <a:pt x="8" y="57"/>
                    <a:pt x="8" y="57"/>
                    <a:pt x="8" y="57"/>
                  </a:cubicBezTo>
                  <a:cubicBezTo>
                    <a:pt x="8" y="57"/>
                    <a:pt x="140" y="0"/>
                    <a:pt x="186" y="72"/>
                  </a:cubicBezTo>
                  <a:cubicBezTo>
                    <a:pt x="205" y="158"/>
                    <a:pt x="220" y="223"/>
                    <a:pt x="220" y="223"/>
                  </a:cubicBezTo>
                  <a:close/>
                </a:path>
              </a:pathLst>
            </a:custGeom>
            <a:solidFill>
              <a:srgbClr val="FEE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işlîďe">
              <a:extLst>
                <a:ext uri="{FF2B5EF4-FFF2-40B4-BE49-F238E27FC236}">
                  <a16:creationId xmlns:a16="http://schemas.microsoft.com/office/drawing/2014/main" id="{4CF144AF-7A1B-49A0-AA16-55909AC6476F}"/>
                </a:ext>
              </a:extLst>
            </p:cNvPr>
            <p:cNvSpPr/>
            <p:nvPr/>
          </p:nvSpPr>
          <p:spPr bwMode="auto">
            <a:xfrm>
              <a:off x="5362029" y="4511768"/>
              <a:ext cx="188307" cy="699734"/>
            </a:xfrm>
            <a:custGeom>
              <a:avLst/>
              <a:gdLst>
                <a:gd name="T0" fmla="*/ 0 w 88"/>
                <a:gd name="T1" fmla="*/ 13 h 327"/>
                <a:gd name="T2" fmla="*/ 71 w 88"/>
                <a:gd name="T3" fmla="*/ 327 h 327"/>
                <a:gd name="T4" fmla="*/ 88 w 88"/>
                <a:gd name="T5" fmla="*/ 308 h 327"/>
                <a:gd name="T6" fmla="*/ 6 w 88"/>
                <a:gd name="T7" fmla="*/ 0 h 327"/>
                <a:gd name="T8" fmla="*/ 0 w 88"/>
                <a:gd name="T9" fmla="*/ 13 h 327"/>
              </a:gdLst>
              <a:ahLst/>
              <a:cxnLst>
                <a:cxn ang="0">
                  <a:pos x="T0" y="T1"/>
                </a:cxn>
                <a:cxn ang="0">
                  <a:pos x="T2" y="T3"/>
                </a:cxn>
                <a:cxn ang="0">
                  <a:pos x="T4" y="T5"/>
                </a:cxn>
                <a:cxn ang="0">
                  <a:pos x="T6" y="T7"/>
                </a:cxn>
                <a:cxn ang="0">
                  <a:pos x="T8" y="T9"/>
                </a:cxn>
              </a:cxnLst>
              <a:rect l="0" t="0" r="r" b="b"/>
              <a:pathLst>
                <a:path w="88" h="327">
                  <a:moveTo>
                    <a:pt x="0" y="13"/>
                  </a:moveTo>
                  <a:lnTo>
                    <a:pt x="71" y="327"/>
                  </a:lnTo>
                  <a:lnTo>
                    <a:pt x="88" y="308"/>
                  </a:lnTo>
                  <a:lnTo>
                    <a:pt x="6" y="0"/>
                  </a:lnTo>
                  <a:lnTo>
                    <a:pt x="0" y="13"/>
                  </a:lnTo>
                  <a:close/>
                </a:path>
              </a:pathLst>
            </a:custGeom>
            <a:solidFill>
              <a:srgbClr val="FEDFD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isľîḑê">
              <a:extLst>
                <a:ext uri="{FF2B5EF4-FFF2-40B4-BE49-F238E27FC236}">
                  <a16:creationId xmlns:a16="http://schemas.microsoft.com/office/drawing/2014/main" id="{E47725DD-0395-4892-AEB3-1E917A6BAE49}"/>
                </a:ext>
              </a:extLst>
            </p:cNvPr>
            <p:cNvSpPr/>
            <p:nvPr/>
          </p:nvSpPr>
          <p:spPr bwMode="auto">
            <a:xfrm>
              <a:off x="5896994" y="1488149"/>
              <a:ext cx="1694767" cy="1012153"/>
            </a:xfrm>
            <a:custGeom>
              <a:avLst/>
              <a:gdLst>
                <a:gd name="T0" fmla="*/ 349 w 380"/>
                <a:gd name="T1" fmla="*/ 70 h 228"/>
                <a:gd name="T2" fmla="*/ 380 w 380"/>
                <a:gd name="T3" fmla="*/ 82 h 228"/>
                <a:gd name="T4" fmla="*/ 372 w 380"/>
                <a:gd name="T5" fmla="*/ 228 h 228"/>
                <a:gd name="T6" fmla="*/ 201 w 380"/>
                <a:gd name="T7" fmla="*/ 190 h 228"/>
                <a:gd name="T8" fmla="*/ 174 w 380"/>
                <a:gd name="T9" fmla="*/ 199 h 228"/>
                <a:gd name="T10" fmla="*/ 157 w 380"/>
                <a:gd name="T11" fmla="*/ 180 h 228"/>
                <a:gd name="T12" fmla="*/ 0 w 380"/>
                <a:gd name="T13" fmla="*/ 149 h 228"/>
                <a:gd name="T14" fmla="*/ 49 w 380"/>
                <a:gd name="T15" fmla="*/ 0 h 228"/>
                <a:gd name="T16" fmla="*/ 205 w 380"/>
                <a:gd name="T17" fmla="*/ 63 h 228"/>
                <a:gd name="T18" fmla="*/ 349 w 380"/>
                <a:gd name="T19" fmla="*/ 7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0" h="228">
                  <a:moveTo>
                    <a:pt x="349" y="70"/>
                  </a:moveTo>
                  <a:cubicBezTo>
                    <a:pt x="380" y="82"/>
                    <a:pt x="380" y="82"/>
                    <a:pt x="380" y="82"/>
                  </a:cubicBezTo>
                  <a:cubicBezTo>
                    <a:pt x="372" y="228"/>
                    <a:pt x="372" y="228"/>
                    <a:pt x="372" y="228"/>
                  </a:cubicBezTo>
                  <a:cubicBezTo>
                    <a:pt x="201" y="190"/>
                    <a:pt x="201" y="190"/>
                    <a:pt x="201" y="190"/>
                  </a:cubicBezTo>
                  <a:cubicBezTo>
                    <a:pt x="201" y="190"/>
                    <a:pt x="194" y="204"/>
                    <a:pt x="174" y="199"/>
                  </a:cubicBezTo>
                  <a:cubicBezTo>
                    <a:pt x="153" y="194"/>
                    <a:pt x="157" y="180"/>
                    <a:pt x="157" y="180"/>
                  </a:cubicBezTo>
                  <a:cubicBezTo>
                    <a:pt x="0" y="149"/>
                    <a:pt x="0" y="149"/>
                    <a:pt x="0" y="149"/>
                  </a:cubicBezTo>
                  <a:cubicBezTo>
                    <a:pt x="49" y="0"/>
                    <a:pt x="49" y="0"/>
                    <a:pt x="49" y="0"/>
                  </a:cubicBezTo>
                  <a:cubicBezTo>
                    <a:pt x="205" y="63"/>
                    <a:pt x="205" y="63"/>
                    <a:pt x="205" y="63"/>
                  </a:cubicBezTo>
                  <a:cubicBezTo>
                    <a:pt x="349" y="70"/>
                    <a:pt x="349" y="70"/>
                    <a:pt x="349" y="70"/>
                  </a:cubicBezTo>
                </a:path>
              </a:pathLst>
            </a:custGeom>
            <a:solidFill>
              <a:srgbClr val="F059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ïṧļîḑê">
              <a:extLst>
                <a:ext uri="{FF2B5EF4-FFF2-40B4-BE49-F238E27FC236}">
                  <a16:creationId xmlns:a16="http://schemas.microsoft.com/office/drawing/2014/main" id="{44023BA3-DD86-44C1-A50B-33E1E7FFB58B}"/>
                </a:ext>
              </a:extLst>
            </p:cNvPr>
            <p:cNvSpPr/>
            <p:nvPr/>
          </p:nvSpPr>
          <p:spPr bwMode="auto">
            <a:xfrm>
              <a:off x="5969749" y="1869044"/>
              <a:ext cx="1532138" cy="573482"/>
            </a:xfrm>
            <a:custGeom>
              <a:avLst/>
              <a:gdLst>
                <a:gd name="T0" fmla="*/ 38 w 344"/>
                <a:gd name="T1" fmla="*/ 0 h 129"/>
                <a:gd name="T2" fmla="*/ 0 w 344"/>
                <a:gd name="T3" fmla="*/ 58 h 129"/>
                <a:gd name="T4" fmla="*/ 145 w 344"/>
                <a:gd name="T5" fmla="*/ 83 h 129"/>
                <a:gd name="T6" fmla="*/ 162 w 344"/>
                <a:gd name="T7" fmla="*/ 105 h 129"/>
                <a:gd name="T8" fmla="*/ 166 w 344"/>
                <a:gd name="T9" fmla="*/ 105 h 129"/>
                <a:gd name="T10" fmla="*/ 188 w 344"/>
                <a:gd name="T11" fmla="*/ 93 h 129"/>
                <a:gd name="T12" fmla="*/ 344 w 344"/>
                <a:gd name="T13" fmla="*/ 129 h 129"/>
                <a:gd name="T14" fmla="*/ 340 w 344"/>
                <a:gd name="T15" fmla="*/ 62 h 129"/>
                <a:gd name="T16" fmla="*/ 38 w 344"/>
                <a:gd name="T17"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4" h="129">
                  <a:moveTo>
                    <a:pt x="38" y="0"/>
                  </a:moveTo>
                  <a:cubicBezTo>
                    <a:pt x="0" y="58"/>
                    <a:pt x="0" y="58"/>
                    <a:pt x="0" y="58"/>
                  </a:cubicBezTo>
                  <a:cubicBezTo>
                    <a:pt x="145" y="83"/>
                    <a:pt x="145" y="83"/>
                    <a:pt x="145" y="83"/>
                  </a:cubicBezTo>
                  <a:cubicBezTo>
                    <a:pt x="145" y="83"/>
                    <a:pt x="150" y="102"/>
                    <a:pt x="162" y="105"/>
                  </a:cubicBezTo>
                  <a:cubicBezTo>
                    <a:pt x="163" y="105"/>
                    <a:pt x="164" y="105"/>
                    <a:pt x="166" y="105"/>
                  </a:cubicBezTo>
                  <a:cubicBezTo>
                    <a:pt x="176" y="105"/>
                    <a:pt x="188" y="93"/>
                    <a:pt x="188" y="93"/>
                  </a:cubicBezTo>
                  <a:cubicBezTo>
                    <a:pt x="344" y="129"/>
                    <a:pt x="344" y="129"/>
                    <a:pt x="344" y="129"/>
                  </a:cubicBezTo>
                  <a:cubicBezTo>
                    <a:pt x="340" y="62"/>
                    <a:pt x="340" y="62"/>
                    <a:pt x="340" y="62"/>
                  </a:cubicBezTo>
                  <a:cubicBezTo>
                    <a:pt x="38" y="0"/>
                    <a:pt x="38" y="0"/>
                    <a:pt x="38" y="0"/>
                  </a:cubicBezTo>
                </a:path>
              </a:pathLst>
            </a:custGeom>
            <a:solidFill>
              <a:srgbClr val="CB44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iṥ1íḓé">
              <a:extLst>
                <a:ext uri="{FF2B5EF4-FFF2-40B4-BE49-F238E27FC236}">
                  <a16:creationId xmlns:a16="http://schemas.microsoft.com/office/drawing/2014/main" id="{87088AA0-438C-46F4-9B89-081250202157}"/>
                </a:ext>
              </a:extLst>
            </p:cNvPr>
            <p:cNvSpPr/>
            <p:nvPr/>
          </p:nvSpPr>
          <p:spPr bwMode="auto">
            <a:xfrm>
              <a:off x="5978308" y="1406835"/>
              <a:ext cx="1547117" cy="1005733"/>
            </a:xfrm>
            <a:custGeom>
              <a:avLst/>
              <a:gdLst>
                <a:gd name="T0" fmla="*/ 190 w 347"/>
                <a:gd name="T1" fmla="*/ 64 h 226"/>
                <a:gd name="T2" fmla="*/ 345 w 347"/>
                <a:gd name="T3" fmla="*/ 85 h 226"/>
                <a:gd name="T4" fmla="*/ 347 w 347"/>
                <a:gd name="T5" fmla="*/ 226 h 226"/>
                <a:gd name="T6" fmla="*/ 161 w 347"/>
                <a:gd name="T7" fmla="*/ 199 h 226"/>
                <a:gd name="T8" fmla="*/ 0 w 347"/>
                <a:gd name="T9" fmla="*/ 153 h 226"/>
                <a:gd name="T10" fmla="*/ 49 w 347"/>
                <a:gd name="T11" fmla="*/ 1 h 226"/>
                <a:gd name="T12" fmla="*/ 190 w 347"/>
                <a:gd name="T13" fmla="*/ 64 h 226"/>
              </a:gdLst>
              <a:ahLst/>
              <a:cxnLst>
                <a:cxn ang="0">
                  <a:pos x="T0" y="T1"/>
                </a:cxn>
                <a:cxn ang="0">
                  <a:pos x="T2" y="T3"/>
                </a:cxn>
                <a:cxn ang="0">
                  <a:pos x="T4" y="T5"/>
                </a:cxn>
                <a:cxn ang="0">
                  <a:pos x="T6" y="T7"/>
                </a:cxn>
                <a:cxn ang="0">
                  <a:pos x="T8" y="T9"/>
                </a:cxn>
                <a:cxn ang="0">
                  <a:pos x="T10" y="T11"/>
                </a:cxn>
                <a:cxn ang="0">
                  <a:pos x="T12" y="T13"/>
                </a:cxn>
              </a:cxnLst>
              <a:rect l="0" t="0" r="r" b="b"/>
              <a:pathLst>
                <a:path w="347" h="226">
                  <a:moveTo>
                    <a:pt x="190" y="64"/>
                  </a:moveTo>
                  <a:cubicBezTo>
                    <a:pt x="190" y="64"/>
                    <a:pt x="281" y="23"/>
                    <a:pt x="345" y="85"/>
                  </a:cubicBezTo>
                  <a:cubicBezTo>
                    <a:pt x="347" y="113"/>
                    <a:pt x="347" y="226"/>
                    <a:pt x="347" y="226"/>
                  </a:cubicBezTo>
                  <a:cubicBezTo>
                    <a:pt x="347" y="226"/>
                    <a:pt x="207" y="173"/>
                    <a:pt x="161" y="199"/>
                  </a:cubicBezTo>
                  <a:cubicBezTo>
                    <a:pt x="138" y="163"/>
                    <a:pt x="0" y="153"/>
                    <a:pt x="0" y="153"/>
                  </a:cubicBezTo>
                  <a:cubicBezTo>
                    <a:pt x="49" y="1"/>
                    <a:pt x="49" y="1"/>
                    <a:pt x="49" y="1"/>
                  </a:cubicBezTo>
                  <a:cubicBezTo>
                    <a:pt x="49" y="1"/>
                    <a:pt x="154" y="0"/>
                    <a:pt x="190" y="64"/>
                  </a:cubicBezTo>
                  <a:close/>
                </a:path>
              </a:pathLst>
            </a:custGeom>
            <a:solidFill>
              <a:srgbClr val="FEE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ísliḓe">
              <a:extLst>
                <a:ext uri="{FF2B5EF4-FFF2-40B4-BE49-F238E27FC236}">
                  <a16:creationId xmlns:a16="http://schemas.microsoft.com/office/drawing/2014/main" id="{A927E81B-42E4-45C0-A741-EFAF1472DCA0}"/>
                </a:ext>
              </a:extLst>
            </p:cNvPr>
            <p:cNvSpPr/>
            <p:nvPr/>
          </p:nvSpPr>
          <p:spPr bwMode="auto">
            <a:xfrm>
              <a:off x="6645944" y="1888303"/>
              <a:ext cx="954376" cy="449370"/>
            </a:xfrm>
            <a:custGeom>
              <a:avLst/>
              <a:gdLst>
                <a:gd name="T0" fmla="*/ 214 w 214"/>
                <a:gd name="T1" fmla="*/ 94 h 101"/>
                <a:gd name="T2" fmla="*/ 2 w 214"/>
                <a:gd name="T3" fmla="*/ 101 h 101"/>
                <a:gd name="T4" fmla="*/ 214 w 214"/>
                <a:gd name="T5" fmla="*/ 94 h 101"/>
              </a:gdLst>
              <a:ahLst/>
              <a:cxnLst>
                <a:cxn ang="0">
                  <a:pos x="T0" y="T1"/>
                </a:cxn>
                <a:cxn ang="0">
                  <a:pos x="T2" y="T3"/>
                </a:cxn>
                <a:cxn ang="0">
                  <a:pos x="T4" y="T5"/>
                </a:cxn>
              </a:cxnLst>
              <a:rect l="0" t="0" r="r" b="b"/>
              <a:pathLst>
                <a:path w="214" h="101">
                  <a:moveTo>
                    <a:pt x="214" y="94"/>
                  </a:moveTo>
                  <a:cubicBezTo>
                    <a:pt x="214" y="94"/>
                    <a:pt x="92" y="55"/>
                    <a:pt x="2" y="101"/>
                  </a:cubicBezTo>
                  <a:cubicBezTo>
                    <a:pt x="0" y="39"/>
                    <a:pt x="175" y="0"/>
                    <a:pt x="214" y="94"/>
                  </a:cubicBezTo>
                  <a:close/>
                </a:path>
              </a:pathLst>
            </a:custGeom>
            <a:solidFill>
              <a:srgbClr val="FEDFD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işḻíďe">
              <a:extLst>
                <a:ext uri="{FF2B5EF4-FFF2-40B4-BE49-F238E27FC236}">
                  <a16:creationId xmlns:a16="http://schemas.microsoft.com/office/drawing/2014/main" id="{81FCB6A6-50AD-4A8B-97AE-0C5AD4F585FD}"/>
                </a:ext>
              </a:extLst>
            </p:cNvPr>
            <p:cNvSpPr/>
            <p:nvPr/>
          </p:nvSpPr>
          <p:spPr bwMode="auto">
            <a:xfrm>
              <a:off x="6695161" y="1402555"/>
              <a:ext cx="879482" cy="890181"/>
            </a:xfrm>
            <a:custGeom>
              <a:avLst/>
              <a:gdLst>
                <a:gd name="T0" fmla="*/ 0 w 197"/>
                <a:gd name="T1" fmla="*/ 200 h 200"/>
                <a:gd name="T2" fmla="*/ 197 w 197"/>
                <a:gd name="T3" fmla="*/ 193 h 200"/>
                <a:gd name="T4" fmla="*/ 188 w 197"/>
                <a:gd name="T5" fmla="*/ 49 h 200"/>
                <a:gd name="T6" fmla="*/ 29 w 197"/>
                <a:gd name="T7" fmla="*/ 65 h 200"/>
                <a:gd name="T8" fmla="*/ 0 w 197"/>
                <a:gd name="T9" fmla="*/ 200 h 200"/>
              </a:gdLst>
              <a:ahLst/>
              <a:cxnLst>
                <a:cxn ang="0">
                  <a:pos x="T0" y="T1"/>
                </a:cxn>
                <a:cxn ang="0">
                  <a:pos x="T2" y="T3"/>
                </a:cxn>
                <a:cxn ang="0">
                  <a:pos x="T4" y="T5"/>
                </a:cxn>
                <a:cxn ang="0">
                  <a:pos x="T6" y="T7"/>
                </a:cxn>
                <a:cxn ang="0">
                  <a:pos x="T8" y="T9"/>
                </a:cxn>
              </a:cxnLst>
              <a:rect l="0" t="0" r="r" b="b"/>
              <a:pathLst>
                <a:path w="197" h="200">
                  <a:moveTo>
                    <a:pt x="0" y="200"/>
                  </a:moveTo>
                  <a:cubicBezTo>
                    <a:pt x="0" y="200"/>
                    <a:pt x="102" y="144"/>
                    <a:pt x="197" y="193"/>
                  </a:cubicBezTo>
                  <a:cubicBezTo>
                    <a:pt x="188" y="49"/>
                    <a:pt x="188" y="49"/>
                    <a:pt x="188" y="49"/>
                  </a:cubicBezTo>
                  <a:cubicBezTo>
                    <a:pt x="188" y="49"/>
                    <a:pt x="69" y="0"/>
                    <a:pt x="29" y="65"/>
                  </a:cubicBezTo>
                  <a:cubicBezTo>
                    <a:pt x="12" y="142"/>
                    <a:pt x="0" y="200"/>
                    <a:pt x="0" y="200"/>
                  </a:cubicBezTo>
                  <a:close/>
                </a:path>
              </a:pathLst>
            </a:custGeom>
            <a:solidFill>
              <a:srgbClr val="FEE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iṩ1ïdé">
              <a:extLst>
                <a:ext uri="{FF2B5EF4-FFF2-40B4-BE49-F238E27FC236}">
                  <a16:creationId xmlns:a16="http://schemas.microsoft.com/office/drawing/2014/main" id="{A10F4D71-B29B-459D-A019-016FA6E4AED2}"/>
                </a:ext>
              </a:extLst>
            </p:cNvPr>
            <p:cNvSpPr/>
            <p:nvPr/>
          </p:nvSpPr>
          <p:spPr bwMode="auto">
            <a:xfrm>
              <a:off x="6665203" y="1670038"/>
              <a:ext cx="160490" cy="622699"/>
            </a:xfrm>
            <a:custGeom>
              <a:avLst/>
              <a:gdLst>
                <a:gd name="T0" fmla="*/ 75 w 75"/>
                <a:gd name="T1" fmla="*/ 10 h 291"/>
                <a:gd name="T2" fmla="*/ 14 w 75"/>
                <a:gd name="T3" fmla="*/ 291 h 291"/>
                <a:gd name="T4" fmla="*/ 0 w 75"/>
                <a:gd name="T5" fmla="*/ 276 h 291"/>
                <a:gd name="T6" fmla="*/ 68 w 75"/>
                <a:gd name="T7" fmla="*/ 0 h 291"/>
                <a:gd name="T8" fmla="*/ 75 w 75"/>
                <a:gd name="T9" fmla="*/ 10 h 291"/>
              </a:gdLst>
              <a:ahLst/>
              <a:cxnLst>
                <a:cxn ang="0">
                  <a:pos x="T0" y="T1"/>
                </a:cxn>
                <a:cxn ang="0">
                  <a:pos x="T2" y="T3"/>
                </a:cxn>
                <a:cxn ang="0">
                  <a:pos x="T4" y="T5"/>
                </a:cxn>
                <a:cxn ang="0">
                  <a:pos x="T6" y="T7"/>
                </a:cxn>
                <a:cxn ang="0">
                  <a:pos x="T8" y="T9"/>
                </a:cxn>
              </a:cxnLst>
              <a:rect l="0" t="0" r="r" b="b"/>
              <a:pathLst>
                <a:path w="75" h="291">
                  <a:moveTo>
                    <a:pt x="75" y="10"/>
                  </a:moveTo>
                  <a:lnTo>
                    <a:pt x="14" y="291"/>
                  </a:lnTo>
                  <a:lnTo>
                    <a:pt x="0" y="276"/>
                  </a:lnTo>
                  <a:lnTo>
                    <a:pt x="68" y="0"/>
                  </a:lnTo>
                  <a:lnTo>
                    <a:pt x="75" y="10"/>
                  </a:lnTo>
                  <a:close/>
                </a:path>
              </a:pathLst>
            </a:custGeom>
            <a:solidFill>
              <a:srgbClr val="FEDFD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íṡliḍe">
              <a:extLst>
                <a:ext uri="{FF2B5EF4-FFF2-40B4-BE49-F238E27FC236}">
                  <a16:creationId xmlns:a16="http://schemas.microsoft.com/office/drawing/2014/main" id="{8927DFBD-A9A2-41E5-8D74-7A7AC85159F8}"/>
                </a:ext>
              </a:extLst>
            </p:cNvPr>
            <p:cNvSpPr/>
            <p:nvPr/>
          </p:nvSpPr>
          <p:spPr bwMode="auto">
            <a:xfrm rot="3889008">
              <a:off x="4565367" y="3509518"/>
              <a:ext cx="453650" cy="201147"/>
            </a:xfrm>
            <a:custGeom>
              <a:avLst/>
              <a:gdLst>
                <a:gd name="T0" fmla="*/ 16 w 102"/>
                <a:gd name="T1" fmla="*/ 2 h 45"/>
                <a:gd name="T2" fmla="*/ 92 w 102"/>
                <a:gd name="T3" fmla="*/ 21 h 45"/>
                <a:gd name="T4" fmla="*/ 101 w 102"/>
                <a:gd name="T5" fmla="*/ 35 h 45"/>
                <a:gd name="T6" fmla="*/ 86 w 102"/>
                <a:gd name="T7" fmla="*/ 44 h 45"/>
                <a:gd name="T8" fmla="*/ 10 w 102"/>
                <a:gd name="T9" fmla="*/ 25 h 45"/>
                <a:gd name="T10" fmla="*/ 1 w 102"/>
                <a:gd name="T11" fmla="*/ 11 h 45"/>
                <a:gd name="T12" fmla="*/ 16 w 102"/>
                <a:gd name="T13" fmla="*/ 2 h 45"/>
              </a:gdLst>
              <a:ahLst/>
              <a:cxnLst>
                <a:cxn ang="0">
                  <a:pos x="T0" y="T1"/>
                </a:cxn>
                <a:cxn ang="0">
                  <a:pos x="T2" y="T3"/>
                </a:cxn>
                <a:cxn ang="0">
                  <a:pos x="T4" y="T5"/>
                </a:cxn>
                <a:cxn ang="0">
                  <a:pos x="T6" y="T7"/>
                </a:cxn>
                <a:cxn ang="0">
                  <a:pos x="T8" y="T9"/>
                </a:cxn>
                <a:cxn ang="0">
                  <a:pos x="T10" y="T11"/>
                </a:cxn>
                <a:cxn ang="0">
                  <a:pos x="T12" y="T13"/>
                </a:cxn>
              </a:cxnLst>
              <a:rect l="0" t="0" r="r" b="b"/>
              <a:pathLst>
                <a:path w="102" h="45">
                  <a:moveTo>
                    <a:pt x="16" y="2"/>
                  </a:moveTo>
                  <a:cubicBezTo>
                    <a:pt x="92" y="21"/>
                    <a:pt x="92" y="21"/>
                    <a:pt x="92" y="21"/>
                  </a:cubicBezTo>
                  <a:cubicBezTo>
                    <a:pt x="98" y="22"/>
                    <a:pt x="102" y="29"/>
                    <a:pt x="101" y="35"/>
                  </a:cubicBezTo>
                  <a:cubicBezTo>
                    <a:pt x="99" y="41"/>
                    <a:pt x="93" y="45"/>
                    <a:pt x="86" y="44"/>
                  </a:cubicBezTo>
                  <a:cubicBezTo>
                    <a:pt x="10" y="25"/>
                    <a:pt x="10" y="25"/>
                    <a:pt x="10" y="25"/>
                  </a:cubicBezTo>
                  <a:cubicBezTo>
                    <a:pt x="4" y="23"/>
                    <a:pt x="0" y="17"/>
                    <a:pt x="1" y="11"/>
                  </a:cubicBezTo>
                  <a:cubicBezTo>
                    <a:pt x="3" y="4"/>
                    <a:pt x="9" y="0"/>
                    <a:pt x="16" y="2"/>
                  </a:cubicBezTo>
                  <a:close/>
                </a:path>
              </a:pathLst>
            </a:custGeom>
            <a:solidFill>
              <a:schemeClr val="bg1"/>
            </a:solidFill>
            <a:ln>
              <a:noFill/>
            </a:ln>
          </p:spPr>
          <p:txBody>
            <a:bodyPr anchor="ctr"/>
            <a:lstStyle/>
            <a:p>
              <a:pPr algn="ctr"/>
              <a:endParaRPr/>
            </a:p>
          </p:txBody>
        </p:sp>
      </p:grpSp>
    </p:spTree>
    <p:custDataLst>
      <p:tags r:id="rId2"/>
    </p:custDataLst>
    <p:extLst>
      <p:ext uri="{BB962C8B-B14F-4D97-AF65-F5344CB8AC3E}">
        <p14:creationId xmlns:p14="http://schemas.microsoft.com/office/powerpoint/2010/main" val="4030912670"/>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5214938" y="5999302"/>
            <a:ext cx="1584325" cy="508000"/>
          </a:xfrm>
          <a:prstGeom prst="rect">
            <a:avLst/>
          </a:prstGeom>
          <a:solidFill>
            <a:schemeClr val="accent1">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mn-ea"/>
            </a:endParaRPr>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sp>
        <p:nvSpPr>
          <p:cNvPr id="3" name="TextBox 8"/>
          <p:cNvSpPr txBox="1"/>
          <p:nvPr/>
        </p:nvSpPr>
        <p:spPr>
          <a:xfrm>
            <a:off x="1885950" y="1696305"/>
            <a:ext cx="1728788" cy="400110"/>
          </a:xfrm>
          <a:prstGeom prst="rect">
            <a:avLst/>
          </a:prstGeom>
          <a:noFill/>
        </p:spPr>
        <p:txBody>
          <a:bodyPr>
            <a:spAutoFit/>
          </a:bodyPr>
          <a:lstStyle/>
          <a:p>
            <a:pPr>
              <a:defRPr/>
            </a:pPr>
            <a:r>
              <a:rPr lang="zh-CN" altLang="en-US" sz="2000" dirty="0">
                <a:latin typeface="+mn-ea"/>
                <a:sym typeface="Wingdings" pitchFamily="2" charset="2"/>
              </a:rPr>
              <a:t>由已知条件</a:t>
            </a:r>
            <a:endParaRPr lang="zh-CN" altLang="en-US" sz="2000" dirty="0">
              <a:latin typeface="+mn-ea"/>
            </a:endParaRPr>
          </a:p>
        </p:txBody>
      </p:sp>
      <p:sp>
        <p:nvSpPr>
          <p:cNvPr id="4" name="TextBox 9"/>
          <p:cNvSpPr txBox="1"/>
          <p:nvPr/>
        </p:nvSpPr>
        <p:spPr>
          <a:xfrm>
            <a:off x="515939" y="1119983"/>
            <a:ext cx="2938462" cy="400110"/>
          </a:xfrm>
          <a:prstGeom prst="rect">
            <a:avLst/>
          </a:prstGeom>
          <a:noFill/>
        </p:spPr>
        <p:txBody>
          <a:bodyPr wrap="square">
            <a:spAutoFit/>
          </a:bodyPr>
          <a:lstStyle/>
          <a:p>
            <a:pPr>
              <a:defRPr/>
            </a:pPr>
            <a:r>
              <a:rPr lang="en-US" altLang="zh-CN" sz="2000" b="1" dirty="0">
                <a:latin typeface="+mj-ea"/>
                <a:ea typeface="+mj-ea"/>
                <a:sym typeface="Wingdings" pitchFamily="2" charset="2"/>
              </a:rPr>
              <a:t>(b</a:t>
            </a:r>
            <a:r>
              <a:rPr lang="en-US" altLang="zh-CN" sz="2000" b="1" dirty="0" smtClean="0">
                <a:latin typeface="+mj-ea"/>
                <a:ea typeface="+mj-ea"/>
                <a:sym typeface="Wingdings" pitchFamily="2" charset="2"/>
              </a:rPr>
              <a:t>) </a:t>
            </a:r>
            <a:r>
              <a:rPr lang="zh-CN" altLang="en-US" sz="2000" dirty="0" smtClean="0">
                <a:latin typeface="+mn-ea"/>
                <a:sym typeface="Wingdings" pitchFamily="2" charset="2"/>
              </a:rPr>
              <a:t>计算 </a:t>
            </a:r>
            <a:r>
              <a:rPr lang="en-US" altLang="zh-CN" sz="2000" b="1" dirty="0" smtClean="0">
                <a:latin typeface="+mj-ea"/>
                <a:ea typeface="+mj-ea"/>
                <a:sym typeface="Wingdings" pitchFamily="2" charset="2"/>
              </a:rPr>
              <a:t>PI </a:t>
            </a:r>
            <a:r>
              <a:rPr lang="zh-CN" altLang="en-US" sz="2000" dirty="0" smtClean="0">
                <a:latin typeface="+mn-ea"/>
                <a:sym typeface="Wingdings" pitchFamily="2" charset="2"/>
              </a:rPr>
              <a:t>控制器</a:t>
            </a:r>
            <a:r>
              <a:rPr lang="zh-CN" altLang="en-US" sz="2000" dirty="0">
                <a:latin typeface="+mn-ea"/>
                <a:sym typeface="Wingdings" pitchFamily="2" charset="2"/>
              </a:rPr>
              <a:t>参数</a:t>
            </a:r>
            <a:endParaRPr lang="zh-CN" altLang="en-US" sz="2000" dirty="0">
              <a:latin typeface="+mn-ea"/>
            </a:endParaRPr>
          </a:p>
        </p:txBody>
      </p:sp>
      <p:graphicFrame>
        <p:nvGraphicFramePr>
          <p:cNvPr id="5" name="Object 1"/>
          <p:cNvGraphicFramePr>
            <a:graphicFrameLocks noChangeAspect="1"/>
          </p:cNvGraphicFramePr>
          <p:nvPr>
            <p:extLst>
              <p:ext uri="{D42A27DB-BD31-4B8C-83A1-F6EECF244321}">
                <p14:modId xmlns:p14="http://schemas.microsoft.com/office/powerpoint/2010/main" val="903735847"/>
              </p:ext>
            </p:extLst>
          </p:nvPr>
        </p:nvGraphicFramePr>
        <p:xfrm>
          <a:off x="3500438" y="1592263"/>
          <a:ext cx="4038600" cy="706437"/>
        </p:xfrm>
        <a:graphic>
          <a:graphicData uri="http://schemas.openxmlformats.org/presentationml/2006/ole">
            <mc:AlternateContent xmlns:mc="http://schemas.openxmlformats.org/markup-compatibility/2006">
              <mc:Choice xmlns:v="urn:schemas-microsoft-com:vml" Requires="v">
                <p:oleObj spid="_x0000_s62564" name="Equation" r:id="rId3" imgW="1828800" imgH="317160" progId="Equation.DSMT4">
                  <p:embed/>
                </p:oleObj>
              </mc:Choice>
              <mc:Fallback>
                <p:oleObj name="Equation" r:id="rId3" imgW="1828800" imgH="317160" progId="Equation.DSMT4">
                  <p:embed/>
                  <p:pic>
                    <p:nvPicPr>
                      <p:cNvPr id="60418"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0438" y="1592263"/>
                        <a:ext cx="4038600" cy="7064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TextBox 12"/>
          <p:cNvSpPr txBox="1"/>
          <p:nvPr/>
        </p:nvSpPr>
        <p:spPr>
          <a:xfrm>
            <a:off x="7783512" y="1497866"/>
            <a:ext cx="2586037" cy="830997"/>
          </a:xfrm>
          <a:prstGeom prst="rect">
            <a:avLst/>
          </a:prstGeom>
          <a:noFill/>
        </p:spPr>
        <p:txBody>
          <a:bodyPr wrap="square">
            <a:spAutoFit/>
          </a:bodyPr>
          <a:lstStyle/>
          <a:p>
            <a:pPr>
              <a:lnSpc>
                <a:spcPct val="150000"/>
              </a:lnSpc>
              <a:defRPr/>
            </a:pPr>
            <a:r>
              <a:rPr lang="zh-CN" altLang="zh-CN" sz="1600" dirty="0">
                <a:latin typeface="+mn-ea"/>
              </a:rPr>
              <a:t>表明此时不论</a:t>
            </a:r>
            <a:r>
              <a:rPr lang="en-US" altLang="zh-CN" sz="1600" b="1" i="1" dirty="0">
                <a:latin typeface="+mj-ea"/>
                <a:ea typeface="+mj-ea"/>
                <a:cs typeface="Times New Roman" pitchFamily="18" charset="0"/>
              </a:rPr>
              <a:t>K</a:t>
            </a:r>
            <a:r>
              <a:rPr lang="en-US" altLang="zh-CN" sz="1600" b="1" dirty="0">
                <a:latin typeface="+mj-ea"/>
                <a:ea typeface="+mj-ea"/>
              </a:rPr>
              <a:t> </a:t>
            </a:r>
            <a:r>
              <a:rPr lang="zh-CN" altLang="zh-CN" sz="1600" dirty="0">
                <a:latin typeface="+mn-ea"/>
              </a:rPr>
              <a:t>取何值都满足</a:t>
            </a:r>
            <a:r>
              <a:rPr lang="zh-CN" altLang="en-US" sz="1600" dirty="0">
                <a:latin typeface="+mn-ea"/>
              </a:rPr>
              <a:t>相应的</a:t>
            </a:r>
            <a:r>
              <a:rPr lang="zh-CN" altLang="zh-CN" sz="1600" dirty="0">
                <a:latin typeface="+mn-ea"/>
              </a:rPr>
              <a:t>稳态误差要求</a:t>
            </a:r>
            <a:endParaRPr lang="zh-CN" altLang="en-US" sz="1600" dirty="0">
              <a:latin typeface="+mn-ea"/>
            </a:endParaRPr>
          </a:p>
        </p:txBody>
      </p:sp>
      <p:sp>
        <p:nvSpPr>
          <p:cNvPr id="7" name="TextBox 14"/>
          <p:cNvSpPr txBox="1"/>
          <p:nvPr/>
        </p:nvSpPr>
        <p:spPr>
          <a:xfrm>
            <a:off x="960438" y="2380110"/>
            <a:ext cx="2219325" cy="400110"/>
          </a:xfrm>
          <a:prstGeom prst="rect">
            <a:avLst/>
          </a:prstGeom>
          <a:noFill/>
        </p:spPr>
        <p:txBody>
          <a:bodyPr wrap="square">
            <a:spAutoFit/>
          </a:bodyPr>
          <a:lstStyle/>
          <a:p>
            <a:pPr>
              <a:defRPr/>
            </a:pPr>
            <a:r>
              <a:rPr lang="zh-CN" altLang="en-US" sz="2000" dirty="0">
                <a:latin typeface="+mn-ea"/>
              </a:rPr>
              <a:t>频率特性函数为</a:t>
            </a:r>
          </a:p>
        </p:txBody>
      </p:sp>
      <p:graphicFrame>
        <p:nvGraphicFramePr>
          <p:cNvPr id="8" name="Object 3"/>
          <p:cNvGraphicFramePr>
            <a:graphicFrameLocks noChangeAspect="1"/>
          </p:cNvGraphicFramePr>
          <p:nvPr>
            <p:extLst>
              <p:ext uri="{D42A27DB-BD31-4B8C-83A1-F6EECF244321}">
                <p14:modId xmlns:p14="http://schemas.microsoft.com/office/powerpoint/2010/main" val="2337889469"/>
              </p:ext>
            </p:extLst>
          </p:nvPr>
        </p:nvGraphicFramePr>
        <p:xfrm>
          <a:off x="3644107" y="3377408"/>
          <a:ext cx="5457825" cy="414337"/>
        </p:xfrm>
        <a:graphic>
          <a:graphicData uri="http://schemas.openxmlformats.org/presentationml/2006/ole">
            <mc:AlternateContent xmlns:mc="http://schemas.openxmlformats.org/markup-compatibility/2006">
              <mc:Choice xmlns:v="urn:schemas-microsoft-com:vml" Requires="v">
                <p:oleObj spid="_x0000_s62565" name="公式" r:id="rId5" imgW="2679480" imgH="203040" progId="Equations">
                  <p:embed/>
                </p:oleObj>
              </mc:Choice>
              <mc:Fallback>
                <p:oleObj name="公式" r:id="rId5" imgW="2679480" imgH="203040" progId="Equations">
                  <p:embed/>
                  <p:pic>
                    <p:nvPicPr>
                      <p:cNvPr id="60419"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44107" y="3377408"/>
                        <a:ext cx="5457825" cy="4143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TextBox 16"/>
          <p:cNvSpPr txBox="1"/>
          <p:nvPr/>
        </p:nvSpPr>
        <p:spPr>
          <a:xfrm>
            <a:off x="985837" y="5052977"/>
            <a:ext cx="2808288" cy="874278"/>
          </a:xfrm>
          <a:prstGeom prst="rect">
            <a:avLst/>
          </a:prstGeom>
          <a:noFill/>
        </p:spPr>
        <p:txBody>
          <a:bodyPr>
            <a:spAutoFit/>
          </a:bodyPr>
          <a:lstStyle/>
          <a:p>
            <a:pPr>
              <a:lnSpc>
                <a:spcPct val="150000"/>
              </a:lnSpc>
              <a:defRPr/>
            </a:pPr>
            <a:r>
              <a:rPr lang="zh-CN" altLang="en-US" dirty="0">
                <a:latin typeface="+mn-ea"/>
              </a:rPr>
              <a:t>则</a:t>
            </a:r>
            <a:r>
              <a:rPr lang="zh-CN" altLang="en-US" dirty="0" smtClean="0">
                <a:latin typeface="+mn-ea"/>
                <a:cs typeface="Times New Roman" pitchFamily="18" charset="0"/>
              </a:rPr>
              <a:t>有 </a:t>
            </a:r>
            <a:r>
              <a:rPr lang="el-GR" altLang="zh-CN" b="1" i="1" dirty="0" smtClean="0">
                <a:latin typeface="+mj-ea"/>
                <a:ea typeface="+mj-ea"/>
                <a:cs typeface="Times New Roman" pitchFamily="18" charset="0"/>
              </a:rPr>
              <a:t>φ</a:t>
            </a:r>
            <a:r>
              <a:rPr lang="en-US" altLang="zh-CN" b="1" i="1" baseline="-25000" dirty="0">
                <a:latin typeface="+mj-ea"/>
                <a:ea typeface="+mj-ea"/>
                <a:cs typeface="Times New Roman" pitchFamily="18" charset="0"/>
              </a:rPr>
              <a:t>G</a:t>
            </a:r>
            <a:r>
              <a:rPr lang="en-US" altLang="zh-CN" b="1" dirty="0">
                <a:latin typeface="+mj-ea"/>
                <a:ea typeface="+mj-ea"/>
                <a:cs typeface="Times New Roman" pitchFamily="18" charset="0"/>
              </a:rPr>
              <a:t>(</a:t>
            </a:r>
            <a:r>
              <a:rPr lang="el-GR" altLang="zh-CN" b="1" i="1" dirty="0">
                <a:latin typeface="+mj-ea"/>
                <a:ea typeface="+mj-ea"/>
                <a:cs typeface="Times New Roman" pitchFamily="18" charset="0"/>
              </a:rPr>
              <a:t>ω</a:t>
            </a:r>
            <a:r>
              <a:rPr lang="en-US" altLang="zh-CN" b="1" i="1" baseline="-25000" dirty="0">
                <a:latin typeface="+mj-ea"/>
                <a:ea typeface="+mj-ea"/>
                <a:cs typeface="Times New Roman" pitchFamily="18" charset="0"/>
              </a:rPr>
              <a:t>c</a:t>
            </a:r>
            <a:r>
              <a:rPr lang="en-US" altLang="zh-CN" b="1" dirty="0">
                <a:latin typeface="+mj-ea"/>
                <a:ea typeface="+mj-ea"/>
                <a:cs typeface="Times New Roman" pitchFamily="18" charset="0"/>
              </a:rPr>
              <a:t>) ≥-</a:t>
            </a:r>
            <a:r>
              <a:rPr lang="en-US" altLang="zh-CN" b="1" dirty="0" smtClean="0">
                <a:latin typeface="+mj-ea"/>
                <a:ea typeface="+mj-ea"/>
                <a:cs typeface="Times New Roman" pitchFamily="18" charset="0"/>
              </a:rPr>
              <a:t>120</a:t>
            </a:r>
            <a:r>
              <a:rPr lang="en-US" altLang="zh-CN" b="1" baseline="30000" dirty="0" smtClean="0">
                <a:latin typeface="+mj-ea"/>
                <a:ea typeface="+mj-ea"/>
                <a:cs typeface="Times New Roman" pitchFamily="18" charset="0"/>
              </a:rPr>
              <a:t>0 </a:t>
            </a:r>
            <a:r>
              <a:rPr lang="zh-CN" altLang="en-US" dirty="0" smtClean="0">
                <a:latin typeface="+mn-ea"/>
                <a:cs typeface="Times New Roman" pitchFamily="18" charset="0"/>
              </a:rPr>
              <a:t>，</a:t>
            </a:r>
            <a:r>
              <a:rPr lang="zh-CN" altLang="en-US" dirty="0">
                <a:latin typeface="+mn-ea"/>
                <a:cs typeface="Times New Roman" pitchFamily="18" charset="0"/>
              </a:rPr>
              <a:t>即有</a:t>
            </a:r>
            <a:endParaRPr lang="zh-CN" altLang="en-US" dirty="0">
              <a:latin typeface="+mn-ea"/>
            </a:endParaRPr>
          </a:p>
        </p:txBody>
      </p:sp>
      <p:graphicFrame>
        <p:nvGraphicFramePr>
          <p:cNvPr id="10" name="Object 6"/>
          <p:cNvGraphicFramePr>
            <a:graphicFrameLocks noChangeAspect="1"/>
          </p:cNvGraphicFramePr>
          <p:nvPr>
            <p:extLst>
              <p:ext uri="{D42A27DB-BD31-4B8C-83A1-F6EECF244321}">
                <p14:modId xmlns:p14="http://schemas.microsoft.com/office/powerpoint/2010/main" val="2813515816"/>
              </p:ext>
            </p:extLst>
          </p:nvPr>
        </p:nvGraphicFramePr>
        <p:xfrm>
          <a:off x="2578101" y="5510933"/>
          <a:ext cx="2606675" cy="460375"/>
        </p:xfrm>
        <a:graphic>
          <a:graphicData uri="http://schemas.openxmlformats.org/presentationml/2006/ole">
            <mc:AlternateContent xmlns:mc="http://schemas.openxmlformats.org/markup-compatibility/2006">
              <mc:Choice xmlns:v="urn:schemas-microsoft-com:vml" Requires="v">
                <p:oleObj spid="_x0000_s62566" name="公式" r:id="rId7" imgW="1155600" imgH="203040" progId="Equations">
                  <p:embed/>
                </p:oleObj>
              </mc:Choice>
              <mc:Fallback>
                <p:oleObj name="公式" r:id="rId7" imgW="1155600" imgH="203040" progId="Equations">
                  <p:embed/>
                  <p:pic>
                    <p:nvPicPr>
                      <p:cNvPr id="6042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78101" y="5510933"/>
                        <a:ext cx="2606675" cy="460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TextBox 25"/>
          <p:cNvSpPr txBox="1"/>
          <p:nvPr/>
        </p:nvSpPr>
        <p:spPr>
          <a:xfrm>
            <a:off x="515939" y="3863975"/>
            <a:ext cx="11160123" cy="1338263"/>
          </a:xfrm>
          <a:prstGeom prst="rect">
            <a:avLst/>
          </a:prstGeom>
          <a:noFill/>
        </p:spPr>
        <p:txBody>
          <a:bodyPr wrap="square">
            <a:spAutoFit/>
          </a:bodyPr>
          <a:lstStyle/>
          <a:p>
            <a:pPr indent="469900">
              <a:lnSpc>
                <a:spcPct val="150000"/>
              </a:lnSpc>
              <a:defRPr/>
            </a:pPr>
            <a:r>
              <a:rPr lang="zh-CN" altLang="en-US" dirty="0" smtClean="0">
                <a:latin typeface="+mn-ea"/>
              </a:rPr>
              <a:t>由于</a:t>
            </a:r>
            <a:r>
              <a:rPr lang="en-US" altLang="zh-CN" b="1" dirty="0">
                <a:latin typeface="+mj-ea"/>
                <a:ea typeface="+mj-ea"/>
              </a:rPr>
              <a:t>PI</a:t>
            </a:r>
            <a:r>
              <a:rPr lang="zh-CN" altLang="en-US" dirty="0">
                <a:latin typeface="+mn-ea"/>
              </a:rPr>
              <a:t>控制器的引入会</a:t>
            </a:r>
            <a:r>
              <a:rPr lang="zh-CN" altLang="en-US" dirty="0" smtClean="0">
                <a:latin typeface="+mn-ea"/>
              </a:rPr>
              <a:t>使 </a:t>
            </a:r>
            <a:r>
              <a:rPr lang="en-US" altLang="zh-CN" b="1" dirty="0" smtClean="0">
                <a:solidFill>
                  <a:srgbClr val="0070C0"/>
                </a:solidFill>
                <a:latin typeface="+mj-ea"/>
                <a:ea typeface="+mj-ea"/>
                <a:cs typeface="Times New Roman" pitchFamily="18" charset="0"/>
              </a:rPr>
              <a:t>|</a:t>
            </a:r>
            <a:r>
              <a:rPr lang="en-US" altLang="zh-CN" b="1" i="1" dirty="0" smtClean="0">
                <a:solidFill>
                  <a:srgbClr val="0070C0"/>
                </a:solidFill>
                <a:latin typeface="+mj-ea"/>
                <a:ea typeface="+mj-ea"/>
                <a:cs typeface="Times New Roman" pitchFamily="18" charset="0"/>
              </a:rPr>
              <a:t>KG </a:t>
            </a:r>
            <a:r>
              <a:rPr lang="en-US" altLang="zh-CN" b="1" dirty="0" smtClean="0">
                <a:solidFill>
                  <a:srgbClr val="0070C0"/>
                </a:solidFill>
                <a:latin typeface="+mj-ea"/>
                <a:ea typeface="+mj-ea"/>
                <a:cs typeface="Times New Roman" pitchFamily="18" charset="0"/>
              </a:rPr>
              <a:t>(</a:t>
            </a:r>
            <a:r>
              <a:rPr lang="el-GR" altLang="zh-CN" b="1" i="1" dirty="0">
                <a:solidFill>
                  <a:srgbClr val="0070C0"/>
                </a:solidFill>
                <a:latin typeface="+mj-ea"/>
                <a:ea typeface="+mj-ea"/>
                <a:cs typeface="Times New Roman" pitchFamily="18" charset="0"/>
              </a:rPr>
              <a:t>ω</a:t>
            </a:r>
            <a:r>
              <a:rPr lang="en-US" altLang="zh-CN" b="1" dirty="0" smtClean="0">
                <a:solidFill>
                  <a:srgbClr val="0070C0"/>
                </a:solidFill>
                <a:latin typeface="+mj-ea"/>
                <a:ea typeface="+mj-ea"/>
                <a:cs typeface="Times New Roman" pitchFamily="18" charset="0"/>
              </a:rPr>
              <a:t>)| </a:t>
            </a:r>
            <a:r>
              <a:rPr lang="zh-CN" altLang="en-US" dirty="0" smtClean="0">
                <a:latin typeface="+mn-ea"/>
                <a:cs typeface="Times New Roman" pitchFamily="18" charset="0"/>
              </a:rPr>
              <a:t>的</a:t>
            </a:r>
            <a:r>
              <a:rPr lang="zh-CN" altLang="en-US" dirty="0">
                <a:latin typeface="+mn-ea"/>
                <a:cs typeface="Times New Roman" pitchFamily="18" charset="0"/>
              </a:rPr>
              <a:t>幅值增加，从而</a:t>
            </a:r>
            <a:r>
              <a:rPr lang="zh-CN" altLang="en-US" dirty="0" smtClean="0">
                <a:latin typeface="+mn-ea"/>
                <a:cs typeface="Times New Roman" pitchFamily="18" charset="0"/>
              </a:rPr>
              <a:t>使 </a:t>
            </a:r>
            <a:r>
              <a:rPr lang="en-US" altLang="zh-CN" b="1" i="1" dirty="0" smtClean="0">
                <a:solidFill>
                  <a:srgbClr val="0070C0"/>
                </a:solidFill>
                <a:latin typeface="+mj-ea"/>
                <a:ea typeface="+mj-ea"/>
                <a:cs typeface="Times New Roman" pitchFamily="18" charset="0"/>
              </a:rPr>
              <a:t>G </a:t>
            </a:r>
            <a:r>
              <a:rPr lang="en-US" altLang="zh-CN" b="1" dirty="0" smtClean="0">
                <a:solidFill>
                  <a:srgbClr val="0070C0"/>
                </a:solidFill>
                <a:latin typeface="+mj-ea"/>
                <a:ea typeface="+mj-ea"/>
                <a:cs typeface="Times New Roman" pitchFamily="18" charset="0"/>
              </a:rPr>
              <a:t>(</a:t>
            </a:r>
            <a:r>
              <a:rPr lang="en-US" altLang="zh-CN" b="1" i="1" dirty="0" smtClean="0">
                <a:solidFill>
                  <a:srgbClr val="0070C0"/>
                </a:solidFill>
                <a:latin typeface="+mj-ea"/>
                <a:ea typeface="+mj-ea"/>
                <a:cs typeface="Times New Roman" pitchFamily="18" charset="0"/>
              </a:rPr>
              <a:t>s</a:t>
            </a:r>
            <a:r>
              <a:rPr lang="en-US" altLang="zh-CN" b="1" dirty="0" smtClean="0">
                <a:solidFill>
                  <a:srgbClr val="0070C0"/>
                </a:solidFill>
                <a:latin typeface="+mj-ea"/>
                <a:ea typeface="+mj-ea"/>
                <a:cs typeface="Times New Roman" pitchFamily="18" charset="0"/>
              </a:rPr>
              <a:t>) </a:t>
            </a:r>
            <a:r>
              <a:rPr lang="zh-CN" altLang="en-US" dirty="0" smtClean="0">
                <a:latin typeface="+mn-ea"/>
                <a:cs typeface="Times New Roman" pitchFamily="18" charset="0"/>
              </a:rPr>
              <a:t>的</a:t>
            </a:r>
            <a:r>
              <a:rPr lang="zh-CN" altLang="en-US" dirty="0">
                <a:latin typeface="+mn-ea"/>
              </a:rPr>
              <a:t>相位裕量减小，为了补偿这个减小的相位裕量，按照已知要求的</a:t>
            </a:r>
            <a:r>
              <a:rPr lang="el-GR" altLang="zh-CN" b="1" i="1" dirty="0">
                <a:latin typeface="+mj-ea"/>
                <a:ea typeface="+mj-ea"/>
                <a:cs typeface="Times New Roman" pitchFamily="18" charset="0"/>
              </a:rPr>
              <a:t>γ</a:t>
            </a:r>
            <a:r>
              <a:rPr lang="en-US" altLang="zh-CN" b="1" i="1" dirty="0">
                <a:latin typeface="+mj-ea"/>
                <a:ea typeface="+mj-ea"/>
                <a:cs typeface="Times New Roman" pitchFamily="18" charset="0"/>
              </a:rPr>
              <a:t> </a:t>
            </a:r>
            <a:r>
              <a:rPr lang="el-GR" altLang="zh-CN" b="1" dirty="0">
                <a:latin typeface="+mj-ea"/>
                <a:ea typeface="+mj-ea"/>
                <a:cs typeface="Times New Roman" pitchFamily="18" charset="0"/>
              </a:rPr>
              <a:t>≥</a:t>
            </a:r>
            <a:r>
              <a:rPr lang="en-US" altLang="zh-CN" b="1" dirty="0">
                <a:latin typeface="+mj-ea"/>
                <a:ea typeface="+mj-ea"/>
                <a:cs typeface="Times New Roman" pitchFamily="18" charset="0"/>
              </a:rPr>
              <a:t> 50</a:t>
            </a:r>
            <a:r>
              <a:rPr lang="en-US" altLang="zh-CN" b="1" baseline="30000" dirty="0">
                <a:latin typeface="+mj-ea"/>
                <a:ea typeface="+mj-ea"/>
                <a:cs typeface="Times New Roman" pitchFamily="18" charset="0"/>
              </a:rPr>
              <a:t>0</a:t>
            </a:r>
            <a:r>
              <a:rPr lang="zh-CN" altLang="en-US" dirty="0">
                <a:latin typeface="+mn-ea"/>
                <a:cs typeface="Times New Roman" pitchFamily="18" charset="0"/>
              </a:rPr>
              <a:t>，</a:t>
            </a:r>
            <a:r>
              <a:rPr lang="zh-CN" altLang="en-US" b="1" dirty="0">
                <a:solidFill>
                  <a:srgbClr val="C00000"/>
                </a:solidFill>
                <a:latin typeface="+mj-ea"/>
                <a:ea typeface="+mj-ea"/>
                <a:cs typeface="Times New Roman" pitchFamily="18" charset="0"/>
              </a:rPr>
              <a:t>试取</a:t>
            </a:r>
            <a:endParaRPr lang="en-US" altLang="zh-CN" b="1" dirty="0">
              <a:solidFill>
                <a:srgbClr val="C00000"/>
              </a:solidFill>
              <a:latin typeface="+mj-ea"/>
              <a:ea typeface="+mj-ea"/>
              <a:cs typeface="Times New Roman" pitchFamily="18" charset="0"/>
            </a:endParaRPr>
          </a:p>
          <a:p>
            <a:pPr algn="ctr">
              <a:lnSpc>
                <a:spcPct val="150000"/>
              </a:lnSpc>
              <a:defRPr/>
            </a:pPr>
            <a:r>
              <a:rPr lang="el-GR" altLang="zh-CN" b="1" i="1" dirty="0">
                <a:latin typeface="+mj-ea"/>
                <a:ea typeface="+mj-ea"/>
                <a:cs typeface="Times New Roman" pitchFamily="18" charset="0"/>
              </a:rPr>
              <a:t>γ</a:t>
            </a:r>
            <a:r>
              <a:rPr lang="en-US" altLang="zh-CN" b="1" i="1" dirty="0">
                <a:latin typeface="+mj-ea"/>
                <a:ea typeface="+mj-ea"/>
                <a:cs typeface="Times New Roman" pitchFamily="18" charset="0"/>
              </a:rPr>
              <a:t>=</a:t>
            </a:r>
            <a:r>
              <a:rPr lang="en-US" altLang="zh-CN" b="1" dirty="0">
                <a:latin typeface="+mj-ea"/>
                <a:ea typeface="+mj-ea"/>
                <a:cs typeface="Times New Roman" pitchFamily="18" charset="0"/>
              </a:rPr>
              <a:t>180</a:t>
            </a:r>
            <a:r>
              <a:rPr lang="en-US" altLang="zh-CN" b="1" baseline="30000" dirty="0">
                <a:latin typeface="+mj-ea"/>
                <a:ea typeface="+mj-ea"/>
                <a:cs typeface="Times New Roman" pitchFamily="18" charset="0"/>
              </a:rPr>
              <a:t>0</a:t>
            </a:r>
            <a:r>
              <a:rPr lang="en-US" altLang="zh-CN" b="1" i="1" dirty="0">
                <a:latin typeface="+mj-ea"/>
                <a:ea typeface="+mj-ea"/>
                <a:cs typeface="Times New Roman" pitchFamily="18" charset="0"/>
              </a:rPr>
              <a:t>+</a:t>
            </a:r>
            <a:r>
              <a:rPr lang="el-GR" altLang="zh-CN" b="1" i="1" dirty="0">
                <a:latin typeface="+mj-ea"/>
                <a:ea typeface="+mj-ea"/>
                <a:cs typeface="Times New Roman" pitchFamily="18" charset="0"/>
              </a:rPr>
              <a:t>φ</a:t>
            </a:r>
            <a:r>
              <a:rPr lang="en-US" altLang="zh-CN" b="1" i="1" baseline="-25000" dirty="0">
                <a:latin typeface="+mj-ea"/>
                <a:ea typeface="+mj-ea"/>
                <a:cs typeface="Times New Roman" pitchFamily="18" charset="0"/>
              </a:rPr>
              <a:t>G</a:t>
            </a:r>
            <a:r>
              <a:rPr lang="en-US" altLang="zh-CN" b="1" dirty="0">
                <a:latin typeface="+mj-ea"/>
                <a:ea typeface="+mj-ea"/>
                <a:cs typeface="Times New Roman" pitchFamily="18" charset="0"/>
              </a:rPr>
              <a:t>(</a:t>
            </a:r>
            <a:r>
              <a:rPr lang="el-GR" altLang="zh-CN" b="1" i="1" dirty="0">
                <a:latin typeface="+mj-ea"/>
                <a:ea typeface="+mj-ea"/>
                <a:cs typeface="Times New Roman" pitchFamily="18" charset="0"/>
              </a:rPr>
              <a:t>ω</a:t>
            </a:r>
            <a:r>
              <a:rPr lang="en-US" altLang="zh-CN" b="1" i="1" baseline="-25000" dirty="0">
                <a:latin typeface="+mj-ea"/>
                <a:ea typeface="+mj-ea"/>
                <a:cs typeface="Times New Roman" pitchFamily="18" charset="0"/>
              </a:rPr>
              <a:t>c</a:t>
            </a:r>
            <a:r>
              <a:rPr lang="en-US" altLang="zh-CN" b="1" dirty="0">
                <a:latin typeface="+mj-ea"/>
                <a:ea typeface="+mj-ea"/>
                <a:cs typeface="Times New Roman" pitchFamily="18" charset="0"/>
              </a:rPr>
              <a:t>) ≥50</a:t>
            </a:r>
            <a:r>
              <a:rPr lang="en-US" altLang="zh-CN" b="1" baseline="30000" dirty="0">
                <a:latin typeface="+mj-ea"/>
                <a:ea typeface="+mj-ea"/>
                <a:cs typeface="Times New Roman" pitchFamily="18" charset="0"/>
              </a:rPr>
              <a:t>0</a:t>
            </a:r>
            <a:r>
              <a:rPr lang="en-US" altLang="zh-CN" b="1" dirty="0">
                <a:solidFill>
                  <a:srgbClr val="C00000"/>
                </a:solidFill>
                <a:latin typeface="+mj-ea"/>
                <a:ea typeface="+mj-ea"/>
                <a:cs typeface="Times New Roman" pitchFamily="18" charset="0"/>
              </a:rPr>
              <a:t>+10</a:t>
            </a:r>
            <a:r>
              <a:rPr lang="en-US" altLang="zh-CN" b="1" baseline="30000" dirty="0">
                <a:solidFill>
                  <a:srgbClr val="C00000"/>
                </a:solidFill>
                <a:latin typeface="+mj-ea"/>
                <a:ea typeface="+mj-ea"/>
                <a:cs typeface="Times New Roman" pitchFamily="18" charset="0"/>
              </a:rPr>
              <a:t>0</a:t>
            </a:r>
            <a:endParaRPr lang="zh-CN" altLang="en-US" b="1" dirty="0">
              <a:solidFill>
                <a:srgbClr val="C00000"/>
              </a:solidFill>
              <a:latin typeface="+mj-ea"/>
              <a:ea typeface="+mj-ea"/>
            </a:endParaRPr>
          </a:p>
        </p:txBody>
      </p:sp>
      <p:graphicFrame>
        <p:nvGraphicFramePr>
          <p:cNvPr id="12" name="Object 8"/>
          <p:cNvGraphicFramePr>
            <a:graphicFrameLocks noChangeAspect="1"/>
          </p:cNvGraphicFramePr>
          <p:nvPr>
            <p:extLst>
              <p:ext uri="{D42A27DB-BD31-4B8C-83A1-F6EECF244321}">
                <p14:modId xmlns:p14="http://schemas.microsoft.com/office/powerpoint/2010/main" val="72276552"/>
              </p:ext>
            </p:extLst>
          </p:nvPr>
        </p:nvGraphicFramePr>
        <p:xfrm>
          <a:off x="3770313" y="2482851"/>
          <a:ext cx="4938712" cy="908050"/>
        </p:xfrm>
        <a:graphic>
          <a:graphicData uri="http://schemas.openxmlformats.org/presentationml/2006/ole">
            <mc:AlternateContent xmlns:mc="http://schemas.openxmlformats.org/markup-compatibility/2006">
              <mc:Choice xmlns:v="urn:schemas-microsoft-com:vml" Requires="v">
                <p:oleObj spid="_x0000_s62567" name="公式" r:id="rId9" imgW="2425680" imgH="444240" progId="Equations">
                  <p:embed/>
                </p:oleObj>
              </mc:Choice>
              <mc:Fallback>
                <p:oleObj name="公式" r:id="rId9" imgW="2425680" imgH="444240" progId="Equations">
                  <p:embed/>
                  <p:pic>
                    <p:nvPicPr>
                      <p:cNvPr id="60421" name="Object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770313" y="2482851"/>
                        <a:ext cx="4938712" cy="908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13" name="直接箭头连接符 12"/>
          <p:cNvCxnSpPr/>
          <p:nvPr/>
        </p:nvCxnSpPr>
        <p:spPr>
          <a:xfrm>
            <a:off x="5362576" y="5744570"/>
            <a:ext cx="358775"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4" name="Object 6"/>
          <p:cNvGraphicFramePr>
            <a:graphicFrameLocks noChangeAspect="1"/>
          </p:cNvGraphicFramePr>
          <p:nvPr>
            <p:extLst>
              <p:ext uri="{D42A27DB-BD31-4B8C-83A1-F6EECF244321}">
                <p14:modId xmlns:p14="http://schemas.microsoft.com/office/powerpoint/2010/main" val="739093935"/>
              </p:ext>
            </p:extLst>
          </p:nvPr>
        </p:nvGraphicFramePr>
        <p:xfrm>
          <a:off x="5862638" y="5504595"/>
          <a:ext cx="1689100" cy="460375"/>
        </p:xfrm>
        <a:graphic>
          <a:graphicData uri="http://schemas.openxmlformats.org/presentationml/2006/ole">
            <mc:AlternateContent xmlns:mc="http://schemas.openxmlformats.org/markup-compatibility/2006">
              <mc:Choice xmlns:v="urn:schemas-microsoft-com:vml" Requires="v">
                <p:oleObj spid="_x0000_s62568" name="公式" r:id="rId11" imgW="749160" imgH="203040" progId="Equations">
                  <p:embed/>
                </p:oleObj>
              </mc:Choice>
              <mc:Fallback>
                <p:oleObj name="公式" r:id="rId11" imgW="749160" imgH="203040" progId="Equations">
                  <p:embed/>
                  <p:pic>
                    <p:nvPicPr>
                      <p:cNvPr id="60422"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862638" y="5504595"/>
                        <a:ext cx="1689100" cy="460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15" name="直接箭头连接符 14"/>
          <p:cNvCxnSpPr/>
          <p:nvPr/>
        </p:nvCxnSpPr>
        <p:spPr>
          <a:xfrm>
            <a:off x="7739064" y="5755408"/>
            <a:ext cx="358775"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6" name="Object 10"/>
          <p:cNvGraphicFramePr>
            <a:graphicFrameLocks noChangeAspect="1"/>
          </p:cNvGraphicFramePr>
          <p:nvPr>
            <p:extLst>
              <p:ext uri="{D42A27DB-BD31-4B8C-83A1-F6EECF244321}">
                <p14:modId xmlns:p14="http://schemas.microsoft.com/office/powerpoint/2010/main" val="3009308720"/>
              </p:ext>
            </p:extLst>
          </p:nvPr>
        </p:nvGraphicFramePr>
        <p:xfrm>
          <a:off x="8229601" y="5563332"/>
          <a:ext cx="1003300" cy="401638"/>
        </p:xfrm>
        <a:graphic>
          <a:graphicData uri="http://schemas.openxmlformats.org/presentationml/2006/ole">
            <mc:AlternateContent xmlns:mc="http://schemas.openxmlformats.org/markup-compatibility/2006">
              <mc:Choice xmlns:v="urn:schemas-microsoft-com:vml" Requires="v">
                <p:oleObj spid="_x0000_s62569" name="公式" r:id="rId13" imgW="444240" imgH="177480" progId="Equations">
                  <p:embed/>
                </p:oleObj>
              </mc:Choice>
              <mc:Fallback>
                <p:oleObj name="公式" r:id="rId13" imgW="444240" imgH="177480" progId="Equations">
                  <p:embed/>
                  <p:pic>
                    <p:nvPicPr>
                      <p:cNvPr id="60423" name="Object 1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229601" y="5563332"/>
                        <a:ext cx="1003300" cy="4016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TextBox 32"/>
          <p:cNvSpPr txBox="1"/>
          <p:nvPr/>
        </p:nvSpPr>
        <p:spPr>
          <a:xfrm>
            <a:off x="5286376" y="5986602"/>
            <a:ext cx="647700" cy="508000"/>
          </a:xfrm>
          <a:prstGeom prst="rect">
            <a:avLst/>
          </a:prstGeom>
          <a:noFill/>
        </p:spPr>
        <p:txBody>
          <a:bodyPr>
            <a:spAutoFit/>
          </a:bodyPr>
          <a:lstStyle/>
          <a:p>
            <a:pPr algn="ctr">
              <a:lnSpc>
                <a:spcPct val="150000"/>
              </a:lnSpc>
              <a:defRPr/>
            </a:pPr>
            <a:r>
              <a:rPr lang="zh-CN" altLang="en-US" dirty="0">
                <a:latin typeface="+mn-ea"/>
              </a:rPr>
              <a:t>取</a:t>
            </a:r>
          </a:p>
        </p:txBody>
      </p:sp>
      <p:graphicFrame>
        <p:nvGraphicFramePr>
          <p:cNvPr id="18" name="Object 11"/>
          <p:cNvGraphicFramePr>
            <a:graphicFrameLocks noChangeAspect="1"/>
          </p:cNvGraphicFramePr>
          <p:nvPr>
            <p:extLst>
              <p:ext uri="{D42A27DB-BD31-4B8C-83A1-F6EECF244321}">
                <p14:modId xmlns:p14="http://schemas.microsoft.com/office/powerpoint/2010/main" val="1413687672"/>
              </p:ext>
            </p:extLst>
          </p:nvPr>
        </p:nvGraphicFramePr>
        <p:xfrm>
          <a:off x="5915026" y="6070740"/>
          <a:ext cx="715962" cy="401637"/>
        </p:xfrm>
        <a:graphic>
          <a:graphicData uri="http://schemas.openxmlformats.org/presentationml/2006/ole">
            <mc:AlternateContent xmlns:mc="http://schemas.openxmlformats.org/markup-compatibility/2006">
              <mc:Choice xmlns:v="urn:schemas-microsoft-com:vml" Requires="v">
                <p:oleObj spid="_x0000_s62570" name="公式" r:id="rId15" imgW="317160" imgH="177480" progId="Equations">
                  <p:embed/>
                </p:oleObj>
              </mc:Choice>
              <mc:Fallback>
                <p:oleObj name="公式" r:id="rId15" imgW="317160" imgH="177480" progId="Equations">
                  <p:embed/>
                  <p:pic>
                    <p:nvPicPr>
                      <p:cNvPr id="60424" name="Object 1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915026" y="6070740"/>
                        <a:ext cx="715962" cy="4016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96101915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sp>
        <p:nvSpPr>
          <p:cNvPr id="3" name="TextBox 9"/>
          <p:cNvSpPr txBox="1"/>
          <p:nvPr/>
        </p:nvSpPr>
        <p:spPr>
          <a:xfrm>
            <a:off x="515939" y="1096528"/>
            <a:ext cx="4049712" cy="369332"/>
          </a:xfrm>
          <a:prstGeom prst="rect">
            <a:avLst/>
          </a:prstGeom>
          <a:noFill/>
        </p:spPr>
        <p:txBody>
          <a:bodyPr wrap="square">
            <a:spAutoFit/>
          </a:bodyPr>
          <a:lstStyle/>
          <a:p>
            <a:pPr>
              <a:defRPr/>
            </a:pPr>
            <a:r>
              <a:rPr lang="zh-CN" altLang="en-US" dirty="0" smtClean="0">
                <a:latin typeface="+mn-ea"/>
                <a:sym typeface="Wingdings" pitchFamily="2" charset="2"/>
              </a:rPr>
              <a:t>在 </a:t>
            </a:r>
            <a:r>
              <a:rPr lang="el-GR" altLang="zh-CN" b="1" i="1" dirty="0" smtClean="0">
                <a:latin typeface="+mj-ea"/>
                <a:ea typeface="+mj-ea"/>
                <a:cs typeface="Times New Roman" pitchFamily="18" charset="0"/>
                <a:sym typeface="Wingdings" pitchFamily="2" charset="2"/>
              </a:rPr>
              <a:t>ω</a:t>
            </a:r>
            <a:r>
              <a:rPr lang="en-US" altLang="zh-CN" b="1" baseline="-25000" dirty="0" smtClean="0">
                <a:latin typeface="+mj-ea"/>
                <a:ea typeface="+mj-ea"/>
                <a:cs typeface="Times New Roman" pitchFamily="18" charset="0"/>
                <a:sym typeface="Wingdings" pitchFamily="2" charset="2"/>
              </a:rPr>
              <a:t>c</a:t>
            </a:r>
            <a:r>
              <a:rPr lang="en-US" altLang="zh-CN" b="1" dirty="0" smtClean="0">
                <a:latin typeface="+mj-ea"/>
                <a:ea typeface="+mj-ea"/>
                <a:cs typeface="Times New Roman" pitchFamily="18" charset="0"/>
                <a:sym typeface="Wingdings" pitchFamily="2" charset="2"/>
              </a:rPr>
              <a:t>=6 </a:t>
            </a:r>
            <a:r>
              <a:rPr lang="zh-CN" altLang="en-US" dirty="0" smtClean="0">
                <a:latin typeface="+mn-ea"/>
                <a:cs typeface="Times New Roman" pitchFamily="18" charset="0"/>
                <a:sym typeface="Wingdings" pitchFamily="2" charset="2"/>
              </a:rPr>
              <a:t>时</a:t>
            </a:r>
            <a:r>
              <a:rPr lang="zh-CN" altLang="en-US" dirty="0">
                <a:latin typeface="+mn-ea"/>
                <a:cs typeface="Times New Roman" pitchFamily="18" charset="0"/>
                <a:sym typeface="Wingdings" pitchFamily="2" charset="2"/>
              </a:rPr>
              <a:t>，</a:t>
            </a:r>
            <a:r>
              <a:rPr lang="zh-CN" altLang="en-US" dirty="0" smtClean="0">
                <a:latin typeface="+mn-ea"/>
                <a:cs typeface="Times New Roman" pitchFamily="18" charset="0"/>
                <a:sym typeface="Wingdings" pitchFamily="2" charset="2"/>
              </a:rPr>
              <a:t>应有 </a:t>
            </a:r>
            <a:r>
              <a:rPr lang="en-US" altLang="zh-CN" b="1" dirty="0" smtClean="0">
                <a:latin typeface="+mj-ea"/>
                <a:ea typeface="+mj-ea"/>
                <a:cs typeface="Times New Roman" pitchFamily="18" charset="0"/>
                <a:sym typeface="Wingdings" pitchFamily="2" charset="2"/>
              </a:rPr>
              <a:t>|</a:t>
            </a:r>
            <a:r>
              <a:rPr lang="en-US" altLang="zh-CN" b="1" i="1" dirty="0">
                <a:latin typeface="+mj-ea"/>
                <a:ea typeface="+mj-ea"/>
                <a:cs typeface="Times New Roman" pitchFamily="18" charset="0"/>
                <a:sym typeface="Wingdings" pitchFamily="2" charset="2"/>
              </a:rPr>
              <a:t>KG</a:t>
            </a:r>
            <a:r>
              <a:rPr lang="en-US" altLang="zh-CN" b="1" dirty="0">
                <a:latin typeface="+mj-ea"/>
                <a:ea typeface="+mj-ea"/>
                <a:cs typeface="Times New Roman" pitchFamily="18" charset="0"/>
                <a:sym typeface="Wingdings" pitchFamily="2" charset="2"/>
              </a:rPr>
              <a:t>(</a:t>
            </a:r>
            <a:r>
              <a:rPr lang="el-GR" altLang="zh-CN" b="1" i="1" dirty="0">
                <a:latin typeface="+mj-ea"/>
                <a:ea typeface="+mj-ea"/>
                <a:cs typeface="Times New Roman" pitchFamily="18" charset="0"/>
                <a:sym typeface="Wingdings" pitchFamily="2" charset="2"/>
              </a:rPr>
              <a:t>ω</a:t>
            </a:r>
            <a:r>
              <a:rPr lang="en-US" altLang="zh-CN" b="1" baseline="-25000" dirty="0">
                <a:latin typeface="+mj-ea"/>
                <a:ea typeface="+mj-ea"/>
                <a:cs typeface="Times New Roman" pitchFamily="18" charset="0"/>
                <a:sym typeface="Wingdings" pitchFamily="2" charset="2"/>
              </a:rPr>
              <a:t>c</a:t>
            </a:r>
            <a:r>
              <a:rPr lang="en-US" altLang="zh-CN" b="1" dirty="0">
                <a:latin typeface="+mj-ea"/>
                <a:ea typeface="+mj-ea"/>
                <a:cs typeface="Times New Roman" pitchFamily="18" charset="0"/>
                <a:sym typeface="Wingdings" pitchFamily="2" charset="2"/>
              </a:rPr>
              <a:t>)|=</a:t>
            </a:r>
            <a:r>
              <a:rPr lang="en-US" altLang="zh-CN" b="1" dirty="0" smtClean="0">
                <a:latin typeface="+mj-ea"/>
                <a:ea typeface="+mj-ea"/>
                <a:cs typeface="Times New Roman" pitchFamily="18" charset="0"/>
                <a:sym typeface="Wingdings" pitchFamily="2" charset="2"/>
              </a:rPr>
              <a:t>1 </a:t>
            </a:r>
            <a:r>
              <a:rPr lang="zh-CN" altLang="en-US" dirty="0" smtClean="0">
                <a:latin typeface="+mn-ea"/>
                <a:cs typeface="Times New Roman" pitchFamily="18" charset="0"/>
                <a:sym typeface="Wingdings" pitchFamily="2" charset="2"/>
              </a:rPr>
              <a:t>，</a:t>
            </a:r>
            <a:r>
              <a:rPr lang="zh-CN" altLang="en-US" dirty="0">
                <a:latin typeface="+mn-ea"/>
                <a:cs typeface="Times New Roman" pitchFamily="18" charset="0"/>
                <a:sym typeface="Wingdings" pitchFamily="2" charset="2"/>
              </a:rPr>
              <a:t>即</a:t>
            </a:r>
            <a:endParaRPr lang="zh-CN" altLang="en-US" dirty="0">
              <a:latin typeface="+mn-ea"/>
              <a:cs typeface="Times New Roman" pitchFamily="18" charset="0"/>
            </a:endParaRPr>
          </a:p>
        </p:txBody>
      </p:sp>
      <p:graphicFrame>
        <p:nvGraphicFramePr>
          <p:cNvPr id="4" name="Object 2"/>
          <p:cNvGraphicFramePr>
            <a:graphicFrameLocks noChangeAspect="1"/>
          </p:cNvGraphicFramePr>
          <p:nvPr>
            <p:extLst>
              <p:ext uri="{D42A27DB-BD31-4B8C-83A1-F6EECF244321}">
                <p14:modId xmlns:p14="http://schemas.microsoft.com/office/powerpoint/2010/main" val="2240094357"/>
              </p:ext>
            </p:extLst>
          </p:nvPr>
        </p:nvGraphicFramePr>
        <p:xfrm>
          <a:off x="3890962" y="1523024"/>
          <a:ext cx="2767013" cy="752475"/>
        </p:xfrm>
        <a:graphic>
          <a:graphicData uri="http://schemas.openxmlformats.org/presentationml/2006/ole">
            <mc:AlternateContent xmlns:mc="http://schemas.openxmlformats.org/markup-compatibility/2006">
              <mc:Choice xmlns:v="urn:schemas-microsoft-com:vml" Requires="v">
                <p:oleObj spid="_x0000_s63555" name="公式" r:id="rId3" imgW="1358640" imgH="368280" progId="Equations">
                  <p:embed/>
                </p:oleObj>
              </mc:Choice>
              <mc:Fallback>
                <p:oleObj name="公式" r:id="rId3" imgW="1358640" imgH="368280" progId="Equations">
                  <p:embed/>
                  <p:pic>
                    <p:nvPicPr>
                      <p:cNvPr id="61442"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90962" y="1523024"/>
                        <a:ext cx="2767013" cy="752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5" name="直接箭头连接符 4"/>
          <p:cNvCxnSpPr/>
          <p:nvPr/>
        </p:nvCxnSpPr>
        <p:spPr>
          <a:xfrm>
            <a:off x="6843712" y="1811949"/>
            <a:ext cx="64770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6" name="Object 3"/>
          <p:cNvGraphicFramePr>
            <a:graphicFrameLocks noChangeAspect="1"/>
          </p:cNvGraphicFramePr>
          <p:nvPr>
            <p:extLst>
              <p:ext uri="{D42A27DB-BD31-4B8C-83A1-F6EECF244321}">
                <p14:modId xmlns:p14="http://schemas.microsoft.com/office/powerpoint/2010/main" val="3286164931"/>
              </p:ext>
            </p:extLst>
          </p:nvPr>
        </p:nvGraphicFramePr>
        <p:xfrm>
          <a:off x="7585075" y="1667486"/>
          <a:ext cx="827087" cy="285750"/>
        </p:xfrm>
        <a:graphic>
          <a:graphicData uri="http://schemas.openxmlformats.org/presentationml/2006/ole">
            <mc:AlternateContent xmlns:mc="http://schemas.openxmlformats.org/markup-compatibility/2006">
              <mc:Choice xmlns:v="urn:schemas-microsoft-com:vml" Requires="v">
                <p:oleObj spid="_x0000_s63556" name="公式" r:id="rId5" imgW="406080" imgH="139680" progId="Equations">
                  <p:embed/>
                </p:oleObj>
              </mc:Choice>
              <mc:Fallback>
                <p:oleObj name="公式" r:id="rId5" imgW="406080" imgH="139680" progId="Equations">
                  <p:embed/>
                  <p:pic>
                    <p:nvPicPr>
                      <p:cNvPr id="61443"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85075" y="1667486"/>
                        <a:ext cx="827087" cy="285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TextBox 14"/>
          <p:cNvSpPr txBox="1"/>
          <p:nvPr/>
        </p:nvSpPr>
        <p:spPr>
          <a:xfrm>
            <a:off x="515938" y="2368550"/>
            <a:ext cx="11160125" cy="923330"/>
          </a:xfrm>
          <a:prstGeom prst="rect">
            <a:avLst/>
          </a:prstGeom>
          <a:noFill/>
        </p:spPr>
        <p:txBody>
          <a:bodyPr wrap="square">
            <a:spAutoFit/>
          </a:bodyPr>
          <a:lstStyle/>
          <a:p>
            <a:pPr>
              <a:lnSpc>
                <a:spcPct val="150000"/>
              </a:lnSpc>
              <a:defRPr/>
            </a:pPr>
            <a:r>
              <a:rPr lang="zh-CN" altLang="en-US" dirty="0">
                <a:latin typeface="+mn-ea"/>
                <a:sym typeface="Wingdings" pitchFamily="2" charset="2"/>
              </a:rPr>
              <a:t>对于</a:t>
            </a:r>
            <a:r>
              <a:rPr lang="zh-CN" altLang="en-US" dirty="0" smtClean="0">
                <a:latin typeface="+mn-ea"/>
                <a:sym typeface="Wingdings" pitchFamily="2" charset="2"/>
              </a:rPr>
              <a:t>引入 </a:t>
            </a:r>
            <a:r>
              <a:rPr lang="en-US" altLang="zh-CN" b="1" dirty="0" smtClean="0">
                <a:latin typeface="+mj-ea"/>
                <a:ea typeface="+mj-ea"/>
                <a:sym typeface="Wingdings" pitchFamily="2" charset="2"/>
              </a:rPr>
              <a:t>PI </a:t>
            </a:r>
            <a:r>
              <a:rPr lang="zh-CN" altLang="en-US" dirty="0" smtClean="0">
                <a:latin typeface="+mn-ea"/>
                <a:sym typeface="Wingdings" pitchFamily="2" charset="2"/>
              </a:rPr>
              <a:t>控制器</a:t>
            </a:r>
            <a:r>
              <a:rPr lang="zh-CN" altLang="en-US" dirty="0">
                <a:latin typeface="+mn-ea"/>
                <a:sym typeface="Wingdings" pitchFamily="2" charset="2"/>
              </a:rPr>
              <a:t>的系统</a:t>
            </a:r>
            <a:r>
              <a:rPr lang="zh-CN" altLang="en-US" dirty="0" smtClean="0">
                <a:latin typeface="+mn-ea"/>
                <a:sym typeface="Wingdings" pitchFamily="2" charset="2"/>
              </a:rPr>
              <a:t>穿越频率 </a:t>
            </a:r>
            <a:r>
              <a:rPr lang="el-GR" altLang="zh-CN" b="1" i="1" dirty="0" smtClean="0">
                <a:latin typeface="+mj-ea"/>
                <a:ea typeface="+mj-ea"/>
                <a:cs typeface="Times New Roman" pitchFamily="18" charset="0"/>
                <a:sym typeface="Wingdings" pitchFamily="2" charset="2"/>
              </a:rPr>
              <a:t>ω</a:t>
            </a:r>
            <a:r>
              <a:rPr lang="en-US" altLang="zh-CN" b="1" baseline="-25000" dirty="0" smtClean="0">
                <a:latin typeface="+mj-ea"/>
                <a:ea typeface="+mj-ea"/>
                <a:cs typeface="Times New Roman" pitchFamily="18" charset="0"/>
                <a:sym typeface="Wingdings" pitchFamily="2" charset="2"/>
              </a:rPr>
              <a:t>c</a:t>
            </a:r>
            <a:r>
              <a:rPr lang="en-US" altLang="zh-CN" b="1" dirty="0" smtClean="0">
                <a:latin typeface="+mj-ea"/>
                <a:ea typeface="+mj-ea"/>
                <a:cs typeface="Times New Roman" pitchFamily="18" charset="0"/>
                <a:sym typeface="Wingdings" pitchFamily="2" charset="2"/>
              </a:rPr>
              <a:t>=6 </a:t>
            </a:r>
            <a:r>
              <a:rPr lang="zh-CN" altLang="en-US" dirty="0" smtClean="0">
                <a:latin typeface="+mn-ea"/>
                <a:cs typeface="Times New Roman" pitchFamily="18" charset="0"/>
                <a:sym typeface="Wingdings" pitchFamily="2" charset="2"/>
              </a:rPr>
              <a:t>，</a:t>
            </a:r>
            <a:r>
              <a:rPr lang="zh-CN" altLang="en-US" dirty="0">
                <a:latin typeface="+mn-ea"/>
                <a:cs typeface="Times New Roman" pitchFamily="18" charset="0"/>
                <a:sym typeface="Wingdings" pitchFamily="2" charset="2"/>
              </a:rPr>
              <a:t>严格的</a:t>
            </a:r>
            <a:r>
              <a:rPr lang="zh-CN" altLang="en-US" dirty="0" smtClean="0">
                <a:latin typeface="+mn-ea"/>
                <a:cs typeface="Times New Roman" pitchFamily="18" charset="0"/>
                <a:sym typeface="Wingdings" pitchFamily="2" charset="2"/>
              </a:rPr>
              <a:t>有 </a:t>
            </a:r>
            <a:r>
              <a:rPr lang="en-US" altLang="zh-CN" b="1" dirty="0" smtClean="0">
                <a:latin typeface="+mj-ea"/>
                <a:ea typeface="+mj-ea"/>
                <a:cs typeface="Times New Roman" pitchFamily="18" charset="0"/>
                <a:sym typeface="Wingdings" pitchFamily="2" charset="2"/>
              </a:rPr>
              <a:t>|</a:t>
            </a:r>
            <a:r>
              <a:rPr lang="en-US" altLang="zh-CN" b="1" i="1" dirty="0">
                <a:latin typeface="+mj-ea"/>
                <a:ea typeface="+mj-ea"/>
                <a:cs typeface="Times New Roman" pitchFamily="18" charset="0"/>
                <a:sym typeface="Wingdings" pitchFamily="2" charset="2"/>
              </a:rPr>
              <a:t>D</a:t>
            </a:r>
            <a:r>
              <a:rPr lang="en-US" altLang="zh-CN" b="1" dirty="0">
                <a:latin typeface="+mj-ea"/>
                <a:ea typeface="+mj-ea"/>
                <a:cs typeface="Times New Roman" pitchFamily="18" charset="0"/>
                <a:sym typeface="Wingdings" pitchFamily="2" charset="2"/>
              </a:rPr>
              <a:t>(</a:t>
            </a:r>
            <a:r>
              <a:rPr lang="el-GR" altLang="zh-CN" b="1" i="1" dirty="0">
                <a:latin typeface="+mj-ea"/>
                <a:ea typeface="+mj-ea"/>
                <a:cs typeface="Times New Roman" pitchFamily="18" charset="0"/>
                <a:sym typeface="Wingdings" pitchFamily="2" charset="2"/>
              </a:rPr>
              <a:t>ω</a:t>
            </a:r>
            <a:r>
              <a:rPr lang="en-US" altLang="zh-CN" b="1" baseline="-25000" dirty="0">
                <a:latin typeface="+mj-ea"/>
                <a:ea typeface="+mj-ea"/>
                <a:cs typeface="Times New Roman" pitchFamily="18" charset="0"/>
                <a:sym typeface="Wingdings" pitchFamily="2" charset="2"/>
              </a:rPr>
              <a:t>c</a:t>
            </a:r>
            <a:r>
              <a:rPr lang="en-US" altLang="zh-CN" b="1" dirty="0">
                <a:latin typeface="+mj-ea"/>
                <a:ea typeface="+mj-ea"/>
                <a:cs typeface="Times New Roman" pitchFamily="18" charset="0"/>
                <a:sym typeface="Wingdings" pitchFamily="2" charset="2"/>
              </a:rPr>
              <a:t>)</a:t>
            </a:r>
            <a:r>
              <a:rPr lang="en-US" altLang="zh-CN" b="1" i="1" dirty="0">
                <a:latin typeface="+mj-ea"/>
                <a:ea typeface="+mj-ea"/>
                <a:cs typeface="Times New Roman" pitchFamily="18" charset="0"/>
                <a:sym typeface="Wingdings" pitchFamily="2" charset="2"/>
              </a:rPr>
              <a:t>G</a:t>
            </a:r>
            <a:r>
              <a:rPr lang="en-US" altLang="zh-CN" b="1" dirty="0">
                <a:latin typeface="+mj-ea"/>
                <a:ea typeface="+mj-ea"/>
                <a:cs typeface="Times New Roman" pitchFamily="18" charset="0"/>
                <a:sym typeface="Wingdings" pitchFamily="2" charset="2"/>
              </a:rPr>
              <a:t>(</a:t>
            </a:r>
            <a:r>
              <a:rPr lang="el-GR" altLang="zh-CN" b="1" i="1" dirty="0">
                <a:latin typeface="+mj-ea"/>
                <a:ea typeface="+mj-ea"/>
                <a:cs typeface="Times New Roman" pitchFamily="18" charset="0"/>
                <a:sym typeface="Wingdings" pitchFamily="2" charset="2"/>
              </a:rPr>
              <a:t>ω</a:t>
            </a:r>
            <a:r>
              <a:rPr lang="en-US" altLang="zh-CN" b="1" baseline="-25000" dirty="0">
                <a:latin typeface="+mj-ea"/>
                <a:ea typeface="+mj-ea"/>
                <a:cs typeface="Times New Roman" pitchFamily="18" charset="0"/>
                <a:sym typeface="Wingdings" pitchFamily="2" charset="2"/>
              </a:rPr>
              <a:t>c</a:t>
            </a:r>
            <a:r>
              <a:rPr lang="en-US" altLang="zh-CN" b="1" dirty="0">
                <a:latin typeface="+mj-ea"/>
                <a:ea typeface="+mj-ea"/>
                <a:cs typeface="Times New Roman" pitchFamily="18" charset="0"/>
                <a:sym typeface="Wingdings" pitchFamily="2" charset="2"/>
              </a:rPr>
              <a:t>)|=</a:t>
            </a:r>
            <a:r>
              <a:rPr lang="en-US" altLang="zh-CN" b="1" dirty="0" smtClean="0">
                <a:latin typeface="+mj-ea"/>
                <a:ea typeface="+mj-ea"/>
                <a:cs typeface="Times New Roman" pitchFamily="18" charset="0"/>
                <a:sym typeface="Wingdings" pitchFamily="2" charset="2"/>
              </a:rPr>
              <a:t>1 </a:t>
            </a:r>
            <a:r>
              <a:rPr lang="zh-CN" altLang="en-US" dirty="0" smtClean="0">
                <a:latin typeface="+mn-ea"/>
                <a:cs typeface="Times New Roman" pitchFamily="18" charset="0"/>
                <a:sym typeface="Wingdings" pitchFamily="2" charset="2"/>
              </a:rPr>
              <a:t>。</a:t>
            </a:r>
            <a:r>
              <a:rPr lang="zh-CN" altLang="en-US" dirty="0">
                <a:latin typeface="+mn-ea"/>
                <a:cs typeface="Times New Roman" pitchFamily="18" charset="0"/>
                <a:sym typeface="Wingdings" pitchFamily="2" charset="2"/>
              </a:rPr>
              <a:t>由于计算</a:t>
            </a:r>
            <a:r>
              <a:rPr lang="zh-CN" altLang="en-US" dirty="0" smtClean="0">
                <a:latin typeface="+mn-ea"/>
                <a:cs typeface="Times New Roman" pitchFamily="18" charset="0"/>
                <a:sym typeface="Wingdings" pitchFamily="2" charset="2"/>
              </a:rPr>
              <a:t>有 </a:t>
            </a:r>
            <a:r>
              <a:rPr lang="en-US" altLang="zh-CN" b="1" dirty="0" smtClean="0">
                <a:latin typeface="+mj-ea"/>
                <a:ea typeface="+mj-ea"/>
                <a:cs typeface="Times New Roman" pitchFamily="18" charset="0"/>
                <a:sym typeface="Wingdings" pitchFamily="2" charset="2"/>
              </a:rPr>
              <a:t>|</a:t>
            </a:r>
            <a:r>
              <a:rPr lang="en-US" altLang="zh-CN" b="1" i="1" dirty="0">
                <a:latin typeface="+mj-ea"/>
                <a:ea typeface="+mj-ea"/>
                <a:cs typeface="Times New Roman" pitchFamily="18" charset="0"/>
                <a:sym typeface="Wingdings" pitchFamily="2" charset="2"/>
              </a:rPr>
              <a:t>KG</a:t>
            </a:r>
            <a:r>
              <a:rPr lang="en-US" altLang="zh-CN" b="1" dirty="0">
                <a:latin typeface="+mj-ea"/>
                <a:ea typeface="+mj-ea"/>
                <a:cs typeface="Times New Roman" pitchFamily="18" charset="0"/>
                <a:sym typeface="Wingdings" pitchFamily="2" charset="2"/>
              </a:rPr>
              <a:t>(</a:t>
            </a:r>
            <a:r>
              <a:rPr lang="el-GR" altLang="zh-CN" b="1" i="1" dirty="0">
                <a:latin typeface="+mj-ea"/>
                <a:ea typeface="+mj-ea"/>
                <a:cs typeface="Times New Roman" pitchFamily="18" charset="0"/>
                <a:sym typeface="Wingdings" pitchFamily="2" charset="2"/>
              </a:rPr>
              <a:t>ω</a:t>
            </a:r>
            <a:r>
              <a:rPr lang="en-US" altLang="zh-CN" b="1" baseline="-25000" dirty="0">
                <a:latin typeface="+mj-ea"/>
                <a:ea typeface="+mj-ea"/>
                <a:cs typeface="Times New Roman" pitchFamily="18" charset="0"/>
                <a:sym typeface="Wingdings" pitchFamily="2" charset="2"/>
              </a:rPr>
              <a:t>c</a:t>
            </a:r>
            <a:r>
              <a:rPr lang="en-US" altLang="zh-CN" b="1" dirty="0">
                <a:latin typeface="+mj-ea"/>
                <a:ea typeface="+mj-ea"/>
                <a:cs typeface="Times New Roman" pitchFamily="18" charset="0"/>
                <a:sym typeface="Wingdings" pitchFamily="2" charset="2"/>
              </a:rPr>
              <a:t>)|=</a:t>
            </a:r>
            <a:r>
              <a:rPr lang="en-US" altLang="zh-CN" b="1" dirty="0" smtClean="0">
                <a:latin typeface="+mj-ea"/>
                <a:ea typeface="+mj-ea"/>
                <a:cs typeface="Times New Roman" pitchFamily="18" charset="0"/>
                <a:sym typeface="Wingdings" pitchFamily="2" charset="2"/>
              </a:rPr>
              <a:t>1 </a:t>
            </a:r>
            <a:r>
              <a:rPr lang="zh-CN" altLang="en-US" dirty="0" smtClean="0">
                <a:latin typeface="+mn-ea"/>
                <a:cs typeface="Times New Roman" pitchFamily="18" charset="0"/>
                <a:sym typeface="Wingdings" pitchFamily="2" charset="2"/>
              </a:rPr>
              <a:t>，</a:t>
            </a:r>
            <a:r>
              <a:rPr lang="zh-CN" altLang="en-US" dirty="0">
                <a:latin typeface="+mn-ea"/>
                <a:cs typeface="Times New Roman" pitchFamily="18" charset="0"/>
                <a:sym typeface="Wingdings" pitchFamily="2" charset="2"/>
              </a:rPr>
              <a:t>则应该</a:t>
            </a:r>
            <a:r>
              <a:rPr lang="zh-CN" altLang="en-US" dirty="0" smtClean="0">
                <a:latin typeface="+mn-ea"/>
                <a:cs typeface="Times New Roman" pitchFamily="18" charset="0"/>
                <a:sym typeface="Wingdings" pitchFamily="2" charset="2"/>
              </a:rPr>
              <a:t>有 </a:t>
            </a:r>
            <a:r>
              <a:rPr lang="en-US" altLang="zh-CN" b="1" dirty="0" smtClean="0">
                <a:latin typeface="+mj-ea"/>
                <a:ea typeface="+mj-ea"/>
                <a:cs typeface="Times New Roman" pitchFamily="18" charset="0"/>
                <a:sym typeface="Wingdings" pitchFamily="2" charset="2"/>
              </a:rPr>
              <a:t>|</a:t>
            </a:r>
            <a:r>
              <a:rPr lang="en-US" altLang="zh-CN" b="1" i="1" dirty="0">
                <a:latin typeface="+mj-ea"/>
                <a:ea typeface="+mj-ea"/>
                <a:cs typeface="Times New Roman" pitchFamily="18" charset="0"/>
                <a:sym typeface="Wingdings" pitchFamily="2" charset="2"/>
              </a:rPr>
              <a:t>D</a:t>
            </a:r>
            <a:r>
              <a:rPr lang="en-US" altLang="zh-CN" b="1" dirty="0">
                <a:latin typeface="+mj-ea"/>
                <a:ea typeface="+mj-ea"/>
                <a:cs typeface="Times New Roman" pitchFamily="18" charset="0"/>
                <a:sym typeface="Wingdings" pitchFamily="2" charset="2"/>
              </a:rPr>
              <a:t>(</a:t>
            </a:r>
            <a:r>
              <a:rPr lang="el-GR" altLang="zh-CN" b="1" i="1" dirty="0">
                <a:latin typeface="+mj-ea"/>
                <a:ea typeface="+mj-ea"/>
                <a:cs typeface="Times New Roman" pitchFamily="18" charset="0"/>
                <a:sym typeface="Wingdings" pitchFamily="2" charset="2"/>
              </a:rPr>
              <a:t>ω</a:t>
            </a:r>
            <a:r>
              <a:rPr lang="en-US" altLang="zh-CN" b="1" baseline="-25000" dirty="0">
                <a:latin typeface="+mj-ea"/>
                <a:ea typeface="+mj-ea"/>
                <a:cs typeface="Times New Roman" pitchFamily="18" charset="0"/>
                <a:sym typeface="Wingdings" pitchFamily="2" charset="2"/>
              </a:rPr>
              <a:t>c</a:t>
            </a:r>
            <a:r>
              <a:rPr lang="en-US" altLang="zh-CN" b="1" dirty="0">
                <a:latin typeface="+mj-ea"/>
                <a:ea typeface="+mj-ea"/>
                <a:cs typeface="Times New Roman" pitchFamily="18" charset="0"/>
                <a:sym typeface="Wingdings" pitchFamily="2" charset="2"/>
              </a:rPr>
              <a:t>)| = </a:t>
            </a:r>
            <a:r>
              <a:rPr lang="en-US" altLang="zh-CN" b="1" dirty="0" smtClean="0">
                <a:latin typeface="+mj-ea"/>
                <a:ea typeface="+mj-ea"/>
                <a:cs typeface="Times New Roman" pitchFamily="18" charset="0"/>
                <a:sym typeface="Wingdings" pitchFamily="2" charset="2"/>
              </a:rPr>
              <a:t>1 </a:t>
            </a:r>
            <a:r>
              <a:rPr lang="zh-CN" altLang="en-US" dirty="0" smtClean="0">
                <a:latin typeface="+mn-ea"/>
                <a:cs typeface="Times New Roman" pitchFamily="18" charset="0"/>
                <a:sym typeface="Wingdings" pitchFamily="2" charset="2"/>
              </a:rPr>
              <a:t>，</a:t>
            </a:r>
            <a:r>
              <a:rPr lang="zh-CN" altLang="en-US" dirty="0">
                <a:latin typeface="+mn-ea"/>
                <a:cs typeface="Times New Roman" pitchFamily="18" charset="0"/>
                <a:sym typeface="Wingdings" pitchFamily="2" charset="2"/>
              </a:rPr>
              <a:t>即</a:t>
            </a:r>
            <a:endParaRPr lang="zh-CN" altLang="en-US" dirty="0">
              <a:latin typeface="+mn-ea"/>
              <a:cs typeface="Times New Roman" pitchFamily="18" charset="0"/>
            </a:endParaRPr>
          </a:p>
        </p:txBody>
      </p:sp>
      <p:graphicFrame>
        <p:nvGraphicFramePr>
          <p:cNvPr id="8" name="Object 4"/>
          <p:cNvGraphicFramePr>
            <a:graphicFrameLocks noChangeAspect="1"/>
          </p:cNvGraphicFramePr>
          <p:nvPr>
            <p:extLst>
              <p:ext uri="{D42A27DB-BD31-4B8C-83A1-F6EECF244321}">
                <p14:modId xmlns:p14="http://schemas.microsoft.com/office/powerpoint/2010/main" val="2156102272"/>
              </p:ext>
            </p:extLst>
          </p:nvPr>
        </p:nvGraphicFramePr>
        <p:xfrm>
          <a:off x="4991099" y="3011331"/>
          <a:ext cx="2197100" cy="830263"/>
        </p:xfrm>
        <a:graphic>
          <a:graphicData uri="http://schemas.openxmlformats.org/presentationml/2006/ole">
            <mc:AlternateContent xmlns:mc="http://schemas.openxmlformats.org/markup-compatibility/2006">
              <mc:Choice xmlns:v="urn:schemas-microsoft-com:vml" Requires="v">
                <p:oleObj spid="_x0000_s63557" name="公式" r:id="rId7" imgW="1079280" imgH="406080" progId="Equations">
                  <p:embed/>
                </p:oleObj>
              </mc:Choice>
              <mc:Fallback>
                <p:oleObj name="公式" r:id="rId7" imgW="1079280" imgH="406080" progId="Equations">
                  <p:embed/>
                  <p:pic>
                    <p:nvPicPr>
                      <p:cNvPr id="61444"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91099" y="3011331"/>
                        <a:ext cx="2197100" cy="8302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TextBox 16"/>
          <p:cNvSpPr txBox="1"/>
          <p:nvPr/>
        </p:nvSpPr>
        <p:spPr>
          <a:xfrm>
            <a:off x="515938" y="3933825"/>
            <a:ext cx="11160125" cy="507831"/>
          </a:xfrm>
          <a:prstGeom prst="rect">
            <a:avLst/>
          </a:prstGeom>
          <a:noFill/>
        </p:spPr>
        <p:txBody>
          <a:bodyPr wrap="square">
            <a:spAutoFit/>
          </a:bodyPr>
          <a:lstStyle/>
          <a:p>
            <a:pPr>
              <a:lnSpc>
                <a:spcPct val="150000"/>
              </a:lnSpc>
              <a:defRPr/>
            </a:pPr>
            <a:r>
              <a:rPr lang="zh-CN" altLang="en-US" dirty="0" smtClean="0">
                <a:latin typeface="+mn-ea"/>
                <a:cs typeface="Times New Roman" pitchFamily="18" charset="0"/>
              </a:rPr>
              <a:t>理论上 </a:t>
            </a:r>
            <a:r>
              <a:rPr lang="en-US" altLang="zh-CN" b="1" i="1" dirty="0" smtClean="0">
                <a:latin typeface="+mj-ea"/>
                <a:ea typeface="+mj-ea"/>
                <a:cs typeface="Times New Roman" pitchFamily="18" charset="0"/>
              </a:rPr>
              <a:t>T</a:t>
            </a:r>
            <a:r>
              <a:rPr lang="en-US" altLang="zh-CN" b="1" dirty="0" smtClean="0">
                <a:latin typeface="+mj-ea"/>
                <a:ea typeface="+mj-ea"/>
                <a:cs typeface="Times New Roman" pitchFamily="18" charset="0"/>
              </a:rPr>
              <a:t>=∞ </a:t>
            </a:r>
            <a:r>
              <a:rPr lang="zh-CN" altLang="en-US" dirty="0" smtClean="0">
                <a:latin typeface="+mn-ea"/>
                <a:cs typeface="Times New Roman" pitchFamily="18" charset="0"/>
              </a:rPr>
              <a:t>时才有 </a:t>
            </a:r>
            <a:r>
              <a:rPr lang="en-US" altLang="zh-CN" b="1" dirty="0" smtClean="0">
                <a:latin typeface="+mj-ea"/>
                <a:ea typeface="+mj-ea"/>
                <a:cs typeface="Times New Roman" pitchFamily="18" charset="0"/>
                <a:sym typeface="Wingdings" pitchFamily="2" charset="2"/>
              </a:rPr>
              <a:t>|</a:t>
            </a:r>
            <a:r>
              <a:rPr lang="en-US" altLang="zh-CN" b="1" i="1" dirty="0">
                <a:latin typeface="+mj-ea"/>
                <a:ea typeface="+mj-ea"/>
                <a:cs typeface="Times New Roman" pitchFamily="18" charset="0"/>
                <a:sym typeface="Wingdings" pitchFamily="2" charset="2"/>
              </a:rPr>
              <a:t>D</a:t>
            </a:r>
            <a:r>
              <a:rPr lang="en-US" altLang="zh-CN" b="1" dirty="0">
                <a:latin typeface="+mj-ea"/>
                <a:ea typeface="+mj-ea"/>
                <a:cs typeface="Times New Roman" pitchFamily="18" charset="0"/>
                <a:sym typeface="Wingdings" pitchFamily="2" charset="2"/>
              </a:rPr>
              <a:t>(</a:t>
            </a:r>
            <a:r>
              <a:rPr lang="el-GR" altLang="zh-CN" b="1" i="1" dirty="0">
                <a:latin typeface="+mj-ea"/>
                <a:ea typeface="+mj-ea"/>
                <a:cs typeface="Times New Roman" pitchFamily="18" charset="0"/>
                <a:sym typeface="Wingdings" pitchFamily="2" charset="2"/>
              </a:rPr>
              <a:t>ω</a:t>
            </a:r>
            <a:r>
              <a:rPr lang="en-US" altLang="zh-CN" b="1" baseline="-25000" dirty="0">
                <a:latin typeface="+mj-ea"/>
                <a:ea typeface="+mj-ea"/>
                <a:cs typeface="Times New Roman" pitchFamily="18" charset="0"/>
                <a:sym typeface="Wingdings" pitchFamily="2" charset="2"/>
              </a:rPr>
              <a:t>c</a:t>
            </a:r>
            <a:r>
              <a:rPr lang="en-US" altLang="zh-CN" b="1" dirty="0">
                <a:latin typeface="+mj-ea"/>
                <a:ea typeface="+mj-ea"/>
                <a:cs typeface="Times New Roman" pitchFamily="18" charset="0"/>
                <a:sym typeface="Wingdings" pitchFamily="2" charset="2"/>
              </a:rPr>
              <a:t>)| = </a:t>
            </a:r>
            <a:r>
              <a:rPr lang="en-US" altLang="zh-CN" b="1" dirty="0" smtClean="0">
                <a:latin typeface="+mj-ea"/>
                <a:ea typeface="+mj-ea"/>
                <a:cs typeface="Times New Roman" pitchFamily="18" charset="0"/>
                <a:sym typeface="Wingdings" pitchFamily="2" charset="2"/>
              </a:rPr>
              <a:t>1 </a:t>
            </a:r>
            <a:r>
              <a:rPr lang="zh-CN" altLang="en-US" dirty="0" smtClean="0">
                <a:latin typeface="+mn-ea"/>
                <a:cs typeface="Times New Roman" pitchFamily="18" charset="0"/>
                <a:sym typeface="Wingdings" pitchFamily="2" charset="2"/>
              </a:rPr>
              <a:t>。</a:t>
            </a:r>
            <a:r>
              <a:rPr lang="zh-CN" altLang="en-US" dirty="0">
                <a:latin typeface="+mn-ea"/>
                <a:cs typeface="Times New Roman" pitchFamily="18" charset="0"/>
                <a:sym typeface="Wingdings" pitchFamily="2" charset="2"/>
              </a:rPr>
              <a:t>工程上可取适当大</a:t>
            </a:r>
            <a:r>
              <a:rPr lang="zh-CN" altLang="en-US" dirty="0" smtClean="0">
                <a:latin typeface="+mn-ea"/>
                <a:cs typeface="Times New Roman" pitchFamily="18" charset="0"/>
                <a:sym typeface="Wingdings" pitchFamily="2" charset="2"/>
              </a:rPr>
              <a:t>的 </a:t>
            </a:r>
            <a:r>
              <a:rPr lang="en-US" altLang="zh-CN" b="1" dirty="0" smtClean="0">
                <a:latin typeface="+mj-ea"/>
                <a:ea typeface="+mj-ea"/>
                <a:cs typeface="Times New Roman" pitchFamily="18" charset="0"/>
                <a:sym typeface="Wingdings" pitchFamily="2" charset="2"/>
              </a:rPr>
              <a:t>T </a:t>
            </a:r>
            <a:r>
              <a:rPr lang="zh-CN" altLang="en-US" dirty="0" smtClean="0">
                <a:latin typeface="+mn-ea"/>
                <a:cs typeface="Times New Roman" pitchFamily="18" charset="0"/>
                <a:sym typeface="Wingdings" pitchFamily="2" charset="2"/>
              </a:rPr>
              <a:t>，</a:t>
            </a:r>
            <a:r>
              <a:rPr lang="zh-CN" altLang="en-US" dirty="0">
                <a:latin typeface="+mn-ea"/>
                <a:cs typeface="Times New Roman" pitchFamily="18" charset="0"/>
                <a:sym typeface="Wingdings" pitchFamily="2" charset="2"/>
              </a:rPr>
              <a:t>这里</a:t>
            </a:r>
            <a:r>
              <a:rPr lang="zh-CN" altLang="en-US" dirty="0" smtClean="0">
                <a:latin typeface="+mn-ea"/>
                <a:cs typeface="Times New Roman" pitchFamily="18" charset="0"/>
                <a:sym typeface="Wingdings" pitchFamily="2" charset="2"/>
              </a:rPr>
              <a:t>取 </a:t>
            </a:r>
            <a:r>
              <a:rPr lang="en-US" altLang="zh-CN" b="1" dirty="0" smtClean="0">
                <a:latin typeface="+mj-ea"/>
                <a:ea typeface="+mj-ea"/>
                <a:cs typeface="Times New Roman" pitchFamily="18" charset="0"/>
                <a:sym typeface="Wingdings" pitchFamily="2" charset="2"/>
              </a:rPr>
              <a:t>T=20 </a:t>
            </a:r>
            <a:r>
              <a:rPr lang="zh-CN" altLang="en-US" dirty="0" smtClean="0">
                <a:latin typeface="+mn-ea"/>
                <a:cs typeface="Times New Roman" pitchFamily="18" charset="0"/>
                <a:sym typeface="Wingdings" pitchFamily="2" charset="2"/>
              </a:rPr>
              <a:t>。</a:t>
            </a:r>
            <a:r>
              <a:rPr lang="zh-CN" altLang="en-US" dirty="0">
                <a:latin typeface="+mn-ea"/>
                <a:cs typeface="Times New Roman" pitchFamily="18" charset="0"/>
                <a:sym typeface="Wingdings" pitchFamily="2" charset="2"/>
              </a:rPr>
              <a:t>至此，可</a:t>
            </a:r>
            <a:r>
              <a:rPr lang="zh-CN" altLang="en-US" dirty="0" smtClean="0">
                <a:latin typeface="+mn-ea"/>
                <a:cs typeface="Times New Roman" pitchFamily="18" charset="0"/>
                <a:sym typeface="Wingdings" pitchFamily="2" charset="2"/>
              </a:rPr>
              <a:t>得 </a:t>
            </a:r>
            <a:r>
              <a:rPr lang="en-US" altLang="zh-CN" b="1" dirty="0" smtClean="0">
                <a:latin typeface="+mj-ea"/>
                <a:ea typeface="+mj-ea"/>
                <a:cs typeface="Times New Roman" pitchFamily="18" charset="0"/>
                <a:sym typeface="Wingdings" pitchFamily="2" charset="2"/>
              </a:rPr>
              <a:t>PI </a:t>
            </a:r>
            <a:r>
              <a:rPr lang="zh-CN" altLang="en-US" dirty="0" smtClean="0">
                <a:latin typeface="+mn-ea"/>
                <a:cs typeface="Times New Roman" pitchFamily="18" charset="0"/>
                <a:sym typeface="Wingdings" pitchFamily="2" charset="2"/>
              </a:rPr>
              <a:t>控制器为</a:t>
            </a:r>
            <a:endParaRPr lang="zh-CN" altLang="en-US" dirty="0">
              <a:latin typeface="+mn-ea"/>
              <a:cs typeface="Times New Roman" pitchFamily="18" charset="0"/>
            </a:endParaRPr>
          </a:p>
        </p:txBody>
      </p:sp>
      <p:graphicFrame>
        <p:nvGraphicFramePr>
          <p:cNvPr id="10" name="Object 10"/>
          <p:cNvGraphicFramePr>
            <a:graphicFrameLocks noChangeAspect="1"/>
          </p:cNvGraphicFramePr>
          <p:nvPr>
            <p:extLst>
              <p:ext uri="{D42A27DB-BD31-4B8C-83A1-F6EECF244321}">
                <p14:modId xmlns:p14="http://schemas.microsoft.com/office/powerpoint/2010/main" val="1355649514"/>
              </p:ext>
            </p:extLst>
          </p:nvPr>
        </p:nvGraphicFramePr>
        <p:xfrm>
          <a:off x="4355305" y="4495729"/>
          <a:ext cx="3481388" cy="719138"/>
        </p:xfrm>
        <a:graphic>
          <a:graphicData uri="http://schemas.openxmlformats.org/presentationml/2006/ole">
            <mc:AlternateContent xmlns:mc="http://schemas.openxmlformats.org/markup-compatibility/2006">
              <mc:Choice xmlns:v="urn:schemas-microsoft-com:vml" Requires="v">
                <p:oleObj spid="_x0000_s63558" name="公式" r:id="rId9" imgW="1587240" imgH="330120" progId="Equations">
                  <p:embed/>
                </p:oleObj>
              </mc:Choice>
              <mc:Fallback>
                <p:oleObj name="公式" r:id="rId9" imgW="1587240" imgH="330120" progId="Equations">
                  <p:embed/>
                  <p:pic>
                    <p:nvPicPr>
                      <p:cNvPr id="61445"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55305" y="4495729"/>
                        <a:ext cx="3481388" cy="7191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TextBox 19"/>
          <p:cNvSpPr txBox="1"/>
          <p:nvPr/>
        </p:nvSpPr>
        <p:spPr>
          <a:xfrm>
            <a:off x="528637" y="5208517"/>
            <a:ext cx="4468813" cy="458908"/>
          </a:xfrm>
          <a:prstGeom prst="rect">
            <a:avLst/>
          </a:prstGeom>
          <a:noFill/>
        </p:spPr>
        <p:txBody>
          <a:bodyPr wrap="square">
            <a:spAutoFit/>
          </a:bodyPr>
          <a:lstStyle/>
          <a:p>
            <a:pPr>
              <a:lnSpc>
                <a:spcPct val="150000"/>
              </a:lnSpc>
              <a:defRPr/>
            </a:pPr>
            <a:r>
              <a:rPr lang="zh-CN" altLang="en-US" dirty="0" smtClean="0">
                <a:latin typeface="+mn-ea"/>
                <a:sym typeface="Wingdings" pitchFamily="2" charset="2"/>
              </a:rPr>
              <a:t>引入 </a:t>
            </a:r>
            <a:r>
              <a:rPr lang="en-US" altLang="zh-CN" b="1" dirty="0" smtClean="0">
                <a:latin typeface="+mj-ea"/>
                <a:ea typeface="+mj-ea"/>
                <a:sym typeface="Wingdings" pitchFamily="2" charset="2"/>
              </a:rPr>
              <a:t>PI </a:t>
            </a:r>
            <a:r>
              <a:rPr lang="zh-CN" altLang="en-US" dirty="0" smtClean="0">
                <a:latin typeface="+mn-ea"/>
                <a:sym typeface="Wingdings" pitchFamily="2" charset="2"/>
              </a:rPr>
              <a:t>控制器</a:t>
            </a:r>
            <a:r>
              <a:rPr lang="zh-CN" altLang="en-US" dirty="0">
                <a:latin typeface="+mn-ea"/>
                <a:sym typeface="Wingdings" pitchFamily="2" charset="2"/>
              </a:rPr>
              <a:t>后的系统开环传递函数就为</a:t>
            </a:r>
            <a:endParaRPr lang="zh-CN" altLang="en-US" dirty="0">
              <a:latin typeface="+mn-ea"/>
            </a:endParaRPr>
          </a:p>
        </p:txBody>
      </p:sp>
      <p:graphicFrame>
        <p:nvGraphicFramePr>
          <p:cNvPr id="12" name="Object 6"/>
          <p:cNvGraphicFramePr>
            <a:graphicFrameLocks noChangeAspect="1"/>
          </p:cNvGraphicFramePr>
          <p:nvPr>
            <p:extLst>
              <p:ext uri="{D42A27DB-BD31-4B8C-83A1-F6EECF244321}">
                <p14:modId xmlns:p14="http://schemas.microsoft.com/office/powerpoint/2010/main" val="499542807"/>
              </p:ext>
            </p:extLst>
          </p:nvPr>
        </p:nvGraphicFramePr>
        <p:xfrm>
          <a:off x="3833018" y="5716588"/>
          <a:ext cx="4525963" cy="773112"/>
        </p:xfrm>
        <a:graphic>
          <a:graphicData uri="http://schemas.openxmlformats.org/presentationml/2006/ole">
            <mc:AlternateContent xmlns:mc="http://schemas.openxmlformats.org/markup-compatibility/2006">
              <mc:Choice xmlns:v="urn:schemas-microsoft-com:vml" Requires="v">
                <p:oleObj spid="_x0000_s63559" name="公式" r:id="rId11" imgW="1942920" imgH="330120" progId="Equations">
                  <p:embed/>
                </p:oleObj>
              </mc:Choice>
              <mc:Fallback>
                <p:oleObj name="公式" r:id="rId11" imgW="1942920" imgH="330120" progId="Equations">
                  <p:embed/>
                  <p:pic>
                    <p:nvPicPr>
                      <p:cNvPr id="61446"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33018" y="5716588"/>
                        <a:ext cx="4525963" cy="773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50830882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pic>
        <p:nvPicPr>
          <p:cNvPr id="3"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0" y="1808163"/>
            <a:ext cx="4752975" cy="356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9"/>
          <p:cNvSpPr txBox="1"/>
          <p:nvPr/>
        </p:nvSpPr>
        <p:spPr>
          <a:xfrm>
            <a:off x="515938" y="1238347"/>
            <a:ext cx="1873250" cy="580928"/>
          </a:xfrm>
          <a:prstGeom prst="rect">
            <a:avLst/>
          </a:prstGeom>
          <a:noFill/>
        </p:spPr>
        <p:txBody>
          <a:bodyPr>
            <a:spAutoFit/>
          </a:bodyPr>
          <a:lstStyle/>
          <a:p>
            <a:pPr>
              <a:lnSpc>
                <a:spcPct val="150000"/>
              </a:lnSpc>
              <a:defRPr/>
            </a:pPr>
            <a:r>
              <a:rPr lang="en-US" altLang="zh-CN" sz="2400" dirty="0">
                <a:latin typeface="+mn-ea"/>
                <a:sym typeface="Wingdings" pitchFamily="2" charset="2"/>
              </a:rPr>
              <a:t>(c</a:t>
            </a:r>
            <a:r>
              <a:rPr lang="en-US" altLang="zh-CN" sz="2400" dirty="0" smtClean="0">
                <a:latin typeface="+mn-ea"/>
                <a:sym typeface="Wingdings" pitchFamily="2" charset="2"/>
              </a:rPr>
              <a:t>) </a:t>
            </a:r>
            <a:r>
              <a:rPr lang="zh-CN" altLang="en-US" sz="2400" dirty="0" smtClean="0">
                <a:latin typeface="+mn-ea"/>
                <a:sym typeface="Wingdings" pitchFamily="2" charset="2"/>
              </a:rPr>
              <a:t>验算</a:t>
            </a:r>
            <a:endParaRPr lang="zh-CN" altLang="en-US" sz="2400" dirty="0">
              <a:latin typeface="+mn-ea"/>
            </a:endParaRPr>
          </a:p>
        </p:txBody>
      </p:sp>
      <p:pic>
        <p:nvPicPr>
          <p:cNvPr id="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9982" y="1812925"/>
            <a:ext cx="4651375" cy="348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接连接符 5"/>
          <p:cNvCxnSpPr/>
          <p:nvPr/>
        </p:nvCxnSpPr>
        <p:spPr>
          <a:xfrm>
            <a:off x="3675857" y="2892425"/>
            <a:ext cx="0" cy="2016125"/>
          </a:xfrm>
          <a:prstGeom prst="line">
            <a:avLst/>
          </a:prstGeom>
          <a:ln w="63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780463" y="2747963"/>
            <a:ext cx="0" cy="2232025"/>
          </a:xfrm>
          <a:prstGeom prst="line">
            <a:avLst/>
          </a:prstGeom>
          <a:ln w="63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028157" y="4403725"/>
            <a:ext cx="576263" cy="0"/>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132763" y="4116388"/>
            <a:ext cx="576262" cy="0"/>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3244057" y="4403725"/>
            <a:ext cx="0" cy="504825"/>
          </a:xfrm>
          <a:prstGeom prst="straightConnector1">
            <a:avLst/>
          </a:prstGeom>
          <a:ln>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8421688" y="4116388"/>
            <a:ext cx="0" cy="863600"/>
          </a:xfrm>
          <a:prstGeom prst="straightConnector1">
            <a:avLst/>
          </a:prstGeom>
          <a:ln>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 name="TextBox 28"/>
          <p:cNvSpPr txBox="1">
            <a:spLocks noChangeArrowheads="1"/>
          </p:cNvSpPr>
          <p:nvPr/>
        </p:nvSpPr>
        <p:spPr bwMode="auto">
          <a:xfrm>
            <a:off x="2451895" y="4403725"/>
            <a:ext cx="7921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l-GR" altLang="zh-CN" i="1">
                <a:latin typeface="Times New Roman" panose="02020603050405020304" pitchFamily="18" charset="0"/>
                <a:cs typeface="Times New Roman" panose="02020603050405020304" pitchFamily="18" charset="0"/>
              </a:rPr>
              <a:t>γ</a:t>
            </a:r>
            <a:r>
              <a:rPr lang="en-US" altLang="zh-CN" i="1">
                <a:latin typeface="Times New Roman" panose="02020603050405020304" pitchFamily="18" charset="0"/>
                <a:cs typeface="Times New Roman" panose="02020603050405020304" pitchFamily="18" charset="0"/>
              </a:rPr>
              <a:t>&lt;50</a:t>
            </a:r>
            <a:r>
              <a:rPr lang="en-US" altLang="zh-CN" i="1" baseline="30000">
                <a:latin typeface="Times New Roman" panose="02020603050405020304" pitchFamily="18" charset="0"/>
                <a:cs typeface="Times New Roman" panose="02020603050405020304" pitchFamily="18" charset="0"/>
              </a:rPr>
              <a:t>0</a:t>
            </a:r>
            <a:endParaRPr lang="zh-CN" altLang="en-US" i="1" baseline="30000">
              <a:latin typeface="Times New Roman" panose="02020603050405020304" pitchFamily="18" charset="0"/>
              <a:cs typeface="Times New Roman" panose="02020603050405020304" pitchFamily="18" charset="0"/>
            </a:endParaRPr>
          </a:p>
        </p:txBody>
      </p:sp>
      <p:sp>
        <p:nvSpPr>
          <p:cNvPr id="13" name="TextBox 29"/>
          <p:cNvSpPr txBox="1">
            <a:spLocks noChangeArrowheads="1"/>
          </p:cNvSpPr>
          <p:nvPr/>
        </p:nvSpPr>
        <p:spPr bwMode="auto">
          <a:xfrm>
            <a:off x="7629525" y="4332288"/>
            <a:ext cx="7921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l-GR" altLang="zh-CN" i="1">
                <a:latin typeface="Times New Roman" panose="02020603050405020304" pitchFamily="18" charset="0"/>
                <a:cs typeface="Times New Roman" panose="02020603050405020304" pitchFamily="18" charset="0"/>
              </a:rPr>
              <a:t>γ</a:t>
            </a:r>
            <a:r>
              <a:rPr lang="en-US" altLang="zh-CN" i="1">
                <a:latin typeface="Times New Roman" panose="02020603050405020304" pitchFamily="18" charset="0"/>
                <a:cs typeface="Times New Roman" panose="02020603050405020304" pitchFamily="18" charset="0"/>
              </a:rPr>
              <a:t>&gt;50</a:t>
            </a:r>
            <a:r>
              <a:rPr lang="en-US" altLang="zh-CN" i="1" baseline="30000">
                <a:latin typeface="Times New Roman" panose="02020603050405020304" pitchFamily="18" charset="0"/>
                <a:cs typeface="Times New Roman" panose="02020603050405020304" pitchFamily="18" charset="0"/>
              </a:rPr>
              <a:t>0</a:t>
            </a:r>
            <a:endParaRPr lang="zh-CN" altLang="en-US" i="1" baseline="30000">
              <a:latin typeface="Times New Roman" panose="02020603050405020304" pitchFamily="18" charset="0"/>
              <a:cs typeface="Times New Roman" panose="02020603050405020304" pitchFamily="18" charset="0"/>
            </a:endParaRPr>
          </a:p>
        </p:txBody>
      </p:sp>
      <p:graphicFrame>
        <p:nvGraphicFramePr>
          <p:cNvPr id="14" name="Object 2"/>
          <p:cNvGraphicFramePr>
            <a:graphicFrameLocks noChangeAspect="1"/>
          </p:cNvGraphicFramePr>
          <p:nvPr>
            <p:extLst>
              <p:ext uri="{D42A27DB-BD31-4B8C-83A1-F6EECF244321}">
                <p14:modId xmlns:p14="http://schemas.microsoft.com/office/powerpoint/2010/main" val="3906486113"/>
              </p:ext>
            </p:extLst>
          </p:nvPr>
        </p:nvGraphicFramePr>
        <p:xfrm>
          <a:off x="4036220" y="2316163"/>
          <a:ext cx="1150937" cy="533400"/>
        </p:xfrm>
        <a:graphic>
          <a:graphicData uri="http://schemas.openxmlformats.org/presentationml/2006/ole">
            <mc:AlternateContent xmlns:mc="http://schemas.openxmlformats.org/markup-compatibility/2006">
              <mc:Choice xmlns:v="urn:schemas-microsoft-com:vml" Requires="v">
                <p:oleObj spid="_x0000_s64540" name="公式" r:id="rId5" imgW="774360" imgH="317160" progId="Equations">
                  <p:embed/>
                </p:oleObj>
              </mc:Choice>
              <mc:Fallback>
                <p:oleObj name="公式" r:id="rId5" imgW="774360" imgH="317160" progId="Equations">
                  <p:embed/>
                  <p:pic>
                    <p:nvPicPr>
                      <p:cNvPr id="62466"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36220" y="2316163"/>
                        <a:ext cx="1150937" cy="533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5" name="Object 3"/>
          <p:cNvGraphicFramePr>
            <a:graphicFrameLocks noChangeAspect="1"/>
          </p:cNvGraphicFramePr>
          <p:nvPr>
            <p:extLst>
              <p:ext uri="{D42A27DB-BD31-4B8C-83A1-F6EECF244321}">
                <p14:modId xmlns:p14="http://schemas.microsoft.com/office/powerpoint/2010/main" val="3628230035"/>
              </p:ext>
            </p:extLst>
          </p:nvPr>
        </p:nvGraphicFramePr>
        <p:xfrm>
          <a:off x="9069388" y="2244725"/>
          <a:ext cx="1725612" cy="557213"/>
        </p:xfrm>
        <a:graphic>
          <a:graphicData uri="http://schemas.openxmlformats.org/presentationml/2006/ole">
            <mc:AlternateContent xmlns:mc="http://schemas.openxmlformats.org/markup-compatibility/2006">
              <mc:Choice xmlns:v="urn:schemas-microsoft-com:vml" Requires="v">
                <p:oleObj spid="_x0000_s64541" name="公式" r:id="rId7" imgW="1028520" imgH="330120" progId="Equations">
                  <p:embed/>
                </p:oleObj>
              </mc:Choice>
              <mc:Fallback>
                <p:oleObj name="公式" r:id="rId7" imgW="1028520" imgH="330120" progId="Equations">
                  <p:embed/>
                  <p:pic>
                    <p:nvPicPr>
                      <p:cNvPr id="62467"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069388" y="2244725"/>
                        <a:ext cx="1725612" cy="5572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TextBox 30"/>
          <p:cNvSpPr txBox="1"/>
          <p:nvPr/>
        </p:nvSpPr>
        <p:spPr>
          <a:xfrm>
            <a:off x="5337175" y="5842000"/>
            <a:ext cx="1873250" cy="499496"/>
          </a:xfrm>
          <a:prstGeom prst="rect">
            <a:avLst/>
          </a:prstGeom>
          <a:noFill/>
        </p:spPr>
        <p:txBody>
          <a:bodyPr>
            <a:spAutoFit/>
          </a:bodyPr>
          <a:lstStyle/>
          <a:p>
            <a:pPr algn="ctr">
              <a:lnSpc>
                <a:spcPct val="150000"/>
              </a:lnSpc>
              <a:defRPr/>
            </a:pPr>
            <a:r>
              <a:rPr lang="en-US" altLang="zh-CN" sz="2000" dirty="0">
                <a:latin typeface="+mn-ea"/>
                <a:sym typeface="Wingdings" pitchFamily="2" charset="2"/>
              </a:rPr>
              <a:t>Bode</a:t>
            </a:r>
            <a:r>
              <a:rPr lang="zh-CN" altLang="en-US" sz="2000" dirty="0">
                <a:latin typeface="+mn-ea"/>
                <a:sym typeface="Wingdings" pitchFamily="2" charset="2"/>
              </a:rPr>
              <a:t>图对比</a:t>
            </a:r>
            <a:endParaRPr lang="zh-CN" altLang="en-US" sz="2000" dirty="0">
              <a:latin typeface="+mn-ea"/>
            </a:endParaRPr>
          </a:p>
        </p:txBody>
      </p:sp>
      <p:sp>
        <p:nvSpPr>
          <p:cNvPr id="17" name="TextBox 31"/>
          <p:cNvSpPr txBox="1"/>
          <p:nvPr/>
        </p:nvSpPr>
        <p:spPr>
          <a:xfrm>
            <a:off x="2952749" y="5337175"/>
            <a:ext cx="1223963" cy="499496"/>
          </a:xfrm>
          <a:prstGeom prst="rect">
            <a:avLst/>
          </a:prstGeom>
          <a:noFill/>
        </p:spPr>
        <p:txBody>
          <a:bodyPr>
            <a:spAutoFit/>
          </a:bodyPr>
          <a:lstStyle/>
          <a:p>
            <a:pPr algn="ctr">
              <a:lnSpc>
                <a:spcPct val="150000"/>
              </a:lnSpc>
              <a:defRPr/>
            </a:pPr>
            <a:r>
              <a:rPr lang="zh-CN" altLang="en-US" sz="2000" dirty="0">
                <a:latin typeface="+mn-ea"/>
              </a:rPr>
              <a:t>无</a:t>
            </a:r>
            <a:r>
              <a:rPr lang="en-US" altLang="zh-CN" sz="2000" dirty="0">
                <a:latin typeface="+mn-ea"/>
              </a:rPr>
              <a:t>PI</a:t>
            </a:r>
            <a:r>
              <a:rPr lang="zh-CN" altLang="en-US" sz="2000" dirty="0">
                <a:latin typeface="+mn-ea"/>
              </a:rPr>
              <a:t>控制</a:t>
            </a:r>
          </a:p>
        </p:txBody>
      </p:sp>
      <p:sp>
        <p:nvSpPr>
          <p:cNvPr id="18" name="TextBox 32"/>
          <p:cNvSpPr txBox="1"/>
          <p:nvPr/>
        </p:nvSpPr>
        <p:spPr>
          <a:xfrm>
            <a:off x="8472488" y="5337175"/>
            <a:ext cx="1008062" cy="499496"/>
          </a:xfrm>
          <a:prstGeom prst="rect">
            <a:avLst/>
          </a:prstGeom>
          <a:noFill/>
        </p:spPr>
        <p:txBody>
          <a:bodyPr>
            <a:spAutoFit/>
          </a:bodyPr>
          <a:lstStyle/>
          <a:p>
            <a:pPr algn="ctr">
              <a:lnSpc>
                <a:spcPct val="150000"/>
              </a:lnSpc>
              <a:defRPr/>
            </a:pPr>
            <a:r>
              <a:rPr lang="en-US" altLang="zh-CN" sz="2000" dirty="0">
                <a:latin typeface="+mn-ea"/>
              </a:rPr>
              <a:t>PI</a:t>
            </a:r>
            <a:r>
              <a:rPr lang="zh-CN" altLang="en-US" sz="2000" dirty="0">
                <a:latin typeface="+mn-ea"/>
              </a:rPr>
              <a:t>控制</a:t>
            </a:r>
          </a:p>
        </p:txBody>
      </p:sp>
    </p:spTree>
    <p:extLst>
      <p:ext uri="{BB962C8B-B14F-4D97-AF65-F5344CB8AC3E}">
        <p14:creationId xmlns:p14="http://schemas.microsoft.com/office/powerpoint/2010/main" val="55973195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5938" y="1889092"/>
            <a:ext cx="5383211" cy="4034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1700" y="1920732"/>
            <a:ext cx="5340350" cy="4003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1"/>
          <p:cNvSpPr txBox="1"/>
          <p:nvPr/>
        </p:nvSpPr>
        <p:spPr>
          <a:xfrm>
            <a:off x="515938" y="1279525"/>
            <a:ext cx="3411536" cy="461665"/>
          </a:xfrm>
          <a:prstGeom prst="rect">
            <a:avLst/>
          </a:prstGeom>
          <a:noFill/>
        </p:spPr>
        <p:txBody>
          <a:bodyPr wrap="square">
            <a:spAutoFit/>
          </a:bodyPr>
          <a:lstStyle/>
          <a:p>
            <a:pPr>
              <a:defRPr/>
            </a:pPr>
            <a:r>
              <a:rPr lang="zh-CN" altLang="en-US" sz="2400" dirty="0">
                <a:latin typeface="+mn-ea"/>
                <a:sym typeface="Wingdings" pitchFamily="2" charset="2"/>
              </a:rPr>
              <a:t>单位阶跃响应图对比</a:t>
            </a:r>
            <a:endParaRPr lang="zh-CN" altLang="en-US" sz="2400" dirty="0">
              <a:latin typeface="+mn-ea"/>
            </a:endParaRPr>
          </a:p>
        </p:txBody>
      </p:sp>
      <p:sp>
        <p:nvSpPr>
          <p:cNvPr id="6" name="TextBox 12"/>
          <p:cNvSpPr txBox="1"/>
          <p:nvPr/>
        </p:nvSpPr>
        <p:spPr>
          <a:xfrm>
            <a:off x="2703511" y="5848165"/>
            <a:ext cx="1223963" cy="458908"/>
          </a:xfrm>
          <a:prstGeom prst="rect">
            <a:avLst/>
          </a:prstGeom>
          <a:noFill/>
        </p:spPr>
        <p:txBody>
          <a:bodyPr>
            <a:spAutoFit/>
          </a:bodyPr>
          <a:lstStyle/>
          <a:p>
            <a:pPr algn="ctr">
              <a:lnSpc>
                <a:spcPct val="150000"/>
              </a:lnSpc>
              <a:defRPr/>
            </a:pPr>
            <a:r>
              <a:rPr lang="zh-CN" altLang="en-US" dirty="0">
                <a:latin typeface="+mn-ea"/>
              </a:rPr>
              <a:t>无</a:t>
            </a:r>
            <a:r>
              <a:rPr lang="en-US" altLang="zh-CN" b="1" dirty="0">
                <a:latin typeface="+mj-ea"/>
                <a:ea typeface="+mj-ea"/>
              </a:rPr>
              <a:t>PI</a:t>
            </a:r>
            <a:r>
              <a:rPr lang="zh-CN" altLang="en-US" dirty="0">
                <a:latin typeface="+mn-ea"/>
              </a:rPr>
              <a:t>控制</a:t>
            </a:r>
          </a:p>
        </p:txBody>
      </p:sp>
      <p:sp>
        <p:nvSpPr>
          <p:cNvPr id="7" name="TextBox 13"/>
          <p:cNvSpPr txBox="1"/>
          <p:nvPr/>
        </p:nvSpPr>
        <p:spPr>
          <a:xfrm>
            <a:off x="8281988" y="5848293"/>
            <a:ext cx="1008062" cy="458780"/>
          </a:xfrm>
          <a:prstGeom prst="rect">
            <a:avLst/>
          </a:prstGeom>
          <a:noFill/>
        </p:spPr>
        <p:txBody>
          <a:bodyPr>
            <a:spAutoFit/>
          </a:bodyPr>
          <a:lstStyle/>
          <a:p>
            <a:pPr algn="ctr">
              <a:lnSpc>
                <a:spcPct val="150000"/>
              </a:lnSpc>
              <a:defRPr/>
            </a:pPr>
            <a:r>
              <a:rPr lang="en-US" altLang="zh-CN" b="1" dirty="0">
                <a:latin typeface="+mj-ea"/>
                <a:ea typeface="+mj-ea"/>
              </a:rPr>
              <a:t>PI</a:t>
            </a:r>
            <a:r>
              <a:rPr lang="zh-CN" altLang="en-US" dirty="0">
                <a:latin typeface="+mn-ea"/>
              </a:rPr>
              <a:t>控制</a:t>
            </a:r>
          </a:p>
        </p:txBody>
      </p:sp>
    </p:spTree>
    <p:extLst>
      <p:ext uri="{BB962C8B-B14F-4D97-AF65-F5344CB8AC3E}">
        <p14:creationId xmlns:p14="http://schemas.microsoft.com/office/powerpoint/2010/main" val="34759389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四、校正实质 </a:t>
            </a:r>
          </a:p>
        </p:txBody>
      </p:sp>
      <p:graphicFrame>
        <p:nvGraphicFramePr>
          <p:cNvPr id="3" name="Object 2"/>
          <p:cNvGraphicFramePr>
            <a:graphicFrameLocks noChangeAspect="1"/>
          </p:cNvGraphicFramePr>
          <p:nvPr>
            <p:extLst>
              <p:ext uri="{D42A27DB-BD31-4B8C-83A1-F6EECF244321}">
                <p14:modId xmlns:p14="http://schemas.microsoft.com/office/powerpoint/2010/main" val="4109740889"/>
              </p:ext>
            </p:extLst>
          </p:nvPr>
        </p:nvGraphicFramePr>
        <p:xfrm>
          <a:off x="9732561" y="2740025"/>
          <a:ext cx="188912" cy="176212"/>
        </p:xfrm>
        <a:graphic>
          <a:graphicData uri="http://schemas.openxmlformats.org/presentationml/2006/ole">
            <mc:AlternateContent xmlns:mc="http://schemas.openxmlformats.org/markup-compatibility/2006">
              <mc:Choice xmlns:v="urn:schemas-microsoft-com:vml" Requires="v">
                <p:oleObj spid="_x0000_s77004" name="公式" r:id="rId3" imgW="190440" imgH="177480" progId="Equation.3">
                  <p:embed/>
                </p:oleObj>
              </mc:Choice>
              <mc:Fallback>
                <p:oleObj name="公式" r:id="rId3" imgW="190440" imgH="177480" progId="Equation.3">
                  <p:embed/>
                  <p:pic>
                    <p:nvPicPr>
                      <p:cNvPr id="4098"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32561" y="2740025"/>
                        <a:ext cx="188912" cy="176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4055087454"/>
              </p:ext>
            </p:extLst>
          </p:nvPr>
        </p:nvGraphicFramePr>
        <p:xfrm>
          <a:off x="7972023" y="2773362"/>
          <a:ext cx="87313" cy="163513"/>
        </p:xfrm>
        <a:graphic>
          <a:graphicData uri="http://schemas.openxmlformats.org/presentationml/2006/ole">
            <mc:AlternateContent xmlns:mc="http://schemas.openxmlformats.org/markup-compatibility/2006">
              <mc:Choice xmlns:v="urn:schemas-microsoft-com:vml" Requires="v">
                <p:oleObj spid="_x0000_s77005" name="公式" r:id="rId5" imgW="88560" imgH="164880" progId="Equation.3">
                  <p:embed/>
                </p:oleObj>
              </mc:Choice>
              <mc:Fallback>
                <p:oleObj name="公式" r:id="rId5" imgW="88560" imgH="164880" progId="Equation.3">
                  <p:embed/>
                  <p:pic>
                    <p:nvPicPr>
                      <p:cNvPr id="4099"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72023" y="2773362"/>
                        <a:ext cx="87313" cy="163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420685108"/>
              </p:ext>
            </p:extLst>
          </p:nvPr>
        </p:nvGraphicFramePr>
        <p:xfrm>
          <a:off x="8937223" y="2760662"/>
          <a:ext cx="176213" cy="176213"/>
        </p:xfrm>
        <a:graphic>
          <a:graphicData uri="http://schemas.openxmlformats.org/presentationml/2006/ole">
            <mc:AlternateContent xmlns:mc="http://schemas.openxmlformats.org/markup-compatibility/2006">
              <mc:Choice xmlns:v="urn:schemas-microsoft-com:vml" Requires="v">
                <p:oleObj spid="_x0000_s77006" name="公式" r:id="rId7" imgW="177480" imgH="177480" progId="Equation.3">
                  <p:embed/>
                </p:oleObj>
              </mc:Choice>
              <mc:Fallback>
                <p:oleObj name="公式" r:id="rId7" imgW="177480" imgH="177480" progId="Equation.3">
                  <p:embed/>
                  <p:pic>
                    <p:nvPicPr>
                      <p:cNvPr id="410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937223" y="2760662"/>
                        <a:ext cx="176213" cy="176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 name="Line 5"/>
          <p:cNvSpPr>
            <a:spLocks noChangeShapeType="1"/>
          </p:cNvSpPr>
          <p:nvPr/>
        </p:nvSpPr>
        <p:spPr bwMode="auto">
          <a:xfrm rot="16200000">
            <a:off x="9295205" y="2104231"/>
            <a:ext cx="1325562"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7" name="Line 6"/>
          <p:cNvSpPr>
            <a:spLocks noChangeShapeType="1"/>
          </p:cNvSpPr>
          <p:nvPr/>
        </p:nvSpPr>
        <p:spPr bwMode="auto">
          <a:xfrm>
            <a:off x="7056036" y="2767012"/>
            <a:ext cx="3225800"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8" name="Line 7"/>
          <p:cNvSpPr>
            <a:spLocks noChangeShapeType="1"/>
          </p:cNvSpPr>
          <p:nvPr/>
        </p:nvSpPr>
        <p:spPr bwMode="auto">
          <a:xfrm rot="16200000">
            <a:off x="6226567" y="2085181"/>
            <a:ext cx="1719262"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9" name="Object 5"/>
          <p:cNvGraphicFramePr>
            <a:graphicFrameLocks noChangeAspect="1"/>
          </p:cNvGraphicFramePr>
          <p:nvPr>
            <p:extLst>
              <p:ext uri="{D42A27DB-BD31-4B8C-83A1-F6EECF244321}">
                <p14:modId xmlns:p14="http://schemas.microsoft.com/office/powerpoint/2010/main" val="1667805242"/>
              </p:ext>
            </p:extLst>
          </p:nvPr>
        </p:nvGraphicFramePr>
        <p:xfrm>
          <a:off x="7152873" y="1152525"/>
          <a:ext cx="352425" cy="201612"/>
        </p:xfrm>
        <a:graphic>
          <a:graphicData uri="http://schemas.openxmlformats.org/presentationml/2006/ole">
            <mc:AlternateContent xmlns:mc="http://schemas.openxmlformats.org/markup-compatibility/2006">
              <mc:Choice xmlns:v="urn:schemas-microsoft-com:vml" Requires="v">
                <p:oleObj spid="_x0000_s77007" name="公式" r:id="rId9" imgW="355320" imgH="203040" progId="Equation.3">
                  <p:embed/>
                </p:oleObj>
              </mc:Choice>
              <mc:Fallback>
                <p:oleObj name="公式" r:id="rId9" imgW="355320" imgH="203040" progId="Equation.3">
                  <p:embed/>
                  <p:pic>
                    <p:nvPicPr>
                      <p:cNvPr id="4101"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2873" y="1152525"/>
                        <a:ext cx="352425" cy="201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6"/>
          <p:cNvGraphicFramePr>
            <a:graphicFrameLocks noChangeAspect="1"/>
          </p:cNvGraphicFramePr>
          <p:nvPr>
            <p:extLst>
              <p:ext uri="{D42A27DB-BD31-4B8C-83A1-F6EECF244321}">
                <p14:modId xmlns:p14="http://schemas.microsoft.com/office/powerpoint/2010/main" val="2310404108"/>
              </p:ext>
            </p:extLst>
          </p:nvPr>
        </p:nvGraphicFramePr>
        <p:xfrm>
          <a:off x="6878236" y="1997075"/>
          <a:ext cx="201612" cy="176212"/>
        </p:xfrm>
        <a:graphic>
          <a:graphicData uri="http://schemas.openxmlformats.org/presentationml/2006/ole">
            <mc:AlternateContent xmlns:mc="http://schemas.openxmlformats.org/markup-compatibility/2006">
              <mc:Choice xmlns:v="urn:schemas-microsoft-com:vml" Requires="v">
                <p:oleObj spid="_x0000_s77008" name="公式" r:id="rId11" imgW="203040" imgH="177480" progId="Equation.3">
                  <p:embed/>
                </p:oleObj>
              </mc:Choice>
              <mc:Fallback>
                <p:oleObj name="公式" r:id="rId11" imgW="203040" imgH="177480" progId="Equation.3">
                  <p:embed/>
                  <p:pic>
                    <p:nvPicPr>
                      <p:cNvPr id="4102"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878236" y="1997075"/>
                        <a:ext cx="201612" cy="176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 name="Line 10"/>
          <p:cNvSpPr>
            <a:spLocks noChangeShapeType="1"/>
          </p:cNvSpPr>
          <p:nvPr/>
        </p:nvSpPr>
        <p:spPr bwMode="auto">
          <a:xfrm>
            <a:off x="7086198" y="2441575"/>
            <a:ext cx="2871788"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2" name="Object 7"/>
          <p:cNvGraphicFramePr>
            <a:graphicFrameLocks noChangeAspect="1"/>
          </p:cNvGraphicFramePr>
          <p:nvPr>
            <p:extLst>
              <p:ext uri="{D42A27DB-BD31-4B8C-83A1-F6EECF244321}">
                <p14:modId xmlns:p14="http://schemas.microsoft.com/office/powerpoint/2010/main" val="3435045193"/>
              </p:ext>
            </p:extLst>
          </p:nvPr>
        </p:nvGraphicFramePr>
        <p:xfrm>
          <a:off x="10042123" y="2560637"/>
          <a:ext cx="150813" cy="138113"/>
        </p:xfrm>
        <a:graphic>
          <a:graphicData uri="http://schemas.openxmlformats.org/presentationml/2006/ole">
            <mc:AlternateContent xmlns:mc="http://schemas.openxmlformats.org/markup-compatibility/2006">
              <mc:Choice xmlns:v="urn:schemas-microsoft-com:vml" Requires="v">
                <p:oleObj spid="_x0000_s77009" name="公式" r:id="rId13" imgW="152280" imgH="139680" progId="Equation.3">
                  <p:embed/>
                </p:oleObj>
              </mc:Choice>
              <mc:Fallback>
                <p:oleObj name="公式" r:id="rId13" imgW="152280" imgH="139680" progId="Equation.3">
                  <p:embed/>
                  <p:pic>
                    <p:nvPicPr>
                      <p:cNvPr id="4103"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042123" y="2560637"/>
                        <a:ext cx="150813" cy="138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 name="Line 12"/>
          <p:cNvSpPr>
            <a:spLocks noChangeShapeType="1"/>
          </p:cNvSpPr>
          <p:nvPr/>
        </p:nvSpPr>
        <p:spPr bwMode="auto">
          <a:xfrm rot="16200000">
            <a:off x="7388617" y="2121694"/>
            <a:ext cx="1290637"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4" name="Line 13"/>
          <p:cNvSpPr>
            <a:spLocks noChangeShapeType="1"/>
          </p:cNvSpPr>
          <p:nvPr/>
        </p:nvSpPr>
        <p:spPr bwMode="auto">
          <a:xfrm>
            <a:off x="7086198" y="2114550"/>
            <a:ext cx="2871788"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5" name="Line 14"/>
          <p:cNvSpPr>
            <a:spLocks noChangeShapeType="1"/>
          </p:cNvSpPr>
          <p:nvPr/>
        </p:nvSpPr>
        <p:spPr bwMode="auto">
          <a:xfrm>
            <a:off x="7086198" y="1790700"/>
            <a:ext cx="2841625"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6" name="Line 15"/>
          <p:cNvSpPr>
            <a:spLocks noChangeShapeType="1"/>
          </p:cNvSpPr>
          <p:nvPr/>
        </p:nvSpPr>
        <p:spPr bwMode="auto">
          <a:xfrm rot="16200000">
            <a:off x="8364929" y="2121694"/>
            <a:ext cx="1290637"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7" name="Object 8"/>
          <p:cNvGraphicFramePr>
            <a:graphicFrameLocks noChangeAspect="1"/>
          </p:cNvGraphicFramePr>
          <p:nvPr>
            <p:extLst>
              <p:ext uri="{D42A27DB-BD31-4B8C-83A1-F6EECF244321}">
                <p14:modId xmlns:p14="http://schemas.microsoft.com/office/powerpoint/2010/main" val="4205176921"/>
              </p:ext>
            </p:extLst>
          </p:nvPr>
        </p:nvGraphicFramePr>
        <p:xfrm>
          <a:off x="6849661" y="2352675"/>
          <a:ext cx="201612" cy="176212"/>
        </p:xfrm>
        <a:graphic>
          <a:graphicData uri="http://schemas.openxmlformats.org/presentationml/2006/ole">
            <mc:AlternateContent xmlns:mc="http://schemas.openxmlformats.org/markup-compatibility/2006">
              <mc:Choice xmlns:v="urn:schemas-microsoft-com:vml" Requires="v">
                <p:oleObj spid="_x0000_s77010" name="公式" r:id="rId15" imgW="203040" imgH="177480" progId="Equation.3">
                  <p:embed/>
                </p:oleObj>
              </mc:Choice>
              <mc:Fallback>
                <p:oleObj name="公式" r:id="rId15" imgW="203040" imgH="177480" progId="Equation.3">
                  <p:embed/>
                  <p:pic>
                    <p:nvPicPr>
                      <p:cNvPr id="4104" name="Object 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849661" y="2352675"/>
                        <a:ext cx="201612" cy="176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9"/>
          <p:cNvGraphicFramePr>
            <a:graphicFrameLocks noChangeAspect="1"/>
          </p:cNvGraphicFramePr>
          <p:nvPr>
            <p:extLst>
              <p:ext uri="{D42A27DB-BD31-4B8C-83A1-F6EECF244321}">
                <p14:modId xmlns:p14="http://schemas.microsoft.com/office/powerpoint/2010/main" val="2645537297"/>
              </p:ext>
            </p:extLst>
          </p:nvPr>
        </p:nvGraphicFramePr>
        <p:xfrm>
          <a:off x="6878236" y="1701800"/>
          <a:ext cx="201612" cy="176212"/>
        </p:xfrm>
        <a:graphic>
          <a:graphicData uri="http://schemas.openxmlformats.org/presentationml/2006/ole">
            <mc:AlternateContent xmlns:mc="http://schemas.openxmlformats.org/markup-compatibility/2006">
              <mc:Choice xmlns:v="urn:schemas-microsoft-com:vml" Requires="v">
                <p:oleObj spid="_x0000_s77011" name="公式" r:id="rId17" imgW="203040" imgH="177480" progId="Equation.3">
                  <p:embed/>
                </p:oleObj>
              </mc:Choice>
              <mc:Fallback>
                <p:oleObj name="公式" r:id="rId17" imgW="203040" imgH="177480" progId="Equation.3">
                  <p:embed/>
                  <p:pic>
                    <p:nvPicPr>
                      <p:cNvPr id="4105" name="Object 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878236" y="1701800"/>
                        <a:ext cx="201612" cy="176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Freeform 19"/>
          <p:cNvSpPr>
            <a:spLocks/>
          </p:cNvSpPr>
          <p:nvPr/>
        </p:nvSpPr>
        <p:spPr bwMode="auto">
          <a:xfrm>
            <a:off x="1991519" y="3975894"/>
            <a:ext cx="3136900" cy="695325"/>
          </a:xfrm>
          <a:custGeom>
            <a:avLst/>
            <a:gdLst>
              <a:gd name="T0" fmla="*/ 0 w 2291"/>
              <a:gd name="T1" fmla="*/ 2147483647 h 533"/>
              <a:gd name="T2" fmla="*/ 2147483647 w 2291"/>
              <a:gd name="T3" fmla="*/ 2147483647 h 533"/>
              <a:gd name="T4" fmla="*/ 2147483647 w 2291"/>
              <a:gd name="T5" fmla="*/ 2147483647 h 533"/>
              <a:gd name="T6" fmla="*/ 2147483647 w 2291"/>
              <a:gd name="T7" fmla="*/ 2147483647 h 533"/>
              <a:gd name="T8" fmla="*/ 2147483647 w 2291"/>
              <a:gd name="T9" fmla="*/ 2147483647 h 533"/>
              <a:gd name="T10" fmla="*/ 2147483647 w 2291"/>
              <a:gd name="T11" fmla="*/ 2147483647 h 533"/>
              <a:gd name="T12" fmla="*/ 2147483647 w 2291"/>
              <a:gd name="T13" fmla="*/ 2147483647 h 533"/>
              <a:gd name="T14" fmla="*/ 0 60000 65536"/>
              <a:gd name="T15" fmla="*/ 0 60000 65536"/>
              <a:gd name="T16" fmla="*/ 0 60000 65536"/>
              <a:gd name="T17" fmla="*/ 0 60000 65536"/>
              <a:gd name="T18" fmla="*/ 0 60000 65536"/>
              <a:gd name="T19" fmla="*/ 0 60000 65536"/>
              <a:gd name="T20" fmla="*/ 0 60000 65536"/>
              <a:gd name="T21" fmla="*/ 0 w 2291"/>
              <a:gd name="T22" fmla="*/ 0 h 533"/>
              <a:gd name="T23" fmla="*/ 2291 w 2291"/>
              <a:gd name="T24" fmla="*/ 533 h 5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91" h="533">
                <a:moveTo>
                  <a:pt x="0" y="11"/>
                </a:moveTo>
                <a:cubicBezTo>
                  <a:pt x="28" y="5"/>
                  <a:pt x="56" y="0"/>
                  <a:pt x="181" y="11"/>
                </a:cubicBezTo>
                <a:cubicBezTo>
                  <a:pt x="306" y="22"/>
                  <a:pt x="578" y="49"/>
                  <a:pt x="748" y="79"/>
                </a:cubicBezTo>
                <a:cubicBezTo>
                  <a:pt x="918" y="109"/>
                  <a:pt x="1085" y="147"/>
                  <a:pt x="1202" y="192"/>
                </a:cubicBezTo>
                <a:cubicBezTo>
                  <a:pt x="1319" y="237"/>
                  <a:pt x="1369" y="302"/>
                  <a:pt x="1452" y="351"/>
                </a:cubicBezTo>
                <a:cubicBezTo>
                  <a:pt x="1535" y="400"/>
                  <a:pt x="1561" y="457"/>
                  <a:pt x="1701" y="487"/>
                </a:cubicBezTo>
                <a:cubicBezTo>
                  <a:pt x="1841" y="517"/>
                  <a:pt x="2066" y="525"/>
                  <a:pt x="2291" y="533"/>
                </a:cubicBezTo>
              </a:path>
            </a:pathLst>
          </a:cu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20" name="Object 10"/>
          <p:cNvGraphicFramePr>
            <a:graphicFrameLocks noChangeAspect="1"/>
          </p:cNvGraphicFramePr>
          <p:nvPr>
            <p:extLst>
              <p:ext uri="{D42A27DB-BD31-4B8C-83A1-F6EECF244321}">
                <p14:modId xmlns:p14="http://schemas.microsoft.com/office/powerpoint/2010/main" val="4033572667"/>
              </p:ext>
            </p:extLst>
          </p:nvPr>
        </p:nvGraphicFramePr>
        <p:xfrm>
          <a:off x="4783931" y="2867819"/>
          <a:ext cx="188913" cy="176212"/>
        </p:xfrm>
        <a:graphic>
          <a:graphicData uri="http://schemas.openxmlformats.org/presentationml/2006/ole">
            <mc:AlternateContent xmlns:mc="http://schemas.openxmlformats.org/markup-compatibility/2006">
              <mc:Choice xmlns:v="urn:schemas-microsoft-com:vml" Requires="v">
                <p:oleObj spid="_x0000_s77012" name="公式" r:id="rId19" imgW="190440" imgH="177480" progId="Equation.3">
                  <p:embed/>
                </p:oleObj>
              </mc:Choice>
              <mc:Fallback>
                <p:oleObj name="公式" r:id="rId19" imgW="190440" imgH="177480" progId="Equation.3">
                  <p:embed/>
                  <p:pic>
                    <p:nvPicPr>
                      <p:cNvPr id="4106"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3931" y="2867819"/>
                        <a:ext cx="188913" cy="176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11"/>
          <p:cNvGraphicFramePr>
            <a:graphicFrameLocks noChangeAspect="1"/>
          </p:cNvGraphicFramePr>
          <p:nvPr>
            <p:extLst>
              <p:ext uri="{D42A27DB-BD31-4B8C-83A1-F6EECF244321}">
                <p14:modId xmlns:p14="http://schemas.microsoft.com/office/powerpoint/2010/main" val="3411758674"/>
              </p:ext>
            </p:extLst>
          </p:nvPr>
        </p:nvGraphicFramePr>
        <p:xfrm>
          <a:off x="2877344" y="2901156"/>
          <a:ext cx="87312" cy="163513"/>
        </p:xfrm>
        <a:graphic>
          <a:graphicData uri="http://schemas.openxmlformats.org/presentationml/2006/ole">
            <mc:AlternateContent xmlns:mc="http://schemas.openxmlformats.org/markup-compatibility/2006">
              <mc:Choice xmlns:v="urn:schemas-microsoft-com:vml" Requires="v">
                <p:oleObj spid="_x0000_s77013" name="公式" r:id="rId20" imgW="88560" imgH="164880" progId="Equation.3">
                  <p:embed/>
                </p:oleObj>
              </mc:Choice>
              <mc:Fallback>
                <p:oleObj name="公式" r:id="rId20" imgW="88560" imgH="164880" progId="Equation.3">
                  <p:embed/>
                  <p:pic>
                    <p:nvPicPr>
                      <p:cNvPr id="4107"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77344" y="2901156"/>
                        <a:ext cx="87312" cy="163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12"/>
          <p:cNvGraphicFramePr>
            <a:graphicFrameLocks noChangeAspect="1"/>
          </p:cNvGraphicFramePr>
          <p:nvPr>
            <p:extLst>
              <p:ext uri="{D42A27DB-BD31-4B8C-83A1-F6EECF244321}">
                <p14:modId xmlns:p14="http://schemas.microsoft.com/office/powerpoint/2010/main" val="4278017757"/>
              </p:ext>
            </p:extLst>
          </p:nvPr>
        </p:nvGraphicFramePr>
        <p:xfrm>
          <a:off x="3842544" y="2888456"/>
          <a:ext cx="176212" cy="176213"/>
        </p:xfrm>
        <a:graphic>
          <a:graphicData uri="http://schemas.openxmlformats.org/presentationml/2006/ole">
            <mc:AlternateContent xmlns:mc="http://schemas.openxmlformats.org/markup-compatibility/2006">
              <mc:Choice xmlns:v="urn:schemas-microsoft-com:vml" Requires="v">
                <p:oleObj spid="_x0000_s77014" name="公式" r:id="rId21" imgW="177480" imgH="177480" progId="Equation.3">
                  <p:embed/>
                </p:oleObj>
              </mc:Choice>
              <mc:Fallback>
                <p:oleObj name="公式" r:id="rId21" imgW="177480" imgH="177480" progId="Equation.3">
                  <p:embed/>
                  <p:pic>
                    <p:nvPicPr>
                      <p:cNvPr id="4108"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42544" y="2888456"/>
                        <a:ext cx="176212" cy="176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Line 24"/>
          <p:cNvSpPr>
            <a:spLocks noChangeShapeType="1"/>
          </p:cNvSpPr>
          <p:nvPr/>
        </p:nvSpPr>
        <p:spPr bwMode="auto">
          <a:xfrm rot="16200000">
            <a:off x="4360068" y="2391569"/>
            <a:ext cx="1006475"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4" name="Object 13"/>
          <p:cNvGraphicFramePr>
            <a:graphicFrameLocks noChangeAspect="1"/>
          </p:cNvGraphicFramePr>
          <p:nvPr>
            <p:extLst>
              <p:ext uri="{D42A27DB-BD31-4B8C-83A1-F6EECF244321}">
                <p14:modId xmlns:p14="http://schemas.microsoft.com/office/powerpoint/2010/main" val="2565132322"/>
              </p:ext>
            </p:extLst>
          </p:nvPr>
        </p:nvGraphicFramePr>
        <p:xfrm>
          <a:off x="2050256" y="3190081"/>
          <a:ext cx="352425" cy="201613"/>
        </p:xfrm>
        <a:graphic>
          <a:graphicData uri="http://schemas.openxmlformats.org/presentationml/2006/ole">
            <mc:AlternateContent xmlns:mc="http://schemas.openxmlformats.org/markup-compatibility/2006">
              <mc:Choice xmlns:v="urn:schemas-microsoft-com:vml" Requires="v">
                <p:oleObj spid="_x0000_s77015" name="公式" r:id="rId22" imgW="355320" imgH="203040" progId="Equation.3">
                  <p:embed/>
                </p:oleObj>
              </mc:Choice>
              <mc:Fallback>
                <p:oleObj name="公式" r:id="rId22" imgW="355320" imgH="203040" progId="Equation.3">
                  <p:embed/>
                  <p:pic>
                    <p:nvPicPr>
                      <p:cNvPr id="4109" name="Object 13"/>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2050256" y="3190081"/>
                        <a:ext cx="352425" cy="201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Line 26"/>
          <p:cNvSpPr>
            <a:spLocks noChangeShapeType="1"/>
          </p:cNvSpPr>
          <p:nvPr/>
        </p:nvSpPr>
        <p:spPr bwMode="auto">
          <a:xfrm>
            <a:off x="1961356" y="2894806"/>
            <a:ext cx="3225800"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6" name="Line 27"/>
          <p:cNvSpPr>
            <a:spLocks noChangeShapeType="1"/>
          </p:cNvSpPr>
          <p:nvPr/>
        </p:nvSpPr>
        <p:spPr bwMode="auto">
          <a:xfrm rot="16200000">
            <a:off x="1251744" y="2332831"/>
            <a:ext cx="1479550"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7" name="Object 14"/>
          <p:cNvGraphicFramePr>
            <a:graphicFrameLocks noChangeAspect="1"/>
          </p:cNvGraphicFramePr>
          <p:nvPr>
            <p:extLst>
              <p:ext uri="{D42A27DB-BD31-4B8C-83A1-F6EECF244321}">
                <p14:modId xmlns:p14="http://schemas.microsoft.com/office/powerpoint/2010/main" val="2967952540"/>
              </p:ext>
            </p:extLst>
          </p:nvPr>
        </p:nvGraphicFramePr>
        <p:xfrm>
          <a:off x="2050256" y="1532731"/>
          <a:ext cx="352425" cy="201613"/>
        </p:xfrm>
        <a:graphic>
          <a:graphicData uri="http://schemas.openxmlformats.org/presentationml/2006/ole">
            <mc:AlternateContent xmlns:mc="http://schemas.openxmlformats.org/markup-compatibility/2006">
              <mc:Choice xmlns:v="urn:schemas-microsoft-com:vml" Requires="v">
                <p:oleObj spid="_x0000_s77016" name="公式" r:id="rId24" imgW="355320" imgH="203040" progId="Equation.3">
                  <p:embed/>
                </p:oleObj>
              </mc:Choice>
              <mc:Fallback>
                <p:oleObj name="公式" r:id="rId24" imgW="355320" imgH="203040" progId="Equation.3">
                  <p:embed/>
                  <p:pic>
                    <p:nvPicPr>
                      <p:cNvPr id="4110"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50256" y="1532731"/>
                        <a:ext cx="352425" cy="201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15"/>
          <p:cNvGraphicFramePr>
            <a:graphicFrameLocks noChangeAspect="1"/>
          </p:cNvGraphicFramePr>
          <p:nvPr>
            <p:extLst>
              <p:ext uri="{D42A27DB-BD31-4B8C-83A1-F6EECF244321}">
                <p14:modId xmlns:p14="http://schemas.microsoft.com/office/powerpoint/2010/main" val="476938824"/>
              </p:ext>
            </p:extLst>
          </p:nvPr>
        </p:nvGraphicFramePr>
        <p:xfrm>
          <a:off x="1783556" y="2124869"/>
          <a:ext cx="201613" cy="176212"/>
        </p:xfrm>
        <a:graphic>
          <a:graphicData uri="http://schemas.openxmlformats.org/presentationml/2006/ole">
            <mc:AlternateContent xmlns:mc="http://schemas.openxmlformats.org/markup-compatibility/2006">
              <mc:Choice xmlns:v="urn:schemas-microsoft-com:vml" Requires="v">
                <p:oleObj spid="_x0000_s77017" name="公式" r:id="rId25" imgW="203040" imgH="177480" progId="Equation.3">
                  <p:embed/>
                </p:oleObj>
              </mc:Choice>
              <mc:Fallback>
                <p:oleObj name="公式" r:id="rId25" imgW="203040" imgH="177480" progId="Equation.3">
                  <p:embed/>
                  <p:pic>
                    <p:nvPicPr>
                      <p:cNvPr id="4111" name="Object 1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83556" y="2124869"/>
                        <a:ext cx="201613" cy="176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Line 30"/>
          <p:cNvSpPr>
            <a:spLocks noChangeShapeType="1"/>
          </p:cNvSpPr>
          <p:nvPr/>
        </p:nvSpPr>
        <p:spPr bwMode="auto">
          <a:xfrm>
            <a:off x="1991519" y="2569369"/>
            <a:ext cx="2871787"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30" name="Object 16"/>
          <p:cNvGraphicFramePr>
            <a:graphicFrameLocks noChangeAspect="1"/>
          </p:cNvGraphicFramePr>
          <p:nvPr>
            <p:extLst>
              <p:ext uri="{D42A27DB-BD31-4B8C-83A1-F6EECF244321}">
                <p14:modId xmlns:p14="http://schemas.microsoft.com/office/powerpoint/2010/main" val="1453732345"/>
              </p:ext>
            </p:extLst>
          </p:nvPr>
        </p:nvGraphicFramePr>
        <p:xfrm>
          <a:off x="4947444" y="2688431"/>
          <a:ext cx="150812" cy="138113"/>
        </p:xfrm>
        <a:graphic>
          <a:graphicData uri="http://schemas.openxmlformats.org/presentationml/2006/ole">
            <mc:AlternateContent xmlns:mc="http://schemas.openxmlformats.org/markup-compatibility/2006">
              <mc:Choice xmlns:v="urn:schemas-microsoft-com:vml" Requires="v">
                <p:oleObj spid="_x0000_s77018" name="公式" r:id="rId26" imgW="152280" imgH="139680" progId="Equation.3">
                  <p:embed/>
                </p:oleObj>
              </mc:Choice>
              <mc:Fallback>
                <p:oleObj name="公式" r:id="rId26" imgW="152280" imgH="139680" progId="Equation.3">
                  <p:embed/>
                  <p:pic>
                    <p:nvPicPr>
                      <p:cNvPr id="4112" name="Object 1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947444" y="2688431"/>
                        <a:ext cx="150812" cy="138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1" name="Line 32"/>
          <p:cNvSpPr>
            <a:spLocks noChangeShapeType="1"/>
          </p:cNvSpPr>
          <p:nvPr/>
        </p:nvSpPr>
        <p:spPr bwMode="auto">
          <a:xfrm rot="16200000">
            <a:off x="2436018" y="2391569"/>
            <a:ext cx="1006475"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2" name="Line 33"/>
          <p:cNvSpPr>
            <a:spLocks noChangeShapeType="1"/>
          </p:cNvSpPr>
          <p:nvPr/>
        </p:nvSpPr>
        <p:spPr bwMode="auto">
          <a:xfrm>
            <a:off x="1991519" y="2242344"/>
            <a:ext cx="2871787"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3" name="Line 34"/>
          <p:cNvSpPr>
            <a:spLocks noChangeShapeType="1"/>
          </p:cNvSpPr>
          <p:nvPr/>
        </p:nvSpPr>
        <p:spPr bwMode="auto">
          <a:xfrm>
            <a:off x="1991519" y="1918494"/>
            <a:ext cx="2841625"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4" name="Line 35"/>
          <p:cNvSpPr>
            <a:spLocks noChangeShapeType="1"/>
          </p:cNvSpPr>
          <p:nvPr/>
        </p:nvSpPr>
        <p:spPr bwMode="auto">
          <a:xfrm rot="16200000">
            <a:off x="3412331" y="2391569"/>
            <a:ext cx="1006475"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35" name="Object 17"/>
          <p:cNvGraphicFramePr>
            <a:graphicFrameLocks noChangeAspect="1"/>
          </p:cNvGraphicFramePr>
          <p:nvPr>
            <p:extLst>
              <p:ext uri="{D42A27DB-BD31-4B8C-83A1-F6EECF244321}">
                <p14:modId xmlns:p14="http://schemas.microsoft.com/office/powerpoint/2010/main" val="2009568035"/>
              </p:ext>
            </p:extLst>
          </p:nvPr>
        </p:nvGraphicFramePr>
        <p:xfrm>
          <a:off x="1754981" y="2480469"/>
          <a:ext cx="201613" cy="176212"/>
        </p:xfrm>
        <a:graphic>
          <a:graphicData uri="http://schemas.openxmlformats.org/presentationml/2006/ole">
            <mc:AlternateContent xmlns:mc="http://schemas.openxmlformats.org/markup-compatibility/2006">
              <mc:Choice xmlns:v="urn:schemas-microsoft-com:vml" Requires="v">
                <p:oleObj spid="_x0000_s77019" name="公式" r:id="rId27" imgW="203040" imgH="177480" progId="Equation.3">
                  <p:embed/>
                </p:oleObj>
              </mc:Choice>
              <mc:Fallback>
                <p:oleObj name="公式" r:id="rId27" imgW="203040" imgH="177480" progId="Equation.3">
                  <p:embed/>
                  <p:pic>
                    <p:nvPicPr>
                      <p:cNvPr id="4113" name="Object 1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754981" y="2480469"/>
                        <a:ext cx="201613" cy="176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6" name="Object 18"/>
          <p:cNvGraphicFramePr>
            <a:graphicFrameLocks noChangeAspect="1"/>
          </p:cNvGraphicFramePr>
          <p:nvPr>
            <p:extLst>
              <p:ext uri="{D42A27DB-BD31-4B8C-83A1-F6EECF244321}">
                <p14:modId xmlns:p14="http://schemas.microsoft.com/office/powerpoint/2010/main" val="830840417"/>
              </p:ext>
            </p:extLst>
          </p:nvPr>
        </p:nvGraphicFramePr>
        <p:xfrm>
          <a:off x="1783556" y="1829594"/>
          <a:ext cx="201613" cy="176212"/>
        </p:xfrm>
        <a:graphic>
          <a:graphicData uri="http://schemas.openxmlformats.org/presentationml/2006/ole">
            <mc:AlternateContent xmlns:mc="http://schemas.openxmlformats.org/markup-compatibility/2006">
              <mc:Choice xmlns:v="urn:schemas-microsoft-com:vml" Requires="v">
                <p:oleObj spid="_x0000_s77020" name="公式" r:id="rId28" imgW="203040" imgH="177480" progId="Equation.3">
                  <p:embed/>
                </p:oleObj>
              </mc:Choice>
              <mc:Fallback>
                <p:oleObj name="公式" r:id="rId28" imgW="203040" imgH="177480" progId="Equation.3">
                  <p:embed/>
                  <p:pic>
                    <p:nvPicPr>
                      <p:cNvPr id="4114" name="Object 1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783556" y="1829594"/>
                        <a:ext cx="201613" cy="176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7" name="Line 38"/>
          <p:cNvSpPr>
            <a:spLocks noChangeShapeType="1"/>
          </p:cNvSpPr>
          <p:nvPr/>
        </p:nvSpPr>
        <p:spPr bwMode="auto">
          <a:xfrm rot="16200000">
            <a:off x="1250950" y="3990975"/>
            <a:ext cx="1481138"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38" name="Object 19"/>
          <p:cNvGraphicFramePr>
            <a:graphicFrameLocks noChangeAspect="1"/>
          </p:cNvGraphicFramePr>
          <p:nvPr>
            <p:extLst>
              <p:ext uri="{D42A27DB-BD31-4B8C-83A1-F6EECF244321}">
                <p14:modId xmlns:p14="http://schemas.microsoft.com/office/powerpoint/2010/main" val="4126666419"/>
              </p:ext>
            </p:extLst>
          </p:nvPr>
        </p:nvGraphicFramePr>
        <p:xfrm>
          <a:off x="1577181" y="3820319"/>
          <a:ext cx="425450" cy="241300"/>
        </p:xfrm>
        <a:graphic>
          <a:graphicData uri="http://schemas.openxmlformats.org/presentationml/2006/ole">
            <mc:AlternateContent xmlns:mc="http://schemas.openxmlformats.org/markup-compatibility/2006">
              <mc:Choice xmlns:v="urn:schemas-microsoft-com:vml" Requires="v">
                <p:oleObj spid="_x0000_s77021" name="公式" r:id="rId29" imgW="355320" imgH="203040" progId="Equation.3">
                  <p:embed/>
                </p:oleObj>
              </mc:Choice>
              <mc:Fallback>
                <p:oleObj name="公式" r:id="rId29" imgW="355320" imgH="203040" progId="Equation.3">
                  <p:embed/>
                  <p:pic>
                    <p:nvPicPr>
                      <p:cNvPr id="4115" name="Object 19"/>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577181" y="3820319"/>
                        <a:ext cx="425450" cy="241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Line 40"/>
          <p:cNvSpPr>
            <a:spLocks noChangeShapeType="1"/>
          </p:cNvSpPr>
          <p:nvPr/>
        </p:nvSpPr>
        <p:spPr bwMode="auto">
          <a:xfrm>
            <a:off x="1991519" y="3961606"/>
            <a:ext cx="3225800"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40" name="Object 20"/>
          <p:cNvGraphicFramePr>
            <a:graphicFrameLocks noChangeAspect="1"/>
          </p:cNvGraphicFramePr>
          <p:nvPr>
            <p:extLst>
              <p:ext uri="{D42A27DB-BD31-4B8C-83A1-F6EECF244321}">
                <p14:modId xmlns:p14="http://schemas.microsoft.com/office/powerpoint/2010/main" val="4050326889"/>
              </p:ext>
            </p:extLst>
          </p:nvPr>
        </p:nvGraphicFramePr>
        <p:xfrm>
          <a:off x="5010944" y="3991769"/>
          <a:ext cx="150812" cy="138112"/>
        </p:xfrm>
        <a:graphic>
          <a:graphicData uri="http://schemas.openxmlformats.org/presentationml/2006/ole">
            <mc:AlternateContent xmlns:mc="http://schemas.openxmlformats.org/markup-compatibility/2006">
              <mc:Choice xmlns:v="urn:schemas-microsoft-com:vml" Requires="v">
                <p:oleObj spid="_x0000_s77022" name="公式" r:id="rId31" imgW="152280" imgH="139680" progId="Equation.3">
                  <p:embed/>
                </p:oleObj>
              </mc:Choice>
              <mc:Fallback>
                <p:oleObj name="公式" r:id="rId31" imgW="152280" imgH="139680" progId="Equation.3">
                  <p:embed/>
                  <p:pic>
                    <p:nvPicPr>
                      <p:cNvPr id="4116" name="Object 2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010944" y="3991769"/>
                        <a:ext cx="150812" cy="13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 name="Line 42"/>
          <p:cNvSpPr>
            <a:spLocks noChangeShapeType="1"/>
          </p:cNvSpPr>
          <p:nvPr/>
        </p:nvSpPr>
        <p:spPr bwMode="auto">
          <a:xfrm>
            <a:off x="2020094" y="4341019"/>
            <a:ext cx="3427412"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2" name="Line 43"/>
          <p:cNvSpPr>
            <a:spLocks noChangeShapeType="1"/>
          </p:cNvSpPr>
          <p:nvPr/>
        </p:nvSpPr>
        <p:spPr bwMode="auto">
          <a:xfrm>
            <a:off x="2020094" y="4701381"/>
            <a:ext cx="3346450"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43" name="Object 21"/>
          <p:cNvGraphicFramePr>
            <a:graphicFrameLocks noChangeAspect="1"/>
          </p:cNvGraphicFramePr>
          <p:nvPr>
            <p:extLst>
              <p:ext uri="{D42A27DB-BD31-4B8C-83A1-F6EECF244321}">
                <p14:modId xmlns:p14="http://schemas.microsoft.com/office/powerpoint/2010/main" val="2085996992"/>
              </p:ext>
            </p:extLst>
          </p:nvPr>
        </p:nvGraphicFramePr>
        <p:xfrm>
          <a:off x="1508919" y="4167981"/>
          <a:ext cx="501650" cy="242888"/>
        </p:xfrm>
        <a:graphic>
          <a:graphicData uri="http://schemas.openxmlformats.org/presentationml/2006/ole">
            <mc:AlternateContent xmlns:mc="http://schemas.openxmlformats.org/markup-compatibility/2006">
              <mc:Choice xmlns:v="urn:schemas-microsoft-com:vml" Requires="v">
                <p:oleObj spid="_x0000_s77023" name="公式" r:id="rId32" imgW="419040" imgH="203040" progId="Equation.3">
                  <p:embed/>
                </p:oleObj>
              </mc:Choice>
              <mc:Fallback>
                <p:oleObj name="公式" r:id="rId32" imgW="419040" imgH="203040" progId="Equation.3">
                  <p:embed/>
                  <p:pic>
                    <p:nvPicPr>
                      <p:cNvPr id="4117" name="Object 21"/>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508919" y="4167981"/>
                        <a:ext cx="501650" cy="242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 name="Object 22"/>
          <p:cNvGraphicFramePr>
            <a:graphicFrameLocks noChangeAspect="1"/>
          </p:cNvGraphicFramePr>
          <p:nvPr>
            <p:extLst>
              <p:ext uri="{D42A27DB-BD31-4B8C-83A1-F6EECF244321}">
                <p14:modId xmlns:p14="http://schemas.microsoft.com/office/powerpoint/2010/main" val="1840080212"/>
              </p:ext>
            </p:extLst>
          </p:nvPr>
        </p:nvGraphicFramePr>
        <p:xfrm>
          <a:off x="1480344" y="4518819"/>
          <a:ext cx="515937" cy="241300"/>
        </p:xfrm>
        <a:graphic>
          <a:graphicData uri="http://schemas.openxmlformats.org/presentationml/2006/ole">
            <mc:AlternateContent xmlns:mc="http://schemas.openxmlformats.org/markup-compatibility/2006">
              <mc:Choice xmlns:v="urn:schemas-microsoft-com:vml" Requires="v">
                <p:oleObj spid="_x0000_s77024" name="公式" r:id="rId34" imgW="431640" imgH="203040" progId="Equation.3">
                  <p:embed/>
                </p:oleObj>
              </mc:Choice>
              <mc:Fallback>
                <p:oleObj name="公式" r:id="rId34" imgW="431640" imgH="203040" progId="Equation.3">
                  <p:embed/>
                  <p:pic>
                    <p:nvPicPr>
                      <p:cNvPr id="4118" name="Object 22"/>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1480344" y="4518819"/>
                        <a:ext cx="515937" cy="241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45" name="Group 46"/>
          <p:cNvGrpSpPr>
            <a:grpSpLocks/>
          </p:cNvGrpSpPr>
          <p:nvPr/>
        </p:nvGrpSpPr>
        <p:grpSpPr bwMode="auto">
          <a:xfrm>
            <a:off x="1983581" y="1918494"/>
            <a:ext cx="3078163" cy="1863725"/>
            <a:chOff x="2840" y="1185"/>
            <a:chExt cx="2358" cy="1428"/>
          </a:xfrm>
        </p:grpSpPr>
        <p:sp>
          <p:nvSpPr>
            <p:cNvPr id="46" name="Line 47"/>
            <p:cNvSpPr>
              <a:spLocks noChangeShapeType="1"/>
            </p:cNvSpPr>
            <p:nvPr/>
          </p:nvSpPr>
          <p:spPr bwMode="auto">
            <a:xfrm>
              <a:off x="3566" y="1434"/>
              <a:ext cx="1361" cy="894"/>
            </a:xfrm>
            <a:prstGeom prst="line">
              <a:avLst/>
            </a:prstGeom>
            <a:noFill/>
            <a:ln w="2857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7" name="Line 48"/>
            <p:cNvSpPr>
              <a:spLocks noChangeShapeType="1"/>
            </p:cNvSpPr>
            <p:nvPr/>
          </p:nvSpPr>
          <p:spPr bwMode="auto">
            <a:xfrm>
              <a:off x="4904" y="2319"/>
              <a:ext cx="294" cy="294"/>
            </a:xfrm>
            <a:prstGeom prst="line">
              <a:avLst/>
            </a:prstGeom>
            <a:noFill/>
            <a:ln w="2857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8" name="Line 49"/>
            <p:cNvSpPr>
              <a:spLocks noChangeShapeType="1"/>
            </p:cNvSpPr>
            <p:nvPr/>
          </p:nvSpPr>
          <p:spPr bwMode="auto">
            <a:xfrm>
              <a:off x="2840" y="1185"/>
              <a:ext cx="726" cy="249"/>
            </a:xfrm>
            <a:prstGeom prst="line">
              <a:avLst/>
            </a:prstGeom>
            <a:noFill/>
            <a:ln w="2857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49" name="Line 51"/>
          <p:cNvSpPr>
            <a:spLocks noChangeShapeType="1"/>
          </p:cNvSpPr>
          <p:nvPr/>
        </p:nvSpPr>
        <p:spPr bwMode="auto">
          <a:xfrm>
            <a:off x="7656111" y="1801812"/>
            <a:ext cx="792162" cy="215900"/>
          </a:xfrm>
          <a:prstGeom prst="line">
            <a:avLst/>
          </a:prstGeom>
          <a:noFill/>
          <a:ln w="2857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0" name="Line 52"/>
          <p:cNvSpPr>
            <a:spLocks noChangeShapeType="1"/>
          </p:cNvSpPr>
          <p:nvPr/>
        </p:nvSpPr>
        <p:spPr bwMode="auto">
          <a:xfrm>
            <a:off x="8448273" y="2017712"/>
            <a:ext cx="935038" cy="471488"/>
          </a:xfrm>
          <a:prstGeom prst="line">
            <a:avLst/>
          </a:prstGeom>
          <a:noFill/>
          <a:ln w="2857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1" name="Line 53"/>
          <p:cNvSpPr>
            <a:spLocks noChangeShapeType="1"/>
          </p:cNvSpPr>
          <p:nvPr/>
        </p:nvSpPr>
        <p:spPr bwMode="auto">
          <a:xfrm>
            <a:off x="7079848" y="1801812"/>
            <a:ext cx="576263" cy="0"/>
          </a:xfrm>
          <a:prstGeom prst="line">
            <a:avLst/>
          </a:prstGeom>
          <a:noFill/>
          <a:ln w="2857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2" name="Line 54"/>
          <p:cNvSpPr>
            <a:spLocks noChangeShapeType="1"/>
          </p:cNvSpPr>
          <p:nvPr/>
        </p:nvSpPr>
        <p:spPr bwMode="auto">
          <a:xfrm>
            <a:off x="9383311" y="2484437"/>
            <a:ext cx="612775" cy="468313"/>
          </a:xfrm>
          <a:prstGeom prst="line">
            <a:avLst/>
          </a:prstGeom>
          <a:noFill/>
          <a:ln w="2857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 name="Line 55"/>
          <p:cNvSpPr>
            <a:spLocks noChangeShapeType="1"/>
          </p:cNvSpPr>
          <p:nvPr/>
        </p:nvSpPr>
        <p:spPr bwMode="auto">
          <a:xfrm rot="16200000">
            <a:off x="7187798" y="2268538"/>
            <a:ext cx="1006475" cy="0"/>
          </a:xfrm>
          <a:prstGeom prst="line">
            <a:avLst/>
          </a:prstGeom>
          <a:noFill/>
          <a:ln w="12700">
            <a:solidFill>
              <a:srgbClr val="0000FF"/>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54" name="Line 56"/>
          <p:cNvSpPr>
            <a:spLocks noChangeShapeType="1"/>
          </p:cNvSpPr>
          <p:nvPr/>
        </p:nvSpPr>
        <p:spPr bwMode="auto">
          <a:xfrm rot="16200000">
            <a:off x="8052192" y="2377281"/>
            <a:ext cx="792162" cy="0"/>
          </a:xfrm>
          <a:prstGeom prst="line">
            <a:avLst/>
          </a:prstGeom>
          <a:noFill/>
          <a:ln w="12700">
            <a:solidFill>
              <a:srgbClr val="0000FF"/>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55" name="Line 57"/>
          <p:cNvSpPr>
            <a:spLocks noChangeShapeType="1"/>
          </p:cNvSpPr>
          <p:nvPr/>
        </p:nvSpPr>
        <p:spPr bwMode="auto">
          <a:xfrm rot="16200000">
            <a:off x="9238848" y="2628900"/>
            <a:ext cx="288925" cy="0"/>
          </a:xfrm>
          <a:prstGeom prst="line">
            <a:avLst/>
          </a:prstGeom>
          <a:noFill/>
          <a:ln w="12700">
            <a:solidFill>
              <a:srgbClr val="0000FF"/>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56" name="Line 58"/>
          <p:cNvSpPr>
            <a:spLocks noChangeShapeType="1"/>
          </p:cNvSpPr>
          <p:nvPr/>
        </p:nvSpPr>
        <p:spPr bwMode="auto">
          <a:xfrm>
            <a:off x="7079848" y="1476375"/>
            <a:ext cx="2843213"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pSp>
        <p:nvGrpSpPr>
          <p:cNvPr id="57" name="Group 59"/>
          <p:cNvGrpSpPr>
            <a:grpSpLocks/>
          </p:cNvGrpSpPr>
          <p:nvPr/>
        </p:nvGrpSpPr>
        <p:grpSpPr bwMode="auto">
          <a:xfrm>
            <a:off x="7079848" y="1801812"/>
            <a:ext cx="2844800" cy="1511300"/>
            <a:chOff x="2290" y="2909"/>
            <a:chExt cx="1792" cy="952"/>
          </a:xfrm>
        </p:grpSpPr>
        <p:sp>
          <p:nvSpPr>
            <p:cNvPr id="58" name="Line 60"/>
            <p:cNvSpPr>
              <a:spLocks noChangeShapeType="1"/>
            </p:cNvSpPr>
            <p:nvPr/>
          </p:nvSpPr>
          <p:spPr bwMode="auto">
            <a:xfrm>
              <a:off x="2653" y="2909"/>
              <a:ext cx="499" cy="136"/>
            </a:xfrm>
            <a:prstGeom prst="line">
              <a:avLst/>
            </a:prstGeom>
            <a:noFill/>
            <a:ln w="2857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9" name="Line 61"/>
            <p:cNvSpPr>
              <a:spLocks noChangeShapeType="1"/>
            </p:cNvSpPr>
            <p:nvPr/>
          </p:nvSpPr>
          <p:spPr bwMode="auto">
            <a:xfrm>
              <a:off x="3152" y="3045"/>
              <a:ext cx="250" cy="126"/>
            </a:xfrm>
            <a:prstGeom prst="line">
              <a:avLst/>
            </a:prstGeom>
            <a:noFill/>
            <a:ln w="2857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0" name="Line 62"/>
            <p:cNvSpPr>
              <a:spLocks noChangeShapeType="1"/>
            </p:cNvSpPr>
            <p:nvPr/>
          </p:nvSpPr>
          <p:spPr bwMode="auto">
            <a:xfrm>
              <a:off x="2290" y="2909"/>
              <a:ext cx="363" cy="0"/>
            </a:xfrm>
            <a:prstGeom prst="line">
              <a:avLst/>
            </a:prstGeom>
            <a:noFill/>
            <a:ln w="2857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1" name="Line 63"/>
            <p:cNvSpPr>
              <a:spLocks noChangeShapeType="1"/>
            </p:cNvSpPr>
            <p:nvPr/>
          </p:nvSpPr>
          <p:spPr bwMode="auto">
            <a:xfrm>
              <a:off x="3742" y="3430"/>
              <a:ext cx="340" cy="431"/>
            </a:xfrm>
            <a:prstGeom prst="line">
              <a:avLst/>
            </a:prstGeom>
            <a:noFill/>
            <a:ln w="2857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2" name="Line 64"/>
            <p:cNvSpPr>
              <a:spLocks noChangeShapeType="1"/>
            </p:cNvSpPr>
            <p:nvPr/>
          </p:nvSpPr>
          <p:spPr bwMode="auto">
            <a:xfrm>
              <a:off x="3379" y="3158"/>
              <a:ext cx="362" cy="276"/>
            </a:xfrm>
            <a:prstGeom prst="line">
              <a:avLst/>
            </a:prstGeom>
            <a:noFill/>
            <a:ln w="2857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63" name="Line 65"/>
          <p:cNvSpPr>
            <a:spLocks noChangeShapeType="1"/>
          </p:cNvSpPr>
          <p:nvPr/>
        </p:nvSpPr>
        <p:spPr bwMode="auto">
          <a:xfrm rot="16200000">
            <a:off x="8555430" y="2485231"/>
            <a:ext cx="576262" cy="0"/>
          </a:xfrm>
          <a:prstGeom prst="line">
            <a:avLst/>
          </a:prstGeom>
          <a:noFill/>
          <a:ln w="12700">
            <a:solidFill>
              <a:srgbClr val="FF0000"/>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64" name="Text Box 66"/>
          <p:cNvSpPr txBox="1">
            <a:spLocks noChangeArrowheads="1"/>
          </p:cNvSpPr>
          <p:nvPr/>
        </p:nvSpPr>
        <p:spPr bwMode="auto">
          <a:xfrm>
            <a:off x="515938" y="4930786"/>
            <a:ext cx="11160125" cy="1465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ts val="1200"/>
              </a:spcBef>
            </a:pPr>
            <a:r>
              <a:rPr kumimoji="1" lang="zh-CN" altLang="en-US" sz="2200" dirty="0">
                <a:solidFill>
                  <a:srgbClr val="000000"/>
                </a:solidFill>
                <a:latin typeface="+mn-ea"/>
                <a:ea typeface="+mn-ea"/>
              </a:rPr>
              <a:t>校正的实质：改变系统的零、极点数目和位置。</a:t>
            </a:r>
          </a:p>
          <a:p>
            <a:pPr indent="565150" eaLnBrk="1" hangingPunct="1">
              <a:lnSpc>
                <a:spcPct val="120000"/>
              </a:lnSpc>
              <a:spcBef>
                <a:spcPts val="1200"/>
              </a:spcBef>
            </a:pPr>
            <a:r>
              <a:rPr kumimoji="1" lang="zh-CN" altLang="en-US" sz="2200" dirty="0" smtClean="0">
                <a:solidFill>
                  <a:srgbClr val="000000"/>
                </a:solidFill>
                <a:latin typeface="+mn-ea"/>
                <a:ea typeface="+mn-ea"/>
              </a:rPr>
              <a:t>因此</a:t>
            </a:r>
            <a:r>
              <a:rPr kumimoji="1" lang="zh-CN" altLang="en-US" sz="2200" dirty="0">
                <a:solidFill>
                  <a:srgbClr val="000000"/>
                </a:solidFill>
                <a:latin typeface="+mn-ea"/>
                <a:ea typeface="+mn-ea"/>
              </a:rPr>
              <a:t>，设计的主要问题将是如何恰当地选择校正装置</a:t>
            </a:r>
            <a:r>
              <a:rPr kumimoji="1" lang="en-US" altLang="zh-CN" sz="2200" b="1" i="1" dirty="0" err="1">
                <a:solidFill>
                  <a:srgbClr val="000000"/>
                </a:solidFill>
                <a:latin typeface="+mj-ea"/>
                <a:ea typeface="+mj-ea"/>
              </a:rPr>
              <a:t>G</a:t>
            </a:r>
            <a:r>
              <a:rPr kumimoji="1" lang="en-US" altLang="zh-CN" sz="2200" b="1" baseline="-25000" dirty="0" err="1">
                <a:solidFill>
                  <a:srgbClr val="000000"/>
                </a:solidFill>
                <a:latin typeface="+mj-ea"/>
                <a:ea typeface="+mj-ea"/>
              </a:rPr>
              <a:t>c</a:t>
            </a:r>
            <a:r>
              <a:rPr kumimoji="1" lang="en-US" altLang="zh-CN" sz="2200" b="1" dirty="0">
                <a:solidFill>
                  <a:srgbClr val="000000"/>
                </a:solidFill>
                <a:latin typeface="+mj-ea"/>
                <a:ea typeface="+mj-ea"/>
              </a:rPr>
              <a:t>(</a:t>
            </a:r>
            <a:r>
              <a:rPr kumimoji="1" lang="en-US" altLang="zh-CN" sz="2200" b="1" i="1" dirty="0">
                <a:solidFill>
                  <a:srgbClr val="000000"/>
                </a:solidFill>
                <a:latin typeface="+mj-ea"/>
                <a:ea typeface="+mj-ea"/>
              </a:rPr>
              <a:t>s</a:t>
            </a:r>
            <a:r>
              <a:rPr kumimoji="1" lang="en-US" altLang="zh-CN" sz="2200" b="1" dirty="0">
                <a:solidFill>
                  <a:srgbClr val="000000"/>
                </a:solidFill>
                <a:latin typeface="+mj-ea"/>
                <a:ea typeface="+mj-ea"/>
              </a:rPr>
              <a:t>)</a:t>
            </a:r>
            <a:r>
              <a:rPr kumimoji="1" lang="zh-CN" altLang="en-US" sz="2200" dirty="0">
                <a:solidFill>
                  <a:srgbClr val="000000"/>
                </a:solidFill>
                <a:latin typeface="+mn-ea"/>
                <a:ea typeface="+mn-ea"/>
              </a:rPr>
              <a:t>的极点和零点，以改善系统的动态特性，使系统性能指标得到满足。</a:t>
            </a:r>
          </a:p>
        </p:txBody>
      </p:sp>
      <p:graphicFrame>
        <p:nvGraphicFramePr>
          <p:cNvPr id="65" name="Object 23"/>
          <p:cNvGraphicFramePr>
            <a:graphicFrameLocks noChangeAspect="1"/>
          </p:cNvGraphicFramePr>
          <p:nvPr>
            <p:extLst>
              <p:ext uri="{D42A27DB-BD31-4B8C-83A1-F6EECF244321}">
                <p14:modId xmlns:p14="http://schemas.microsoft.com/office/powerpoint/2010/main" val="1169552591"/>
              </p:ext>
            </p:extLst>
          </p:nvPr>
        </p:nvGraphicFramePr>
        <p:xfrm>
          <a:off x="1786731" y="2785269"/>
          <a:ext cx="123825" cy="176212"/>
        </p:xfrm>
        <a:graphic>
          <a:graphicData uri="http://schemas.openxmlformats.org/presentationml/2006/ole">
            <mc:AlternateContent xmlns:mc="http://schemas.openxmlformats.org/markup-compatibility/2006">
              <mc:Choice xmlns:v="urn:schemas-microsoft-com:vml" Requires="v">
                <p:oleObj spid="_x0000_s77025" name="公式" r:id="rId36" imgW="126720" imgH="177480" progId="Equation.3">
                  <p:embed/>
                </p:oleObj>
              </mc:Choice>
              <mc:Fallback>
                <p:oleObj name="公式" r:id="rId36" imgW="126720" imgH="177480" progId="Equation.3">
                  <p:embed/>
                  <p:pic>
                    <p:nvPicPr>
                      <p:cNvPr id="4119" name="Object 23"/>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1786731" y="2785269"/>
                        <a:ext cx="123825" cy="176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6" name="Object 24"/>
          <p:cNvGraphicFramePr>
            <a:graphicFrameLocks noChangeAspect="1"/>
          </p:cNvGraphicFramePr>
          <p:nvPr>
            <p:extLst>
              <p:ext uri="{D42A27DB-BD31-4B8C-83A1-F6EECF244321}">
                <p14:modId xmlns:p14="http://schemas.microsoft.com/office/powerpoint/2010/main" val="2059746324"/>
              </p:ext>
            </p:extLst>
          </p:nvPr>
        </p:nvGraphicFramePr>
        <p:xfrm>
          <a:off x="6900461" y="2665412"/>
          <a:ext cx="123825" cy="176213"/>
        </p:xfrm>
        <a:graphic>
          <a:graphicData uri="http://schemas.openxmlformats.org/presentationml/2006/ole">
            <mc:AlternateContent xmlns:mc="http://schemas.openxmlformats.org/markup-compatibility/2006">
              <mc:Choice xmlns:v="urn:schemas-microsoft-com:vml" Requires="v">
                <p:oleObj spid="_x0000_s77026" name="公式" r:id="rId38" imgW="126720" imgH="177480" progId="Equation.3">
                  <p:embed/>
                </p:oleObj>
              </mc:Choice>
              <mc:Fallback>
                <p:oleObj name="公式" r:id="rId38" imgW="126720" imgH="177480" progId="Equation.3">
                  <p:embed/>
                  <p:pic>
                    <p:nvPicPr>
                      <p:cNvPr id="4120" name="Object 24"/>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6900461" y="2665412"/>
                        <a:ext cx="123825" cy="176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7" name="Object 25"/>
          <p:cNvGraphicFramePr>
            <a:graphicFrameLocks noChangeAspect="1"/>
          </p:cNvGraphicFramePr>
          <p:nvPr>
            <p:extLst>
              <p:ext uri="{D42A27DB-BD31-4B8C-83A1-F6EECF244321}">
                <p14:modId xmlns:p14="http://schemas.microsoft.com/office/powerpoint/2010/main" val="626136477"/>
              </p:ext>
            </p:extLst>
          </p:nvPr>
        </p:nvGraphicFramePr>
        <p:xfrm>
          <a:off x="2485231" y="1932781"/>
          <a:ext cx="301625" cy="176213"/>
        </p:xfrm>
        <a:graphic>
          <a:graphicData uri="http://schemas.openxmlformats.org/presentationml/2006/ole">
            <mc:AlternateContent xmlns:mc="http://schemas.openxmlformats.org/markup-compatibility/2006">
              <mc:Choice xmlns:v="urn:schemas-microsoft-com:vml" Requires="v">
                <p:oleObj spid="_x0000_s77027" name="公式" r:id="rId39" imgW="304560" imgH="177480" progId="Equation.3">
                  <p:embed/>
                </p:oleObj>
              </mc:Choice>
              <mc:Fallback>
                <p:oleObj name="公式" r:id="rId39" imgW="304560" imgH="177480" progId="Equation.3">
                  <p:embed/>
                  <p:pic>
                    <p:nvPicPr>
                      <p:cNvPr id="4121" name="Object 25"/>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2485231" y="1932781"/>
                        <a:ext cx="301625" cy="176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8" name="Object 26"/>
          <p:cNvGraphicFramePr>
            <a:graphicFrameLocks noChangeAspect="1"/>
          </p:cNvGraphicFramePr>
          <p:nvPr>
            <p:extLst>
              <p:ext uri="{D42A27DB-BD31-4B8C-83A1-F6EECF244321}">
                <p14:modId xmlns:p14="http://schemas.microsoft.com/office/powerpoint/2010/main" val="2259105762"/>
              </p:ext>
            </p:extLst>
          </p:nvPr>
        </p:nvGraphicFramePr>
        <p:xfrm>
          <a:off x="3280569" y="2324894"/>
          <a:ext cx="301625" cy="176212"/>
        </p:xfrm>
        <a:graphic>
          <a:graphicData uri="http://schemas.openxmlformats.org/presentationml/2006/ole">
            <mc:AlternateContent xmlns:mc="http://schemas.openxmlformats.org/markup-compatibility/2006">
              <mc:Choice xmlns:v="urn:schemas-microsoft-com:vml" Requires="v">
                <p:oleObj spid="_x0000_s77028" name="公式" r:id="rId41" imgW="304560" imgH="177480" progId="Equation.3">
                  <p:embed/>
                </p:oleObj>
              </mc:Choice>
              <mc:Fallback>
                <p:oleObj name="公式" r:id="rId41" imgW="304560" imgH="177480" progId="Equation.3">
                  <p:embed/>
                  <p:pic>
                    <p:nvPicPr>
                      <p:cNvPr id="4122" name="Object 26"/>
                      <p:cNvPicPr>
                        <a:picLocks noChangeAspect="1"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3280569" y="2324894"/>
                        <a:ext cx="301625" cy="176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9" name="Object 27"/>
          <p:cNvGraphicFramePr>
            <a:graphicFrameLocks noChangeAspect="1"/>
          </p:cNvGraphicFramePr>
          <p:nvPr>
            <p:extLst>
              <p:ext uri="{D42A27DB-BD31-4B8C-83A1-F6EECF244321}">
                <p14:modId xmlns:p14="http://schemas.microsoft.com/office/powerpoint/2010/main" val="568135361"/>
              </p:ext>
            </p:extLst>
          </p:nvPr>
        </p:nvGraphicFramePr>
        <p:xfrm>
          <a:off x="4756944" y="3367881"/>
          <a:ext cx="301625" cy="176213"/>
        </p:xfrm>
        <a:graphic>
          <a:graphicData uri="http://schemas.openxmlformats.org/presentationml/2006/ole">
            <mc:AlternateContent xmlns:mc="http://schemas.openxmlformats.org/markup-compatibility/2006">
              <mc:Choice xmlns:v="urn:schemas-microsoft-com:vml" Requires="v">
                <p:oleObj spid="_x0000_s77029" name="公式" r:id="rId43" imgW="304560" imgH="177480" progId="Equation.3">
                  <p:embed/>
                </p:oleObj>
              </mc:Choice>
              <mc:Fallback>
                <p:oleObj name="公式" r:id="rId43" imgW="304560" imgH="177480" progId="Equation.3">
                  <p:embed/>
                  <p:pic>
                    <p:nvPicPr>
                      <p:cNvPr id="4123" name="Object 27"/>
                      <p:cNvPicPr>
                        <a:picLocks noChangeAspect="1" noChangeArrowheads="1"/>
                      </p:cNvPicPr>
                      <p:nvPr/>
                    </p:nvPicPr>
                    <p:blipFill>
                      <a:blip r:embed="rId44">
                        <a:extLst>
                          <a:ext uri="{28A0092B-C50C-407E-A947-70E740481C1C}">
                            <a14:useLocalDpi xmlns:a14="http://schemas.microsoft.com/office/drawing/2010/main" val="0"/>
                          </a:ext>
                        </a:extLst>
                      </a:blip>
                      <a:srcRect/>
                      <a:stretch>
                        <a:fillRect/>
                      </a:stretch>
                    </p:blipFill>
                    <p:spPr bwMode="auto">
                      <a:xfrm>
                        <a:off x="4756944" y="3367881"/>
                        <a:ext cx="301625" cy="176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70" name="Group 72"/>
          <p:cNvGrpSpPr>
            <a:grpSpLocks/>
          </p:cNvGrpSpPr>
          <p:nvPr/>
        </p:nvGrpSpPr>
        <p:grpSpPr bwMode="auto">
          <a:xfrm>
            <a:off x="2013744" y="1918494"/>
            <a:ext cx="3260725" cy="1420812"/>
            <a:chOff x="449" y="725"/>
            <a:chExt cx="2054" cy="895"/>
          </a:xfrm>
        </p:grpSpPr>
        <p:grpSp>
          <p:nvGrpSpPr>
            <p:cNvPr id="71" name="Group 73"/>
            <p:cNvGrpSpPr>
              <a:grpSpLocks/>
            </p:cNvGrpSpPr>
            <p:nvPr/>
          </p:nvGrpSpPr>
          <p:grpSpPr bwMode="auto">
            <a:xfrm>
              <a:off x="449" y="725"/>
              <a:ext cx="2012" cy="895"/>
              <a:chOff x="449" y="725"/>
              <a:chExt cx="2012" cy="895"/>
            </a:xfrm>
          </p:grpSpPr>
          <p:sp>
            <p:nvSpPr>
              <p:cNvPr id="74" name="Line 74"/>
              <p:cNvSpPr>
                <a:spLocks noChangeShapeType="1"/>
              </p:cNvSpPr>
              <p:nvPr/>
            </p:nvSpPr>
            <p:spPr bwMode="auto">
              <a:xfrm>
                <a:off x="449" y="725"/>
                <a:ext cx="597" cy="205"/>
              </a:xfrm>
              <a:prstGeom prst="line">
                <a:avLst/>
              </a:prstGeom>
              <a:noFill/>
              <a:ln w="2857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75" name="Line 75"/>
              <p:cNvSpPr>
                <a:spLocks noChangeShapeType="1"/>
              </p:cNvSpPr>
              <p:nvPr/>
            </p:nvSpPr>
            <p:spPr bwMode="auto">
              <a:xfrm>
                <a:off x="1027" y="917"/>
                <a:ext cx="447" cy="293"/>
              </a:xfrm>
              <a:prstGeom prst="line">
                <a:avLst/>
              </a:prstGeom>
              <a:noFill/>
              <a:ln w="2857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76" name="Line 76"/>
              <p:cNvSpPr>
                <a:spLocks noChangeShapeType="1"/>
              </p:cNvSpPr>
              <p:nvPr/>
            </p:nvSpPr>
            <p:spPr bwMode="auto">
              <a:xfrm>
                <a:off x="1474" y="1208"/>
                <a:ext cx="691" cy="237"/>
              </a:xfrm>
              <a:prstGeom prst="line">
                <a:avLst/>
              </a:prstGeom>
              <a:noFill/>
              <a:ln w="2857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77" name="Line 77"/>
              <p:cNvSpPr>
                <a:spLocks noChangeShapeType="1"/>
              </p:cNvSpPr>
              <p:nvPr/>
            </p:nvSpPr>
            <p:spPr bwMode="auto">
              <a:xfrm>
                <a:off x="2154" y="1434"/>
                <a:ext cx="307" cy="186"/>
              </a:xfrm>
              <a:prstGeom prst="line">
                <a:avLst/>
              </a:prstGeom>
              <a:noFill/>
              <a:ln w="2857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graphicFrame>
          <p:nvGraphicFramePr>
            <p:cNvPr id="72" name="Object 45"/>
            <p:cNvGraphicFramePr>
              <a:graphicFrameLocks noChangeAspect="1"/>
            </p:cNvGraphicFramePr>
            <p:nvPr/>
          </p:nvGraphicFramePr>
          <p:xfrm>
            <a:off x="1791" y="1207"/>
            <a:ext cx="190" cy="111"/>
          </p:xfrm>
          <a:graphic>
            <a:graphicData uri="http://schemas.openxmlformats.org/presentationml/2006/ole">
              <mc:AlternateContent xmlns:mc="http://schemas.openxmlformats.org/markup-compatibility/2006">
                <mc:Choice xmlns:v="urn:schemas-microsoft-com:vml" Requires="v">
                  <p:oleObj spid="_x0000_s77030" name="公式" r:id="rId45" imgW="304560" imgH="177480" progId="Equation.3">
                    <p:embed/>
                  </p:oleObj>
                </mc:Choice>
                <mc:Fallback>
                  <p:oleObj name="公式" r:id="rId45" imgW="304560" imgH="177480" progId="Equation.3">
                    <p:embed/>
                    <p:pic>
                      <p:nvPicPr>
                        <p:cNvPr id="4141" name="Object 45"/>
                        <p:cNvPicPr>
                          <a:picLocks noChangeAspect="1" noChangeArrowheads="1"/>
                        </p:cNvPicPr>
                        <p:nvPr/>
                      </p:nvPicPr>
                      <p:blipFill>
                        <a:blip r:embed="rId46">
                          <a:extLst>
                            <a:ext uri="{28A0092B-C50C-407E-A947-70E740481C1C}">
                              <a14:useLocalDpi xmlns:a14="http://schemas.microsoft.com/office/drawing/2010/main" val="0"/>
                            </a:ext>
                          </a:extLst>
                        </a:blip>
                        <a:srcRect/>
                        <a:stretch>
                          <a:fillRect/>
                        </a:stretch>
                      </p:blipFill>
                      <p:spPr bwMode="auto">
                        <a:xfrm>
                          <a:off x="1791" y="1207"/>
                          <a:ext cx="190" cy="1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3" name="Object 46"/>
            <p:cNvGraphicFramePr>
              <a:graphicFrameLocks noChangeAspect="1"/>
            </p:cNvGraphicFramePr>
            <p:nvPr/>
          </p:nvGraphicFramePr>
          <p:xfrm>
            <a:off x="2313" y="1434"/>
            <a:ext cx="190" cy="111"/>
          </p:xfrm>
          <a:graphic>
            <a:graphicData uri="http://schemas.openxmlformats.org/presentationml/2006/ole">
              <mc:AlternateContent xmlns:mc="http://schemas.openxmlformats.org/markup-compatibility/2006">
                <mc:Choice xmlns:v="urn:schemas-microsoft-com:vml" Requires="v">
                  <p:oleObj spid="_x0000_s77031" name="公式" r:id="rId47" imgW="304560" imgH="177480" progId="Equation.3">
                    <p:embed/>
                  </p:oleObj>
                </mc:Choice>
                <mc:Fallback>
                  <p:oleObj name="公式" r:id="rId47" imgW="304560" imgH="177480" progId="Equation.3">
                    <p:embed/>
                    <p:pic>
                      <p:nvPicPr>
                        <p:cNvPr id="4142" name="Object 46"/>
                        <p:cNvPicPr>
                          <a:picLocks noChangeAspect="1"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2313" y="1434"/>
                          <a:ext cx="190" cy="1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78" name="Object 28"/>
          <p:cNvGraphicFramePr>
            <a:graphicFrameLocks noChangeAspect="1"/>
          </p:cNvGraphicFramePr>
          <p:nvPr>
            <p:extLst>
              <p:ext uri="{D42A27DB-BD31-4B8C-83A1-F6EECF244321}">
                <p14:modId xmlns:p14="http://schemas.microsoft.com/office/powerpoint/2010/main" val="1224866362"/>
              </p:ext>
            </p:extLst>
          </p:nvPr>
        </p:nvGraphicFramePr>
        <p:xfrm>
          <a:off x="8087911" y="1765300"/>
          <a:ext cx="301625" cy="176212"/>
        </p:xfrm>
        <a:graphic>
          <a:graphicData uri="http://schemas.openxmlformats.org/presentationml/2006/ole">
            <mc:AlternateContent xmlns:mc="http://schemas.openxmlformats.org/markup-compatibility/2006">
              <mc:Choice xmlns:v="urn:schemas-microsoft-com:vml" Requires="v">
                <p:oleObj spid="_x0000_s77032" name="公式" r:id="rId48" imgW="304560" imgH="177480" progId="Equation.3">
                  <p:embed/>
                </p:oleObj>
              </mc:Choice>
              <mc:Fallback>
                <p:oleObj name="公式" r:id="rId48" imgW="304560" imgH="177480" progId="Equation.3">
                  <p:embed/>
                  <p:pic>
                    <p:nvPicPr>
                      <p:cNvPr id="4124" name="Object 28"/>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8087911" y="1765300"/>
                        <a:ext cx="301625" cy="176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9" name="Object 29"/>
          <p:cNvGraphicFramePr>
            <a:graphicFrameLocks noChangeAspect="1"/>
          </p:cNvGraphicFramePr>
          <p:nvPr>
            <p:extLst>
              <p:ext uri="{D42A27DB-BD31-4B8C-83A1-F6EECF244321}">
                <p14:modId xmlns:p14="http://schemas.microsoft.com/office/powerpoint/2010/main" val="652486235"/>
              </p:ext>
            </p:extLst>
          </p:nvPr>
        </p:nvGraphicFramePr>
        <p:xfrm>
          <a:off x="8988023" y="2165350"/>
          <a:ext cx="301625" cy="176212"/>
        </p:xfrm>
        <a:graphic>
          <a:graphicData uri="http://schemas.openxmlformats.org/presentationml/2006/ole">
            <mc:AlternateContent xmlns:mc="http://schemas.openxmlformats.org/markup-compatibility/2006">
              <mc:Choice xmlns:v="urn:schemas-microsoft-com:vml" Requires="v">
                <p:oleObj spid="_x0000_s77033" name="公式" r:id="rId49" imgW="304560" imgH="177480" progId="Equation.3">
                  <p:embed/>
                </p:oleObj>
              </mc:Choice>
              <mc:Fallback>
                <p:oleObj name="公式" r:id="rId49" imgW="304560" imgH="177480" progId="Equation.3">
                  <p:embed/>
                  <p:pic>
                    <p:nvPicPr>
                      <p:cNvPr id="4125" name="Object 29"/>
                      <p:cNvPicPr>
                        <a:picLocks noChangeAspect="1" noChangeArrowheads="1"/>
                      </p:cNvPicPr>
                      <p:nvPr/>
                    </p:nvPicPr>
                    <p:blipFill>
                      <a:blip r:embed="rId50">
                        <a:extLst>
                          <a:ext uri="{28A0092B-C50C-407E-A947-70E740481C1C}">
                            <a14:useLocalDpi xmlns:a14="http://schemas.microsoft.com/office/drawing/2010/main" val="0"/>
                          </a:ext>
                        </a:extLst>
                      </a:blip>
                      <a:srcRect/>
                      <a:stretch>
                        <a:fillRect/>
                      </a:stretch>
                    </p:blipFill>
                    <p:spPr bwMode="auto">
                      <a:xfrm>
                        <a:off x="8988023" y="2165350"/>
                        <a:ext cx="301625" cy="176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0" name="Object 30"/>
          <p:cNvGraphicFramePr>
            <a:graphicFrameLocks noChangeAspect="1"/>
          </p:cNvGraphicFramePr>
          <p:nvPr>
            <p:extLst>
              <p:ext uri="{D42A27DB-BD31-4B8C-83A1-F6EECF244321}">
                <p14:modId xmlns:p14="http://schemas.microsoft.com/office/powerpoint/2010/main" val="3319876034"/>
              </p:ext>
            </p:extLst>
          </p:nvPr>
        </p:nvGraphicFramePr>
        <p:xfrm>
          <a:off x="9600798" y="2522537"/>
          <a:ext cx="301625" cy="176213"/>
        </p:xfrm>
        <a:graphic>
          <a:graphicData uri="http://schemas.openxmlformats.org/presentationml/2006/ole">
            <mc:AlternateContent xmlns:mc="http://schemas.openxmlformats.org/markup-compatibility/2006">
              <mc:Choice xmlns:v="urn:schemas-microsoft-com:vml" Requires="v">
                <p:oleObj spid="_x0000_s77034" name="公式" r:id="rId51" imgW="304560" imgH="177480" progId="Equation.3">
                  <p:embed/>
                </p:oleObj>
              </mc:Choice>
              <mc:Fallback>
                <p:oleObj name="公式" r:id="rId51" imgW="304560" imgH="177480" progId="Equation.3">
                  <p:embed/>
                  <p:pic>
                    <p:nvPicPr>
                      <p:cNvPr id="4126" name="Object 30"/>
                      <p:cNvPicPr>
                        <a:picLocks noChangeAspect="1" noChangeArrowheads="1"/>
                      </p:cNvPicPr>
                      <p:nvPr/>
                    </p:nvPicPr>
                    <p:blipFill>
                      <a:blip r:embed="rId52">
                        <a:extLst>
                          <a:ext uri="{28A0092B-C50C-407E-A947-70E740481C1C}">
                            <a14:useLocalDpi xmlns:a14="http://schemas.microsoft.com/office/drawing/2010/main" val="0"/>
                          </a:ext>
                        </a:extLst>
                      </a:blip>
                      <a:srcRect/>
                      <a:stretch>
                        <a:fillRect/>
                      </a:stretch>
                    </p:blipFill>
                    <p:spPr bwMode="auto">
                      <a:xfrm>
                        <a:off x="9600798" y="2522537"/>
                        <a:ext cx="301625" cy="176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81" name="Group 83"/>
          <p:cNvGrpSpPr>
            <a:grpSpLocks/>
          </p:cNvGrpSpPr>
          <p:nvPr/>
        </p:nvGrpSpPr>
        <p:grpSpPr bwMode="auto">
          <a:xfrm>
            <a:off x="8988023" y="2486025"/>
            <a:ext cx="698500" cy="642937"/>
            <a:chOff x="4558" y="1163"/>
            <a:chExt cx="440" cy="405"/>
          </a:xfrm>
        </p:grpSpPr>
        <p:graphicFrame>
          <p:nvGraphicFramePr>
            <p:cNvPr id="82" name="Object 43"/>
            <p:cNvGraphicFramePr>
              <a:graphicFrameLocks noChangeAspect="1"/>
            </p:cNvGraphicFramePr>
            <p:nvPr/>
          </p:nvGraphicFramePr>
          <p:xfrm>
            <a:off x="4558" y="1163"/>
            <a:ext cx="190" cy="111"/>
          </p:xfrm>
          <a:graphic>
            <a:graphicData uri="http://schemas.openxmlformats.org/presentationml/2006/ole">
              <mc:AlternateContent xmlns:mc="http://schemas.openxmlformats.org/markup-compatibility/2006">
                <mc:Choice xmlns:v="urn:schemas-microsoft-com:vml" Requires="v">
                  <p:oleObj spid="_x0000_s77035" name="公式" r:id="rId53" imgW="304560" imgH="177480" progId="Equation.3">
                    <p:embed/>
                  </p:oleObj>
                </mc:Choice>
                <mc:Fallback>
                  <p:oleObj name="公式" r:id="rId53" imgW="304560" imgH="177480" progId="Equation.3">
                    <p:embed/>
                    <p:pic>
                      <p:nvPicPr>
                        <p:cNvPr id="4139" name="Object 43"/>
                        <p:cNvPicPr>
                          <a:picLocks noChangeAspect="1" noChangeArrowheads="1"/>
                        </p:cNvPicPr>
                        <p:nvPr/>
                      </p:nvPicPr>
                      <p:blipFill>
                        <a:blip r:embed="rId52">
                          <a:extLst>
                            <a:ext uri="{28A0092B-C50C-407E-A947-70E740481C1C}">
                              <a14:useLocalDpi xmlns:a14="http://schemas.microsoft.com/office/drawing/2010/main" val="0"/>
                            </a:ext>
                          </a:extLst>
                        </a:blip>
                        <a:srcRect/>
                        <a:stretch>
                          <a:fillRect/>
                        </a:stretch>
                      </p:blipFill>
                      <p:spPr bwMode="auto">
                        <a:xfrm>
                          <a:off x="4558" y="1163"/>
                          <a:ext cx="190" cy="1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3" name="Object 44"/>
            <p:cNvGraphicFramePr>
              <a:graphicFrameLocks noChangeAspect="1"/>
            </p:cNvGraphicFramePr>
            <p:nvPr/>
          </p:nvGraphicFramePr>
          <p:xfrm>
            <a:off x="4808" y="1457"/>
            <a:ext cx="190" cy="111"/>
          </p:xfrm>
          <a:graphic>
            <a:graphicData uri="http://schemas.openxmlformats.org/presentationml/2006/ole">
              <mc:AlternateContent xmlns:mc="http://schemas.openxmlformats.org/markup-compatibility/2006">
                <mc:Choice xmlns:v="urn:schemas-microsoft-com:vml" Requires="v">
                  <p:oleObj spid="_x0000_s77036" name="公式" r:id="rId54" imgW="304560" imgH="177480" progId="Equation.3">
                    <p:embed/>
                  </p:oleObj>
                </mc:Choice>
                <mc:Fallback>
                  <p:oleObj name="公式" r:id="rId54" imgW="304560" imgH="177480" progId="Equation.3">
                    <p:embed/>
                    <p:pic>
                      <p:nvPicPr>
                        <p:cNvPr id="4140" name="Object 44"/>
                        <p:cNvPicPr>
                          <a:picLocks noChangeAspect="1" noChangeArrowheads="1"/>
                        </p:cNvPicPr>
                        <p:nvPr/>
                      </p:nvPicPr>
                      <p:blipFill>
                        <a:blip r:embed="rId55">
                          <a:extLst>
                            <a:ext uri="{28A0092B-C50C-407E-A947-70E740481C1C}">
                              <a14:useLocalDpi xmlns:a14="http://schemas.microsoft.com/office/drawing/2010/main" val="0"/>
                            </a:ext>
                          </a:extLst>
                        </a:blip>
                        <a:srcRect/>
                        <a:stretch>
                          <a:fillRect/>
                        </a:stretch>
                      </p:blipFill>
                      <p:spPr bwMode="auto">
                        <a:xfrm>
                          <a:off x="4808" y="1457"/>
                          <a:ext cx="190" cy="1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84" name="Line 86"/>
          <p:cNvSpPr>
            <a:spLocks noChangeShapeType="1"/>
          </p:cNvSpPr>
          <p:nvPr/>
        </p:nvSpPr>
        <p:spPr bwMode="auto">
          <a:xfrm rot="16200000">
            <a:off x="3460750" y="2792413"/>
            <a:ext cx="287337" cy="0"/>
          </a:xfrm>
          <a:prstGeom prst="line">
            <a:avLst/>
          </a:prstGeom>
          <a:noFill/>
          <a:ln w="12700">
            <a:solidFill>
              <a:srgbClr val="FF0000"/>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85" name="Object 31"/>
          <p:cNvGraphicFramePr>
            <a:graphicFrameLocks noChangeAspect="1"/>
          </p:cNvGraphicFramePr>
          <p:nvPr>
            <p:extLst>
              <p:ext uri="{D42A27DB-BD31-4B8C-83A1-F6EECF244321}">
                <p14:modId xmlns:p14="http://schemas.microsoft.com/office/powerpoint/2010/main" val="4048442279"/>
              </p:ext>
            </p:extLst>
          </p:nvPr>
        </p:nvGraphicFramePr>
        <p:xfrm>
          <a:off x="9691286" y="4657725"/>
          <a:ext cx="188912" cy="176212"/>
        </p:xfrm>
        <a:graphic>
          <a:graphicData uri="http://schemas.openxmlformats.org/presentationml/2006/ole">
            <mc:AlternateContent xmlns:mc="http://schemas.openxmlformats.org/markup-compatibility/2006">
              <mc:Choice xmlns:v="urn:schemas-microsoft-com:vml" Requires="v">
                <p:oleObj spid="_x0000_s77037" name="公式" r:id="rId56" imgW="190440" imgH="177480" progId="Equation.3">
                  <p:embed/>
                </p:oleObj>
              </mc:Choice>
              <mc:Fallback>
                <p:oleObj name="公式" r:id="rId56" imgW="190440" imgH="177480" progId="Equation.3">
                  <p:embed/>
                  <p:pic>
                    <p:nvPicPr>
                      <p:cNvPr id="4127" name="Object 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91286" y="4657725"/>
                        <a:ext cx="188912" cy="176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6" name="Object 32"/>
          <p:cNvGraphicFramePr>
            <a:graphicFrameLocks noChangeAspect="1"/>
          </p:cNvGraphicFramePr>
          <p:nvPr>
            <p:extLst>
              <p:ext uri="{D42A27DB-BD31-4B8C-83A1-F6EECF244321}">
                <p14:modId xmlns:p14="http://schemas.microsoft.com/office/powerpoint/2010/main" val="3141547195"/>
              </p:ext>
            </p:extLst>
          </p:nvPr>
        </p:nvGraphicFramePr>
        <p:xfrm>
          <a:off x="7930748" y="4691062"/>
          <a:ext cx="87313" cy="163513"/>
        </p:xfrm>
        <a:graphic>
          <a:graphicData uri="http://schemas.openxmlformats.org/presentationml/2006/ole">
            <mc:AlternateContent xmlns:mc="http://schemas.openxmlformats.org/markup-compatibility/2006">
              <mc:Choice xmlns:v="urn:schemas-microsoft-com:vml" Requires="v">
                <p:oleObj spid="_x0000_s77038" name="公式" r:id="rId57" imgW="88560" imgH="164880" progId="Equation.3">
                  <p:embed/>
                </p:oleObj>
              </mc:Choice>
              <mc:Fallback>
                <p:oleObj name="公式" r:id="rId57" imgW="88560" imgH="164880" progId="Equation.3">
                  <p:embed/>
                  <p:pic>
                    <p:nvPicPr>
                      <p:cNvPr id="4128" name="Object 3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30748" y="4691062"/>
                        <a:ext cx="87313" cy="163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7" name="Object 33"/>
          <p:cNvGraphicFramePr>
            <a:graphicFrameLocks noChangeAspect="1"/>
          </p:cNvGraphicFramePr>
          <p:nvPr>
            <p:extLst>
              <p:ext uri="{D42A27DB-BD31-4B8C-83A1-F6EECF244321}">
                <p14:modId xmlns:p14="http://schemas.microsoft.com/office/powerpoint/2010/main" val="97934453"/>
              </p:ext>
            </p:extLst>
          </p:nvPr>
        </p:nvGraphicFramePr>
        <p:xfrm>
          <a:off x="8895948" y="4678362"/>
          <a:ext cx="176213" cy="176213"/>
        </p:xfrm>
        <a:graphic>
          <a:graphicData uri="http://schemas.openxmlformats.org/presentationml/2006/ole">
            <mc:AlternateContent xmlns:mc="http://schemas.openxmlformats.org/markup-compatibility/2006">
              <mc:Choice xmlns:v="urn:schemas-microsoft-com:vml" Requires="v">
                <p:oleObj spid="_x0000_s77039" name="公式" r:id="rId58" imgW="177480" imgH="177480" progId="Equation.3">
                  <p:embed/>
                </p:oleObj>
              </mc:Choice>
              <mc:Fallback>
                <p:oleObj name="公式" r:id="rId58" imgW="177480" imgH="177480" progId="Equation.3">
                  <p:embed/>
                  <p:pic>
                    <p:nvPicPr>
                      <p:cNvPr id="4129" name="Object 3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895948" y="4678362"/>
                        <a:ext cx="176213" cy="176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8" name="Line 90"/>
          <p:cNvSpPr>
            <a:spLocks noChangeShapeType="1"/>
          </p:cNvSpPr>
          <p:nvPr/>
        </p:nvSpPr>
        <p:spPr bwMode="auto">
          <a:xfrm rot="16200000">
            <a:off x="9253930" y="4021931"/>
            <a:ext cx="1325562"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89" name="Line 91"/>
          <p:cNvSpPr>
            <a:spLocks noChangeShapeType="1"/>
          </p:cNvSpPr>
          <p:nvPr/>
        </p:nvSpPr>
        <p:spPr bwMode="auto">
          <a:xfrm>
            <a:off x="7014761" y="4684712"/>
            <a:ext cx="3225800"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90" name="Line 92"/>
          <p:cNvSpPr>
            <a:spLocks noChangeShapeType="1"/>
          </p:cNvSpPr>
          <p:nvPr/>
        </p:nvSpPr>
        <p:spPr bwMode="auto">
          <a:xfrm rot="16200000">
            <a:off x="6185292" y="4002881"/>
            <a:ext cx="1719262"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91" name="Object 34"/>
          <p:cNvGraphicFramePr>
            <a:graphicFrameLocks noChangeAspect="1"/>
          </p:cNvGraphicFramePr>
          <p:nvPr>
            <p:extLst>
              <p:ext uri="{D42A27DB-BD31-4B8C-83A1-F6EECF244321}">
                <p14:modId xmlns:p14="http://schemas.microsoft.com/office/powerpoint/2010/main" val="4193405679"/>
              </p:ext>
            </p:extLst>
          </p:nvPr>
        </p:nvGraphicFramePr>
        <p:xfrm>
          <a:off x="7111598" y="3070225"/>
          <a:ext cx="352425" cy="201612"/>
        </p:xfrm>
        <a:graphic>
          <a:graphicData uri="http://schemas.openxmlformats.org/presentationml/2006/ole">
            <mc:AlternateContent xmlns:mc="http://schemas.openxmlformats.org/markup-compatibility/2006">
              <mc:Choice xmlns:v="urn:schemas-microsoft-com:vml" Requires="v">
                <p:oleObj spid="_x0000_s77040" name="公式" r:id="rId59" imgW="355320" imgH="203040" progId="Equation.3">
                  <p:embed/>
                </p:oleObj>
              </mc:Choice>
              <mc:Fallback>
                <p:oleObj name="公式" r:id="rId59" imgW="355320" imgH="203040" progId="Equation.3">
                  <p:embed/>
                  <p:pic>
                    <p:nvPicPr>
                      <p:cNvPr id="4130" name="Object 3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11598" y="3070225"/>
                        <a:ext cx="352425" cy="201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2" name="Object 35"/>
          <p:cNvGraphicFramePr>
            <a:graphicFrameLocks noChangeAspect="1"/>
          </p:cNvGraphicFramePr>
          <p:nvPr>
            <p:extLst>
              <p:ext uri="{D42A27DB-BD31-4B8C-83A1-F6EECF244321}">
                <p14:modId xmlns:p14="http://schemas.microsoft.com/office/powerpoint/2010/main" val="2334899066"/>
              </p:ext>
            </p:extLst>
          </p:nvPr>
        </p:nvGraphicFramePr>
        <p:xfrm>
          <a:off x="6836961" y="3914775"/>
          <a:ext cx="201612" cy="176212"/>
        </p:xfrm>
        <a:graphic>
          <a:graphicData uri="http://schemas.openxmlformats.org/presentationml/2006/ole">
            <mc:AlternateContent xmlns:mc="http://schemas.openxmlformats.org/markup-compatibility/2006">
              <mc:Choice xmlns:v="urn:schemas-microsoft-com:vml" Requires="v">
                <p:oleObj spid="_x0000_s77041" name="公式" r:id="rId60" imgW="203040" imgH="177480" progId="Equation.3">
                  <p:embed/>
                </p:oleObj>
              </mc:Choice>
              <mc:Fallback>
                <p:oleObj name="公式" r:id="rId60" imgW="203040" imgH="177480" progId="Equation.3">
                  <p:embed/>
                  <p:pic>
                    <p:nvPicPr>
                      <p:cNvPr id="4131" name="Object 3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836961" y="3914775"/>
                        <a:ext cx="201612" cy="176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3" name="Line 95"/>
          <p:cNvSpPr>
            <a:spLocks noChangeShapeType="1"/>
          </p:cNvSpPr>
          <p:nvPr/>
        </p:nvSpPr>
        <p:spPr bwMode="auto">
          <a:xfrm>
            <a:off x="7044923" y="4359275"/>
            <a:ext cx="2871788"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94" name="Object 36"/>
          <p:cNvGraphicFramePr>
            <a:graphicFrameLocks noChangeAspect="1"/>
          </p:cNvGraphicFramePr>
          <p:nvPr>
            <p:extLst>
              <p:ext uri="{D42A27DB-BD31-4B8C-83A1-F6EECF244321}">
                <p14:modId xmlns:p14="http://schemas.microsoft.com/office/powerpoint/2010/main" val="2139428372"/>
              </p:ext>
            </p:extLst>
          </p:nvPr>
        </p:nvGraphicFramePr>
        <p:xfrm>
          <a:off x="10000848" y="4478337"/>
          <a:ext cx="150813" cy="138113"/>
        </p:xfrm>
        <a:graphic>
          <a:graphicData uri="http://schemas.openxmlformats.org/presentationml/2006/ole">
            <mc:AlternateContent xmlns:mc="http://schemas.openxmlformats.org/markup-compatibility/2006">
              <mc:Choice xmlns:v="urn:schemas-microsoft-com:vml" Requires="v">
                <p:oleObj spid="_x0000_s77042" name="公式" r:id="rId61" imgW="152280" imgH="139680" progId="Equation.3">
                  <p:embed/>
                </p:oleObj>
              </mc:Choice>
              <mc:Fallback>
                <p:oleObj name="公式" r:id="rId61" imgW="152280" imgH="139680" progId="Equation.3">
                  <p:embed/>
                  <p:pic>
                    <p:nvPicPr>
                      <p:cNvPr id="4132" name="Object 3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000848" y="4478337"/>
                        <a:ext cx="150813" cy="138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5" name="Line 97"/>
          <p:cNvSpPr>
            <a:spLocks noChangeShapeType="1"/>
          </p:cNvSpPr>
          <p:nvPr/>
        </p:nvSpPr>
        <p:spPr bwMode="auto">
          <a:xfrm rot="16200000">
            <a:off x="7347342" y="4039394"/>
            <a:ext cx="1290637"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96" name="Line 98"/>
          <p:cNvSpPr>
            <a:spLocks noChangeShapeType="1"/>
          </p:cNvSpPr>
          <p:nvPr/>
        </p:nvSpPr>
        <p:spPr bwMode="auto">
          <a:xfrm>
            <a:off x="7044923" y="4032250"/>
            <a:ext cx="2871788"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97" name="Line 99"/>
          <p:cNvSpPr>
            <a:spLocks noChangeShapeType="1"/>
          </p:cNvSpPr>
          <p:nvPr/>
        </p:nvSpPr>
        <p:spPr bwMode="auto">
          <a:xfrm>
            <a:off x="7044923" y="3708400"/>
            <a:ext cx="2841625"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98" name="Line 100"/>
          <p:cNvSpPr>
            <a:spLocks noChangeShapeType="1"/>
          </p:cNvSpPr>
          <p:nvPr/>
        </p:nvSpPr>
        <p:spPr bwMode="auto">
          <a:xfrm rot="16200000">
            <a:off x="8323654" y="4039394"/>
            <a:ext cx="1290637"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99" name="Object 37"/>
          <p:cNvGraphicFramePr>
            <a:graphicFrameLocks noChangeAspect="1"/>
          </p:cNvGraphicFramePr>
          <p:nvPr>
            <p:extLst>
              <p:ext uri="{D42A27DB-BD31-4B8C-83A1-F6EECF244321}">
                <p14:modId xmlns:p14="http://schemas.microsoft.com/office/powerpoint/2010/main" val="2035483909"/>
              </p:ext>
            </p:extLst>
          </p:nvPr>
        </p:nvGraphicFramePr>
        <p:xfrm>
          <a:off x="6808386" y="4270375"/>
          <a:ext cx="201612" cy="176212"/>
        </p:xfrm>
        <a:graphic>
          <a:graphicData uri="http://schemas.openxmlformats.org/presentationml/2006/ole">
            <mc:AlternateContent xmlns:mc="http://schemas.openxmlformats.org/markup-compatibility/2006">
              <mc:Choice xmlns:v="urn:schemas-microsoft-com:vml" Requires="v">
                <p:oleObj spid="_x0000_s77043" name="公式" r:id="rId62" imgW="203040" imgH="177480" progId="Equation.3">
                  <p:embed/>
                </p:oleObj>
              </mc:Choice>
              <mc:Fallback>
                <p:oleObj name="公式" r:id="rId62" imgW="203040" imgH="177480" progId="Equation.3">
                  <p:embed/>
                  <p:pic>
                    <p:nvPicPr>
                      <p:cNvPr id="4133" name="Object 3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808386" y="4270375"/>
                        <a:ext cx="201612" cy="176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0" name="Object 38"/>
          <p:cNvGraphicFramePr>
            <a:graphicFrameLocks noChangeAspect="1"/>
          </p:cNvGraphicFramePr>
          <p:nvPr>
            <p:extLst>
              <p:ext uri="{D42A27DB-BD31-4B8C-83A1-F6EECF244321}">
                <p14:modId xmlns:p14="http://schemas.microsoft.com/office/powerpoint/2010/main" val="187480799"/>
              </p:ext>
            </p:extLst>
          </p:nvPr>
        </p:nvGraphicFramePr>
        <p:xfrm>
          <a:off x="6836961" y="3619500"/>
          <a:ext cx="201612" cy="176212"/>
        </p:xfrm>
        <a:graphic>
          <a:graphicData uri="http://schemas.openxmlformats.org/presentationml/2006/ole">
            <mc:AlternateContent xmlns:mc="http://schemas.openxmlformats.org/markup-compatibility/2006">
              <mc:Choice xmlns:v="urn:schemas-microsoft-com:vml" Requires="v">
                <p:oleObj spid="_x0000_s77044" name="公式" r:id="rId63" imgW="203040" imgH="177480" progId="Equation.3">
                  <p:embed/>
                </p:oleObj>
              </mc:Choice>
              <mc:Fallback>
                <p:oleObj name="公式" r:id="rId63" imgW="203040" imgH="177480" progId="Equation.3">
                  <p:embed/>
                  <p:pic>
                    <p:nvPicPr>
                      <p:cNvPr id="4134" name="Object 3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836961" y="3619500"/>
                        <a:ext cx="201612" cy="176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1" name="Line 103"/>
          <p:cNvSpPr>
            <a:spLocks noChangeShapeType="1"/>
          </p:cNvSpPr>
          <p:nvPr/>
        </p:nvSpPr>
        <p:spPr bwMode="auto">
          <a:xfrm>
            <a:off x="7614836" y="3719512"/>
            <a:ext cx="792162" cy="215900"/>
          </a:xfrm>
          <a:prstGeom prst="line">
            <a:avLst/>
          </a:prstGeom>
          <a:noFill/>
          <a:ln w="2857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02" name="Line 104"/>
          <p:cNvSpPr>
            <a:spLocks noChangeShapeType="1"/>
          </p:cNvSpPr>
          <p:nvPr/>
        </p:nvSpPr>
        <p:spPr bwMode="auto">
          <a:xfrm>
            <a:off x="8406998" y="3935412"/>
            <a:ext cx="935038" cy="471488"/>
          </a:xfrm>
          <a:prstGeom prst="line">
            <a:avLst/>
          </a:prstGeom>
          <a:noFill/>
          <a:ln w="2857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03" name="Line 105"/>
          <p:cNvSpPr>
            <a:spLocks noChangeShapeType="1"/>
          </p:cNvSpPr>
          <p:nvPr/>
        </p:nvSpPr>
        <p:spPr bwMode="auto">
          <a:xfrm>
            <a:off x="7038573" y="3719512"/>
            <a:ext cx="576263" cy="0"/>
          </a:xfrm>
          <a:prstGeom prst="line">
            <a:avLst/>
          </a:prstGeom>
          <a:noFill/>
          <a:ln w="2857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04" name="Line 106"/>
          <p:cNvSpPr>
            <a:spLocks noChangeShapeType="1"/>
          </p:cNvSpPr>
          <p:nvPr/>
        </p:nvSpPr>
        <p:spPr bwMode="auto">
          <a:xfrm>
            <a:off x="9342036" y="4402137"/>
            <a:ext cx="612775" cy="468313"/>
          </a:xfrm>
          <a:prstGeom prst="line">
            <a:avLst/>
          </a:prstGeom>
          <a:noFill/>
          <a:ln w="2857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05" name="Line 107"/>
          <p:cNvSpPr>
            <a:spLocks noChangeShapeType="1"/>
          </p:cNvSpPr>
          <p:nvPr/>
        </p:nvSpPr>
        <p:spPr bwMode="auto">
          <a:xfrm rot="16200000">
            <a:off x="7146523" y="4186238"/>
            <a:ext cx="1006475" cy="0"/>
          </a:xfrm>
          <a:prstGeom prst="line">
            <a:avLst/>
          </a:prstGeom>
          <a:noFill/>
          <a:ln w="12700">
            <a:solidFill>
              <a:srgbClr val="0000FF"/>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06" name="Line 108"/>
          <p:cNvSpPr>
            <a:spLocks noChangeShapeType="1"/>
          </p:cNvSpPr>
          <p:nvPr/>
        </p:nvSpPr>
        <p:spPr bwMode="auto">
          <a:xfrm rot="16200000">
            <a:off x="8010917" y="4294981"/>
            <a:ext cx="792162" cy="0"/>
          </a:xfrm>
          <a:prstGeom prst="line">
            <a:avLst/>
          </a:prstGeom>
          <a:noFill/>
          <a:ln w="12700">
            <a:solidFill>
              <a:srgbClr val="0000FF"/>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07" name="Line 109"/>
          <p:cNvSpPr>
            <a:spLocks noChangeShapeType="1"/>
          </p:cNvSpPr>
          <p:nvPr/>
        </p:nvSpPr>
        <p:spPr bwMode="auto">
          <a:xfrm rot="16200000">
            <a:off x="9197573" y="4546600"/>
            <a:ext cx="288925" cy="0"/>
          </a:xfrm>
          <a:prstGeom prst="line">
            <a:avLst/>
          </a:prstGeom>
          <a:noFill/>
          <a:ln w="12700">
            <a:solidFill>
              <a:srgbClr val="0000FF"/>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08" name="Line 110"/>
          <p:cNvSpPr>
            <a:spLocks noChangeShapeType="1"/>
          </p:cNvSpPr>
          <p:nvPr/>
        </p:nvSpPr>
        <p:spPr bwMode="auto">
          <a:xfrm>
            <a:off x="7038573" y="3394075"/>
            <a:ext cx="2843213" cy="0"/>
          </a:xfrm>
          <a:prstGeom prst="line">
            <a:avLst/>
          </a:prstGeom>
          <a:noFill/>
          <a:ln w="12700">
            <a:solidFill>
              <a:schemeClr val="tx1"/>
            </a:solidFill>
            <a:prstDash val="lg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09" name="Line 111"/>
          <p:cNvSpPr>
            <a:spLocks noChangeShapeType="1"/>
          </p:cNvSpPr>
          <p:nvPr/>
        </p:nvSpPr>
        <p:spPr bwMode="auto">
          <a:xfrm>
            <a:off x="7038573" y="3575050"/>
            <a:ext cx="612775" cy="153987"/>
          </a:xfrm>
          <a:prstGeom prst="line">
            <a:avLst/>
          </a:prstGeom>
          <a:noFill/>
          <a:ln w="2857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110" name="Object 39"/>
          <p:cNvGraphicFramePr>
            <a:graphicFrameLocks noChangeAspect="1"/>
          </p:cNvGraphicFramePr>
          <p:nvPr>
            <p:extLst>
              <p:ext uri="{D42A27DB-BD31-4B8C-83A1-F6EECF244321}">
                <p14:modId xmlns:p14="http://schemas.microsoft.com/office/powerpoint/2010/main" val="3734749274"/>
              </p:ext>
            </p:extLst>
          </p:nvPr>
        </p:nvGraphicFramePr>
        <p:xfrm>
          <a:off x="6859186" y="4583112"/>
          <a:ext cx="123825" cy="176213"/>
        </p:xfrm>
        <a:graphic>
          <a:graphicData uri="http://schemas.openxmlformats.org/presentationml/2006/ole">
            <mc:AlternateContent xmlns:mc="http://schemas.openxmlformats.org/markup-compatibility/2006">
              <mc:Choice xmlns:v="urn:schemas-microsoft-com:vml" Requires="v">
                <p:oleObj spid="_x0000_s77045" name="公式" r:id="rId64" imgW="126720" imgH="177480" progId="Equation.3">
                  <p:embed/>
                </p:oleObj>
              </mc:Choice>
              <mc:Fallback>
                <p:oleObj name="公式" r:id="rId64" imgW="126720" imgH="177480" progId="Equation.3">
                  <p:embed/>
                  <p:pic>
                    <p:nvPicPr>
                      <p:cNvPr id="4135" name="Object 39"/>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6859186" y="4583112"/>
                        <a:ext cx="123825" cy="176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1" name="Object 40"/>
          <p:cNvGraphicFramePr>
            <a:graphicFrameLocks noChangeAspect="1"/>
          </p:cNvGraphicFramePr>
          <p:nvPr>
            <p:extLst>
              <p:ext uri="{D42A27DB-BD31-4B8C-83A1-F6EECF244321}">
                <p14:modId xmlns:p14="http://schemas.microsoft.com/office/powerpoint/2010/main" val="501747298"/>
              </p:ext>
            </p:extLst>
          </p:nvPr>
        </p:nvGraphicFramePr>
        <p:xfrm>
          <a:off x="8046636" y="3683000"/>
          <a:ext cx="301625" cy="176212"/>
        </p:xfrm>
        <a:graphic>
          <a:graphicData uri="http://schemas.openxmlformats.org/presentationml/2006/ole">
            <mc:AlternateContent xmlns:mc="http://schemas.openxmlformats.org/markup-compatibility/2006">
              <mc:Choice xmlns:v="urn:schemas-microsoft-com:vml" Requires="v">
                <p:oleObj spid="_x0000_s77046" name="公式" r:id="rId65" imgW="304560" imgH="177480" progId="Equation.3">
                  <p:embed/>
                </p:oleObj>
              </mc:Choice>
              <mc:Fallback>
                <p:oleObj name="公式" r:id="rId65" imgW="304560" imgH="177480" progId="Equation.3">
                  <p:embed/>
                  <p:pic>
                    <p:nvPicPr>
                      <p:cNvPr id="4136" name="Object 40"/>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8046636" y="3683000"/>
                        <a:ext cx="301625" cy="176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2" name="Object 41"/>
          <p:cNvGraphicFramePr>
            <a:graphicFrameLocks noChangeAspect="1"/>
          </p:cNvGraphicFramePr>
          <p:nvPr>
            <p:extLst>
              <p:ext uri="{D42A27DB-BD31-4B8C-83A1-F6EECF244321}">
                <p14:modId xmlns:p14="http://schemas.microsoft.com/office/powerpoint/2010/main" val="507921402"/>
              </p:ext>
            </p:extLst>
          </p:nvPr>
        </p:nvGraphicFramePr>
        <p:xfrm>
          <a:off x="8946748" y="4083050"/>
          <a:ext cx="301625" cy="176212"/>
        </p:xfrm>
        <a:graphic>
          <a:graphicData uri="http://schemas.openxmlformats.org/presentationml/2006/ole">
            <mc:AlternateContent xmlns:mc="http://schemas.openxmlformats.org/markup-compatibility/2006">
              <mc:Choice xmlns:v="urn:schemas-microsoft-com:vml" Requires="v">
                <p:oleObj spid="_x0000_s77047" name="公式" r:id="rId66" imgW="304560" imgH="177480" progId="Equation.3">
                  <p:embed/>
                </p:oleObj>
              </mc:Choice>
              <mc:Fallback>
                <p:oleObj name="公式" r:id="rId66" imgW="304560" imgH="177480" progId="Equation.3">
                  <p:embed/>
                  <p:pic>
                    <p:nvPicPr>
                      <p:cNvPr id="4137" name="Object 41"/>
                      <p:cNvPicPr>
                        <a:picLocks noChangeAspect="1" noChangeArrowheads="1"/>
                      </p:cNvPicPr>
                      <p:nvPr/>
                    </p:nvPicPr>
                    <p:blipFill>
                      <a:blip r:embed="rId50">
                        <a:extLst>
                          <a:ext uri="{28A0092B-C50C-407E-A947-70E740481C1C}">
                            <a14:useLocalDpi xmlns:a14="http://schemas.microsoft.com/office/drawing/2010/main" val="0"/>
                          </a:ext>
                        </a:extLst>
                      </a:blip>
                      <a:srcRect/>
                      <a:stretch>
                        <a:fillRect/>
                      </a:stretch>
                    </p:blipFill>
                    <p:spPr bwMode="auto">
                      <a:xfrm>
                        <a:off x="8946748" y="4083050"/>
                        <a:ext cx="301625" cy="176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3" name="Object 42"/>
          <p:cNvGraphicFramePr>
            <a:graphicFrameLocks noChangeAspect="1"/>
          </p:cNvGraphicFramePr>
          <p:nvPr>
            <p:extLst>
              <p:ext uri="{D42A27DB-BD31-4B8C-83A1-F6EECF244321}">
                <p14:modId xmlns:p14="http://schemas.microsoft.com/office/powerpoint/2010/main" val="3885818739"/>
              </p:ext>
            </p:extLst>
          </p:nvPr>
        </p:nvGraphicFramePr>
        <p:xfrm>
          <a:off x="9559523" y="4440237"/>
          <a:ext cx="301625" cy="176213"/>
        </p:xfrm>
        <a:graphic>
          <a:graphicData uri="http://schemas.openxmlformats.org/presentationml/2006/ole">
            <mc:AlternateContent xmlns:mc="http://schemas.openxmlformats.org/markup-compatibility/2006">
              <mc:Choice xmlns:v="urn:schemas-microsoft-com:vml" Requires="v">
                <p:oleObj spid="_x0000_s77048" name="公式" r:id="rId67" imgW="304560" imgH="177480" progId="Equation.3">
                  <p:embed/>
                </p:oleObj>
              </mc:Choice>
              <mc:Fallback>
                <p:oleObj name="公式" r:id="rId67" imgW="304560" imgH="177480" progId="Equation.3">
                  <p:embed/>
                  <p:pic>
                    <p:nvPicPr>
                      <p:cNvPr id="4138" name="Object 42"/>
                      <p:cNvPicPr>
                        <a:picLocks noChangeAspect="1" noChangeArrowheads="1"/>
                      </p:cNvPicPr>
                      <p:nvPr/>
                    </p:nvPicPr>
                    <p:blipFill>
                      <a:blip r:embed="rId52">
                        <a:extLst>
                          <a:ext uri="{28A0092B-C50C-407E-A947-70E740481C1C}">
                            <a14:useLocalDpi xmlns:a14="http://schemas.microsoft.com/office/drawing/2010/main" val="0"/>
                          </a:ext>
                        </a:extLst>
                      </a:blip>
                      <a:srcRect/>
                      <a:stretch>
                        <a:fillRect/>
                      </a:stretch>
                    </p:blipFill>
                    <p:spPr bwMode="auto">
                      <a:xfrm>
                        <a:off x="9559523" y="4440237"/>
                        <a:ext cx="301625" cy="176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4" name="Freeform 116"/>
          <p:cNvSpPr>
            <a:spLocks/>
          </p:cNvSpPr>
          <p:nvPr/>
        </p:nvSpPr>
        <p:spPr bwMode="auto">
          <a:xfrm>
            <a:off x="1985169" y="3980656"/>
            <a:ext cx="3382962" cy="323850"/>
          </a:xfrm>
          <a:custGeom>
            <a:avLst/>
            <a:gdLst>
              <a:gd name="T0" fmla="*/ 0 w 2653"/>
              <a:gd name="T1" fmla="*/ 0 h 279"/>
              <a:gd name="T2" fmla="*/ 2147483647 w 2653"/>
              <a:gd name="T3" fmla="*/ 2147483647 h 279"/>
              <a:gd name="T4" fmla="*/ 2147483647 w 2653"/>
              <a:gd name="T5" fmla="*/ 2147483647 h 279"/>
              <a:gd name="T6" fmla="*/ 2147483647 w 2653"/>
              <a:gd name="T7" fmla="*/ 2147483647 h 279"/>
              <a:gd name="T8" fmla="*/ 2147483647 w 2653"/>
              <a:gd name="T9" fmla="*/ 2147483647 h 279"/>
              <a:gd name="T10" fmla="*/ 2147483647 w 2653"/>
              <a:gd name="T11" fmla="*/ 2147483647 h 279"/>
              <a:gd name="T12" fmla="*/ 0 60000 65536"/>
              <a:gd name="T13" fmla="*/ 0 60000 65536"/>
              <a:gd name="T14" fmla="*/ 0 60000 65536"/>
              <a:gd name="T15" fmla="*/ 0 60000 65536"/>
              <a:gd name="T16" fmla="*/ 0 60000 65536"/>
              <a:gd name="T17" fmla="*/ 0 60000 65536"/>
              <a:gd name="T18" fmla="*/ 0 w 2653"/>
              <a:gd name="T19" fmla="*/ 0 h 279"/>
              <a:gd name="T20" fmla="*/ 2653 w 2653"/>
              <a:gd name="T21" fmla="*/ 279 h 279"/>
            </a:gdLst>
            <a:ahLst/>
            <a:cxnLst>
              <a:cxn ang="T12">
                <a:pos x="T0" y="T1"/>
              </a:cxn>
              <a:cxn ang="T13">
                <a:pos x="T2" y="T3"/>
              </a:cxn>
              <a:cxn ang="T14">
                <a:pos x="T4" y="T5"/>
              </a:cxn>
              <a:cxn ang="T15">
                <a:pos x="T6" y="T7"/>
              </a:cxn>
              <a:cxn ang="T16">
                <a:pos x="T8" y="T9"/>
              </a:cxn>
              <a:cxn ang="T17">
                <a:pos x="T10" y="T11"/>
              </a:cxn>
            </a:cxnLst>
            <a:rect l="T18" t="T19" r="T20" b="T21"/>
            <a:pathLst>
              <a:path w="2653" h="279">
                <a:moveTo>
                  <a:pt x="0" y="0"/>
                </a:moveTo>
                <a:cubicBezTo>
                  <a:pt x="232" y="5"/>
                  <a:pt x="465" y="11"/>
                  <a:pt x="703" y="45"/>
                </a:cubicBezTo>
                <a:cubicBezTo>
                  <a:pt x="941" y="79"/>
                  <a:pt x="1198" y="197"/>
                  <a:pt x="1428" y="204"/>
                </a:cubicBezTo>
                <a:cubicBezTo>
                  <a:pt x="1658" y="211"/>
                  <a:pt x="1901" y="83"/>
                  <a:pt x="2086" y="90"/>
                </a:cubicBezTo>
                <a:cubicBezTo>
                  <a:pt x="2271" y="97"/>
                  <a:pt x="2445" y="219"/>
                  <a:pt x="2540" y="249"/>
                </a:cubicBezTo>
                <a:cubicBezTo>
                  <a:pt x="2635" y="279"/>
                  <a:pt x="2644" y="275"/>
                  <a:pt x="2653" y="272"/>
                </a:cubicBezTo>
              </a:path>
            </a:pathLst>
          </a:cu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Tree>
    <p:extLst>
      <p:ext uri="{BB962C8B-B14F-4D97-AF65-F5344CB8AC3E}">
        <p14:creationId xmlns:p14="http://schemas.microsoft.com/office/powerpoint/2010/main" val="2296468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left)">
                                      <p:cBhvr>
                                        <p:cTn id="7" dur="2000"/>
                                        <p:tgtEl>
                                          <p:spTgt spid="7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4"/>
                                        </p:tgtEl>
                                        <p:attrNameLst>
                                          <p:attrName>style.visibility</p:attrName>
                                        </p:attrNameLst>
                                      </p:cBhvr>
                                      <p:to>
                                        <p:strVal val="visible"/>
                                      </p:to>
                                    </p:set>
                                    <p:animEffect transition="in" filter="wipe(left)">
                                      <p:cBhvr>
                                        <p:cTn id="12" dur="2000"/>
                                        <p:tgtEl>
                                          <p:spTgt spid="1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wipe(down)">
                                      <p:cBhvr>
                                        <p:cTn id="17" dur="500"/>
                                        <p:tgtEl>
                                          <p:spTgt spid="8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wipe(left)">
                                      <p:cBhvr>
                                        <p:cTn id="22" dur="2000"/>
                                        <p:tgtEl>
                                          <p:spTgt spid="5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wipe(down)">
                                      <p:cBhvr>
                                        <p:cTn id="27" dur="500"/>
                                        <p:tgtEl>
                                          <p:spTgt spid="63"/>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81"/>
                                        </p:tgtEl>
                                        <p:attrNameLst>
                                          <p:attrName>style.visibility</p:attrName>
                                        </p:attrNameLst>
                                      </p:cBhvr>
                                      <p:to>
                                        <p:strVal val="visible"/>
                                      </p:to>
                                    </p:set>
                                    <p:animEffect transition="in" filter="dissolve">
                                      <p:cBhvr>
                                        <p:cTn id="32" dur="500"/>
                                        <p:tgtEl>
                                          <p:spTgt spid="8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09"/>
                                        </p:tgtEl>
                                        <p:attrNameLst>
                                          <p:attrName>style.visibility</p:attrName>
                                        </p:attrNameLst>
                                      </p:cBhvr>
                                      <p:to>
                                        <p:strVal val="visible"/>
                                      </p:to>
                                    </p:set>
                                    <p:animEffect transition="in" filter="wipe(left)">
                                      <p:cBhvr>
                                        <p:cTn id="37" dur="2000"/>
                                        <p:tgtEl>
                                          <p:spTgt spid="109"/>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xit" presetSubtype="0" fill="hold" nodeType="clickEffect">
                                  <p:stCondLst>
                                    <p:cond delay="0"/>
                                  </p:stCondLst>
                                  <p:childTnLst>
                                    <p:set>
                                      <p:cBhvr>
                                        <p:cTn id="41" dur="1" fill="hold">
                                          <p:stCondLst>
                                            <p:cond delay="0"/>
                                          </p:stCondLst>
                                        </p:cTn>
                                        <p:tgtEl>
                                          <p:spTgt spid="103"/>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7" presetClass="entr" presetSubtype="0" fill="hold" grpId="0" nodeType="clickEffect">
                                  <p:stCondLst>
                                    <p:cond delay="0"/>
                                  </p:stCondLst>
                                  <p:iterate type="lt">
                                    <p:tmPct val="50000"/>
                                  </p:iterate>
                                  <p:childTnLst>
                                    <p:set>
                                      <p:cBhvr>
                                        <p:cTn id="45" dur="1" fill="hold">
                                          <p:stCondLst>
                                            <p:cond delay="0"/>
                                          </p:stCondLst>
                                        </p:cTn>
                                        <p:tgtEl>
                                          <p:spTgt spid="64"/>
                                        </p:tgtEl>
                                        <p:attrNameLst>
                                          <p:attrName>style.visibility</p:attrName>
                                        </p:attrNameLst>
                                      </p:cBhvr>
                                      <p:to>
                                        <p:strVal val="visible"/>
                                      </p:to>
                                    </p:set>
                                    <p:anim calcmode="discrete" valueType="clr">
                                      <p:cBhvr override="childStyle">
                                        <p:cTn id="46" dur="80"/>
                                        <p:tgtEl>
                                          <p:spTgt spid="64"/>
                                        </p:tgtEl>
                                        <p:attrNameLst>
                                          <p:attrName>style.color</p:attrName>
                                        </p:attrNameLst>
                                      </p:cBhvr>
                                      <p:tavLst>
                                        <p:tav tm="0">
                                          <p:val>
                                            <p:clrVal>
                                              <a:schemeClr val="accent2"/>
                                            </p:clrVal>
                                          </p:val>
                                        </p:tav>
                                        <p:tav tm="50000">
                                          <p:val>
                                            <p:clrVal>
                                              <a:schemeClr val="hlink"/>
                                            </p:clrVal>
                                          </p:val>
                                        </p:tav>
                                      </p:tavLst>
                                    </p:anim>
                                    <p:anim calcmode="discrete" valueType="clr">
                                      <p:cBhvr>
                                        <p:cTn id="47" dur="80"/>
                                        <p:tgtEl>
                                          <p:spTgt spid="64"/>
                                        </p:tgtEl>
                                        <p:attrNameLst>
                                          <p:attrName>fillcolor</p:attrName>
                                        </p:attrNameLst>
                                      </p:cBhvr>
                                      <p:tavLst>
                                        <p:tav tm="0">
                                          <p:val>
                                            <p:clrVal>
                                              <a:schemeClr val="accent2"/>
                                            </p:clrVal>
                                          </p:val>
                                        </p:tav>
                                        <p:tav tm="50000">
                                          <p:val>
                                            <p:clrVal>
                                              <a:schemeClr val="hlink"/>
                                            </p:clrVal>
                                          </p:val>
                                        </p:tav>
                                      </p:tavLst>
                                    </p:anim>
                                    <p:set>
                                      <p:cBhvr>
                                        <p:cTn id="48" dur="80"/>
                                        <p:tgtEl>
                                          <p:spTgt spid="6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114"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graphicFrame>
        <p:nvGraphicFramePr>
          <p:cNvPr id="3" name="Object 1"/>
          <p:cNvGraphicFramePr>
            <a:graphicFrameLocks noChangeAspect="1"/>
          </p:cNvGraphicFramePr>
          <p:nvPr>
            <p:extLst>
              <p:ext uri="{D42A27DB-BD31-4B8C-83A1-F6EECF244321}">
                <p14:modId xmlns:p14="http://schemas.microsoft.com/office/powerpoint/2010/main" val="4112954023"/>
              </p:ext>
            </p:extLst>
          </p:nvPr>
        </p:nvGraphicFramePr>
        <p:xfrm>
          <a:off x="5591174" y="1586963"/>
          <a:ext cx="2835275" cy="757883"/>
        </p:xfrm>
        <a:graphic>
          <a:graphicData uri="http://schemas.openxmlformats.org/presentationml/2006/ole">
            <mc:AlternateContent xmlns:mc="http://schemas.openxmlformats.org/markup-compatibility/2006">
              <mc:Choice xmlns:v="urn:schemas-microsoft-com:vml" Requires="v">
                <p:oleObj spid="_x0000_s65608" name="公式" r:id="rId3" imgW="1155199" imgH="304668" progId="Equations">
                  <p:embed/>
                </p:oleObj>
              </mc:Choice>
              <mc:Fallback>
                <p:oleObj name="公式" r:id="rId3" imgW="1155199" imgH="304668" progId="Equations">
                  <p:embed/>
                  <p:pic>
                    <p:nvPicPr>
                      <p:cNvPr id="6349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91174" y="1586963"/>
                        <a:ext cx="2835275" cy="757883"/>
                      </a:xfrm>
                      <a:prstGeom prst="rect">
                        <a:avLst/>
                      </a:prstGeom>
                      <a:noFill/>
                    </p:spPr>
                  </p:pic>
                </p:oleObj>
              </mc:Fallback>
            </mc:AlternateContent>
          </a:graphicData>
        </a:graphic>
      </p:graphicFrame>
      <p:sp>
        <p:nvSpPr>
          <p:cNvPr id="4" name="Text Box 45"/>
          <p:cNvSpPr txBox="1">
            <a:spLocks noChangeArrowheads="1"/>
          </p:cNvSpPr>
          <p:nvPr/>
        </p:nvSpPr>
        <p:spPr bwMode="auto">
          <a:xfrm>
            <a:off x="523875" y="1723231"/>
            <a:ext cx="5130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例</a:t>
            </a:r>
            <a:r>
              <a:rPr lang="en-US" altLang="zh-CN" sz="2000" b="1" dirty="0">
                <a:latin typeface="+mj-ea"/>
                <a:ea typeface="+mj-ea"/>
              </a:rPr>
              <a:t>7</a:t>
            </a:r>
            <a:r>
              <a:rPr lang="zh-CN" altLang="en-US" sz="2000" dirty="0">
                <a:latin typeface="+mn-ea"/>
                <a:ea typeface="+mn-ea"/>
              </a:rPr>
              <a:t>：单位反馈控制系统的开环传递函数为</a:t>
            </a:r>
          </a:p>
        </p:txBody>
      </p:sp>
      <p:sp>
        <p:nvSpPr>
          <p:cNvPr id="5" name="TextBox 5"/>
          <p:cNvSpPr txBox="1">
            <a:spLocks noChangeArrowheads="1"/>
          </p:cNvSpPr>
          <p:nvPr/>
        </p:nvSpPr>
        <p:spPr bwMode="auto">
          <a:xfrm>
            <a:off x="515938" y="1116013"/>
            <a:ext cx="46085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C00000"/>
                </a:solidFill>
                <a:latin typeface="+mj-ea"/>
                <a:ea typeface="+mj-ea"/>
                <a:cs typeface="Times New Roman" panose="02020603050405020304" pitchFamily="18" charset="0"/>
              </a:rPr>
              <a:t>（</a:t>
            </a:r>
            <a:r>
              <a:rPr lang="en-US" altLang="zh-CN" sz="2400" b="1" dirty="0">
                <a:solidFill>
                  <a:srgbClr val="C00000"/>
                </a:solidFill>
                <a:latin typeface="+mj-ea"/>
                <a:ea typeface="+mj-ea"/>
                <a:cs typeface="Times New Roman" panose="02020603050405020304" pitchFamily="18" charset="0"/>
              </a:rPr>
              <a:t>3</a:t>
            </a:r>
            <a:r>
              <a:rPr lang="zh-CN" altLang="en-US" sz="2400" b="1" dirty="0">
                <a:solidFill>
                  <a:srgbClr val="C00000"/>
                </a:solidFill>
                <a:latin typeface="+mj-ea"/>
                <a:ea typeface="+mj-ea"/>
                <a:cs typeface="Times New Roman" panose="02020603050405020304" pitchFamily="18" charset="0"/>
              </a:rPr>
              <a:t>）</a:t>
            </a:r>
            <a:r>
              <a:rPr lang="en-US" altLang="zh-CN" sz="2400" b="1" dirty="0">
                <a:solidFill>
                  <a:srgbClr val="C00000"/>
                </a:solidFill>
                <a:latin typeface="+mj-ea"/>
                <a:ea typeface="+mj-ea"/>
                <a:cs typeface="Times New Roman" panose="02020603050405020304" pitchFamily="18" charset="0"/>
              </a:rPr>
              <a:t>PID</a:t>
            </a:r>
            <a:r>
              <a:rPr lang="zh-CN" altLang="en-US" sz="2400" b="1" dirty="0">
                <a:solidFill>
                  <a:srgbClr val="C00000"/>
                </a:solidFill>
                <a:latin typeface="+mj-ea"/>
                <a:ea typeface="+mj-ea"/>
                <a:cs typeface="Times New Roman" panose="02020603050405020304" pitchFamily="18" charset="0"/>
              </a:rPr>
              <a:t>控制器设计</a:t>
            </a:r>
          </a:p>
        </p:txBody>
      </p:sp>
      <p:sp>
        <p:nvSpPr>
          <p:cNvPr id="6" name="Text Box 45"/>
          <p:cNvSpPr txBox="1">
            <a:spLocks noChangeArrowheads="1"/>
          </p:cNvSpPr>
          <p:nvPr/>
        </p:nvSpPr>
        <p:spPr bwMode="auto">
          <a:xfrm>
            <a:off x="1168399" y="2501939"/>
            <a:ext cx="1044575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zh-CN" sz="2000" dirty="0">
                <a:latin typeface="+mn-ea"/>
                <a:ea typeface="+mn-ea"/>
                <a:cs typeface="Times New Roman" panose="02020603050405020304" pitchFamily="18" charset="0"/>
              </a:rPr>
              <a:t>试设计</a:t>
            </a:r>
            <a:r>
              <a:rPr lang="zh-CN" altLang="zh-CN" sz="2000" dirty="0" smtClean="0">
                <a:latin typeface="+mn-ea"/>
                <a:ea typeface="+mn-ea"/>
                <a:cs typeface="Times New Roman" panose="02020603050405020304" pitchFamily="18" charset="0"/>
              </a:rPr>
              <a:t>串联</a:t>
            </a:r>
            <a:r>
              <a:rPr lang="en-US" altLang="zh-CN" sz="2000" dirty="0" smtClean="0">
                <a:latin typeface="+mn-ea"/>
                <a:ea typeface="+mn-ea"/>
                <a:cs typeface="Times New Roman" panose="02020603050405020304" pitchFamily="18" charset="0"/>
              </a:rPr>
              <a:t> </a:t>
            </a:r>
            <a:r>
              <a:rPr lang="en-US" altLang="zh-CN" sz="2000" b="1" dirty="0" smtClean="0">
                <a:latin typeface="+mj-ea"/>
                <a:ea typeface="+mj-ea"/>
                <a:cs typeface="Times New Roman" panose="02020603050405020304" pitchFamily="18" charset="0"/>
              </a:rPr>
              <a:t>PID </a:t>
            </a:r>
            <a:r>
              <a:rPr lang="zh-CN" altLang="zh-CN" sz="2000" dirty="0" smtClean="0">
                <a:latin typeface="+mn-ea"/>
                <a:ea typeface="+mn-ea"/>
                <a:cs typeface="Times New Roman" panose="02020603050405020304" pitchFamily="18" charset="0"/>
              </a:rPr>
              <a:t>控制器</a:t>
            </a:r>
            <a:r>
              <a:rPr lang="zh-CN" altLang="zh-CN" sz="2000" dirty="0">
                <a:latin typeface="+mn-ea"/>
                <a:ea typeface="+mn-ea"/>
                <a:cs typeface="Times New Roman" panose="02020603050405020304" pitchFamily="18" charset="0"/>
              </a:rPr>
              <a:t>，要求系统满足开环幅值</a:t>
            </a:r>
            <a:r>
              <a:rPr lang="zh-CN" altLang="zh-CN" sz="2000" dirty="0" smtClean="0">
                <a:latin typeface="+mn-ea"/>
                <a:ea typeface="+mn-ea"/>
                <a:cs typeface="Times New Roman" panose="02020603050405020304" pitchFamily="18" charset="0"/>
              </a:rPr>
              <a:t>穿越频率</a:t>
            </a:r>
            <a:r>
              <a:rPr lang="en-US" altLang="zh-CN" sz="2000" dirty="0" smtClean="0">
                <a:latin typeface="+mn-ea"/>
                <a:ea typeface="+mn-ea"/>
                <a:cs typeface="Times New Roman" panose="02020603050405020304" pitchFamily="18" charset="0"/>
              </a:rPr>
              <a:t> </a:t>
            </a:r>
            <a:r>
              <a:rPr lang="el-GR" altLang="zh-CN" sz="2000" b="1" i="1" dirty="0" smtClean="0">
                <a:latin typeface="+mj-ea"/>
                <a:ea typeface="+mj-ea"/>
                <a:cs typeface="Times New Roman" panose="02020603050405020304" pitchFamily="18" charset="0"/>
              </a:rPr>
              <a:t>ω</a:t>
            </a:r>
            <a:r>
              <a:rPr lang="en-US" altLang="zh-CN" sz="2000" b="1" baseline="-25000" dirty="0">
                <a:latin typeface="+mj-ea"/>
                <a:ea typeface="+mj-ea"/>
                <a:cs typeface="Times New Roman" panose="02020603050405020304" pitchFamily="18" charset="0"/>
              </a:rPr>
              <a:t>c</a:t>
            </a:r>
            <a:r>
              <a:rPr lang="en-US" altLang="zh-CN" sz="2000" b="1" dirty="0">
                <a:latin typeface="+mj-ea"/>
                <a:ea typeface="+mj-ea"/>
                <a:cs typeface="Times New Roman" panose="02020603050405020304" pitchFamily="18" charset="0"/>
              </a:rPr>
              <a:t> </a:t>
            </a:r>
            <a:r>
              <a:rPr lang="el-GR" altLang="zh-CN" sz="2000" b="1" dirty="0">
                <a:latin typeface="+mj-ea"/>
                <a:ea typeface="+mj-ea"/>
                <a:cs typeface="Times New Roman" panose="02020603050405020304" pitchFamily="18" charset="0"/>
              </a:rPr>
              <a:t>≥ </a:t>
            </a:r>
            <a:r>
              <a:rPr lang="en-US" altLang="zh-CN" sz="2000" b="1" dirty="0" smtClean="0">
                <a:latin typeface="+mj-ea"/>
                <a:ea typeface="+mj-ea"/>
                <a:cs typeface="Times New Roman" panose="02020603050405020304" pitchFamily="18" charset="0"/>
              </a:rPr>
              <a:t>4 </a:t>
            </a:r>
            <a:r>
              <a:rPr lang="zh-CN" altLang="zh-CN" sz="2000" dirty="0" smtClean="0">
                <a:latin typeface="+mn-ea"/>
                <a:ea typeface="+mn-ea"/>
                <a:cs typeface="Times New Roman" panose="02020603050405020304" pitchFamily="18" charset="0"/>
              </a:rPr>
              <a:t>和相位裕量</a:t>
            </a:r>
            <a:r>
              <a:rPr lang="en-US" altLang="zh-CN" sz="2000" dirty="0" smtClean="0">
                <a:latin typeface="+mn-ea"/>
                <a:ea typeface="+mn-ea"/>
                <a:cs typeface="Times New Roman" panose="02020603050405020304" pitchFamily="18" charset="0"/>
              </a:rPr>
              <a:t> </a:t>
            </a:r>
            <a:r>
              <a:rPr lang="el-GR" altLang="zh-CN" sz="2000" b="1" dirty="0" smtClean="0">
                <a:latin typeface="+mj-ea"/>
                <a:ea typeface="+mj-ea"/>
                <a:cs typeface="Times New Roman" panose="02020603050405020304" pitchFamily="18" charset="0"/>
              </a:rPr>
              <a:t>γ </a:t>
            </a:r>
            <a:r>
              <a:rPr lang="el-GR" altLang="zh-CN" sz="2000" b="1" dirty="0">
                <a:latin typeface="+mj-ea"/>
                <a:ea typeface="+mj-ea"/>
                <a:cs typeface="Times New Roman" panose="02020603050405020304" pitchFamily="18" charset="0"/>
              </a:rPr>
              <a:t>≥</a:t>
            </a:r>
            <a:r>
              <a:rPr lang="en-US" altLang="zh-CN" sz="2000" b="1" dirty="0" smtClean="0">
                <a:latin typeface="+mj-ea"/>
                <a:ea typeface="+mj-ea"/>
                <a:cs typeface="Times New Roman" panose="02020603050405020304" pitchFamily="18" charset="0"/>
              </a:rPr>
              <a:t>65</a:t>
            </a:r>
            <a:r>
              <a:rPr lang="en-US" altLang="zh-CN" sz="2000" b="1" baseline="30000" dirty="0" smtClean="0">
                <a:latin typeface="+mj-ea"/>
                <a:ea typeface="+mj-ea"/>
                <a:cs typeface="Times New Roman" panose="02020603050405020304" pitchFamily="18" charset="0"/>
              </a:rPr>
              <a:t>0 </a:t>
            </a:r>
            <a:r>
              <a:rPr lang="zh-CN" altLang="en-US" sz="2000" dirty="0" smtClean="0">
                <a:latin typeface="+mn-ea"/>
                <a:ea typeface="+mn-ea"/>
                <a:cs typeface="Times New Roman" panose="02020603050405020304" pitchFamily="18" charset="0"/>
              </a:rPr>
              <a:t>。</a:t>
            </a:r>
            <a:endParaRPr lang="zh-CN" altLang="en-US" sz="2000" dirty="0">
              <a:latin typeface="+mn-ea"/>
              <a:ea typeface="+mn-ea"/>
              <a:cs typeface="Times New Roman" panose="02020603050405020304" pitchFamily="18" charset="0"/>
            </a:endParaRPr>
          </a:p>
        </p:txBody>
      </p:sp>
      <p:sp>
        <p:nvSpPr>
          <p:cNvPr id="7" name="TextBox 10"/>
          <p:cNvSpPr txBox="1"/>
          <p:nvPr/>
        </p:nvSpPr>
        <p:spPr>
          <a:xfrm>
            <a:off x="1693863" y="3309936"/>
            <a:ext cx="7920037" cy="554038"/>
          </a:xfrm>
          <a:prstGeom prst="rect">
            <a:avLst/>
          </a:prstGeom>
          <a:noFill/>
        </p:spPr>
        <p:txBody>
          <a:bodyPr>
            <a:spAutoFit/>
          </a:bodyPr>
          <a:lstStyle/>
          <a:p>
            <a:pPr>
              <a:lnSpc>
                <a:spcPct val="150000"/>
              </a:lnSpc>
              <a:defRPr/>
            </a:pPr>
            <a:r>
              <a:rPr lang="zh-CN" altLang="en-US" sz="2000" dirty="0">
                <a:latin typeface="+mn-ea"/>
              </a:rPr>
              <a:t>解：</a:t>
            </a:r>
            <a:r>
              <a:rPr lang="en-US" altLang="zh-CN" b="1" dirty="0">
                <a:latin typeface="+mj-ea"/>
                <a:ea typeface="+mj-ea"/>
              </a:rPr>
              <a:t>(</a:t>
            </a:r>
            <a:r>
              <a:rPr lang="en-US" altLang="zh-CN" b="1" dirty="0">
                <a:latin typeface="+mj-ea"/>
                <a:ea typeface="+mj-ea"/>
                <a:sym typeface="Wingdings" pitchFamily="2" charset="2"/>
              </a:rPr>
              <a:t>a</a:t>
            </a:r>
            <a:r>
              <a:rPr lang="en-US" altLang="zh-CN" b="1" dirty="0" smtClean="0">
                <a:latin typeface="+mj-ea"/>
                <a:ea typeface="+mj-ea"/>
                <a:sym typeface="Wingdings" pitchFamily="2" charset="2"/>
              </a:rPr>
              <a:t>) </a:t>
            </a:r>
            <a:r>
              <a:rPr lang="zh-CN" altLang="en-US" dirty="0" smtClean="0">
                <a:latin typeface="+mn-ea"/>
                <a:sym typeface="Wingdings" pitchFamily="2" charset="2"/>
              </a:rPr>
              <a:t>设 </a:t>
            </a:r>
            <a:r>
              <a:rPr lang="en-US" altLang="zh-CN" b="1" dirty="0" smtClean="0">
                <a:latin typeface="+mj-ea"/>
                <a:ea typeface="+mj-ea"/>
                <a:sym typeface="Wingdings" pitchFamily="2" charset="2"/>
              </a:rPr>
              <a:t>PID </a:t>
            </a:r>
            <a:r>
              <a:rPr lang="zh-CN" altLang="en-US" dirty="0" smtClean="0">
                <a:latin typeface="+mn-ea"/>
                <a:sym typeface="Wingdings" pitchFamily="2" charset="2"/>
              </a:rPr>
              <a:t>控制器</a:t>
            </a:r>
            <a:r>
              <a:rPr lang="zh-CN" altLang="en-US" dirty="0">
                <a:latin typeface="+mn-ea"/>
                <a:sym typeface="Wingdings" pitchFamily="2" charset="2"/>
              </a:rPr>
              <a:t>为</a:t>
            </a:r>
            <a:endParaRPr lang="zh-CN" altLang="en-US" dirty="0">
              <a:latin typeface="+mn-ea"/>
            </a:endParaRPr>
          </a:p>
        </p:txBody>
      </p:sp>
      <p:graphicFrame>
        <p:nvGraphicFramePr>
          <p:cNvPr id="8" name="Object 3"/>
          <p:cNvGraphicFramePr>
            <a:graphicFrameLocks noChangeAspect="1"/>
          </p:cNvGraphicFramePr>
          <p:nvPr>
            <p:extLst>
              <p:ext uri="{D42A27DB-BD31-4B8C-83A1-F6EECF244321}">
                <p14:modId xmlns:p14="http://schemas.microsoft.com/office/powerpoint/2010/main" val="2827759822"/>
              </p:ext>
            </p:extLst>
          </p:nvPr>
        </p:nvGraphicFramePr>
        <p:xfrm>
          <a:off x="3949699" y="3794247"/>
          <a:ext cx="4519613" cy="647700"/>
        </p:xfrm>
        <a:graphic>
          <a:graphicData uri="http://schemas.openxmlformats.org/presentationml/2006/ole">
            <mc:AlternateContent xmlns:mc="http://schemas.openxmlformats.org/markup-compatibility/2006">
              <mc:Choice xmlns:v="urn:schemas-microsoft-com:vml" Requires="v">
                <p:oleObj spid="_x0000_s65609" name="公式" r:id="rId5" imgW="2171700" imgH="317500" progId="Equations">
                  <p:embed/>
                </p:oleObj>
              </mc:Choice>
              <mc:Fallback>
                <p:oleObj name="公式" r:id="rId5" imgW="2171700" imgH="317500" progId="Equations">
                  <p:embed/>
                  <p:pic>
                    <p:nvPicPr>
                      <p:cNvPr id="63491"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49699" y="3794247"/>
                        <a:ext cx="4519613" cy="647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Object 4"/>
          <p:cNvGraphicFramePr>
            <a:graphicFrameLocks noChangeAspect="1"/>
          </p:cNvGraphicFramePr>
          <p:nvPr>
            <p:extLst>
              <p:ext uri="{D42A27DB-BD31-4B8C-83A1-F6EECF244321}">
                <p14:modId xmlns:p14="http://schemas.microsoft.com/office/powerpoint/2010/main" val="3215767371"/>
              </p:ext>
            </p:extLst>
          </p:nvPr>
        </p:nvGraphicFramePr>
        <p:xfrm>
          <a:off x="4340225" y="4393636"/>
          <a:ext cx="1347788" cy="649287"/>
        </p:xfrm>
        <a:graphic>
          <a:graphicData uri="http://schemas.openxmlformats.org/presentationml/2006/ole">
            <mc:AlternateContent xmlns:mc="http://schemas.openxmlformats.org/markup-compatibility/2006">
              <mc:Choice xmlns:v="urn:schemas-microsoft-com:vml" Requires="v">
                <p:oleObj spid="_x0000_s65610" name="公式" r:id="rId7" imgW="647640" imgH="317160" progId="Equations">
                  <p:embed/>
                </p:oleObj>
              </mc:Choice>
              <mc:Fallback>
                <p:oleObj name="公式" r:id="rId7" imgW="647640" imgH="317160" progId="Equations">
                  <p:embed/>
                  <p:pic>
                    <p:nvPicPr>
                      <p:cNvPr id="63492"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40225" y="4393636"/>
                        <a:ext cx="1347788" cy="6492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6"/>
          <p:cNvGraphicFramePr>
            <a:graphicFrameLocks noChangeAspect="1"/>
          </p:cNvGraphicFramePr>
          <p:nvPr>
            <p:extLst>
              <p:ext uri="{D42A27DB-BD31-4B8C-83A1-F6EECF244321}">
                <p14:modId xmlns:p14="http://schemas.microsoft.com/office/powerpoint/2010/main" val="14848505"/>
              </p:ext>
            </p:extLst>
          </p:nvPr>
        </p:nvGraphicFramePr>
        <p:xfrm>
          <a:off x="8043863" y="4538098"/>
          <a:ext cx="1349375" cy="336550"/>
        </p:xfrm>
        <a:graphic>
          <a:graphicData uri="http://schemas.openxmlformats.org/presentationml/2006/ole">
            <mc:AlternateContent xmlns:mc="http://schemas.openxmlformats.org/markup-compatibility/2006">
              <mc:Choice xmlns:v="urn:schemas-microsoft-com:vml" Requires="v">
                <p:oleObj spid="_x0000_s65611" name="公式" r:id="rId9" imgW="647640" imgH="164880" progId="Equations">
                  <p:embed/>
                </p:oleObj>
              </mc:Choice>
              <mc:Fallback>
                <p:oleObj name="公式" r:id="rId9" imgW="647640" imgH="164880" progId="Equations">
                  <p:embed/>
                  <p:pic>
                    <p:nvPicPr>
                      <p:cNvPr id="63493" name="Object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43863" y="4538098"/>
                        <a:ext cx="1349375" cy="336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Object 7"/>
          <p:cNvGraphicFramePr>
            <a:graphicFrameLocks noChangeAspect="1"/>
          </p:cNvGraphicFramePr>
          <p:nvPr>
            <p:extLst>
              <p:ext uri="{D42A27DB-BD31-4B8C-83A1-F6EECF244321}">
                <p14:modId xmlns:p14="http://schemas.microsoft.com/office/powerpoint/2010/main" val="3564958888"/>
              </p:ext>
            </p:extLst>
          </p:nvPr>
        </p:nvGraphicFramePr>
        <p:xfrm>
          <a:off x="4551363" y="5851402"/>
          <a:ext cx="3011487" cy="666750"/>
        </p:xfrm>
        <a:graphic>
          <a:graphicData uri="http://schemas.openxmlformats.org/presentationml/2006/ole">
            <mc:AlternateContent xmlns:mc="http://schemas.openxmlformats.org/markup-compatibility/2006">
              <mc:Choice xmlns:v="urn:schemas-microsoft-com:vml" Requires="v">
                <p:oleObj spid="_x0000_s65612" name="公式" r:id="rId11" imgW="1460160" imgH="330120" progId="Equations">
                  <p:embed/>
                </p:oleObj>
              </mc:Choice>
              <mc:Fallback>
                <p:oleObj name="公式" r:id="rId11" imgW="1460160" imgH="330120" progId="Equations">
                  <p:embed/>
                  <p:pic>
                    <p:nvPicPr>
                      <p:cNvPr id="63494" name="Object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51363" y="5851402"/>
                        <a:ext cx="3011487" cy="666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TextBox 17"/>
          <p:cNvSpPr txBox="1">
            <a:spLocks noChangeArrowheads="1"/>
          </p:cNvSpPr>
          <p:nvPr/>
        </p:nvSpPr>
        <p:spPr bwMode="auto">
          <a:xfrm>
            <a:off x="2879725" y="4528573"/>
            <a:ext cx="12239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latin typeface="+mn-ea"/>
                <a:ea typeface="+mn-ea"/>
              </a:rPr>
              <a:t>PI</a:t>
            </a:r>
            <a:r>
              <a:rPr lang="zh-CN" altLang="en-US">
                <a:latin typeface="+mn-ea"/>
                <a:ea typeface="+mn-ea"/>
              </a:rPr>
              <a:t>控制器</a:t>
            </a:r>
          </a:p>
        </p:txBody>
      </p:sp>
      <p:cxnSp>
        <p:nvCxnSpPr>
          <p:cNvPr id="13" name="直接连接符 12"/>
          <p:cNvCxnSpPr/>
          <p:nvPr/>
        </p:nvCxnSpPr>
        <p:spPr>
          <a:xfrm>
            <a:off x="3959225" y="4682561"/>
            <a:ext cx="36036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20"/>
          <p:cNvSpPr txBox="1">
            <a:spLocks noChangeArrowheads="1"/>
          </p:cNvSpPr>
          <p:nvPr/>
        </p:nvSpPr>
        <p:spPr bwMode="auto">
          <a:xfrm>
            <a:off x="6450807" y="4530161"/>
            <a:ext cx="12239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latin typeface="+mn-ea"/>
                <a:ea typeface="+mn-ea"/>
              </a:rPr>
              <a:t>PD</a:t>
            </a:r>
            <a:r>
              <a:rPr lang="zh-CN" altLang="en-US" dirty="0">
                <a:latin typeface="+mn-ea"/>
                <a:ea typeface="+mn-ea"/>
              </a:rPr>
              <a:t>控制器</a:t>
            </a:r>
          </a:p>
        </p:txBody>
      </p:sp>
      <p:cxnSp>
        <p:nvCxnSpPr>
          <p:cNvPr id="15" name="直接连接符 14"/>
          <p:cNvCxnSpPr/>
          <p:nvPr/>
        </p:nvCxnSpPr>
        <p:spPr>
          <a:xfrm>
            <a:off x="7612063" y="4690498"/>
            <a:ext cx="3603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TextBox 22"/>
          <p:cNvSpPr txBox="1"/>
          <p:nvPr/>
        </p:nvSpPr>
        <p:spPr>
          <a:xfrm>
            <a:off x="2202656" y="5233987"/>
            <a:ext cx="7920037" cy="458908"/>
          </a:xfrm>
          <a:prstGeom prst="rect">
            <a:avLst/>
          </a:prstGeom>
          <a:noFill/>
        </p:spPr>
        <p:txBody>
          <a:bodyPr>
            <a:spAutoFit/>
          </a:bodyPr>
          <a:lstStyle/>
          <a:p>
            <a:pPr>
              <a:lnSpc>
                <a:spcPct val="150000"/>
              </a:lnSpc>
              <a:defRPr/>
            </a:pPr>
            <a:r>
              <a:rPr lang="en-US" altLang="zh-CN" b="1" dirty="0">
                <a:latin typeface="+mj-ea"/>
                <a:ea typeface="+mj-ea"/>
                <a:sym typeface="Wingdings" pitchFamily="2" charset="2"/>
              </a:rPr>
              <a:t>(b</a:t>
            </a:r>
            <a:r>
              <a:rPr lang="en-US" altLang="zh-CN" b="1" dirty="0" smtClean="0">
                <a:latin typeface="+mj-ea"/>
                <a:ea typeface="+mj-ea"/>
                <a:sym typeface="Wingdings" pitchFamily="2" charset="2"/>
              </a:rPr>
              <a:t>) </a:t>
            </a:r>
            <a:r>
              <a:rPr lang="zh-CN" altLang="en-US" dirty="0" smtClean="0">
                <a:latin typeface="+mn-ea"/>
                <a:sym typeface="Wingdings" pitchFamily="2" charset="2"/>
              </a:rPr>
              <a:t>计算</a:t>
            </a:r>
            <a:r>
              <a:rPr lang="en-US" altLang="zh-CN" b="1" dirty="0">
                <a:latin typeface="+mj-ea"/>
                <a:ea typeface="+mj-ea"/>
                <a:sym typeface="Wingdings" pitchFamily="2" charset="2"/>
              </a:rPr>
              <a:t>PID</a:t>
            </a:r>
            <a:r>
              <a:rPr lang="zh-CN" altLang="en-US" dirty="0">
                <a:latin typeface="+mn-ea"/>
                <a:sym typeface="Wingdings" pitchFamily="2" charset="2"/>
              </a:rPr>
              <a:t>控制器的参数。引入设</a:t>
            </a:r>
            <a:r>
              <a:rPr lang="en-US" altLang="zh-CN" b="1" dirty="0">
                <a:latin typeface="+mj-ea"/>
                <a:ea typeface="+mj-ea"/>
                <a:sym typeface="Wingdings" pitchFamily="2" charset="2"/>
              </a:rPr>
              <a:t>PID</a:t>
            </a:r>
            <a:r>
              <a:rPr lang="zh-CN" altLang="en-US" dirty="0">
                <a:latin typeface="+mn-ea"/>
                <a:sym typeface="Wingdings" pitchFamily="2" charset="2"/>
              </a:rPr>
              <a:t>控制器后的系统开环传递函数为</a:t>
            </a:r>
            <a:endParaRPr lang="zh-CN" altLang="en-US" dirty="0">
              <a:latin typeface="+mn-ea"/>
            </a:endParaRPr>
          </a:p>
        </p:txBody>
      </p:sp>
    </p:spTree>
    <p:extLst>
      <p:ext uri="{BB962C8B-B14F-4D97-AF65-F5344CB8AC3E}">
        <p14:creationId xmlns:p14="http://schemas.microsoft.com/office/powerpoint/2010/main" val="31432043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sp>
        <p:nvSpPr>
          <p:cNvPr id="3" name="TextBox 3"/>
          <p:cNvSpPr txBox="1"/>
          <p:nvPr/>
        </p:nvSpPr>
        <p:spPr>
          <a:xfrm>
            <a:off x="515939" y="1082845"/>
            <a:ext cx="2963862" cy="507831"/>
          </a:xfrm>
          <a:prstGeom prst="rect">
            <a:avLst/>
          </a:prstGeom>
          <a:noFill/>
        </p:spPr>
        <p:txBody>
          <a:bodyPr wrap="square">
            <a:spAutoFit/>
          </a:bodyPr>
          <a:lstStyle/>
          <a:p>
            <a:pPr>
              <a:lnSpc>
                <a:spcPct val="150000"/>
              </a:lnSpc>
              <a:defRPr/>
            </a:pPr>
            <a:r>
              <a:rPr lang="zh-CN" altLang="en-US" sz="2000" dirty="0">
                <a:latin typeface="+mn-ea"/>
              </a:rPr>
              <a:t>系统频率特性函数为</a:t>
            </a:r>
          </a:p>
        </p:txBody>
      </p:sp>
      <p:graphicFrame>
        <p:nvGraphicFramePr>
          <p:cNvPr id="4" name="Object 2"/>
          <p:cNvGraphicFramePr>
            <a:graphicFrameLocks noChangeAspect="1"/>
          </p:cNvGraphicFramePr>
          <p:nvPr>
            <p:extLst>
              <p:ext uri="{D42A27DB-BD31-4B8C-83A1-F6EECF244321}">
                <p14:modId xmlns:p14="http://schemas.microsoft.com/office/powerpoint/2010/main" val="2313056466"/>
              </p:ext>
            </p:extLst>
          </p:nvPr>
        </p:nvGraphicFramePr>
        <p:xfrm>
          <a:off x="2132013" y="1544638"/>
          <a:ext cx="8015287" cy="923925"/>
        </p:xfrm>
        <a:graphic>
          <a:graphicData uri="http://schemas.openxmlformats.org/presentationml/2006/ole">
            <mc:AlternateContent xmlns:mc="http://schemas.openxmlformats.org/markup-compatibility/2006">
              <mc:Choice xmlns:v="urn:schemas-microsoft-com:vml" Requires="v">
                <p:oleObj spid="_x0000_s66632" name="公式" r:id="rId3" imgW="3886200" imgH="457200" progId="Equations">
                  <p:embed/>
                </p:oleObj>
              </mc:Choice>
              <mc:Fallback>
                <p:oleObj name="公式" r:id="rId3" imgW="3886200" imgH="457200" progId="Equations">
                  <p:embed/>
                  <p:pic>
                    <p:nvPicPr>
                      <p:cNvPr id="64514"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2013" y="1544638"/>
                        <a:ext cx="8015287" cy="923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Box 10"/>
          <p:cNvSpPr txBox="1"/>
          <p:nvPr/>
        </p:nvSpPr>
        <p:spPr>
          <a:xfrm>
            <a:off x="515940" y="3150035"/>
            <a:ext cx="9164636" cy="400110"/>
          </a:xfrm>
          <a:prstGeom prst="rect">
            <a:avLst/>
          </a:prstGeom>
          <a:noFill/>
        </p:spPr>
        <p:txBody>
          <a:bodyPr wrap="square">
            <a:spAutoFit/>
          </a:bodyPr>
          <a:lstStyle/>
          <a:p>
            <a:pPr>
              <a:defRPr/>
            </a:pPr>
            <a:r>
              <a:rPr lang="zh-CN" altLang="en-US" sz="2000" dirty="0">
                <a:latin typeface="+mn-ea"/>
                <a:cs typeface="Times New Roman" pitchFamily="18" charset="0"/>
              </a:rPr>
              <a:t>已知要求</a:t>
            </a:r>
            <a:r>
              <a:rPr lang="zh-CN" altLang="zh-CN" sz="2000" dirty="0">
                <a:latin typeface="+mn-ea"/>
                <a:cs typeface="Times New Roman" pitchFamily="18" charset="0"/>
              </a:rPr>
              <a:t>幅值穿越频率</a:t>
            </a:r>
            <a:r>
              <a:rPr lang="el-GR" altLang="zh-CN" sz="2000" b="1" i="1" dirty="0">
                <a:latin typeface="+mj-ea"/>
                <a:ea typeface="+mj-ea"/>
                <a:cs typeface="Times New Roman" pitchFamily="18" charset="0"/>
              </a:rPr>
              <a:t>ω</a:t>
            </a:r>
            <a:r>
              <a:rPr lang="en-US" altLang="zh-CN" sz="2000" b="1" baseline="-25000" dirty="0">
                <a:latin typeface="+mj-ea"/>
                <a:ea typeface="+mj-ea"/>
                <a:cs typeface="Times New Roman" pitchFamily="18" charset="0"/>
              </a:rPr>
              <a:t>c</a:t>
            </a:r>
            <a:r>
              <a:rPr lang="en-US" altLang="zh-CN" sz="2000" b="1" dirty="0">
                <a:latin typeface="+mj-ea"/>
                <a:ea typeface="+mj-ea"/>
                <a:cs typeface="Times New Roman" pitchFamily="18" charset="0"/>
              </a:rPr>
              <a:t> </a:t>
            </a:r>
            <a:r>
              <a:rPr lang="el-GR" altLang="zh-CN" sz="2000" b="1" dirty="0">
                <a:latin typeface="+mj-ea"/>
                <a:ea typeface="+mj-ea"/>
                <a:cs typeface="Times New Roman" pitchFamily="18" charset="0"/>
              </a:rPr>
              <a:t>≥ </a:t>
            </a:r>
            <a:r>
              <a:rPr lang="en-US" altLang="zh-CN" sz="2000" b="1" dirty="0">
                <a:latin typeface="+mj-ea"/>
                <a:ea typeface="+mj-ea"/>
                <a:cs typeface="Times New Roman" pitchFamily="18" charset="0"/>
              </a:rPr>
              <a:t>4</a:t>
            </a:r>
            <a:r>
              <a:rPr lang="zh-CN" altLang="en-US" sz="2000" b="1" dirty="0">
                <a:latin typeface="+mj-ea"/>
                <a:ea typeface="+mj-ea"/>
                <a:cs typeface="Times New Roman" pitchFamily="18" charset="0"/>
              </a:rPr>
              <a:t>，取</a:t>
            </a:r>
            <a:r>
              <a:rPr lang="el-GR" altLang="zh-CN" sz="2000" b="1" i="1" dirty="0">
                <a:latin typeface="+mj-ea"/>
                <a:ea typeface="+mj-ea"/>
                <a:cs typeface="Times New Roman" pitchFamily="18" charset="0"/>
              </a:rPr>
              <a:t>ω</a:t>
            </a:r>
            <a:r>
              <a:rPr lang="en-US" altLang="zh-CN" sz="2000" b="1" baseline="-25000" dirty="0">
                <a:latin typeface="+mj-ea"/>
                <a:ea typeface="+mj-ea"/>
                <a:cs typeface="Times New Roman" pitchFamily="18" charset="0"/>
              </a:rPr>
              <a:t>c</a:t>
            </a:r>
            <a:r>
              <a:rPr lang="en-US" altLang="zh-CN" sz="2000" b="1" dirty="0">
                <a:latin typeface="+mj-ea"/>
                <a:ea typeface="+mj-ea"/>
                <a:cs typeface="Times New Roman" pitchFamily="18" charset="0"/>
              </a:rPr>
              <a:t> =</a:t>
            </a:r>
            <a:r>
              <a:rPr lang="el-GR" altLang="zh-CN" sz="2000" b="1" dirty="0">
                <a:latin typeface="+mj-ea"/>
                <a:ea typeface="+mj-ea"/>
                <a:cs typeface="Times New Roman" pitchFamily="18" charset="0"/>
              </a:rPr>
              <a:t> </a:t>
            </a:r>
            <a:r>
              <a:rPr lang="en-US" altLang="zh-CN" sz="2000" b="1" dirty="0">
                <a:latin typeface="+mj-ea"/>
                <a:ea typeface="+mj-ea"/>
                <a:cs typeface="Times New Roman" pitchFamily="18" charset="0"/>
              </a:rPr>
              <a:t>4</a:t>
            </a:r>
            <a:r>
              <a:rPr lang="zh-CN" altLang="en-US" sz="2000" dirty="0">
                <a:latin typeface="+mn-ea"/>
                <a:cs typeface="Times New Roman" pitchFamily="18" charset="0"/>
              </a:rPr>
              <a:t>，则有</a:t>
            </a:r>
            <a:endParaRPr lang="zh-CN" altLang="en-US" sz="2000" dirty="0">
              <a:latin typeface="+mn-ea"/>
            </a:endParaRPr>
          </a:p>
        </p:txBody>
      </p:sp>
      <p:graphicFrame>
        <p:nvGraphicFramePr>
          <p:cNvPr id="6" name="Object 3"/>
          <p:cNvGraphicFramePr>
            <a:graphicFrameLocks noChangeAspect="1"/>
          </p:cNvGraphicFramePr>
          <p:nvPr>
            <p:extLst>
              <p:ext uri="{D42A27DB-BD31-4B8C-83A1-F6EECF244321}">
                <p14:modId xmlns:p14="http://schemas.microsoft.com/office/powerpoint/2010/main" val="3550792596"/>
              </p:ext>
            </p:extLst>
          </p:nvPr>
        </p:nvGraphicFramePr>
        <p:xfrm>
          <a:off x="1698625" y="2552700"/>
          <a:ext cx="8642350" cy="436563"/>
        </p:xfrm>
        <a:graphic>
          <a:graphicData uri="http://schemas.openxmlformats.org/presentationml/2006/ole">
            <mc:AlternateContent xmlns:mc="http://schemas.openxmlformats.org/markup-compatibility/2006">
              <mc:Choice xmlns:v="urn:schemas-microsoft-com:vml" Requires="v">
                <p:oleObj spid="_x0000_s66633" name="公式" r:id="rId5" imgW="4190760" imgH="215640" progId="Equations">
                  <p:embed/>
                </p:oleObj>
              </mc:Choice>
              <mc:Fallback>
                <p:oleObj name="公式" r:id="rId5" imgW="4190760" imgH="215640" progId="Equations">
                  <p:embed/>
                  <p:pic>
                    <p:nvPicPr>
                      <p:cNvPr id="64515"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98625" y="2552700"/>
                        <a:ext cx="8642350" cy="4365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5"/>
          <p:cNvGraphicFramePr>
            <a:graphicFrameLocks noChangeAspect="1"/>
          </p:cNvGraphicFramePr>
          <p:nvPr>
            <p:extLst>
              <p:ext uri="{D42A27DB-BD31-4B8C-83A1-F6EECF244321}">
                <p14:modId xmlns:p14="http://schemas.microsoft.com/office/powerpoint/2010/main" val="808264748"/>
              </p:ext>
            </p:extLst>
          </p:nvPr>
        </p:nvGraphicFramePr>
        <p:xfrm>
          <a:off x="4267200" y="3662362"/>
          <a:ext cx="2765594" cy="392123"/>
        </p:xfrm>
        <a:graphic>
          <a:graphicData uri="http://schemas.openxmlformats.org/presentationml/2006/ole">
            <mc:AlternateContent xmlns:mc="http://schemas.openxmlformats.org/markup-compatibility/2006">
              <mc:Choice xmlns:v="urn:schemas-microsoft-com:vml" Requires="v">
                <p:oleObj spid="_x0000_s66634" name="公式" r:id="rId7" imgW="1231560" imgH="177480" progId="Equations">
                  <p:embed/>
                </p:oleObj>
              </mc:Choice>
              <mc:Fallback>
                <p:oleObj name="公式" r:id="rId7" imgW="1231560" imgH="177480" progId="Equations">
                  <p:embed/>
                  <p:pic>
                    <p:nvPicPr>
                      <p:cNvPr id="64516"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67200" y="3662362"/>
                        <a:ext cx="2765594" cy="392123"/>
                      </a:xfrm>
                      <a:prstGeom prst="rect">
                        <a:avLst/>
                      </a:prstGeom>
                      <a:noFill/>
                    </p:spPr>
                  </p:pic>
                </p:oleObj>
              </mc:Fallback>
            </mc:AlternateContent>
          </a:graphicData>
        </a:graphic>
      </p:graphicFrame>
      <p:sp>
        <p:nvSpPr>
          <p:cNvPr id="8" name="TextBox 22"/>
          <p:cNvSpPr txBox="1"/>
          <p:nvPr/>
        </p:nvSpPr>
        <p:spPr>
          <a:xfrm>
            <a:off x="515939" y="4141788"/>
            <a:ext cx="11160123" cy="874278"/>
          </a:xfrm>
          <a:prstGeom prst="rect">
            <a:avLst/>
          </a:prstGeom>
          <a:noFill/>
        </p:spPr>
        <p:txBody>
          <a:bodyPr wrap="square">
            <a:spAutoFit/>
          </a:bodyPr>
          <a:lstStyle/>
          <a:p>
            <a:pPr indent="463550">
              <a:lnSpc>
                <a:spcPct val="150000"/>
              </a:lnSpc>
              <a:defRPr/>
            </a:pPr>
            <a:r>
              <a:rPr lang="zh-CN" altLang="en-US" b="1" dirty="0" smtClean="0">
                <a:solidFill>
                  <a:srgbClr val="C00000"/>
                </a:solidFill>
                <a:latin typeface="+mj-ea"/>
                <a:ea typeface="+mj-ea"/>
              </a:rPr>
              <a:t>在 </a:t>
            </a:r>
            <a:r>
              <a:rPr lang="en-US" altLang="zh-CN" b="1" dirty="0" smtClean="0">
                <a:solidFill>
                  <a:srgbClr val="C00000"/>
                </a:solidFill>
                <a:latin typeface="+mj-ea"/>
                <a:ea typeface="+mj-ea"/>
              </a:rPr>
              <a:t>PID </a:t>
            </a:r>
            <a:r>
              <a:rPr lang="zh-CN" altLang="en-US" b="1" dirty="0" smtClean="0">
                <a:solidFill>
                  <a:srgbClr val="C00000"/>
                </a:solidFill>
                <a:latin typeface="+mj-ea"/>
                <a:ea typeface="+mj-ea"/>
              </a:rPr>
              <a:t>控制</a:t>
            </a:r>
            <a:r>
              <a:rPr lang="zh-CN" altLang="en-US" b="1" dirty="0">
                <a:solidFill>
                  <a:srgbClr val="C00000"/>
                </a:solidFill>
                <a:latin typeface="+mj-ea"/>
                <a:ea typeface="+mj-ea"/>
              </a:rPr>
              <a:t>中，一般情况下</a:t>
            </a:r>
            <a:r>
              <a:rPr lang="zh-CN" altLang="en-US" b="1" dirty="0" smtClean="0">
                <a:solidFill>
                  <a:srgbClr val="C00000"/>
                </a:solidFill>
                <a:latin typeface="+mj-ea"/>
                <a:ea typeface="+mj-ea"/>
              </a:rPr>
              <a:t>取 </a:t>
            </a:r>
            <a:r>
              <a:rPr lang="en-US" altLang="zh-CN" b="1" dirty="0" smtClean="0">
                <a:solidFill>
                  <a:srgbClr val="C00000"/>
                </a:solidFill>
                <a:latin typeface="+mj-ea"/>
                <a:ea typeface="+mj-ea"/>
                <a:cs typeface="Times New Roman" pitchFamily="18" charset="0"/>
              </a:rPr>
              <a:t>|</a:t>
            </a:r>
            <a:r>
              <a:rPr lang="en-US" altLang="zh-CN" b="1" i="1" dirty="0">
                <a:solidFill>
                  <a:srgbClr val="C00000"/>
                </a:solidFill>
                <a:latin typeface="+mj-ea"/>
                <a:ea typeface="+mj-ea"/>
                <a:cs typeface="Times New Roman" pitchFamily="18" charset="0"/>
              </a:rPr>
              <a:t>D</a:t>
            </a:r>
            <a:r>
              <a:rPr lang="en-US" altLang="zh-CN" b="1" baseline="-25000" dirty="0">
                <a:solidFill>
                  <a:srgbClr val="C00000"/>
                </a:solidFill>
                <a:latin typeface="+mj-ea"/>
                <a:ea typeface="+mj-ea"/>
                <a:cs typeface="Times New Roman" pitchFamily="18" charset="0"/>
              </a:rPr>
              <a:t>2</a:t>
            </a:r>
            <a:r>
              <a:rPr lang="en-US" altLang="zh-CN" b="1" dirty="0">
                <a:solidFill>
                  <a:srgbClr val="C00000"/>
                </a:solidFill>
                <a:latin typeface="+mj-ea"/>
                <a:ea typeface="+mj-ea"/>
                <a:cs typeface="Times New Roman" pitchFamily="18" charset="0"/>
              </a:rPr>
              <a:t>(</a:t>
            </a:r>
            <a:r>
              <a:rPr lang="el-GR" altLang="zh-CN" b="1" i="1" dirty="0">
                <a:solidFill>
                  <a:srgbClr val="C00000"/>
                </a:solidFill>
                <a:latin typeface="+mj-ea"/>
                <a:ea typeface="+mj-ea"/>
                <a:cs typeface="Times New Roman" pitchFamily="18" charset="0"/>
              </a:rPr>
              <a:t>ω</a:t>
            </a:r>
            <a:r>
              <a:rPr lang="en-US" altLang="zh-CN" b="1" baseline="-25000" dirty="0">
                <a:solidFill>
                  <a:srgbClr val="C00000"/>
                </a:solidFill>
                <a:latin typeface="+mj-ea"/>
                <a:ea typeface="+mj-ea"/>
                <a:cs typeface="Times New Roman" pitchFamily="18" charset="0"/>
              </a:rPr>
              <a:t>c</a:t>
            </a:r>
            <a:r>
              <a:rPr lang="en-US" altLang="zh-CN" b="1" dirty="0">
                <a:solidFill>
                  <a:srgbClr val="C00000"/>
                </a:solidFill>
                <a:latin typeface="+mj-ea"/>
                <a:ea typeface="+mj-ea"/>
                <a:cs typeface="Times New Roman" pitchFamily="18" charset="0"/>
              </a:rPr>
              <a:t>)</a:t>
            </a:r>
            <a:r>
              <a:rPr lang="en-US" altLang="zh-CN" b="1" i="1" dirty="0">
                <a:solidFill>
                  <a:srgbClr val="C00000"/>
                </a:solidFill>
                <a:latin typeface="+mj-ea"/>
                <a:ea typeface="+mj-ea"/>
                <a:cs typeface="Times New Roman" pitchFamily="18" charset="0"/>
              </a:rPr>
              <a:t>KG</a:t>
            </a:r>
            <a:r>
              <a:rPr lang="en-US" altLang="zh-CN" b="1" dirty="0">
                <a:solidFill>
                  <a:srgbClr val="C00000"/>
                </a:solidFill>
                <a:latin typeface="+mj-ea"/>
                <a:ea typeface="+mj-ea"/>
                <a:cs typeface="Times New Roman" pitchFamily="18" charset="0"/>
              </a:rPr>
              <a:t>(</a:t>
            </a:r>
            <a:r>
              <a:rPr lang="el-GR" altLang="zh-CN" b="1" i="1" dirty="0">
                <a:solidFill>
                  <a:srgbClr val="C00000"/>
                </a:solidFill>
                <a:latin typeface="+mj-ea"/>
                <a:ea typeface="+mj-ea"/>
                <a:cs typeface="Times New Roman" pitchFamily="18" charset="0"/>
              </a:rPr>
              <a:t>ω</a:t>
            </a:r>
            <a:r>
              <a:rPr lang="en-US" altLang="zh-CN" b="1" baseline="-25000" dirty="0">
                <a:solidFill>
                  <a:srgbClr val="C00000"/>
                </a:solidFill>
                <a:latin typeface="+mj-ea"/>
                <a:ea typeface="+mj-ea"/>
                <a:cs typeface="Times New Roman" pitchFamily="18" charset="0"/>
              </a:rPr>
              <a:t>c</a:t>
            </a:r>
            <a:r>
              <a:rPr lang="en-US" altLang="zh-CN" b="1" dirty="0">
                <a:solidFill>
                  <a:srgbClr val="C00000"/>
                </a:solidFill>
                <a:latin typeface="+mj-ea"/>
                <a:ea typeface="+mj-ea"/>
                <a:cs typeface="Times New Roman" pitchFamily="18" charset="0"/>
              </a:rPr>
              <a:t>)|=</a:t>
            </a:r>
            <a:r>
              <a:rPr lang="en-US" altLang="zh-CN" b="1" dirty="0" smtClean="0">
                <a:solidFill>
                  <a:srgbClr val="C00000"/>
                </a:solidFill>
                <a:latin typeface="+mj-ea"/>
                <a:ea typeface="+mj-ea"/>
                <a:cs typeface="Times New Roman" pitchFamily="18" charset="0"/>
              </a:rPr>
              <a:t>1 </a:t>
            </a:r>
            <a:r>
              <a:rPr lang="zh-CN" altLang="en-US" b="1" dirty="0" smtClean="0">
                <a:solidFill>
                  <a:srgbClr val="C00000"/>
                </a:solidFill>
                <a:latin typeface="+mj-ea"/>
                <a:ea typeface="+mj-ea"/>
                <a:cs typeface="Times New Roman" pitchFamily="18" charset="0"/>
              </a:rPr>
              <a:t>，即 </a:t>
            </a:r>
            <a:r>
              <a:rPr lang="en-US" altLang="zh-CN" b="1" dirty="0" smtClean="0">
                <a:solidFill>
                  <a:srgbClr val="C00000"/>
                </a:solidFill>
                <a:latin typeface="+mj-ea"/>
                <a:ea typeface="+mj-ea"/>
                <a:cs typeface="Times New Roman" pitchFamily="18" charset="0"/>
              </a:rPr>
              <a:t>PI </a:t>
            </a:r>
            <a:r>
              <a:rPr lang="zh-CN" altLang="en-US" b="1" dirty="0" smtClean="0">
                <a:solidFill>
                  <a:srgbClr val="C00000"/>
                </a:solidFill>
                <a:latin typeface="+mj-ea"/>
                <a:ea typeface="+mj-ea"/>
                <a:cs typeface="Times New Roman" pitchFamily="18" charset="0"/>
              </a:rPr>
              <a:t>控制</a:t>
            </a:r>
            <a:r>
              <a:rPr lang="zh-CN" altLang="en-US" b="1" dirty="0">
                <a:solidFill>
                  <a:srgbClr val="C00000"/>
                </a:solidFill>
                <a:latin typeface="+mj-ea"/>
                <a:ea typeface="+mj-ea"/>
                <a:cs typeface="Times New Roman" pitchFamily="18" charset="0"/>
              </a:rPr>
              <a:t>产生的相位滞后</a:t>
            </a:r>
            <a:r>
              <a:rPr lang="zh-CN" altLang="en-US" b="1" dirty="0" smtClean="0">
                <a:solidFill>
                  <a:srgbClr val="C00000"/>
                </a:solidFill>
                <a:latin typeface="+mj-ea"/>
                <a:ea typeface="+mj-ea"/>
                <a:cs typeface="Times New Roman" pitchFamily="18" charset="0"/>
              </a:rPr>
              <a:t>在 </a:t>
            </a:r>
            <a:r>
              <a:rPr lang="el-GR" altLang="zh-CN" b="1" i="1" dirty="0" smtClean="0">
                <a:solidFill>
                  <a:srgbClr val="C00000"/>
                </a:solidFill>
                <a:latin typeface="+mj-ea"/>
                <a:ea typeface="+mj-ea"/>
                <a:cs typeface="Times New Roman" pitchFamily="18" charset="0"/>
              </a:rPr>
              <a:t>ω</a:t>
            </a:r>
            <a:r>
              <a:rPr lang="en-US" altLang="zh-CN" b="1" baseline="-25000" dirty="0" smtClean="0">
                <a:solidFill>
                  <a:srgbClr val="C00000"/>
                </a:solidFill>
                <a:latin typeface="+mj-ea"/>
                <a:ea typeface="+mj-ea"/>
                <a:cs typeface="Times New Roman" pitchFamily="18" charset="0"/>
              </a:rPr>
              <a:t>c </a:t>
            </a:r>
            <a:r>
              <a:rPr lang="zh-CN" altLang="en-US" b="1" dirty="0" smtClean="0">
                <a:solidFill>
                  <a:srgbClr val="C00000"/>
                </a:solidFill>
                <a:latin typeface="+mj-ea"/>
                <a:ea typeface="+mj-ea"/>
                <a:cs typeface="Times New Roman" pitchFamily="18" charset="0"/>
              </a:rPr>
              <a:t>附件</a:t>
            </a:r>
            <a:r>
              <a:rPr lang="zh-CN" altLang="en-US" b="1" dirty="0">
                <a:solidFill>
                  <a:srgbClr val="C00000"/>
                </a:solidFill>
                <a:latin typeface="+mj-ea"/>
                <a:ea typeface="+mj-ea"/>
                <a:cs typeface="Times New Roman" pitchFamily="18" charset="0"/>
              </a:rPr>
              <a:t>接近于零度。</a:t>
            </a:r>
            <a:r>
              <a:rPr lang="zh-CN" altLang="en-US" dirty="0">
                <a:latin typeface="+mn-ea"/>
                <a:cs typeface="Times New Roman" pitchFamily="18" charset="0"/>
              </a:rPr>
              <a:t>这时，就应有</a:t>
            </a:r>
          </a:p>
        </p:txBody>
      </p:sp>
      <p:graphicFrame>
        <p:nvGraphicFramePr>
          <p:cNvPr id="9" name="Object 6"/>
          <p:cNvGraphicFramePr>
            <a:graphicFrameLocks noChangeAspect="1"/>
          </p:cNvGraphicFramePr>
          <p:nvPr>
            <p:extLst>
              <p:ext uri="{D42A27DB-BD31-4B8C-83A1-F6EECF244321}">
                <p14:modId xmlns:p14="http://schemas.microsoft.com/office/powerpoint/2010/main" val="2121528813"/>
              </p:ext>
            </p:extLst>
          </p:nvPr>
        </p:nvGraphicFramePr>
        <p:xfrm>
          <a:off x="2501899" y="4901593"/>
          <a:ext cx="2774441" cy="926725"/>
        </p:xfrm>
        <a:graphic>
          <a:graphicData uri="http://schemas.openxmlformats.org/presentationml/2006/ole">
            <mc:AlternateContent xmlns:mc="http://schemas.openxmlformats.org/markup-compatibility/2006">
              <mc:Choice xmlns:v="urn:schemas-microsoft-com:vml" Requires="v">
                <p:oleObj spid="_x0000_s66635" name="公式" r:id="rId9" imgW="1117440" imgH="380880" progId="Equations">
                  <p:embed/>
                </p:oleObj>
              </mc:Choice>
              <mc:Fallback>
                <p:oleObj name="公式" r:id="rId9" imgW="1117440" imgH="380880" progId="Equations">
                  <p:embed/>
                  <p:pic>
                    <p:nvPicPr>
                      <p:cNvPr id="64517" name="Object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01899" y="4901593"/>
                        <a:ext cx="2774441" cy="926725"/>
                      </a:xfrm>
                      <a:prstGeom prst="rect">
                        <a:avLst/>
                      </a:prstGeom>
                      <a:noFill/>
                    </p:spPr>
                  </p:pic>
                </p:oleObj>
              </mc:Fallback>
            </mc:AlternateContent>
          </a:graphicData>
        </a:graphic>
      </p:graphicFrame>
      <p:graphicFrame>
        <p:nvGraphicFramePr>
          <p:cNvPr id="10" name="Object 7"/>
          <p:cNvGraphicFramePr>
            <a:graphicFrameLocks noChangeAspect="1"/>
          </p:cNvGraphicFramePr>
          <p:nvPr>
            <p:extLst>
              <p:ext uri="{D42A27DB-BD31-4B8C-83A1-F6EECF244321}">
                <p14:modId xmlns:p14="http://schemas.microsoft.com/office/powerpoint/2010/main" val="3416162575"/>
              </p:ext>
            </p:extLst>
          </p:nvPr>
        </p:nvGraphicFramePr>
        <p:xfrm>
          <a:off x="6044163" y="5103218"/>
          <a:ext cx="3496713" cy="525463"/>
        </p:xfrm>
        <a:graphic>
          <a:graphicData uri="http://schemas.openxmlformats.org/presentationml/2006/ole">
            <mc:AlternateContent xmlns:mc="http://schemas.openxmlformats.org/markup-compatibility/2006">
              <mc:Choice xmlns:v="urn:schemas-microsoft-com:vml" Requires="v">
                <p:oleObj spid="_x0000_s66636" name="公式" r:id="rId11" imgW="1409400" imgH="215640" progId="Equations">
                  <p:embed/>
                </p:oleObj>
              </mc:Choice>
              <mc:Fallback>
                <p:oleObj name="公式" r:id="rId11" imgW="1409400" imgH="215640" progId="Equations">
                  <p:embed/>
                  <p:pic>
                    <p:nvPicPr>
                      <p:cNvPr id="64518" name="Object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044163" y="5103218"/>
                        <a:ext cx="3496713" cy="525463"/>
                      </a:xfrm>
                      <a:prstGeom prst="rect">
                        <a:avLst/>
                      </a:prstGeom>
                      <a:noFill/>
                    </p:spPr>
                  </p:pic>
                </p:oleObj>
              </mc:Fallback>
            </mc:AlternateContent>
          </a:graphicData>
        </a:graphic>
      </p:graphicFrame>
      <p:sp>
        <p:nvSpPr>
          <p:cNvPr id="11" name="TextBox 25"/>
          <p:cNvSpPr txBox="1"/>
          <p:nvPr/>
        </p:nvSpPr>
        <p:spPr>
          <a:xfrm>
            <a:off x="515939" y="5877520"/>
            <a:ext cx="11160124" cy="507831"/>
          </a:xfrm>
          <a:prstGeom prst="rect">
            <a:avLst/>
          </a:prstGeom>
          <a:noFill/>
        </p:spPr>
        <p:txBody>
          <a:bodyPr wrap="square">
            <a:spAutoFit/>
          </a:bodyPr>
          <a:lstStyle/>
          <a:p>
            <a:pPr>
              <a:lnSpc>
                <a:spcPct val="150000"/>
              </a:lnSpc>
              <a:defRPr/>
            </a:pPr>
            <a:r>
              <a:rPr lang="zh-CN" altLang="en-US" dirty="0">
                <a:latin typeface="+mn-ea"/>
                <a:cs typeface="Times New Roman" pitchFamily="18" charset="0"/>
              </a:rPr>
              <a:t>工程应用中</a:t>
            </a:r>
            <a:r>
              <a:rPr lang="zh-CN" altLang="en-US" dirty="0" smtClean="0">
                <a:latin typeface="+mn-ea"/>
                <a:cs typeface="Times New Roman" pitchFamily="18" charset="0"/>
              </a:rPr>
              <a:t>可取 </a:t>
            </a:r>
            <a:r>
              <a:rPr lang="en-US" altLang="zh-CN" b="1" dirty="0" smtClean="0">
                <a:solidFill>
                  <a:srgbClr val="000000"/>
                </a:solidFill>
                <a:latin typeface="+mj-ea"/>
                <a:ea typeface="+mj-ea"/>
                <a:cs typeface="Times New Roman" pitchFamily="18" charset="0"/>
              </a:rPr>
              <a:t>|</a:t>
            </a:r>
            <a:r>
              <a:rPr lang="en-US" altLang="zh-CN" b="1" i="1" dirty="0">
                <a:solidFill>
                  <a:srgbClr val="000000"/>
                </a:solidFill>
                <a:latin typeface="+mj-ea"/>
                <a:ea typeface="+mj-ea"/>
                <a:cs typeface="Times New Roman" pitchFamily="18" charset="0"/>
              </a:rPr>
              <a:t>D</a:t>
            </a:r>
            <a:r>
              <a:rPr lang="en-US" altLang="zh-CN" b="1" baseline="-25000" dirty="0">
                <a:solidFill>
                  <a:srgbClr val="000000"/>
                </a:solidFill>
                <a:latin typeface="+mj-ea"/>
                <a:ea typeface="+mj-ea"/>
                <a:cs typeface="Times New Roman" pitchFamily="18" charset="0"/>
              </a:rPr>
              <a:t>1</a:t>
            </a:r>
            <a:r>
              <a:rPr lang="en-US" altLang="zh-CN" b="1" dirty="0">
                <a:solidFill>
                  <a:srgbClr val="000000"/>
                </a:solidFill>
                <a:latin typeface="+mj-ea"/>
                <a:ea typeface="+mj-ea"/>
                <a:cs typeface="Times New Roman" pitchFamily="18" charset="0"/>
              </a:rPr>
              <a:t>(</a:t>
            </a:r>
            <a:r>
              <a:rPr lang="el-GR" altLang="zh-CN" b="1" i="1" dirty="0">
                <a:solidFill>
                  <a:srgbClr val="000000"/>
                </a:solidFill>
                <a:latin typeface="+mj-ea"/>
                <a:ea typeface="+mj-ea"/>
                <a:cs typeface="Times New Roman" pitchFamily="18" charset="0"/>
              </a:rPr>
              <a:t>ω</a:t>
            </a:r>
            <a:r>
              <a:rPr lang="en-US" altLang="zh-CN" b="1" baseline="-25000" dirty="0">
                <a:solidFill>
                  <a:srgbClr val="000000"/>
                </a:solidFill>
                <a:latin typeface="+mj-ea"/>
                <a:ea typeface="+mj-ea"/>
                <a:cs typeface="Times New Roman" pitchFamily="18" charset="0"/>
              </a:rPr>
              <a:t>c</a:t>
            </a:r>
            <a:r>
              <a:rPr lang="en-US" altLang="zh-CN" b="1" dirty="0">
                <a:solidFill>
                  <a:srgbClr val="000000"/>
                </a:solidFill>
                <a:latin typeface="+mj-ea"/>
                <a:ea typeface="+mj-ea"/>
                <a:cs typeface="Times New Roman" pitchFamily="18" charset="0"/>
              </a:rPr>
              <a:t>)|≈</a:t>
            </a:r>
            <a:r>
              <a:rPr lang="en-US" altLang="zh-CN" b="1" dirty="0" smtClean="0">
                <a:solidFill>
                  <a:srgbClr val="000000"/>
                </a:solidFill>
                <a:latin typeface="+mj-ea"/>
                <a:ea typeface="+mj-ea"/>
                <a:cs typeface="Times New Roman" pitchFamily="18" charset="0"/>
              </a:rPr>
              <a:t>1 </a:t>
            </a:r>
            <a:r>
              <a:rPr lang="zh-CN" altLang="en-US" b="1" dirty="0" smtClean="0">
                <a:solidFill>
                  <a:srgbClr val="000000"/>
                </a:solidFill>
                <a:latin typeface="+mj-ea"/>
                <a:ea typeface="+mj-ea"/>
                <a:cs typeface="Times New Roman" pitchFamily="18" charset="0"/>
              </a:rPr>
              <a:t>和 </a:t>
            </a:r>
            <a:r>
              <a:rPr lang="el-GR" altLang="zh-CN" b="1" i="1" dirty="0" smtClean="0">
                <a:solidFill>
                  <a:srgbClr val="000000"/>
                </a:solidFill>
                <a:latin typeface="+mj-ea"/>
                <a:ea typeface="+mj-ea"/>
                <a:cs typeface="Times New Roman" pitchFamily="18" charset="0"/>
              </a:rPr>
              <a:t>φ</a:t>
            </a:r>
            <a:r>
              <a:rPr lang="en-US" altLang="zh-CN" b="1" baseline="-25000" dirty="0">
                <a:solidFill>
                  <a:srgbClr val="000000"/>
                </a:solidFill>
                <a:latin typeface="+mj-ea"/>
                <a:ea typeface="+mj-ea"/>
                <a:cs typeface="Times New Roman" pitchFamily="18" charset="0"/>
              </a:rPr>
              <a:t>D</a:t>
            </a:r>
            <a:r>
              <a:rPr lang="en-US" altLang="zh-CN" b="1" baseline="-32000" dirty="0">
                <a:solidFill>
                  <a:srgbClr val="000000"/>
                </a:solidFill>
                <a:latin typeface="+mj-ea"/>
                <a:ea typeface="+mj-ea"/>
                <a:cs typeface="Times New Roman" pitchFamily="18" charset="0"/>
              </a:rPr>
              <a:t>1</a:t>
            </a:r>
            <a:r>
              <a:rPr lang="en-US" altLang="zh-CN" b="1" dirty="0">
                <a:solidFill>
                  <a:srgbClr val="000000"/>
                </a:solidFill>
                <a:latin typeface="+mj-ea"/>
                <a:ea typeface="+mj-ea"/>
                <a:cs typeface="Times New Roman" pitchFamily="18" charset="0"/>
              </a:rPr>
              <a:t>(</a:t>
            </a:r>
            <a:r>
              <a:rPr lang="el-GR" altLang="zh-CN" b="1" i="1" dirty="0">
                <a:solidFill>
                  <a:srgbClr val="000000"/>
                </a:solidFill>
                <a:latin typeface="+mj-ea"/>
                <a:ea typeface="+mj-ea"/>
                <a:cs typeface="Times New Roman" pitchFamily="18" charset="0"/>
              </a:rPr>
              <a:t>ω</a:t>
            </a:r>
            <a:r>
              <a:rPr lang="en-US" altLang="zh-CN" b="1" baseline="-25000" dirty="0">
                <a:solidFill>
                  <a:srgbClr val="000000"/>
                </a:solidFill>
                <a:latin typeface="+mj-ea"/>
                <a:ea typeface="+mj-ea"/>
                <a:cs typeface="Times New Roman" pitchFamily="18" charset="0"/>
              </a:rPr>
              <a:t>c</a:t>
            </a:r>
            <a:r>
              <a:rPr lang="en-US" altLang="zh-CN" b="1" dirty="0">
                <a:solidFill>
                  <a:srgbClr val="000000"/>
                </a:solidFill>
                <a:latin typeface="+mj-ea"/>
                <a:ea typeface="+mj-ea"/>
                <a:cs typeface="Times New Roman" pitchFamily="18" charset="0"/>
              </a:rPr>
              <a:t>) ≈</a:t>
            </a:r>
            <a:r>
              <a:rPr lang="en-US" altLang="zh-CN" b="1" dirty="0" smtClean="0">
                <a:solidFill>
                  <a:srgbClr val="000000"/>
                </a:solidFill>
                <a:latin typeface="+mj-ea"/>
                <a:ea typeface="+mj-ea"/>
                <a:cs typeface="Times New Roman" pitchFamily="18" charset="0"/>
              </a:rPr>
              <a:t>0</a:t>
            </a:r>
            <a:r>
              <a:rPr lang="en-US" altLang="zh-CN" b="1" baseline="30000" dirty="0" smtClean="0">
                <a:solidFill>
                  <a:srgbClr val="000000"/>
                </a:solidFill>
                <a:latin typeface="+mj-ea"/>
                <a:ea typeface="+mj-ea"/>
                <a:cs typeface="Times New Roman" pitchFamily="18" charset="0"/>
              </a:rPr>
              <a:t>0 </a:t>
            </a:r>
            <a:r>
              <a:rPr lang="zh-CN" altLang="en-US" dirty="0" smtClean="0">
                <a:solidFill>
                  <a:srgbClr val="000000"/>
                </a:solidFill>
                <a:latin typeface="+mn-ea"/>
                <a:cs typeface="Times New Roman" pitchFamily="18" charset="0"/>
              </a:rPr>
              <a:t>，</a:t>
            </a:r>
            <a:r>
              <a:rPr lang="zh-CN" altLang="en-US" b="1" dirty="0">
                <a:solidFill>
                  <a:srgbClr val="C00000"/>
                </a:solidFill>
                <a:latin typeface="+mj-ea"/>
                <a:ea typeface="+mj-ea"/>
                <a:cs typeface="Times New Roman" pitchFamily="18" charset="0"/>
              </a:rPr>
              <a:t>试取</a:t>
            </a:r>
            <a:r>
              <a:rPr lang="en-US" altLang="zh-CN" b="1" i="1" dirty="0">
                <a:solidFill>
                  <a:srgbClr val="C00000"/>
                </a:solidFill>
                <a:latin typeface="+mj-ea"/>
                <a:ea typeface="+mj-ea"/>
                <a:cs typeface="Times New Roman" pitchFamily="18" charset="0"/>
              </a:rPr>
              <a:t>T</a:t>
            </a:r>
            <a:r>
              <a:rPr lang="en-US" altLang="zh-CN" b="1" baseline="-25000" dirty="0">
                <a:solidFill>
                  <a:srgbClr val="C00000"/>
                </a:solidFill>
                <a:latin typeface="+mj-ea"/>
                <a:ea typeface="+mj-ea"/>
                <a:cs typeface="Times New Roman" pitchFamily="18" charset="0"/>
              </a:rPr>
              <a:t>1</a:t>
            </a:r>
            <a:r>
              <a:rPr lang="en-US" altLang="zh-CN" b="1" dirty="0">
                <a:solidFill>
                  <a:srgbClr val="C00000"/>
                </a:solidFill>
                <a:latin typeface="+mj-ea"/>
                <a:ea typeface="+mj-ea"/>
                <a:cs typeface="Times New Roman" pitchFamily="18" charset="0"/>
              </a:rPr>
              <a:t>=10</a:t>
            </a:r>
            <a:r>
              <a:rPr lang="en-US" altLang="zh-CN" dirty="0">
                <a:solidFill>
                  <a:srgbClr val="000000"/>
                </a:solidFill>
                <a:latin typeface="+mn-ea"/>
                <a:cs typeface="Times New Roman" pitchFamily="18" charset="0"/>
              </a:rPr>
              <a:t>,</a:t>
            </a:r>
            <a:r>
              <a:rPr lang="zh-CN" altLang="en-US" dirty="0">
                <a:solidFill>
                  <a:srgbClr val="000000"/>
                </a:solidFill>
                <a:latin typeface="+mn-ea"/>
                <a:cs typeface="Times New Roman" pitchFamily="18" charset="0"/>
              </a:rPr>
              <a:t>（</a:t>
            </a:r>
            <a:r>
              <a:rPr lang="zh-CN" altLang="en-US" dirty="0" smtClean="0">
                <a:solidFill>
                  <a:srgbClr val="000000"/>
                </a:solidFill>
                <a:latin typeface="+mn-ea"/>
                <a:cs typeface="Times New Roman" pitchFamily="18" charset="0"/>
              </a:rPr>
              <a:t>此时 </a:t>
            </a:r>
            <a:r>
              <a:rPr lang="en-US" altLang="zh-CN" b="1" dirty="0" smtClean="0">
                <a:solidFill>
                  <a:srgbClr val="000000"/>
                </a:solidFill>
                <a:latin typeface="+mj-ea"/>
                <a:ea typeface="+mj-ea"/>
                <a:cs typeface="Times New Roman" pitchFamily="18" charset="0"/>
              </a:rPr>
              <a:t>|</a:t>
            </a:r>
            <a:r>
              <a:rPr lang="en-US" altLang="zh-CN" b="1" i="1" dirty="0">
                <a:solidFill>
                  <a:srgbClr val="000000"/>
                </a:solidFill>
                <a:latin typeface="+mj-ea"/>
                <a:ea typeface="+mj-ea"/>
                <a:cs typeface="Times New Roman" pitchFamily="18" charset="0"/>
              </a:rPr>
              <a:t>D</a:t>
            </a:r>
            <a:r>
              <a:rPr lang="en-US" altLang="zh-CN" b="1" baseline="-25000" dirty="0">
                <a:solidFill>
                  <a:srgbClr val="000000"/>
                </a:solidFill>
                <a:latin typeface="+mj-ea"/>
                <a:ea typeface="+mj-ea"/>
                <a:cs typeface="Times New Roman" pitchFamily="18" charset="0"/>
              </a:rPr>
              <a:t>1</a:t>
            </a:r>
            <a:r>
              <a:rPr lang="en-US" altLang="zh-CN" b="1" dirty="0">
                <a:solidFill>
                  <a:srgbClr val="000000"/>
                </a:solidFill>
                <a:latin typeface="+mj-ea"/>
                <a:ea typeface="+mj-ea"/>
                <a:cs typeface="Times New Roman" pitchFamily="18" charset="0"/>
              </a:rPr>
              <a:t>(</a:t>
            </a:r>
            <a:r>
              <a:rPr lang="el-GR" altLang="zh-CN" b="1" i="1" dirty="0">
                <a:solidFill>
                  <a:srgbClr val="000000"/>
                </a:solidFill>
                <a:latin typeface="+mj-ea"/>
                <a:ea typeface="+mj-ea"/>
                <a:cs typeface="Times New Roman" pitchFamily="18" charset="0"/>
              </a:rPr>
              <a:t>ω</a:t>
            </a:r>
            <a:r>
              <a:rPr lang="en-US" altLang="zh-CN" b="1" baseline="-25000" dirty="0">
                <a:solidFill>
                  <a:srgbClr val="000000"/>
                </a:solidFill>
                <a:latin typeface="+mj-ea"/>
                <a:ea typeface="+mj-ea"/>
                <a:cs typeface="Times New Roman" pitchFamily="18" charset="0"/>
              </a:rPr>
              <a:t>c</a:t>
            </a:r>
            <a:r>
              <a:rPr lang="en-US" altLang="zh-CN" b="1" dirty="0">
                <a:solidFill>
                  <a:srgbClr val="000000"/>
                </a:solidFill>
                <a:latin typeface="+mj-ea"/>
                <a:ea typeface="+mj-ea"/>
                <a:cs typeface="Times New Roman" pitchFamily="18" charset="0"/>
              </a:rPr>
              <a:t>)|=1.0003</a:t>
            </a:r>
            <a:r>
              <a:rPr lang="zh-CN" altLang="en-US" b="1" dirty="0">
                <a:solidFill>
                  <a:srgbClr val="000000"/>
                </a:solidFill>
                <a:latin typeface="+mj-ea"/>
                <a:ea typeface="+mj-ea"/>
                <a:cs typeface="Times New Roman" pitchFamily="18" charset="0"/>
              </a:rPr>
              <a:t>、</a:t>
            </a:r>
            <a:r>
              <a:rPr lang="el-GR" altLang="zh-CN" b="1" i="1" dirty="0">
                <a:solidFill>
                  <a:srgbClr val="000000"/>
                </a:solidFill>
                <a:latin typeface="+mj-ea"/>
                <a:ea typeface="+mj-ea"/>
                <a:cs typeface="Times New Roman" pitchFamily="18" charset="0"/>
              </a:rPr>
              <a:t>φ</a:t>
            </a:r>
            <a:r>
              <a:rPr lang="en-US" altLang="zh-CN" b="1" baseline="-25000" dirty="0">
                <a:solidFill>
                  <a:srgbClr val="000000"/>
                </a:solidFill>
                <a:latin typeface="+mj-ea"/>
                <a:ea typeface="+mj-ea"/>
                <a:cs typeface="Times New Roman" pitchFamily="18" charset="0"/>
              </a:rPr>
              <a:t>D</a:t>
            </a:r>
            <a:r>
              <a:rPr lang="en-US" altLang="zh-CN" b="1" baseline="-32000" dirty="0">
                <a:solidFill>
                  <a:srgbClr val="000000"/>
                </a:solidFill>
                <a:latin typeface="+mj-ea"/>
                <a:ea typeface="+mj-ea"/>
                <a:cs typeface="Times New Roman" pitchFamily="18" charset="0"/>
              </a:rPr>
              <a:t>1</a:t>
            </a:r>
            <a:r>
              <a:rPr lang="en-US" altLang="zh-CN" b="1" dirty="0">
                <a:solidFill>
                  <a:srgbClr val="000000"/>
                </a:solidFill>
                <a:latin typeface="+mj-ea"/>
                <a:ea typeface="+mj-ea"/>
                <a:cs typeface="Times New Roman" pitchFamily="18" charset="0"/>
              </a:rPr>
              <a:t>(</a:t>
            </a:r>
            <a:r>
              <a:rPr lang="el-GR" altLang="zh-CN" b="1" i="1" dirty="0">
                <a:solidFill>
                  <a:srgbClr val="000000"/>
                </a:solidFill>
                <a:latin typeface="+mj-ea"/>
                <a:ea typeface="+mj-ea"/>
                <a:cs typeface="Times New Roman" pitchFamily="18" charset="0"/>
              </a:rPr>
              <a:t>ω</a:t>
            </a:r>
            <a:r>
              <a:rPr lang="en-US" altLang="zh-CN" b="1" baseline="-25000" dirty="0">
                <a:solidFill>
                  <a:srgbClr val="000000"/>
                </a:solidFill>
                <a:latin typeface="+mj-ea"/>
                <a:ea typeface="+mj-ea"/>
                <a:cs typeface="Times New Roman" pitchFamily="18" charset="0"/>
              </a:rPr>
              <a:t>c</a:t>
            </a:r>
            <a:r>
              <a:rPr lang="en-US" altLang="zh-CN" b="1" dirty="0">
                <a:solidFill>
                  <a:srgbClr val="000000"/>
                </a:solidFill>
                <a:latin typeface="+mj-ea"/>
                <a:ea typeface="+mj-ea"/>
                <a:cs typeface="Times New Roman" pitchFamily="18" charset="0"/>
              </a:rPr>
              <a:t>) =-</a:t>
            </a:r>
            <a:r>
              <a:rPr lang="en-US" altLang="zh-CN" b="1" dirty="0" smtClean="0">
                <a:solidFill>
                  <a:srgbClr val="000000"/>
                </a:solidFill>
                <a:latin typeface="+mj-ea"/>
                <a:ea typeface="+mj-ea"/>
                <a:cs typeface="Times New Roman" pitchFamily="18" charset="0"/>
              </a:rPr>
              <a:t>1.4</a:t>
            </a:r>
            <a:r>
              <a:rPr lang="en-US" altLang="zh-CN" b="1" baseline="30000" dirty="0" smtClean="0">
                <a:solidFill>
                  <a:srgbClr val="000000"/>
                </a:solidFill>
                <a:latin typeface="+mj-ea"/>
                <a:ea typeface="+mj-ea"/>
                <a:cs typeface="Times New Roman" pitchFamily="18" charset="0"/>
              </a:rPr>
              <a:t>0 </a:t>
            </a:r>
            <a:r>
              <a:rPr lang="zh-CN" altLang="en-US" dirty="0" smtClean="0">
                <a:solidFill>
                  <a:srgbClr val="000000"/>
                </a:solidFill>
                <a:latin typeface="+mn-ea"/>
                <a:cs typeface="Times New Roman" pitchFamily="18" charset="0"/>
              </a:rPr>
              <a:t>）</a:t>
            </a:r>
            <a:endParaRPr lang="zh-CN" altLang="en-US" dirty="0">
              <a:latin typeface="+mn-ea"/>
              <a:cs typeface="Times New Roman" pitchFamily="18" charset="0"/>
            </a:endParaRPr>
          </a:p>
        </p:txBody>
      </p:sp>
    </p:spTree>
    <p:extLst>
      <p:ext uri="{BB962C8B-B14F-4D97-AF65-F5344CB8AC3E}">
        <p14:creationId xmlns:p14="http://schemas.microsoft.com/office/powerpoint/2010/main" val="383154369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8432532" y="3363800"/>
            <a:ext cx="1008062" cy="358775"/>
          </a:xfrm>
          <a:prstGeom prst="rect">
            <a:avLst/>
          </a:prstGeom>
          <a:solidFill>
            <a:schemeClr val="accent1">
              <a:lumMod val="10000"/>
              <a:lumOff val="9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sp>
        <p:nvSpPr>
          <p:cNvPr id="3" name="TextBox 8"/>
          <p:cNvSpPr txBox="1"/>
          <p:nvPr/>
        </p:nvSpPr>
        <p:spPr>
          <a:xfrm>
            <a:off x="531814" y="1082677"/>
            <a:ext cx="4246562" cy="508000"/>
          </a:xfrm>
          <a:prstGeom prst="rect">
            <a:avLst/>
          </a:prstGeom>
          <a:noFill/>
        </p:spPr>
        <p:txBody>
          <a:bodyPr wrap="square">
            <a:spAutoFit/>
          </a:bodyPr>
          <a:lstStyle/>
          <a:p>
            <a:pPr>
              <a:lnSpc>
                <a:spcPct val="150000"/>
              </a:lnSpc>
              <a:defRPr/>
            </a:pPr>
            <a:r>
              <a:rPr lang="zh-CN" altLang="en-US" dirty="0">
                <a:latin typeface="+mn-ea"/>
                <a:cs typeface="Times New Roman" pitchFamily="18" charset="0"/>
              </a:rPr>
              <a:t>又已知要求</a:t>
            </a:r>
            <a:r>
              <a:rPr lang="zh-CN" altLang="en-US" dirty="0" smtClean="0">
                <a:latin typeface="+mn-ea"/>
                <a:cs typeface="Times New Roman" pitchFamily="18" charset="0"/>
              </a:rPr>
              <a:t>相位裕量 </a:t>
            </a:r>
            <a:r>
              <a:rPr lang="el-GR" altLang="zh-CN" b="1" dirty="0" smtClean="0">
                <a:latin typeface="+mj-ea"/>
                <a:ea typeface="+mj-ea"/>
                <a:cs typeface="Times New Roman" pitchFamily="18" charset="0"/>
              </a:rPr>
              <a:t>γ</a:t>
            </a:r>
            <a:r>
              <a:rPr lang="en-US" altLang="zh-CN" b="1" dirty="0" smtClean="0">
                <a:latin typeface="+mj-ea"/>
                <a:ea typeface="+mj-ea"/>
                <a:cs typeface="Times New Roman" pitchFamily="18" charset="0"/>
              </a:rPr>
              <a:t> </a:t>
            </a:r>
            <a:r>
              <a:rPr lang="el-GR" altLang="zh-CN" b="1" dirty="0">
                <a:latin typeface="+mj-ea"/>
                <a:ea typeface="+mj-ea"/>
                <a:cs typeface="Times New Roman" pitchFamily="18" charset="0"/>
              </a:rPr>
              <a:t>≥</a:t>
            </a:r>
            <a:r>
              <a:rPr lang="en-US" altLang="zh-CN" b="1" dirty="0" smtClean="0">
                <a:latin typeface="+mj-ea"/>
                <a:ea typeface="+mj-ea"/>
                <a:cs typeface="Times New Roman" pitchFamily="18" charset="0"/>
              </a:rPr>
              <a:t>65</a:t>
            </a:r>
            <a:r>
              <a:rPr lang="en-US" altLang="zh-CN" b="1" baseline="30000" dirty="0" smtClean="0">
                <a:latin typeface="+mj-ea"/>
                <a:ea typeface="+mj-ea"/>
                <a:cs typeface="Times New Roman" pitchFamily="18" charset="0"/>
              </a:rPr>
              <a:t>0 </a:t>
            </a:r>
            <a:r>
              <a:rPr lang="zh-CN" altLang="en-US" dirty="0" smtClean="0">
                <a:latin typeface="+mn-ea"/>
                <a:cs typeface="Times New Roman" pitchFamily="18" charset="0"/>
              </a:rPr>
              <a:t>，</a:t>
            </a:r>
            <a:r>
              <a:rPr lang="zh-CN" altLang="en-US" dirty="0">
                <a:latin typeface="+mn-ea"/>
                <a:cs typeface="Times New Roman" pitchFamily="18" charset="0"/>
              </a:rPr>
              <a:t>即要求</a:t>
            </a:r>
            <a:endParaRPr lang="zh-CN" altLang="en-US" dirty="0">
              <a:latin typeface="+mn-ea"/>
            </a:endParaRPr>
          </a:p>
        </p:txBody>
      </p:sp>
      <p:graphicFrame>
        <p:nvGraphicFramePr>
          <p:cNvPr id="4" name="Object 2"/>
          <p:cNvGraphicFramePr>
            <a:graphicFrameLocks noChangeAspect="1"/>
          </p:cNvGraphicFramePr>
          <p:nvPr>
            <p:extLst>
              <p:ext uri="{D42A27DB-BD31-4B8C-83A1-F6EECF244321}">
                <p14:modId xmlns:p14="http://schemas.microsoft.com/office/powerpoint/2010/main" val="1529501442"/>
              </p:ext>
            </p:extLst>
          </p:nvPr>
        </p:nvGraphicFramePr>
        <p:xfrm>
          <a:off x="2368019" y="1657352"/>
          <a:ext cx="2154238" cy="446087"/>
        </p:xfrm>
        <a:graphic>
          <a:graphicData uri="http://schemas.openxmlformats.org/presentationml/2006/ole">
            <mc:AlternateContent xmlns:mc="http://schemas.openxmlformats.org/markup-compatibility/2006">
              <mc:Choice xmlns:v="urn:schemas-microsoft-com:vml" Requires="v">
                <p:oleObj spid="_x0000_s67698" name="公式" r:id="rId3" imgW="965160" imgH="203040" progId="Equations">
                  <p:embed/>
                </p:oleObj>
              </mc:Choice>
              <mc:Fallback>
                <p:oleObj name="公式" r:id="rId3" imgW="965160" imgH="203040" progId="Equations">
                  <p:embed/>
                  <p:pic>
                    <p:nvPicPr>
                      <p:cNvPr id="65538"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8019" y="1657352"/>
                        <a:ext cx="2154238" cy="4460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3"/>
          <p:cNvGraphicFramePr>
            <a:graphicFrameLocks noChangeAspect="1"/>
          </p:cNvGraphicFramePr>
          <p:nvPr>
            <p:extLst>
              <p:ext uri="{D42A27DB-BD31-4B8C-83A1-F6EECF244321}">
                <p14:modId xmlns:p14="http://schemas.microsoft.com/office/powerpoint/2010/main" val="2467216167"/>
              </p:ext>
            </p:extLst>
          </p:nvPr>
        </p:nvGraphicFramePr>
        <p:xfrm>
          <a:off x="5466819" y="1633538"/>
          <a:ext cx="4465638" cy="493713"/>
        </p:xfrm>
        <a:graphic>
          <a:graphicData uri="http://schemas.openxmlformats.org/presentationml/2006/ole">
            <mc:AlternateContent xmlns:mc="http://schemas.openxmlformats.org/markup-compatibility/2006">
              <mc:Choice xmlns:v="urn:schemas-microsoft-com:vml" Requires="v">
                <p:oleObj spid="_x0000_s67699" name="公式" r:id="rId5" imgW="1917360" imgH="215640" progId="Equations">
                  <p:embed/>
                </p:oleObj>
              </mc:Choice>
              <mc:Fallback>
                <p:oleObj name="公式" r:id="rId5" imgW="1917360" imgH="215640" progId="Equations">
                  <p:embed/>
                  <p:pic>
                    <p:nvPicPr>
                      <p:cNvPr id="65539"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66819" y="1633538"/>
                        <a:ext cx="4465638" cy="4937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TextBox 11"/>
          <p:cNvSpPr txBox="1"/>
          <p:nvPr/>
        </p:nvSpPr>
        <p:spPr>
          <a:xfrm>
            <a:off x="531019" y="2044700"/>
            <a:ext cx="2448719" cy="506413"/>
          </a:xfrm>
          <a:prstGeom prst="rect">
            <a:avLst/>
          </a:prstGeom>
          <a:noFill/>
        </p:spPr>
        <p:txBody>
          <a:bodyPr wrap="square">
            <a:spAutoFit/>
          </a:bodyPr>
          <a:lstStyle/>
          <a:p>
            <a:pPr>
              <a:lnSpc>
                <a:spcPct val="150000"/>
              </a:lnSpc>
              <a:defRPr/>
            </a:pPr>
            <a:r>
              <a:rPr lang="zh-CN" altLang="en-US" dirty="0" smtClean="0">
                <a:latin typeface="+mn-ea"/>
              </a:rPr>
              <a:t>由于 </a:t>
            </a:r>
            <a:r>
              <a:rPr lang="el-GR" altLang="zh-CN" b="1" i="1" dirty="0" smtClean="0">
                <a:latin typeface="+mj-ea"/>
                <a:ea typeface="+mj-ea"/>
                <a:cs typeface="Times New Roman" pitchFamily="18" charset="0"/>
              </a:rPr>
              <a:t>ω</a:t>
            </a:r>
            <a:r>
              <a:rPr lang="en-US" altLang="zh-CN" b="1" baseline="-25000" dirty="0">
                <a:latin typeface="+mj-ea"/>
                <a:ea typeface="+mj-ea"/>
                <a:cs typeface="Times New Roman" pitchFamily="18" charset="0"/>
              </a:rPr>
              <a:t>c</a:t>
            </a:r>
            <a:r>
              <a:rPr lang="en-US" altLang="zh-CN" b="1" dirty="0">
                <a:latin typeface="+mj-ea"/>
                <a:ea typeface="+mj-ea"/>
                <a:cs typeface="Times New Roman" pitchFamily="18" charset="0"/>
              </a:rPr>
              <a:t> =</a:t>
            </a:r>
            <a:r>
              <a:rPr lang="el-GR" altLang="zh-CN" b="1" dirty="0">
                <a:latin typeface="+mj-ea"/>
                <a:ea typeface="+mj-ea"/>
                <a:cs typeface="Times New Roman" pitchFamily="18" charset="0"/>
              </a:rPr>
              <a:t> </a:t>
            </a:r>
            <a:r>
              <a:rPr lang="en-US" altLang="zh-CN" b="1" dirty="0" smtClean="0">
                <a:latin typeface="+mj-ea"/>
                <a:ea typeface="+mj-ea"/>
                <a:cs typeface="Times New Roman" pitchFamily="18" charset="0"/>
              </a:rPr>
              <a:t>4 </a:t>
            </a:r>
            <a:r>
              <a:rPr lang="zh-CN" altLang="en-US" dirty="0" smtClean="0">
                <a:latin typeface="+mn-ea"/>
                <a:cs typeface="Times New Roman" pitchFamily="18" charset="0"/>
              </a:rPr>
              <a:t>时</a:t>
            </a:r>
            <a:r>
              <a:rPr lang="zh-CN" altLang="en-US" dirty="0">
                <a:latin typeface="+mn-ea"/>
                <a:cs typeface="Times New Roman" pitchFamily="18" charset="0"/>
              </a:rPr>
              <a:t>，有</a:t>
            </a:r>
            <a:endParaRPr lang="zh-CN" altLang="en-US" dirty="0">
              <a:latin typeface="+mn-ea"/>
            </a:endParaRPr>
          </a:p>
        </p:txBody>
      </p:sp>
      <p:cxnSp>
        <p:nvCxnSpPr>
          <p:cNvPr id="7" name="直接箭头连接符 6"/>
          <p:cNvCxnSpPr/>
          <p:nvPr/>
        </p:nvCxnSpPr>
        <p:spPr>
          <a:xfrm>
            <a:off x="4730219" y="1893094"/>
            <a:ext cx="503238"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8" name="Object 4"/>
          <p:cNvGraphicFramePr>
            <a:graphicFrameLocks noChangeAspect="1"/>
          </p:cNvGraphicFramePr>
          <p:nvPr>
            <p:extLst>
              <p:ext uri="{D42A27DB-BD31-4B8C-83A1-F6EECF244321}">
                <p14:modId xmlns:p14="http://schemas.microsoft.com/office/powerpoint/2010/main" val="143945584"/>
              </p:ext>
            </p:extLst>
          </p:nvPr>
        </p:nvGraphicFramePr>
        <p:xfrm>
          <a:off x="2641069" y="2559843"/>
          <a:ext cx="1465262" cy="436563"/>
        </p:xfrm>
        <a:graphic>
          <a:graphicData uri="http://schemas.openxmlformats.org/presentationml/2006/ole">
            <mc:AlternateContent xmlns:mc="http://schemas.openxmlformats.org/markup-compatibility/2006">
              <mc:Choice xmlns:v="urn:schemas-microsoft-com:vml" Requires="v">
                <p:oleObj spid="_x0000_s67700" name="公式" r:id="rId7" imgW="711000" imgH="215640" progId="Equations">
                  <p:embed/>
                </p:oleObj>
              </mc:Choice>
              <mc:Fallback>
                <p:oleObj name="公式" r:id="rId7" imgW="711000" imgH="215640" progId="Equations">
                  <p:embed/>
                  <p:pic>
                    <p:nvPicPr>
                      <p:cNvPr id="6554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41069" y="2559843"/>
                        <a:ext cx="1465262" cy="4365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Object 5"/>
          <p:cNvGraphicFramePr>
            <a:graphicFrameLocks noChangeAspect="1"/>
          </p:cNvGraphicFramePr>
          <p:nvPr>
            <p:extLst>
              <p:ext uri="{D42A27DB-BD31-4B8C-83A1-F6EECF244321}">
                <p14:modId xmlns:p14="http://schemas.microsoft.com/office/powerpoint/2010/main" val="695075233"/>
              </p:ext>
            </p:extLst>
          </p:nvPr>
        </p:nvGraphicFramePr>
        <p:xfrm>
          <a:off x="4730219" y="2572543"/>
          <a:ext cx="4505325" cy="411163"/>
        </p:xfrm>
        <a:graphic>
          <a:graphicData uri="http://schemas.openxmlformats.org/presentationml/2006/ole">
            <mc:AlternateContent xmlns:mc="http://schemas.openxmlformats.org/markup-compatibility/2006">
              <mc:Choice xmlns:v="urn:schemas-microsoft-com:vml" Requires="v">
                <p:oleObj spid="_x0000_s67701" name="公式" r:id="rId9" imgW="2184120" imgH="203040" progId="Equations">
                  <p:embed/>
                </p:oleObj>
              </mc:Choice>
              <mc:Fallback>
                <p:oleObj name="公式" r:id="rId9" imgW="2184120" imgH="203040" progId="Equations">
                  <p:embed/>
                  <p:pic>
                    <p:nvPicPr>
                      <p:cNvPr id="65541"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30219" y="2572543"/>
                        <a:ext cx="4505325" cy="4111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TextBox 16"/>
          <p:cNvSpPr txBox="1"/>
          <p:nvPr/>
        </p:nvSpPr>
        <p:spPr>
          <a:xfrm>
            <a:off x="1055689" y="2955193"/>
            <a:ext cx="766762" cy="508000"/>
          </a:xfrm>
          <a:prstGeom prst="rect">
            <a:avLst/>
          </a:prstGeom>
          <a:noFill/>
        </p:spPr>
        <p:txBody>
          <a:bodyPr wrap="square">
            <a:spAutoFit/>
          </a:bodyPr>
          <a:lstStyle/>
          <a:p>
            <a:pPr>
              <a:lnSpc>
                <a:spcPct val="150000"/>
              </a:lnSpc>
              <a:defRPr/>
            </a:pPr>
            <a:r>
              <a:rPr lang="zh-CN" altLang="en-US" dirty="0">
                <a:latin typeface="+mn-ea"/>
                <a:cs typeface="Times New Roman" pitchFamily="18" charset="0"/>
              </a:rPr>
              <a:t>则有</a:t>
            </a:r>
            <a:endParaRPr lang="zh-CN" altLang="en-US" dirty="0">
              <a:latin typeface="+mn-ea"/>
            </a:endParaRPr>
          </a:p>
        </p:txBody>
      </p:sp>
      <p:graphicFrame>
        <p:nvGraphicFramePr>
          <p:cNvPr id="11" name="Object 7"/>
          <p:cNvGraphicFramePr>
            <a:graphicFrameLocks noChangeAspect="1"/>
          </p:cNvGraphicFramePr>
          <p:nvPr>
            <p:extLst>
              <p:ext uri="{D42A27DB-BD31-4B8C-83A1-F6EECF244321}">
                <p14:modId xmlns:p14="http://schemas.microsoft.com/office/powerpoint/2010/main" val="188076906"/>
              </p:ext>
            </p:extLst>
          </p:nvPr>
        </p:nvGraphicFramePr>
        <p:xfrm>
          <a:off x="2600057" y="3297125"/>
          <a:ext cx="5002212" cy="436562"/>
        </p:xfrm>
        <a:graphic>
          <a:graphicData uri="http://schemas.openxmlformats.org/presentationml/2006/ole">
            <mc:AlternateContent xmlns:mc="http://schemas.openxmlformats.org/markup-compatibility/2006">
              <mc:Choice xmlns:v="urn:schemas-microsoft-com:vml" Requires="v">
                <p:oleObj spid="_x0000_s67702" name="公式" r:id="rId11" imgW="2425680" imgH="215640" progId="Equations">
                  <p:embed/>
                </p:oleObj>
              </mc:Choice>
              <mc:Fallback>
                <p:oleObj name="公式" r:id="rId11" imgW="2425680" imgH="215640" progId="Equations">
                  <p:embed/>
                  <p:pic>
                    <p:nvPicPr>
                      <p:cNvPr id="65542" name="Object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00057" y="3297125"/>
                        <a:ext cx="5002212" cy="4365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12" name="直接箭头连接符 11"/>
          <p:cNvCxnSpPr/>
          <p:nvPr/>
        </p:nvCxnSpPr>
        <p:spPr>
          <a:xfrm>
            <a:off x="7640369" y="3538425"/>
            <a:ext cx="503238"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3" name="Object 7"/>
          <p:cNvGraphicFramePr>
            <a:graphicFrameLocks noChangeAspect="1"/>
          </p:cNvGraphicFramePr>
          <p:nvPr>
            <p:extLst>
              <p:ext uri="{D42A27DB-BD31-4B8C-83A1-F6EECF244321}">
                <p14:modId xmlns:p14="http://schemas.microsoft.com/office/powerpoint/2010/main" val="3077015483"/>
              </p:ext>
            </p:extLst>
          </p:nvPr>
        </p:nvGraphicFramePr>
        <p:xfrm>
          <a:off x="8503969" y="3363800"/>
          <a:ext cx="862013" cy="333375"/>
        </p:xfrm>
        <a:graphic>
          <a:graphicData uri="http://schemas.openxmlformats.org/presentationml/2006/ole">
            <mc:AlternateContent xmlns:mc="http://schemas.openxmlformats.org/markup-compatibility/2006">
              <mc:Choice xmlns:v="urn:schemas-microsoft-com:vml" Requires="v">
                <p:oleObj spid="_x0000_s67703" name="公式" r:id="rId13" imgW="419040" imgH="164880" progId="Equations">
                  <p:embed/>
                </p:oleObj>
              </mc:Choice>
              <mc:Fallback>
                <p:oleObj name="公式" r:id="rId13" imgW="419040" imgH="164880" progId="Equations">
                  <p:embed/>
                  <p:pic>
                    <p:nvPicPr>
                      <p:cNvPr id="65543"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503969" y="3363800"/>
                        <a:ext cx="862013" cy="333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TextBox 22"/>
          <p:cNvSpPr txBox="1"/>
          <p:nvPr/>
        </p:nvSpPr>
        <p:spPr>
          <a:xfrm>
            <a:off x="1055689" y="3997889"/>
            <a:ext cx="4894262" cy="507831"/>
          </a:xfrm>
          <a:prstGeom prst="rect">
            <a:avLst/>
          </a:prstGeom>
          <a:noFill/>
        </p:spPr>
        <p:txBody>
          <a:bodyPr wrap="square">
            <a:spAutoFit/>
          </a:bodyPr>
          <a:lstStyle/>
          <a:p>
            <a:pPr>
              <a:lnSpc>
                <a:spcPct val="150000"/>
              </a:lnSpc>
              <a:defRPr/>
            </a:pPr>
            <a:r>
              <a:rPr lang="zh-CN" altLang="en-US" dirty="0">
                <a:latin typeface="+mn-ea"/>
              </a:rPr>
              <a:t>此时</a:t>
            </a:r>
            <a:r>
              <a:rPr lang="zh-CN" altLang="en-US" dirty="0" smtClean="0">
                <a:latin typeface="+mn-ea"/>
              </a:rPr>
              <a:t>引入 </a:t>
            </a:r>
            <a:r>
              <a:rPr lang="en-US" altLang="zh-CN" b="1" dirty="0" smtClean="0">
                <a:latin typeface="+mj-ea"/>
                <a:ea typeface="+mj-ea"/>
                <a:cs typeface="Times New Roman" pitchFamily="18" charset="0"/>
              </a:rPr>
              <a:t>PID </a:t>
            </a:r>
            <a:r>
              <a:rPr lang="zh-CN" altLang="en-US" dirty="0" smtClean="0">
                <a:latin typeface="+mn-ea"/>
              </a:rPr>
              <a:t>控制器</a:t>
            </a:r>
            <a:r>
              <a:rPr lang="zh-CN" altLang="en-US" dirty="0">
                <a:latin typeface="+mn-ea"/>
              </a:rPr>
              <a:t>的系统开环传递函数就为</a:t>
            </a:r>
          </a:p>
        </p:txBody>
      </p:sp>
      <p:graphicFrame>
        <p:nvGraphicFramePr>
          <p:cNvPr id="16" name="Object 9"/>
          <p:cNvGraphicFramePr>
            <a:graphicFrameLocks noChangeAspect="1"/>
          </p:cNvGraphicFramePr>
          <p:nvPr>
            <p:extLst>
              <p:ext uri="{D42A27DB-BD31-4B8C-83A1-F6EECF244321}">
                <p14:modId xmlns:p14="http://schemas.microsoft.com/office/powerpoint/2010/main" val="4225701849"/>
              </p:ext>
            </p:extLst>
          </p:nvPr>
        </p:nvGraphicFramePr>
        <p:xfrm>
          <a:off x="6191249" y="3967164"/>
          <a:ext cx="3378201" cy="741685"/>
        </p:xfrm>
        <a:graphic>
          <a:graphicData uri="http://schemas.openxmlformats.org/presentationml/2006/ole">
            <mc:AlternateContent xmlns:mc="http://schemas.openxmlformats.org/markup-compatibility/2006">
              <mc:Choice xmlns:v="urn:schemas-microsoft-com:vml" Requires="v">
                <p:oleObj spid="_x0000_s67704" name="公式" r:id="rId15" imgW="1473120" imgH="330120" progId="Equations">
                  <p:embed/>
                </p:oleObj>
              </mc:Choice>
              <mc:Fallback>
                <p:oleObj name="公式" r:id="rId15" imgW="1473120" imgH="330120" progId="Equations">
                  <p:embed/>
                  <p:pic>
                    <p:nvPicPr>
                      <p:cNvPr id="65544" name="Object 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191249" y="3967164"/>
                        <a:ext cx="3378201" cy="741685"/>
                      </a:xfrm>
                      <a:prstGeom prst="rect">
                        <a:avLst/>
                      </a:prstGeom>
                      <a:noFill/>
                    </p:spPr>
                  </p:pic>
                </p:oleObj>
              </mc:Fallback>
            </mc:AlternateContent>
          </a:graphicData>
        </a:graphic>
      </p:graphicFrame>
      <p:sp>
        <p:nvSpPr>
          <p:cNvPr id="17" name="TextBox 24"/>
          <p:cNvSpPr txBox="1"/>
          <p:nvPr/>
        </p:nvSpPr>
        <p:spPr>
          <a:xfrm>
            <a:off x="1549400" y="4698450"/>
            <a:ext cx="2057400" cy="507831"/>
          </a:xfrm>
          <a:prstGeom prst="rect">
            <a:avLst/>
          </a:prstGeom>
          <a:noFill/>
        </p:spPr>
        <p:txBody>
          <a:bodyPr wrap="square">
            <a:spAutoFit/>
          </a:bodyPr>
          <a:lstStyle/>
          <a:p>
            <a:pPr>
              <a:lnSpc>
                <a:spcPct val="150000"/>
              </a:lnSpc>
              <a:defRPr/>
            </a:pPr>
            <a:r>
              <a:rPr lang="zh-CN" altLang="en-US" dirty="0">
                <a:latin typeface="+mn-ea"/>
              </a:rPr>
              <a:t>满足（</a:t>
            </a:r>
            <a:r>
              <a:rPr lang="el-GR" altLang="zh-CN" i="1" dirty="0">
                <a:latin typeface="+mn-ea"/>
                <a:cs typeface="Times New Roman" pitchFamily="18" charset="0"/>
              </a:rPr>
              <a:t> </a:t>
            </a:r>
            <a:r>
              <a:rPr lang="el-GR" altLang="zh-CN" b="1" i="1" dirty="0">
                <a:latin typeface="+mj-ea"/>
                <a:ea typeface="+mj-ea"/>
                <a:cs typeface="Times New Roman" pitchFamily="18" charset="0"/>
              </a:rPr>
              <a:t>ω</a:t>
            </a:r>
            <a:r>
              <a:rPr lang="en-US" altLang="zh-CN" b="1" baseline="-25000" dirty="0">
                <a:latin typeface="+mj-ea"/>
                <a:ea typeface="+mj-ea"/>
                <a:cs typeface="Times New Roman" pitchFamily="18" charset="0"/>
              </a:rPr>
              <a:t>c</a:t>
            </a:r>
            <a:r>
              <a:rPr lang="en-US" altLang="zh-CN" b="1" dirty="0">
                <a:latin typeface="+mj-ea"/>
                <a:ea typeface="+mj-ea"/>
                <a:cs typeface="Times New Roman" pitchFamily="18" charset="0"/>
              </a:rPr>
              <a:t> =</a:t>
            </a:r>
            <a:r>
              <a:rPr lang="el-GR" altLang="zh-CN" b="1" dirty="0">
                <a:latin typeface="+mj-ea"/>
                <a:ea typeface="+mj-ea"/>
                <a:cs typeface="Times New Roman" pitchFamily="18" charset="0"/>
              </a:rPr>
              <a:t> </a:t>
            </a:r>
            <a:r>
              <a:rPr lang="en-US" altLang="zh-CN" b="1" dirty="0">
                <a:latin typeface="+mj-ea"/>
                <a:ea typeface="+mj-ea"/>
                <a:cs typeface="Times New Roman" pitchFamily="18" charset="0"/>
              </a:rPr>
              <a:t>4 </a:t>
            </a:r>
            <a:r>
              <a:rPr lang="zh-CN" altLang="en-US" dirty="0">
                <a:latin typeface="+mn-ea"/>
              </a:rPr>
              <a:t>）</a:t>
            </a:r>
          </a:p>
        </p:txBody>
      </p:sp>
      <p:graphicFrame>
        <p:nvGraphicFramePr>
          <p:cNvPr id="18" name="Object 10"/>
          <p:cNvGraphicFramePr>
            <a:graphicFrameLocks noChangeAspect="1"/>
          </p:cNvGraphicFramePr>
          <p:nvPr>
            <p:extLst>
              <p:ext uri="{D42A27DB-BD31-4B8C-83A1-F6EECF244321}">
                <p14:modId xmlns:p14="http://schemas.microsoft.com/office/powerpoint/2010/main" val="1865104715"/>
              </p:ext>
            </p:extLst>
          </p:nvPr>
        </p:nvGraphicFramePr>
        <p:xfrm>
          <a:off x="2578100" y="5191125"/>
          <a:ext cx="7045325" cy="923925"/>
        </p:xfrm>
        <a:graphic>
          <a:graphicData uri="http://schemas.openxmlformats.org/presentationml/2006/ole">
            <mc:AlternateContent xmlns:mc="http://schemas.openxmlformats.org/markup-compatibility/2006">
              <mc:Choice xmlns:v="urn:schemas-microsoft-com:vml" Requires="v">
                <p:oleObj spid="_x0000_s67705" name="公式" r:id="rId17" imgW="3416040" imgH="457200" progId="Equations">
                  <p:embed/>
                </p:oleObj>
              </mc:Choice>
              <mc:Fallback>
                <p:oleObj name="公式" r:id="rId17" imgW="3416040" imgH="457200" progId="Equations">
                  <p:embed/>
                  <p:pic>
                    <p:nvPicPr>
                      <p:cNvPr id="65545" name="Object 1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578100" y="5191125"/>
                        <a:ext cx="7045325" cy="923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 name="TextBox 26"/>
          <p:cNvSpPr txBox="1"/>
          <p:nvPr/>
        </p:nvSpPr>
        <p:spPr>
          <a:xfrm>
            <a:off x="1061508" y="6028536"/>
            <a:ext cx="1944688" cy="458780"/>
          </a:xfrm>
          <a:prstGeom prst="rect">
            <a:avLst/>
          </a:prstGeom>
          <a:noFill/>
        </p:spPr>
        <p:txBody>
          <a:bodyPr>
            <a:spAutoFit/>
          </a:bodyPr>
          <a:lstStyle/>
          <a:p>
            <a:pPr>
              <a:lnSpc>
                <a:spcPct val="150000"/>
              </a:lnSpc>
              <a:defRPr/>
            </a:pPr>
            <a:r>
              <a:rPr lang="zh-CN" altLang="en-US" dirty="0">
                <a:latin typeface="+mn-ea"/>
              </a:rPr>
              <a:t>计算有</a:t>
            </a:r>
            <a:r>
              <a:rPr lang="en-US" altLang="zh-CN" b="1" i="1" dirty="0">
                <a:solidFill>
                  <a:srgbClr val="C00000"/>
                </a:solidFill>
                <a:latin typeface="+mj-ea"/>
                <a:ea typeface="+mj-ea"/>
                <a:cs typeface="Times New Roman" pitchFamily="18" charset="0"/>
              </a:rPr>
              <a:t>K</a:t>
            </a:r>
            <a:r>
              <a:rPr lang="en-US" altLang="zh-CN" b="1" dirty="0">
                <a:solidFill>
                  <a:srgbClr val="C00000"/>
                </a:solidFill>
                <a:latin typeface="+mj-ea"/>
                <a:ea typeface="+mj-ea"/>
                <a:cs typeface="Times New Roman" pitchFamily="18" charset="0"/>
              </a:rPr>
              <a:t>=4.6</a:t>
            </a:r>
            <a:endParaRPr lang="zh-CN" altLang="en-US" b="1" dirty="0">
              <a:solidFill>
                <a:srgbClr val="C00000"/>
              </a:solidFill>
              <a:latin typeface="+mj-ea"/>
              <a:ea typeface="+mj-ea"/>
              <a:cs typeface="Times New Roman" pitchFamily="18" charset="0"/>
            </a:endParaRPr>
          </a:p>
        </p:txBody>
      </p:sp>
    </p:spTree>
    <p:extLst>
      <p:ext uri="{BB962C8B-B14F-4D97-AF65-F5344CB8AC3E}">
        <p14:creationId xmlns:p14="http://schemas.microsoft.com/office/powerpoint/2010/main" val="237928229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graphicFrame>
        <p:nvGraphicFramePr>
          <p:cNvPr id="3" name="Object 2"/>
          <p:cNvGraphicFramePr>
            <a:graphicFrameLocks noChangeAspect="1"/>
          </p:cNvGraphicFramePr>
          <p:nvPr>
            <p:extLst>
              <p:ext uri="{D42A27DB-BD31-4B8C-83A1-F6EECF244321}">
                <p14:modId xmlns:p14="http://schemas.microsoft.com/office/powerpoint/2010/main" val="2234936584"/>
              </p:ext>
            </p:extLst>
          </p:nvPr>
        </p:nvGraphicFramePr>
        <p:xfrm>
          <a:off x="1939429" y="1673460"/>
          <a:ext cx="8343266" cy="841857"/>
        </p:xfrm>
        <a:graphic>
          <a:graphicData uri="http://schemas.openxmlformats.org/presentationml/2006/ole">
            <mc:AlternateContent xmlns:mc="http://schemas.openxmlformats.org/markup-compatibility/2006">
              <mc:Choice xmlns:v="urn:schemas-microsoft-com:vml" Requires="v">
                <p:oleObj spid="_x0000_s68680" name="公式" r:id="rId3" imgW="3327120" imgH="342720" progId="Equations">
                  <p:embed/>
                </p:oleObj>
              </mc:Choice>
              <mc:Fallback>
                <p:oleObj name="公式" r:id="rId3" imgW="3327120" imgH="342720" progId="Equations">
                  <p:embed/>
                  <p:pic>
                    <p:nvPicPr>
                      <p:cNvPr id="66562"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9429" y="1673460"/>
                        <a:ext cx="8343266" cy="841857"/>
                      </a:xfrm>
                      <a:prstGeom prst="rect">
                        <a:avLst/>
                      </a:prstGeom>
                      <a:noFill/>
                    </p:spPr>
                  </p:pic>
                </p:oleObj>
              </mc:Fallback>
            </mc:AlternateContent>
          </a:graphicData>
        </a:graphic>
      </p:graphicFrame>
      <p:sp>
        <p:nvSpPr>
          <p:cNvPr id="4" name="TextBox 9"/>
          <p:cNvSpPr txBox="1"/>
          <p:nvPr/>
        </p:nvSpPr>
        <p:spPr>
          <a:xfrm>
            <a:off x="515938" y="1109160"/>
            <a:ext cx="7920037" cy="507831"/>
          </a:xfrm>
          <a:prstGeom prst="rect">
            <a:avLst/>
          </a:prstGeom>
          <a:noFill/>
        </p:spPr>
        <p:txBody>
          <a:bodyPr>
            <a:spAutoFit/>
          </a:bodyPr>
          <a:lstStyle/>
          <a:p>
            <a:pPr>
              <a:lnSpc>
                <a:spcPct val="150000"/>
              </a:lnSpc>
              <a:defRPr/>
            </a:pPr>
            <a:r>
              <a:rPr lang="zh-CN" altLang="en-US" sz="2000" dirty="0">
                <a:latin typeface="+mn-ea"/>
              </a:rPr>
              <a:t>所以，</a:t>
            </a:r>
            <a:r>
              <a:rPr lang="zh-CN" altLang="en-US" sz="2000" dirty="0" smtClean="0">
                <a:latin typeface="+mn-ea"/>
              </a:rPr>
              <a:t>引入 </a:t>
            </a:r>
            <a:r>
              <a:rPr lang="en-US" altLang="zh-CN" sz="2000" b="1" dirty="0" smtClean="0">
                <a:latin typeface="+mj-ea"/>
                <a:ea typeface="+mj-ea"/>
              </a:rPr>
              <a:t>PID </a:t>
            </a:r>
            <a:r>
              <a:rPr lang="zh-CN" altLang="en-US" sz="2000" dirty="0" smtClean="0">
                <a:latin typeface="+mn-ea"/>
              </a:rPr>
              <a:t>控制器</a:t>
            </a:r>
            <a:r>
              <a:rPr lang="zh-CN" altLang="en-US" sz="2000" dirty="0">
                <a:latin typeface="+mn-ea"/>
              </a:rPr>
              <a:t>的系统开环传递函数为</a:t>
            </a:r>
          </a:p>
        </p:txBody>
      </p:sp>
      <p:sp>
        <p:nvSpPr>
          <p:cNvPr id="5" name="TextBox 10"/>
          <p:cNvSpPr txBox="1"/>
          <p:nvPr/>
        </p:nvSpPr>
        <p:spPr>
          <a:xfrm>
            <a:off x="515938" y="2397835"/>
            <a:ext cx="1243012" cy="553998"/>
          </a:xfrm>
          <a:prstGeom prst="rect">
            <a:avLst/>
          </a:prstGeom>
          <a:noFill/>
        </p:spPr>
        <p:txBody>
          <a:bodyPr wrap="square">
            <a:spAutoFit/>
          </a:bodyPr>
          <a:lstStyle/>
          <a:p>
            <a:pPr>
              <a:lnSpc>
                <a:spcPct val="150000"/>
              </a:lnSpc>
              <a:defRPr/>
            </a:pPr>
            <a:r>
              <a:rPr lang="en-US" altLang="zh-CN" sz="2000" dirty="0">
                <a:latin typeface="+mn-ea"/>
              </a:rPr>
              <a:t>(c</a:t>
            </a:r>
            <a:r>
              <a:rPr lang="en-US" altLang="zh-CN" sz="2000" dirty="0" smtClean="0">
                <a:latin typeface="+mn-ea"/>
              </a:rPr>
              <a:t>) </a:t>
            </a:r>
            <a:r>
              <a:rPr lang="zh-CN" altLang="en-US" sz="2000" dirty="0" smtClean="0">
                <a:latin typeface="+mn-ea"/>
              </a:rPr>
              <a:t>验算</a:t>
            </a:r>
            <a:endParaRPr lang="zh-CN" altLang="en-US" sz="2000" dirty="0">
              <a:latin typeface="+mn-ea"/>
            </a:endParaRPr>
          </a:p>
        </p:txBody>
      </p:sp>
      <p:graphicFrame>
        <p:nvGraphicFramePr>
          <p:cNvPr id="6" name="Object 3"/>
          <p:cNvGraphicFramePr>
            <a:graphicFrameLocks noChangeAspect="1"/>
          </p:cNvGraphicFramePr>
          <p:nvPr>
            <p:extLst>
              <p:ext uri="{D42A27DB-BD31-4B8C-83A1-F6EECF244321}">
                <p14:modId xmlns:p14="http://schemas.microsoft.com/office/powerpoint/2010/main" val="2753479901"/>
              </p:ext>
            </p:extLst>
          </p:nvPr>
        </p:nvGraphicFramePr>
        <p:xfrm>
          <a:off x="2165350" y="2975649"/>
          <a:ext cx="5594951" cy="1029021"/>
        </p:xfrm>
        <a:graphic>
          <a:graphicData uri="http://schemas.openxmlformats.org/presentationml/2006/ole">
            <mc:AlternateContent xmlns:mc="http://schemas.openxmlformats.org/markup-compatibility/2006">
              <mc:Choice xmlns:v="urn:schemas-microsoft-com:vml" Requires="v">
                <p:oleObj spid="_x0000_s68681" name="公式" r:id="rId5" imgW="2298600" imgH="431640" progId="Equations">
                  <p:embed/>
                </p:oleObj>
              </mc:Choice>
              <mc:Fallback>
                <p:oleObj name="公式" r:id="rId5" imgW="2298600" imgH="431640" progId="Equations">
                  <p:embed/>
                  <p:pic>
                    <p:nvPicPr>
                      <p:cNvPr id="66563"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65350" y="2975649"/>
                        <a:ext cx="5594951" cy="1029021"/>
                      </a:xfrm>
                      <a:prstGeom prst="rect">
                        <a:avLst/>
                      </a:prstGeom>
                      <a:noFill/>
                    </p:spPr>
                  </p:pic>
                </p:oleObj>
              </mc:Fallback>
            </mc:AlternateContent>
          </a:graphicData>
        </a:graphic>
      </p:graphicFrame>
      <p:sp>
        <p:nvSpPr>
          <p:cNvPr id="7" name="TextBox 13"/>
          <p:cNvSpPr txBox="1"/>
          <p:nvPr/>
        </p:nvSpPr>
        <p:spPr>
          <a:xfrm>
            <a:off x="889000" y="3170039"/>
            <a:ext cx="846138" cy="553998"/>
          </a:xfrm>
          <a:prstGeom prst="rect">
            <a:avLst/>
          </a:prstGeom>
          <a:noFill/>
        </p:spPr>
        <p:txBody>
          <a:bodyPr wrap="square">
            <a:spAutoFit/>
          </a:bodyPr>
          <a:lstStyle/>
          <a:p>
            <a:pPr>
              <a:lnSpc>
                <a:spcPct val="150000"/>
              </a:lnSpc>
              <a:defRPr/>
            </a:pPr>
            <a:r>
              <a:rPr lang="zh-CN" altLang="en-US" sz="2000" dirty="0">
                <a:latin typeface="+mn-ea"/>
              </a:rPr>
              <a:t>计算</a:t>
            </a:r>
          </a:p>
        </p:txBody>
      </p:sp>
      <p:cxnSp>
        <p:nvCxnSpPr>
          <p:cNvPr id="8" name="直接箭头连接符 7"/>
          <p:cNvCxnSpPr/>
          <p:nvPr/>
        </p:nvCxnSpPr>
        <p:spPr>
          <a:xfrm>
            <a:off x="7900001" y="3501803"/>
            <a:ext cx="525462" cy="79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9" name="Object 5"/>
          <p:cNvGraphicFramePr>
            <a:graphicFrameLocks noChangeAspect="1"/>
          </p:cNvGraphicFramePr>
          <p:nvPr>
            <p:extLst>
              <p:ext uri="{D42A27DB-BD31-4B8C-83A1-F6EECF244321}">
                <p14:modId xmlns:p14="http://schemas.microsoft.com/office/powerpoint/2010/main" val="2103749889"/>
              </p:ext>
            </p:extLst>
          </p:nvPr>
        </p:nvGraphicFramePr>
        <p:xfrm>
          <a:off x="8550876" y="3301779"/>
          <a:ext cx="959670" cy="423604"/>
        </p:xfrm>
        <a:graphic>
          <a:graphicData uri="http://schemas.openxmlformats.org/presentationml/2006/ole">
            <mc:AlternateContent xmlns:mc="http://schemas.openxmlformats.org/markup-compatibility/2006">
              <mc:Choice xmlns:v="urn:schemas-microsoft-com:vml" Requires="v">
                <p:oleObj spid="_x0000_s68682" name="公式" r:id="rId7" imgW="393480" imgH="177480" progId="Equations">
                  <p:embed/>
                </p:oleObj>
              </mc:Choice>
              <mc:Fallback>
                <p:oleObj name="公式" r:id="rId7" imgW="393480" imgH="177480" progId="Equations">
                  <p:embed/>
                  <p:pic>
                    <p:nvPicPr>
                      <p:cNvPr id="66564"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550876" y="3301779"/>
                        <a:ext cx="959670" cy="423604"/>
                      </a:xfrm>
                      <a:prstGeom prst="rect">
                        <a:avLst/>
                      </a:prstGeom>
                      <a:noFill/>
                    </p:spPr>
                  </p:pic>
                </p:oleObj>
              </mc:Fallback>
            </mc:AlternateContent>
          </a:graphicData>
        </a:graphic>
      </p:graphicFrame>
      <p:graphicFrame>
        <p:nvGraphicFramePr>
          <p:cNvPr id="10" name="Object 6"/>
          <p:cNvGraphicFramePr>
            <a:graphicFrameLocks noChangeAspect="1"/>
          </p:cNvGraphicFramePr>
          <p:nvPr>
            <p:extLst>
              <p:ext uri="{D42A27DB-BD31-4B8C-83A1-F6EECF244321}">
                <p14:modId xmlns:p14="http://schemas.microsoft.com/office/powerpoint/2010/main" val="453326791"/>
              </p:ext>
            </p:extLst>
          </p:nvPr>
        </p:nvGraphicFramePr>
        <p:xfrm>
          <a:off x="1326148" y="4163891"/>
          <a:ext cx="9569830" cy="505842"/>
        </p:xfrm>
        <a:graphic>
          <a:graphicData uri="http://schemas.openxmlformats.org/presentationml/2006/ole">
            <mc:AlternateContent xmlns:mc="http://schemas.openxmlformats.org/markup-compatibility/2006">
              <mc:Choice xmlns:v="urn:schemas-microsoft-com:vml" Requires="v">
                <p:oleObj spid="_x0000_s68683" name="公式" r:id="rId9" imgW="3759120" imgH="203040" progId="Equations">
                  <p:embed/>
                </p:oleObj>
              </mc:Choice>
              <mc:Fallback>
                <p:oleObj name="公式" r:id="rId9" imgW="3759120" imgH="203040" progId="Equations">
                  <p:embed/>
                  <p:pic>
                    <p:nvPicPr>
                      <p:cNvPr id="66565" name="Object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26148" y="4163891"/>
                        <a:ext cx="9569830" cy="505842"/>
                      </a:xfrm>
                      <a:prstGeom prst="rect">
                        <a:avLst/>
                      </a:prstGeom>
                      <a:noFill/>
                    </p:spPr>
                  </p:pic>
                </p:oleObj>
              </mc:Fallback>
            </mc:AlternateContent>
          </a:graphicData>
        </a:graphic>
      </p:graphicFrame>
      <p:sp>
        <p:nvSpPr>
          <p:cNvPr id="11" name="TextBox 18"/>
          <p:cNvSpPr txBox="1"/>
          <p:nvPr/>
        </p:nvSpPr>
        <p:spPr>
          <a:xfrm>
            <a:off x="889000" y="4959688"/>
            <a:ext cx="1276350" cy="507831"/>
          </a:xfrm>
          <a:prstGeom prst="rect">
            <a:avLst/>
          </a:prstGeom>
          <a:noFill/>
        </p:spPr>
        <p:txBody>
          <a:bodyPr wrap="square">
            <a:spAutoFit/>
          </a:bodyPr>
          <a:lstStyle/>
          <a:p>
            <a:pPr>
              <a:lnSpc>
                <a:spcPct val="150000"/>
              </a:lnSpc>
              <a:defRPr/>
            </a:pPr>
            <a:r>
              <a:rPr lang="zh-CN" altLang="en-US" sz="2000" dirty="0">
                <a:latin typeface="+mn-ea"/>
              </a:rPr>
              <a:t>相位裕量</a:t>
            </a:r>
          </a:p>
        </p:txBody>
      </p:sp>
      <p:graphicFrame>
        <p:nvGraphicFramePr>
          <p:cNvPr id="12" name="Object 7"/>
          <p:cNvGraphicFramePr>
            <a:graphicFrameLocks noChangeAspect="1"/>
          </p:cNvGraphicFramePr>
          <p:nvPr>
            <p:extLst>
              <p:ext uri="{D42A27DB-BD31-4B8C-83A1-F6EECF244321}">
                <p14:modId xmlns:p14="http://schemas.microsoft.com/office/powerpoint/2010/main" val="3289871495"/>
              </p:ext>
            </p:extLst>
          </p:nvPr>
        </p:nvGraphicFramePr>
        <p:xfrm>
          <a:off x="3508327" y="5287925"/>
          <a:ext cx="5205471" cy="505842"/>
        </p:xfrm>
        <a:graphic>
          <a:graphicData uri="http://schemas.openxmlformats.org/presentationml/2006/ole">
            <mc:AlternateContent xmlns:mc="http://schemas.openxmlformats.org/markup-compatibility/2006">
              <mc:Choice xmlns:v="urn:schemas-microsoft-com:vml" Requires="v">
                <p:oleObj spid="_x0000_s68684" name="公式" r:id="rId11" imgW="2044440" imgH="203040" progId="Equations">
                  <p:embed/>
                </p:oleObj>
              </mc:Choice>
              <mc:Fallback>
                <p:oleObj name="公式" r:id="rId11" imgW="2044440" imgH="203040" progId="Equations">
                  <p:embed/>
                  <p:pic>
                    <p:nvPicPr>
                      <p:cNvPr id="66566" name="Object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508327" y="5287925"/>
                        <a:ext cx="5205471" cy="505842"/>
                      </a:xfrm>
                      <a:prstGeom prst="rect">
                        <a:avLst/>
                      </a:prstGeom>
                      <a:noFill/>
                    </p:spPr>
                  </p:pic>
                </p:oleObj>
              </mc:Fallback>
            </mc:AlternateContent>
          </a:graphicData>
        </a:graphic>
      </p:graphicFrame>
      <p:sp>
        <p:nvSpPr>
          <p:cNvPr id="13" name="TextBox 23"/>
          <p:cNvSpPr txBox="1"/>
          <p:nvPr/>
        </p:nvSpPr>
        <p:spPr>
          <a:xfrm>
            <a:off x="889001" y="5834144"/>
            <a:ext cx="4622800" cy="553998"/>
          </a:xfrm>
          <a:prstGeom prst="rect">
            <a:avLst/>
          </a:prstGeom>
          <a:noFill/>
        </p:spPr>
        <p:txBody>
          <a:bodyPr wrap="square">
            <a:spAutoFit/>
          </a:bodyPr>
          <a:lstStyle/>
          <a:p>
            <a:pPr>
              <a:lnSpc>
                <a:spcPct val="150000"/>
              </a:lnSpc>
              <a:defRPr/>
            </a:pPr>
            <a:r>
              <a:rPr lang="zh-CN" altLang="en-US" sz="2000" dirty="0" smtClean="0">
                <a:latin typeface="+mn-ea"/>
              </a:rPr>
              <a:t>绘制 </a:t>
            </a:r>
            <a:r>
              <a:rPr lang="en-US" altLang="zh-CN" sz="2000" b="1" dirty="0" smtClean="0">
                <a:latin typeface="+mj-ea"/>
                <a:ea typeface="+mj-ea"/>
              </a:rPr>
              <a:t>Bode </a:t>
            </a:r>
            <a:r>
              <a:rPr lang="zh-CN" altLang="en-US" sz="2000" dirty="0" smtClean="0">
                <a:latin typeface="+mn-ea"/>
              </a:rPr>
              <a:t>图</a:t>
            </a:r>
            <a:r>
              <a:rPr lang="zh-CN" altLang="en-US" sz="2000" dirty="0">
                <a:latin typeface="+mn-ea"/>
              </a:rPr>
              <a:t>和单位阶跃响应图如下：</a:t>
            </a:r>
          </a:p>
        </p:txBody>
      </p:sp>
    </p:spTree>
    <p:extLst>
      <p:ext uri="{BB962C8B-B14F-4D97-AF65-F5344CB8AC3E}">
        <p14:creationId xmlns:p14="http://schemas.microsoft.com/office/powerpoint/2010/main" val="2153536931"/>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pic>
        <p:nvPicPr>
          <p:cNvPr id="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8710" y="1719263"/>
            <a:ext cx="4605338" cy="345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6819" y="1719263"/>
            <a:ext cx="4611687" cy="345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直接连接符 4"/>
          <p:cNvCxnSpPr/>
          <p:nvPr/>
        </p:nvCxnSpPr>
        <p:spPr>
          <a:xfrm>
            <a:off x="3166273" y="2511425"/>
            <a:ext cx="0" cy="1296988"/>
          </a:xfrm>
          <a:prstGeom prst="line">
            <a:avLst/>
          </a:prstGeom>
          <a:ln w="63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023356" y="2943225"/>
            <a:ext cx="0" cy="1009650"/>
          </a:xfrm>
          <a:prstGeom prst="line">
            <a:avLst/>
          </a:prstGeom>
          <a:ln w="63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590010" y="3808413"/>
            <a:ext cx="504825" cy="0"/>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47094" y="3952875"/>
            <a:ext cx="503237" cy="0"/>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2805910" y="3808413"/>
            <a:ext cx="0" cy="360362"/>
          </a:xfrm>
          <a:prstGeom prst="straightConnector1">
            <a:avLst/>
          </a:prstGeom>
          <a:ln>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8662994" y="3952875"/>
            <a:ext cx="0" cy="790575"/>
          </a:xfrm>
          <a:prstGeom prst="straightConnector1">
            <a:avLst/>
          </a:prstGeom>
          <a:ln>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086773" y="4168775"/>
            <a:ext cx="1439862" cy="0"/>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TextBox 28"/>
          <p:cNvSpPr txBox="1">
            <a:spLocks noChangeArrowheads="1"/>
          </p:cNvSpPr>
          <p:nvPr/>
        </p:nvSpPr>
        <p:spPr bwMode="auto">
          <a:xfrm>
            <a:off x="8015294" y="4168775"/>
            <a:ext cx="8636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l-GR" altLang="zh-CN">
                <a:latin typeface="Times New Roman" panose="02020603050405020304" pitchFamily="18" charset="0"/>
                <a:cs typeface="Times New Roman" panose="02020603050405020304" pitchFamily="18" charset="0"/>
              </a:rPr>
              <a:t>γ</a:t>
            </a:r>
            <a:r>
              <a:rPr lang="en-US" altLang="zh-CN">
                <a:latin typeface="Times New Roman" panose="02020603050405020304" pitchFamily="18" charset="0"/>
                <a:cs typeface="Times New Roman" panose="02020603050405020304" pitchFamily="18" charset="0"/>
              </a:rPr>
              <a:t>=65</a:t>
            </a:r>
            <a:r>
              <a:rPr lang="en-US" altLang="zh-CN" baseline="30000">
                <a:latin typeface="Times New Roman" panose="02020603050405020304" pitchFamily="18" charset="0"/>
                <a:cs typeface="Times New Roman" panose="02020603050405020304" pitchFamily="18" charset="0"/>
              </a:rPr>
              <a:t>0</a:t>
            </a:r>
            <a:endParaRPr lang="zh-CN" altLang="en-US" baseline="30000">
              <a:latin typeface="Times New Roman" panose="02020603050405020304" pitchFamily="18" charset="0"/>
              <a:cs typeface="Times New Roman" panose="02020603050405020304" pitchFamily="18" charset="0"/>
            </a:endParaRPr>
          </a:p>
        </p:txBody>
      </p:sp>
      <p:sp>
        <p:nvSpPr>
          <p:cNvPr id="13" name="TextBox 30"/>
          <p:cNvSpPr txBox="1">
            <a:spLocks noChangeArrowheads="1"/>
          </p:cNvSpPr>
          <p:nvPr/>
        </p:nvSpPr>
        <p:spPr bwMode="auto">
          <a:xfrm>
            <a:off x="1942310" y="3808413"/>
            <a:ext cx="10080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l-GR" altLang="zh-CN">
                <a:latin typeface="Times New Roman" panose="02020603050405020304" pitchFamily="18" charset="0"/>
                <a:cs typeface="Times New Roman" panose="02020603050405020304" pitchFamily="18" charset="0"/>
              </a:rPr>
              <a:t>γ</a:t>
            </a:r>
            <a:r>
              <a:rPr lang="en-US" altLang="zh-CN">
                <a:latin typeface="Times New Roman" panose="02020603050405020304" pitchFamily="18" charset="0"/>
                <a:cs typeface="Times New Roman" panose="02020603050405020304" pitchFamily="18" charset="0"/>
              </a:rPr>
              <a:t>=57.7</a:t>
            </a:r>
            <a:r>
              <a:rPr lang="en-US" altLang="zh-CN" baseline="30000">
                <a:latin typeface="Times New Roman" panose="02020603050405020304" pitchFamily="18" charset="0"/>
                <a:cs typeface="Times New Roman" panose="02020603050405020304" pitchFamily="18" charset="0"/>
              </a:rPr>
              <a:t>0</a:t>
            </a:r>
            <a:endParaRPr lang="zh-CN" altLang="en-US" baseline="30000">
              <a:latin typeface="Times New Roman" panose="02020603050405020304" pitchFamily="18" charset="0"/>
              <a:cs typeface="Times New Roman" panose="02020603050405020304" pitchFamily="18" charset="0"/>
            </a:endParaRPr>
          </a:p>
        </p:txBody>
      </p:sp>
      <p:sp>
        <p:nvSpPr>
          <p:cNvPr id="14" name="TextBox 31"/>
          <p:cNvSpPr txBox="1"/>
          <p:nvPr/>
        </p:nvSpPr>
        <p:spPr>
          <a:xfrm>
            <a:off x="515939" y="1298575"/>
            <a:ext cx="1770062" cy="461665"/>
          </a:xfrm>
          <a:prstGeom prst="rect">
            <a:avLst/>
          </a:prstGeom>
          <a:noFill/>
        </p:spPr>
        <p:txBody>
          <a:bodyPr wrap="square">
            <a:spAutoFit/>
          </a:bodyPr>
          <a:lstStyle/>
          <a:p>
            <a:pPr>
              <a:defRPr/>
            </a:pPr>
            <a:r>
              <a:rPr lang="en-US" altLang="zh-CN" sz="2400" b="1" dirty="0">
                <a:latin typeface="+mj-ea"/>
                <a:ea typeface="+mj-ea"/>
              </a:rPr>
              <a:t>Bode</a:t>
            </a:r>
            <a:r>
              <a:rPr lang="zh-CN" altLang="en-US" sz="2400" dirty="0">
                <a:latin typeface="+mn-ea"/>
              </a:rPr>
              <a:t>图</a:t>
            </a:r>
          </a:p>
        </p:txBody>
      </p:sp>
      <p:graphicFrame>
        <p:nvGraphicFramePr>
          <p:cNvPr id="15" name="Object 2"/>
          <p:cNvGraphicFramePr>
            <a:graphicFrameLocks noChangeAspect="1"/>
          </p:cNvGraphicFramePr>
          <p:nvPr>
            <p:extLst>
              <p:ext uri="{D42A27DB-BD31-4B8C-83A1-F6EECF244321}">
                <p14:modId xmlns:p14="http://schemas.microsoft.com/office/powerpoint/2010/main" val="678801668"/>
              </p:ext>
            </p:extLst>
          </p:nvPr>
        </p:nvGraphicFramePr>
        <p:xfrm>
          <a:off x="1759748" y="5418601"/>
          <a:ext cx="2381249" cy="646930"/>
        </p:xfrm>
        <a:graphic>
          <a:graphicData uri="http://schemas.openxmlformats.org/presentationml/2006/ole">
            <mc:AlternateContent xmlns:mc="http://schemas.openxmlformats.org/markup-compatibility/2006">
              <mc:Choice xmlns:v="urn:schemas-microsoft-com:vml" Requires="v">
                <p:oleObj spid="_x0000_s69662" name="公式" r:id="rId5" imgW="1143000" imgH="317160" progId="Equations">
                  <p:embed/>
                </p:oleObj>
              </mc:Choice>
              <mc:Fallback>
                <p:oleObj name="公式" r:id="rId5" imgW="1143000" imgH="317160" progId="Equations">
                  <p:embed/>
                  <p:pic>
                    <p:nvPicPr>
                      <p:cNvPr id="67586"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59748" y="5418601"/>
                        <a:ext cx="2381249" cy="646930"/>
                      </a:xfrm>
                      <a:prstGeom prst="rect">
                        <a:avLst/>
                      </a:prstGeom>
                      <a:noFill/>
                    </p:spPr>
                  </p:pic>
                </p:oleObj>
              </mc:Fallback>
            </mc:AlternateContent>
          </a:graphicData>
        </a:graphic>
      </p:graphicFrame>
      <p:graphicFrame>
        <p:nvGraphicFramePr>
          <p:cNvPr id="16" name="Object 6"/>
          <p:cNvGraphicFramePr>
            <a:graphicFrameLocks noChangeAspect="1"/>
          </p:cNvGraphicFramePr>
          <p:nvPr>
            <p:extLst>
              <p:ext uri="{D42A27DB-BD31-4B8C-83A1-F6EECF244321}">
                <p14:modId xmlns:p14="http://schemas.microsoft.com/office/powerpoint/2010/main" val="3332215713"/>
              </p:ext>
            </p:extLst>
          </p:nvPr>
        </p:nvGraphicFramePr>
        <p:xfrm>
          <a:off x="6841569" y="5407139"/>
          <a:ext cx="3211050" cy="698055"/>
        </p:xfrm>
        <a:graphic>
          <a:graphicData uri="http://schemas.openxmlformats.org/presentationml/2006/ole">
            <mc:AlternateContent xmlns:mc="http://schemas.openxmlformats.org/markup-compatibility/2006">
              <mc:Choice xmlns:v="urn:schemas-microsoft-com:vml" Requires="v">
                <p:oleObj spid="_x0000_s69663" name="公式" r:id="rId7" imgW="1485720" imgH="330120" progId="Equations">
                  <p:embed/>
                </p:oleObj>
              </mc:Choice>
              <mc:Fallback>
                <p:oleObj name="公式" r:id="rId7" imgW="1485720" imgH="330120" progId="Equations">
                  <p:embed/>
                  <p:pic>
                    <p:nvPicPr>
                      <p:cNvPr id="67587"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41569" y="5407139"/>
                        <a:ext cx="3211050" cy="698055"/>
                      </a:xfrm>
                      <a:prstGeom prst="rect">
                        <a:avLst/>
                      </a:prstGeom>
                      <a:noFill/>
                    </p:spPr>
                  </p:pic>
                </p:oleObj>
              </mc:Fallback>
            </mc:AlternateContent>
          </a:graphicData>
        </a:graphic>
      </p:graphicFrame>
    </p:spTree>
    <p:extLst>
      <p:ext uri="{BB962C8B-B14F-4D97-AF65-F5344CB8AC3E}">
        <p14:creationId xmlns:p14="http://schemas.microsoft.com/office/powerpoint/2010/main" val="427507900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180" y="1853230"/>
            <a:ext cx="4976813" cy="373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07100" y="1808144"/>
            <a:ext cx="5037505" cy="3775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0"/>
          <p:cNvSpPr txBox="1"/>
          <p:nvPr/>
        </p:nvSpPr>
        <p:spPr>
          <a:xfrm>
            <a:off x="515938" y="1264707"/>
            <a:ext cx="3135312" cy="499624"/>
          </a:xfrm>
          <a:prstGeom prst="rect">
            <a:avLst/>
          </a:prstGeom>
          <a:noFill/>
        </p:spPr>
        <p:txBody>
          <a:bodyPr wrap="square">
            <a:spAutoFit/>
          </a:bodyPr>
          <a:lstStyle/>
          <a:p>
            <a:pPr>
              <a:lnSpc>
                <a:spcPct val="150000"/>
              </a:lnSpc>
              <a:defRPr/>
            </a:pPr>
            <a:r>
              <a:rPr lang="zh-CN" altLang="en-US" sz="2000" dirty="0" smtClean="0">
                <a:latin typeface="+mn-ea"/>
              </a:rPr>
              <a:t>单位阶跃响应 </a:t>
            </a:r>
            <a:r>
              <a:rPr lang="en-US" altLang="zh-CN" sz="2000" b="1" dirty="0" smtClean="0">
                <a:latin typeface="+mj-ea"/>
                <a:ea typeface="+mj-ea"/>
              </a:rPr>
              <a:t>Bode </a:t>
            </a:r>
            <a:r>
              <a:rPr lang="zh-CN" altLang="en-US" sz="2000" dirty="0" smtClean="0">
                <a:latin typeface="+mn-ea"/>
              </a:rPr>
              <a:t>图</a:t>
            </a:r>
            <a:endParaRPr lang="zh-CN" altLang="en-US" sz="2000" dirty="0">
              <a:latin typeface="+mn-ea"/>
            </a:endParaRPr>
          </a:p>
        </p:txBody>
      </p:sp>
      <p:graphicFrame>
        <p:nvGraphicFramePr>
          <p:cNvPr id="6" name="Object 2"/>
          <p:cNvGraphicFramePr>
            <a:graphicFrameLocks noChangeAspect="1"/>
          </p:cNvGraphicFramePr>
          <p:nvPr>
            <p:extLst>
              <p:ext uri="{D42A27DB-BD31-4B8C-83A1-F6EECF244321}">
                <p14:modId xmlns:p14="http://schemas.microsoft.com/office/powerpoint/2010/main" val="842470366"/>
              </p:ext>
            </p:extLst>
          </p:nvPr>
        </p:nvGraphicFramePr>
        <p:xfrm>
          <a:off x="2738437" y="5634037"/>
          <a:ext cx="1452563" cy="657349"/>
        </p:xfrm>
        <a:graphic>
          <a:graphicData uri="http://schemas.openxmlformats.org/presentationml/2006/ole">
            <mc:AlternateContent xmlns:mc="http://schemas.openxmlformats.org/markup-compatibility/2006">
              <mc:Choice xmlns:v="urn:schemas-microsoft-com:vml" Requires="v">
                <p:oleObj spid="_x0000_s70684" name="公式" r:id="rId5" imgW="685800" imgH="317160" progId="Equations">
                  <p:embed/>
                </p:oleObj>
              </mc:Choice>
              <mc:Fallback>
                <p:oleObj name="公式" r:id="rId5" imgW="685800" imgH="317160" progId="Equations">
                  <p:embed/>
                  <p:pic>
                    <p:nvPicPr>
                      <p:cNvPr id="6861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38437" y="5634037"/>
                        <a:ext cx="1452563" cy="657349"/>
                      </a:xfrm>
                      <a:prstGeom prst="rect">
                        <a:avLst/>
                      </a:prstGeom>
                      <a:noFill/>
                    </p:spPr>
                  </p:pic>
                </p:oleObj>
              </mc:Fallback>
            </mc:AlternateContent>
          </a:graphicData>
        </a:graphic>
      </p:graphicFrame>
      <p:graphicFrame>
        <p:nvGraphicFramePr>
          <p:cNvPr id="7" name="Object 5"/>
          <p:cNvGraphicFramePr>
            <a:graphicFrameLocks noChangeAspect="1"/>
          </p:cNvGraphicFramePr>
          <p:nvPr>
            <p:extLst>
              <p:ext uri="{D42A27DB-BD31-4B8C-83A1-F6EECF244321}">
                <p14:modId xmlns:p14="http://schemas.microsoft.com/office/powerpoint/2010/main" val="2998408395"/>
              </p:ext>
            </p:extLst>
          </p:nvPr>
        </p:nvGraphicFramePr>
        <p:xfrm>
          <a:off x="7778138" y="5634038"/>
          <a:ext cx="1882137" cy="657348"/>
        </p:xfrm>
        <a:graphic>
          <a:graphicData uri="http://schemas.openxmlformats.org/presentationml/2006/ole">
            <mc:AlternateContent xmlns:mc="http://schemas.openxmlformats.org/markup-compatibility/2006">
              <mc:Choice xmlns:v="urn:schemas-microsoft-com:vml" Requires="v">
                <p:oleObj spid="_x0000_s70685" name="公式" r:id="rId7" imgW="888840" imgH="317160" progId="Equations">
                  <p:embed/>
                </p:oleObj>
              </mc:Choice>
              <mc:Fallback>
                <p:oleObj name="公式" r:id="rId7" imgW="888840" imgH="317160" progId="Equations">
                  <p:embed/>
                  <p:pic>
                    <p:nvPicPr>
                      <p:cNvPr id="68611"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78138" y="5634038"/>
                        <a:ext cx="1882137" cy="657348"/>
                      </a:xfrm>
                      <a:prstGeom prst="rect">
                        <a:avLst/>
                      </a:prstGeom>
                      <a:noFill/>
                    </p:spPr>
                  </p:pic>
                </p:oleObj>
              </mc:Fallback>
            </mc:AlternateContent>
          </a:graphicData>
        </a:graphic>
      </p:graphicFrame>
    </p:spTree>
    <p:extLst>
      <p:ext uri="{BB962C8B-B14F-4D97-AF65-F5344CB8AC3E}">
        <p14:creationId xmlns:p14="http://schemas.microsoft.com/office/powerpoint/2010/main" val="2808093854"/>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sp>
        <p:nvSpPr>
          <p:cNvPr id="3" name="Text Box 6"/>
          <p:cNvSpPr txBox="1">
            <a:spLocks noChangeArrowheads="1"/>
          </p:cNvSpPr>
          <p:nvPr/>
        </p:nvSpPr>
        <p:spPr bwMode="auto">
          <a:xfrm>
            <a:off x="515938" y="1101776"/>
            <a:ext cx="305530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C00000"/>
                </a:solidFill>
                <a:latin typeface="+mj-ea"/>
                <a:ea typeface="+mj-ea"/>
                <a:cs typeface="Times New Roman" panose="02020603050405020304" pitchFamily="18" charset="0"/>
              </a:rPr>
              <a:t>（</a:t>
            </a:r>
            <a:r>
              <a:rPr lang="en-US" altLang="zh-CN" sz="2400" b="1" dirty="0">
                <a:solidFill>
                  <a:srgbClr val="C00000"/>
                </a:solidFill>
                <a:latin typeface="+mj-ea"/>
                <a:ea typeface="+mj-ea"/>
                <a:cs typeface="Times New Roman" panose="02020603050405020304" pitchFamily="18" charset="0"/>
              </a:rPr>
              <a:t>4</a:t>
            </a:r>
            <a:r>
              <a:rPr lang="zh-CN" altLang="en-US" sz="2400" b="1" dirty="0">
                <a:solidFill>
                  <a:srgbClr val="C00000"/>
                </a:solidFill>
                <a:latin typeface="+mj-ea"/>
                <a:ea typeface="+mj-ea"/>
                <a:cs typeface="Times New Roman" panose="02020603050405020304" pitchFamily="18" charset="0"/>
              </a:rPr>
              <a:t>）</a:t>
            </a:r>
            <a:r>
              <a:rPr lang="en-US" altLang="zh-CN" sz="2400" b="1" dirty="0">
                <a:solidFill>
                  <a:srgbClr val="C00000"/>
                </a:solidFill>
                <a:latin typeface="+mj-ea"/>
                <a:ea typeface="+mj-ea"/>
                <a:cs typeface="Times New Roman" panose="02020603050405020304" pitchFamily="18" charset="0"/>
              </a:rPr>
              <a:t>Z-N</a:t>
            </a:r>
            <a:r>
              <a:rPr lang="zh-CN" altLang="en-US" sz="2400" b="1" dirty="0">
                <a:solidFill>
                  <a:srgbClr val="C00000"/>
                </a:solidFill>
                <a:latin typeface="+mj-ea"/>
                <a:ea typeface="+mj-ea"/>
                <a:cs typeface="Times New Roman" panose="02020603050405020304" pitchFamily="18" charset="0"/>
              </a:rPr>
              <a:t>设计方法</a:t>
            </a:r>
            <a:endParaRPr lang="zh-CN" altLang="en-US" sz="2000" b="1" dirty="0">
              <a:solidFill>
                <a:srgbClr val="C00000"/>
              </a:solidFill>
              <a:latin typeface="+mj-ea"/>
              <a:ea typeface="+mj-ea"/>
            </a:endParaRPr>
          </a:p>
        </p:txBody>
      </p:sp>
      <p:sp>
        <p:nvSpPr>
          <p:cNvPr id="4" name="Line 7"/>
          <p:cNvSpPr>
            <a:spLocks noChangeShapeType="1"/>
          </p:cNvSpPr>
          <p:nvPr/>
        </p:nvSpPr>
        <p:spPr bwMode="auto">
          <a:xfrm>
            <a:off x="9012238" y="4020315"/>
            <a:ext cx="216058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 name="Line 8"/>
          <p:cNvSpPr>
            <a:spLocks noChangeShapeType="1"/>
          </p:cNvSpPr>
          <p:nvPr/>
        </p:nvSpPr>
        <p:spPr bwMode="auto">
          <a:xfrm flipV="1">
            <a:off x="9012238" y="2723327"/>
            <a:ext cx="0" cy="12969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 name="Line 9"/>
          <p:cNvSpPr>
            <a:spLocks noChangeShapeType="1"/>
          </p:cNvSpPr>
          <p:nvPr/>
        </p:nvSpPr>
        <p:spPr bwMode="auto">
          <a:xfrm>
            <a:off x="9012238" y="3156715"/>
            <a:ext cx="18002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Freeform 12"/>
          <p:cNvSpPr>
            <a:spLocks noChangeArrowheads="1"/>
          </p:cNvSpPr>
          <p:nvPr/>
        </p:nvSpPr>
        <p:spPr bwMode="auto">
          <a:xfrm>
            <a:off x="9012238" y="3132902"/>
            <a:ext cx="1944687" cy="887413"/>
          </a:xfrm>
          <a:custGeom>
            <a:avLst/>
            <a:gdLst>
              <a:gd name="T0" fmla="*/ 0 w 1225"/>
              <a:gd name="T1" fmla="*/ 2147483647 h 559"/>
              <a:gd name="T2" fmla="*/ 2147483647 w 1225"/>
              <a:gd name="T3" fmla="*/ 2147483647 h 559"/>
              <a:gd name="T4" fmla="*/ 2147483647 w 1225"/>
              <a:gd name="T5" fmla="*/ 2147483647 h 559"/>
              <a:gd name="T6" fmla="*/ 2147483647 w 1225"/>
              <a:gd name="T7" fmla="*/ 2147483647 h 559"/>
              <a:gd name="T8" fmla="*/ 2147483647 w 1225"/>
              <a:gd name="T9" fmla="*/ 2147483647 h 559"/>
              <a:gd name="T10" fmla="*/ 0 60000 65536"/>
              <a:gd name="T11" fmla="*/ 0 60000 65536"/>
              <a:gd name="T12" fmla="*/ 0 60000 65536"/>
              <a:gd name="T13" fmla="*/ 0 60000 65536"/>
              <a:gd name="T14" fmla="*/ 0 60000 65536"/>
              <a:gd name="T15" fmla="*/ 0 w 1225"/>
              <a:gd name="T16" fmla="*/ 0 h 559"/>
              <a:gd name="T17" fmla="*/ 1225 w 1225"/>
              <a:gd name="T18" fmla="*/ 559 h 559"/>
            </a:gdLst>
            <a:ahLst/>
            <a:cxnLst>
              <a:cxn ang="T10">
                <a:pos x="T0" y="T1"/>
              </a:cxn>
              <a:cxn ang="T11">
                <a:pos x="T2" y="T3"/>
              </a:cxn>
              <a:cxn ang="T12">
                <a:pos x="T4" y="T5"/>
              </a:cxn>
              <a:cxn ang="T13">
                <a:pos x="T6" y="T7"/>
              </a:cxn>
              <a:cxn ang="T14">
                <a:pos x="T8" y="T9"/>
              </a:cxn>
            </a:cxnLst>
            <a:rect l="T15" t="T16" r="T17" b="T18"/>
            <a:pathLst>
              <a:path w="1225" h="559">
                <a:moveTo>
                  <a:pt x="0" y="559"/>
                </a:moveTo>
                <a:cubicBezTo>
                  <a:pt x="83" y="551"/>
                  <a:pt x="166" y="544"/>
                  <a:pt x="272" y="468"/>
                </a:cubicBezTo>
                <a:cubicBezTo>
                  <a:pt x="378" y="392"/>
                  <a:pt x="529" y="180"/>
                  <a:pt x="635" y="105"/>
                </a:cubicBezTo>
                <a:cubicBezTo>
                  <a:pt x="741" y="30"/>
                  <a:pt x="809" y="30"/>
                  <a:pt x="907" y="15"/>
                </a:cubicBezTo>
                <a:cubicBezTo>
                  <a:pt x="1005" y="0"/>
                  <a:pt x="1180" y="15"/>
                  <a:pt x="1225" y="15"/>
                </a:cubicBezTo>
              </a:path>
            </a:pathLst>
          </a:cu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28" name="图示 27"/>
          <p:cNvGraphicFramePr/>
          <p:nvPr>
            <p:extLst>
              <p:ext uri="{D42A27DB-BD31-4B8C-83A1-F6EECF244321}">
                <p14:modId xmlns:p14="http://schemas.microsoft.com/office/powerpoint/2010/main" val="4180059976"/>
              </p:ext>
            </p:extLst>
          </p:nvPr>
        </p:nvGraphicFramePr>
        <p:xfrm>
          <a:off x="538959" y="2129717"/>
          <a:ext cx="7745411" cy="25827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 Box 14"/>
          <p:cNvSpPr txBox="1">
            <a:spLocks noChangeArrowheads="1"/>
          </p:cNvSpPr>
          <p:nvPr/>
        </p:nvSpPr>
        <p:spPr bwMode="auto">
          <a:xfrm>
            <a:off x="10956925" y="4020315"/>
            <a:ext cx="5032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t</a:t>
            </a:r>
          </a:p>
        </p:txBody>
      </p:sp>
      <p:sp>
        <p:nvSpPr>
          <p:cNvPr id="10" name="Text Box 15"/>
          <p:cNvSpPr txBox="1">
            <a:spLocks noChangeArrowheads="1"/>
          </p:cNvSpPr>
          <p:nvPr/>
        </p:nvSpPr>
        <p:spPr bwMode="auto">
          <a:xfrm>
            <a:off x="9012238" y="2580452"/>
            <a:ext cx="5032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c(t)</a:t>
            </a:r>
          </a:p>
        </p:txBody>
      </p:sp>
      <p:sp>
        <p:nvSpPr>
          <p:cNvPr id="11" name="Text Box 16"/>
          <p:cNvSpPr txBox="1">
            <a:spLocks noChangeArrowheads="1"/>
          </p:cNvSpPr>
          <p:nvPr/>
        </p:nvSpPr>
        <p:spPr bwMode="auto">
          <a:xfrm>
            <a:off x="8651875" y="2940815"/>
            <a:ext cx="5032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K</a:t>
            </a:r>
          </a:p>
        </p:txBody>
      </p:sp>
      <p:sp>
        <p:nvSpPr>
          <p:cNvPr id="12" name="Text Box 17"/>
          <p:cNvSpPr txBox="1">
            <a:spLocks noChangeArrowheads="1"/>
          </p:cNvSpPr>
          <p:nvPr/>
        </p:nvSpPr>
        <p:spPr bwMode="auto">
          <a:xfrm>
            <a:off x="8651875" y="3875852"/>
            <a:ext cx="5032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0</a:t>
            </a:r>
          </a:p>
        </p:txBody>
      </p:sp>
      <p:sp>
        <p:nvSpPr>
          <p:cNvPr id="13" name="Line 18"/>
          <p:cNvSpPr>
            <a:spLocks noChangeShapeType="1"/>
          </p:cNvSpPr>
          <p:nvPr/>
        </p:nvSpPr>
        <p:spPr bwMode="auto">
          <a:xfrm flipH="1">
            <a:off x="9012238" y="2867790"/>
            <a:ext cx="1368425" cy="15128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Oval 19"/>
          <p:cNvSpPr>
            <a:spLocks noChangeArrowheads="1"/>
          </p:cNvSpPr>
          <p:nvPr/>
        </p:nvSpPr>
        <p:spPr bwMode="auto">
          <a:xfrm>
            <a:off x="9659938" y="3515490"/>
            <a:ext cx="144462" cy="144462"/>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p>
        </p:txBody>
      </p:sp>
      <p:sp>
        <p:nvSpPr>
          <p:cNvPr id="15" name="Text Box 20"/>
          <p:cNvSpPr txBox="1">
            <a:spLocks noChangeArrowheads="1"/>
          </p:cNvSpPr>
          <p:nvPr/>
        </p:nvSpPr>
        <p:spPr bwMode="auto">
          <a:xfrm>
            <a:off x="9299575" y="3948877"/>
            <a:ext cx="3603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A</a:t>
            </a:r>
          </a:p>
        </p:txBody>
      </p:sp>
      <p:sp>
        <p:nvSpPr>
          <p:cNvPr id="16" name="Text Box 21"/>
          <p:cNvSpPr txBox="1">
            <a:spLocks noChangeArrowheads="1"/>
          </p:cNvSpPr>
          <p:nvPr/>
        </p:nvSpPr>
        <p:spPr bwMode="auto">
          <a:xfrm>
            <a:off x="9875838" y="2796352"/>
            <a:ext cx="3603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B</a:t>
            </a:r>
          </a:p>
        </p:txBody>
      </p:sp>
      <p:sp>
        <p:nvSpPr>
          <p:cNvPr id="17" name="Line 23"/>
          <p:cNvSpPr>
            <a:spLocks noChangeShapeType="1"/>
          </p:cNvSpPr>
          <p:nvPr/>
        </p:nvSpPr>
        <p:spPr bwMode="auto">
          <a:xfrm>
            <a:off x="9012238" y="4091752"/>
            <a:ext cx="0" cy="5762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 name="Line 24"/>
          <p:cNvSpPr>
            <a:spLocks noChangeShapeType="1"/>
          </p:cNvSpPr>
          <p:nvPr/>
        </p:nvSpPr>
        <p:spPr bwMode="auto">
          <a:xfrm>
            <a:off x="9372600" y="4091752"/>
            <a:ext cx="0" cy="5762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 name="Line 25"/>
          <p:cNvSpPr>
            <a:spLocks noChangeShapeType="1"/>
          </p:cNvSpPr>
          <p:nvPr/>
        </p:nvSpPr>
        <p:spPr bwMode="auto">
          <a:xfrm>
            <a:off x="10091738" y="3156715"/>
            <a:ext cx="0" cy="15113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 name="Line 26"/>
          <p:cNvSpPr>
            <a:spLocks noChangeShapeType="1"/>
          </p:cNvSpPr>
          <p:nvPr/>
        </p:nvSpPr>
        <p:spPr bwMode="auto">
          <a:xfrm>
            <a:off x="9012238" y="4596577"/>
            <a:ext cx="360362" cy="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1" name="Line 27"/>
          <p:cNvSpPr>
            <a:spLocks noChangeShapeType="1"/>
          </p:cNvSpPr>
          <p:nvPr/>
        </p:nvSpPr>
        <p:spPr bwMode="auto">
          <a:xfrm>
            <a:off x="9372600" y="4596577"/>
            <a:ext cx="719138" cy="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2" name="Text Box 28"/>
          <p:cNvSpPr txBox="1">
            <a:spLocks noChangeArrowheads="1"/>
          </p:cNvSpPr>
          <p:nvPr/>
        </p:nvSpPr>
        <p:spPr bwMode="auto">
          <a:xfrm>
            <a:off x="9012238" y="4307652"/>
            <a:ext cx="4333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latin typeface="Times New Roman" panose="02020603050405020304" pitchFamily="18" charset="0"/>
                <a:cs typeface="Times New Roman" panose="02020603050405020304" pitchFamily="18" charset="0"/>
              </a:rPr>
              <a:t>τ</a:t>
            </a:r>
          </a:p>
        </p:txBody>
      </p:sp>
      <p:sp>
        <p:nvSpPr>
          <p:cNvPr id="23" name="Text Box 29"/>
          <p:cNvSpPr txBox="1">
            <a:spLocks noChangeArrowheads="1"/>
          </p:cNvSpPr>
          <p:nvPr/>
        </p:nvSpPr>
        <p:spPr bwMode="auto">
          <a:xfrm>
            <a:off x="9515475" y="4307652"/>
            <a:ext cx="4333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cs typeface="Arial" panose="020B0604020202020204" pitchFamily="34" charset="0"/>
              </a:rPr>
              <a:t>T</a:t>
            </a:r>
            <a:endParaRPr lang="el-GR" altLang="zh-CN">
              <a:cs typeface="Arial" panose="020B0604020202020204" pitchFamily="34" charset="0"/>
            </a:endParaRPr>
          </a:p>
        </p:txBody>
      </p:sp>
      <p:graphicFrame>
        <p:nvGraphicFramePr>
          <p:cNvPr id="24" name="Group 99"/>
          <p:cNvGraphicFramePr>
            <a:graphicFrameLocks noGrp="1"/>
          </p:cNvGraphicFramePr>
          <p:nvPr>
            <p:extLst>
              <p:ext uri="{D42A27DB-BD31-4B8C-83A1-F6EECF244321}">
                <p14:modId xmlns:p14="http://schemas.microsoft.com/office/powerpoint/2010/main" val="1010794579"/>
              </p:ext>
            </p:extLst>
          </p:nvPr>
        </p:nvGraphicFramePr>
        <p:xfrm>
          <a:off x="538958" y="4917651"/>
          <a:ext cx="7745411" cy="1572049"/>
        </p:xfrm>
        <a:graphic>
          <a:graphicData uri="http://schemas.openxmlformats.org/drawingml/2006/table">
            <a:tbl>
              <a:tblPr firstRow="1" firstCol="1" bandCol="1">
                <a:tableStyleId>{00A15C55-8517-42AA-B614-E9B94910E393}</a:tableStyleId>
              </a:tblPr>
              <a:tblGrid>
                <a:gridCol w="1759145">
                  <a:extLst>
                    <a:ext uri="{9D8B030D-6E8A-4147-A177-3AD203B41FA5}">
                      <a16:colId xmlns:a16="http://schemas.microsoft.com/office/drawing/2014/main" val="4016852079"/>
                    </a:ext>
                  </a:extLst>
                </a:gridCol>
                <a:gridCol w="1995422">
                  <a:extLst>
                    <a:ext uri="{9D8B030D-6E8A-4147-A177-3AD203B41FA5}">
                      <a16:colId xmlns:a16="http://schemas.microsoft.com/office/drawing/2014/main" val="157328740"/>
                    </a:ext>
                  </a:extLst>
                </a:gridCol>
                <a:gridCol w="1995422">
                  <a:extLst>
                    <a:ext uri="{9D8B030D-6E8A-4147-A177-3AD203B41FA5}">
                      <a16:colId xmlns:a16="http://schemas.microsoft.com/office/drawing/2014/main" val="3820991680"/>
                    </a:ext>
                  </a:extLst>
                </a:gridCol>
                <a:gridCol w="1995422">
                  <a:extLst>
                    <a:ext uri="{9D8B030D-6E8A-4147-A177-3AD203B41FA5}">
                      <a16:colId xmlns:a16="http://schemas.microsoft.com/office/drawing/2014/main" val="3176559239"/>
                    </a:ext>
                  </a:extLst>
                </a:gridCol>
              </a:tblGrid>
              <a:tr h="589147">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600" u="none" strike="noStrike" cap="none" normalizeH="0" baseline="0" dirty="0" smtClean="0">
                          <a:ln>
                            <a:noFill/>
                          </a:ln>
                          <a:solidFill>
                            <a:schemeClr val="bg1"/>
                          </a:solidFill>
                          <a:effectLst/>
                          <a:latin typeface="+mn-ea"/>
                          <a:ea typeface="+mn-ea"/>
                        </a:rPr>
                        <a:t>控制类型</a:t>
                      </a:r>
                      <a:endParaRPr kumimoji="0" lang="zh-CN" altLang="en-US" sz="1600" b="0" i="0" u="none" strike="noStrike" cap="none" normalizeH="0" baseline="0" dirty="0" smtClean="0">
                        <a:ln>
                          <a:noFill/>
                        </a:ln>
                        <a:solidFill>
                          <a:schemeClr val="bg1"/>
                        </a:solidFill>
                        <a:effectLst/>
                        <a:latin typeface="+mn-ea"/>
                        <a:ea typeface="+mn-ea"/>
                        <a:cs typeface="Times New Roman" panose="02020603050405020304" pitchFamily="18" charset="0"/>
                      </a:endParaRPr>
                    </a:p>
                  </a:txBody>
                  <a:tcPr anchor="ctr" horzOverflow="overflow"/>
                </a:tc>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u="none" strike="noStrike" cap="none" normalizeH="0" baseline="0" dirty="0" smtClean="0">
                          <a:ln>
                            <a:noFill/>
                          </a:ln>
                          <a:solidFill>
                            <a:schemeClr val="bg1"/>
                          </a:solidFill>
                          <a:effectLst/>
                          <a:latin typeface="+mn-ea"/>
                          <a:ea typeface="+mn-ea"/>
                        </a:rPr>
                        <a:t>K</a:t>
                      </a:r>
                      <a:r>
                        <a:rPr kumimoji="0" lang="en-US" altLang="zh-CN" sz="1600" u="none" strike="noStrike" cap="none" normalizeH="0" baseline="-25000" dirty="0" smtClean="0">
                          <a:ln>
                            <a:noFill/>
                          </a:ln>
                          <a:solidFill>
                            <a:schemeClr val="bg1"/>
                          </a:solidFill>
                          <a:effectLst/>
                          <a:latin typeface="+mn-ea"/>
                          <a:ea typeface="+mn-ea"/>
                        </a:rPr>
                        <a:t>P</a:t>
                      </a:r>
                      <a:endParaRPr kumimoji="0" lang="en-US" altLang="zh-CN" sz="1600" b="0" i="0" u="none" strike="noStrike" cap="none" normalizeH="0" baseline="0" dirty="0" smtClean="0">
                        <a:ln>
                          <a:noFill/>
                        </a:ln>
                        <a:solidFill>
                          <a:schemeClr val="bg1"/>
                        </a:solidFill>
                        <a:effectLst/>
                        <a:latin typeface="+mn-ea"/>
                        <a:ea typeface="+mn-ea"/>
                        <a:cs typeface="Times New Roman" panose="02020603050405020304" pitchFamily="18" charset="0"/>
                      </a:endParaRPr>
                    </a:p>
                  </a:txBody>
                  <a:tcPr anchor="ctr" horzOverflow="overflow"/>
                </a:tc>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u="none" strike="noStrike" cap="none" normalizeH="0" baseline="0" dirty="0" smtClean="0">
                          <a:ln>
                            <a:noFill/>
                          </a:ln>
                          <a:solidFill>
                            <a:schemeClr val="bg1"/>
                          </a:solidFill>
                          <a:effectLst/>
                          <a:latin typeface="+mn-ea"/>
                          <a:ea typeface="+mn-ea"/>
                        </a:rPr>
                        <a:t>K</a:t>
                      </a:r>
                      <a:r>
                        <a:rPr kumimoji="0" lang="en-US" altLang="zh-CN" sz="1600" u="none" strike="noStrike" cap="none" normalizeH="0" baseline="-25000" dirty="0" smtClean="0">
                          <a:ln>
                            <a:noFill/>
                          </a:ln>
                          <a:solidFill>
                            <a:schemeClr val="bg1"/>
                          </a:solidFill>
                          <a:effectLst/>
                          <a:latin typeface="+mn-ea"/>
                          <a:ea typeface="+mn-ea"/>
                        </a:rPr>
                        <a:t>I</a:t>
                      </a:r>
                      <a:endParaRPr kumimoji="0" lang="en-US" altLang="zh-CN" sz="1600" b="0" i="0" u="none" strike="noStrike" cap="none" normalizeH="0" baseline="0" dirty="0" smtClean="0">
                        <a:ln>
                          <a:noFill/>
                        </a:ln>
                        <a:solidFill>
                          <a:schemeClr val="bg1"/>
                        </a:solidFill>
                        <a:effectLst/>
                        <a:latin typeface="+mn-ea"/>
                        <a:ea typeface="+mn-ea"/>
                        <a:cs typeface="Times New Roman" panose="02020603050405020304" pitchFamily="18" charset="0"/>
                      </a:endParaRPr>
                    </a:p>
                  </a:txBody>
                  <a:tcPr anchor="ctr" horzOverflow="overflow"/>
                </a:tc>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u="none" strike="noStrike" cap="none" normalizeH="0" baseline="0" dirty="0" smtClean="0">
                          <a:ln>
                            <a:noFill/>
                          </a:ln>
                          <a:solidFill>
                            <a:schemeClr val="bg1"/>
                          </a:solidFill>
                          <a:effectLst/>
                          <a:latin typeface="+mn-ea"/>
                          <a:ea typeface="+mn-ea"/>
                        </a:rPr>
                        <a:t>K</a:t>
                      </a:r>
                      <a:r>
                        <a:rPr kumimoji="0" lang="en-US" altLang="zh-CN" sz="1600" u="none" strike="noStrike" cap="none" normalizeH="0" baseline="-25000" dirty="0" smtClean="0">
                          <a:ln>
                            <a:noFill/>
                          </a:ln>
                          <a:solidFill>
                            <a:schemeClr val="bg1"/>
                          </a:solidFill>
                          <a:effectLst/>
                          <a:latin typeface="+mn-ea"/>
                          <a:ea typeface="+mn-ea"/>
                        </a:rPr>
                        <a:t>D</a:t>
                      </a:r>
                      <a:endParaRPr kumimoji="0" lang="en-US" altLang="zh-CN" sz="1600" b="0" i="0" u="none" strike="noStrike" cap="none" normalizeH="0" baseline="0" dirty="0" smtClean="0">
                        <a:ln>
                          <a:noFill/>
                        </a:ln>
                        <a:solidFill>
                          <a:schemeClr val="bg1"/>
                        </a:solidFill>
                        <a:effectLst/>
                        <a:latin typeface="+mn-ea"/>
                        <a:ea typeface="+mn-ea"/>
                        <a:cs typeface="Times New Roman" panose="02020603050405020304" pitchFamily="18" charset="0"/>
                      </a:endParaRPr>
                    </a:p>
                  </a:txBody>
                  <a:tcPr anchor="ctr" horzOverflow="overflow"/>
                </a:tc>
                <a:extLst>
                  <a:ext uri="{0D108BD9-81ED-4DB2-BD59-A6C34878D82A}">
                    <a16:rowId xmlns:a16="http://schemas.microsoft.com/office/drawing/2014/main" val="3540048066"/>
                  </a:ext>
                </a:extLst>
              </a:tr>
              <a:tr h="491451">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u="none" strike="noStrike" cap="none" normalizeH="0" baseline="0" dirty="0" smtClean="0">
                          <a:ln>
                            <a:noFill/>
                          </a:ln>
                          <a:solidFill>
                            <a:schemeClr val="bg1"/>
                          </a:solidFill>
                          <a:effectLst/>
                          <a:latin typeface="+mn-ea"/>
                          <a:ea typeface="+mn-ea"/>
                        </a:rPr>
                        <a:t>PI</a:t>
                      </a:r>
                      <a:endParaRPr kumimoji="0" lang="en-US" altLang="zh-CN" sz="1600" b="0" i="0" u="none" strike="noStrike" cap="none" normalizeH="0" baseline="0" dirty="0" smtClean="0">
                        <a:ln>
                          <a:noFill/>
                        </a:ln>
                        <a:solidFill>
                          <a:schemeClr val="bg1"/>
                        </a:solidFill>
                        <a:effectLst/>
                        <a:latin typeface="+mn-ea"/>
                        <a:ea typeface="+mn-ea"/>
                        <a:cs typeface="Times New Roman" panose="02020603050405020304" pitchFamily="18" charset="0"/>
                      </a:endParaRPr>
                    </a:p>
                  </a:txBody>
                  <a:tcPr anchor="ctr" horzOverflow="overflow"/>
                </a:tc>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u="none" strike="noStrike" cap="none" normalizeH="0" baseline="0" dirty="0" smtClean="0">
                          <a:ln>
                            <a:noFill/>
                          </a:ln>
                          <a:effectLst/>
                          <a:latin typeface="+mn-ea"/>
                          <a:ea typeface="+mn-ea"/>
                        </a:rPr>
                        <a:t>0.9T/</a:t>
                      </a:r>
                      <a:r>
                        <a:rPr kumimoji="0" lang="el-GR" altLang="zh-CN" sz="1600" u="none" strike="noStrike" cap="none" normalizeH="0" baseline="0" dirty="0" smtClean="0">
                          <a:ln>
                            <a:noFill/>
                          </a:ln>
                          <a:effectLst/>
                          <a:latin typeface="+mn-ea"/>
                          <a:ea typeface="+mn-ea"/>
                        </a:rPr>
                        <a:t>τ</a:t>
                      </a:r>
                      <a:endParaRPr kumimoji="0" lang="el-GR" altLang="zh-CN" sz="1600" b="0" i="0" u="none" strike="noStrike" cap="none" normalizeH="0" baseline="0" dirty="0" smtClean="0">
                        <a:ln>
                          <a:noFill/>
                        </a:ln>
                        <a:solidFill>
                          <a:schemeClr val="tx1"/>
                        </a:solidFill>
                        <a:effectLst/>
                        <a:latin typeface="+mn-ea"/>
                        <a:ea typeface="+mn-ea"/>
                        <a:cs typeface="Times New Roman" panose="02020603050405020304" pitchFamily="18" charset="0"/>
                      </a:endParaRPr>
                    </a:p>
                  </a:txBody>
                  <a:tcPr anchor="ctr" horzOverflow="overflow"/>
                </a:tc>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u="none" strike="noStrike" cap="none" normalizeH="0" baseline="0" dirty="0" smtClean="0">
                          <a:ln>
                            <a:noFill/>
                          </a:ln>
                          <a:effectLst/>
                          <a:latin typeface="+mn-ea"/>
                          <a:ea typeface="+mn-ea"/>
                        </a:rPr>
                        <a:t>0.27T/</a:t>
                      </a:r>
                      <a:r>
                        <a:rPr kumimoji="0" lang="el-GR" altLang="zh-CN" sz="1600" u="none" strike="noStrike" cap="none" normalizeH="0" baseline="0" dirty="0" smtClean="0">
                          <a:ln>
                            <a:noFill/>
                          </a:ln>
                          <a:effectLst/>
                          <a:latin typeface="+mn-ea"/>
                          <a:ea typeface="+mn-ea"/>
                        </a:rPr>
                        <a:t>τ</a:t>
                      </a:r>
                      <a:r>
                        <a:rPr kumimoji="0" lang="en-US" altLang="zh-CN" sz="1600" u="none" strike="noStrike" cap="none" normalizeH="0" baseline="30000" dirty="0" smtClean="0">
                          <a:ln>
                            <a:noFill/>
                          </a:ln>
                          <a:effectLst/>
                          <a:latin typeface="+mn-ea"/>
                          <a:ea typeface="+mn-ea"/>
                        </a:rPr>
                        <a:t>2</a:t>
                      </a:r>
                      <a:endParaRPr kumimoji="0" lang="el-GR" altLang="zh-CN" sz="1600" b="0" i="0" u="none" strike="noStrike" cap="none" normalizeH="0" baseline="0" dirty="0" smtClean="0">
                        <a:ln>
                          <a:noFill/>
                        </a:ln>
                        <a:solidFill>
                          <a:schemeClr val="tx1"/>
                        </a:solidFill>
                        <a:effectLst/>
                        <a:latin typeface="+mn-ea"/>
                        <a:ea typeface="+mn-ea"/>
                        <a:cs typeface="Times New Roman" panose="02020603050405020304" pitchFamily="18" charset="0"/>
                      </a:endParaRPr>
                    </a:p>
                  </a:txBody>
                  <a:tcPr anchor="ctr" horzOverflow="overflow"/>
                </a:tc>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u="none" strike="noStrike" cap="none" normalizeH="0" baseline="0" smtClean="0">
                          <a:ln>
                            <a:noFill/>
                          </a:ln>
                          <a:effectLst/>
                          <a:latin typeface="+mn-ea"/>
                          <a:ea typeface="+mn-ea"/>
                        </a:rPr>
                        <a:t>0</a:t>
                      </a:r>
                      <a:endParaRPr kumimoji="0" lang="en-US" altLang="zh-CN" sz="1600" b="0" i="0" u="none" strike="noStrike" cap="none" normalizeH="0" baseline="0" smtClean="0">
                        <a:ln>
                          <a:noFill/>
                        </a:ln>
                        <a:solidFill>
                          <a:schemeClr val="tx1"/>
                        </a:solidFill>
                        <a:effectLst/>
                        <a:latin typeface="+mn-ea"/>
                        <a:ea typeface="+mn-ea"/>
                        <a:cs typeface="Times New Roman" panose="02020603050405020304" pitchFamily="18" charset="0"/>
                      </a:endParaRPr>
                    </a:p>
                  </a:txBody>
                  <a:tcPr anchor="ctr" horzOverflow="overflow"/>
                </a:tc>
                <a:extLst>
                  <a:ext uri="{0D108BD9-81ED-4DB2-BD59-A6C34878D82A}">
                    <a16:rowId xmlns:a16="http://schemas.microsoft.com/office/drawing/2014/main" val="2668804087"/>
                  </a:ext>
                </a:extLst>
              </a:tr>
              <a:tr h="491451">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u="none" strike="noStrike" cap="none" normalizeH="0" baseline="0" dirty="0" smtClean="0">
                          <a:ln>
                            <a:noFill/>
                          </a:ln>
                          <a:solidFill>
                            <a:schemeClr val="bg1"/>
                          </a:solidFill>
                          <a:effectLst/>
                          <a:latin typeface="+mn-ea"/>
                          <a:ea typeface="+mn-ea"/>
                        </a:rPr>
                        <a:t>PID</a:t>
                      </a:r>
                      <a:endParaRPr kumimoji="0" lang="en-US" altLang="zh-CN" sz="1600" b="0" i="0" u="none" strike="noStrike" cap="none" normalizeH="0" baseline="0" dirty="0" smtClean="0">
                        <a:ln>
                          <a:noFill/>
                        </a:ln>
                        <a:solidFill>
                          <a:schemeClr val="bg1"/>
                        </a:solidFill>
                        <a:effectLst/>
                        <a:latin typeface="+mn-ea"/>
                        <a:ea typeface="+mn-ea"/>
                        <a:cs typeface="Times New Roman" panose="02020603050405020304" pitchFamily="18" charset="0"/>
                      </a:endParaRPr>
                    </a:p>
                  </a:txBody>
                  <a:tcPr anchor="ctr" horzOverflow="overflow"/>
                </a:tc>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u="none" strike="noStrike" cap="none" normalizeH="0" baseline="0" dirty="0" smtClean="0">
                          <a:ln>
                            <a:noFill/>
                          </a:ln>
                          <a:effectLst/>
                          <a:latin typeface="+mn-ea"/>
                          <a:ea typeface="+mn-ea"/>
                        </a:rPr>
                        <a:t>1.2T/</a:t>
                      </a:r>
                      <a:r>
                        <a:rPr kumimoji="0" lang="el-GR" altLang="zh-CN" sz="1600" u="none" strike="noStrike" cap="none" normalizeH="0" baseline="0" dirty="0" smtClean="0">
                          <a:ln>
                            <a:noFill/>
                          </a:ln>
                          <a:effectLst/>
                          <a:latin typeface="+mn-ea"/>
                          <a:ea typeface="+mn-ea"/>
                        </a:rPr>
                        <a:t>τ</a:t>
                      </a:r>
                      <a:endParaRPr kumimoji="0" lang="el-GR" altLang="zh-CN" sz="1600" b="0" i="0" u="none" strike="noStrike" cap="none" normalizeH="0" baseline="0" dirty="0" smtClean="0">
                        <a:ln>
                          <a:noFill/>
                        </a:ln>
                        <a:solidFill>
                          <a:schemeClr val="tx1"/>
                        </a:solidFill>
                        <a:effectLst/>
                        <a:latin typeface="+mn-ea"/>
                        <a:ea typeface="+mn-ea"/>
                        <a:cs typeface="Times New Roman" panose="02020603050405020304" pitchFamily="18" charset="0"/>
                      </a:endParaRPr>
                    </a:p>
                  </a:txBody>
                  <a:tcPr anchor="ctr" horzOverflow="overflow"/>
                </a:tc>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u="none" strike="noStrike" cap="none" normalizeH="0" baseline="0" dirty="0" smtClean="0">
                          <a:ln>
                            <a:noFill/>
                          </a:ln>
                          <a:effectLst/>
                          <a:latin typeface="+mn-ea"/>
                          <a:ea typeface="+mn-ea"/>
                        </a:rPr>
                        <a:t>0.6T/</a:t>
                      </a:r>
                      <a:r>
                        <a:rPr kumimoji="0" lang="el-GR" altLang="zh-CN" sz="1600" u="none" strike="noStrike" cap="none" normalizeH="0" baseline="0" dirty="0" smtClean="0">
                          <a:ln>
                            <a:noFill/>
                          </a:ln>
                          <a:effectLst/>
                          <a:latin typeface="+mn-ea"/>
                          <a:ea typeface="+mn-ea"/>
                        </a:rPr>
                        <a:t>τ</a:t>
                      </a:r>
                      <a:r>
                        <a:rPr kumimoji="0" lang="en-US" altLang="zh-CN" sz="1600" u="none" strike="noStrike" cap="none" normalizeH="0" baseline="30000" dirty="0" smtClean="0">
                          <a:ln>
                            <a:noFill/>
                          </a:ln>
                          <a:effectLst/>
                          <a:latin typeface="+mn-ea"/>
                          <a:ea typeface="+mn-ea"/>
                        </a:rPr>
                        <a:t>2</a:t>
                      </a:r>
                      <a:endParaRPr kumimoji="0" lang="el-GR" altLang="zh-CN" sz="1600" b="0" i="0" u="none" strike="noStrike" cap="none" normalizeH="0" baseline="0" dirty="0" smtClean="0">
                        <a:ln>
                          <a:noFill/>
                        </a:ln>
                        <a:solidFill>
                          <a:schemeClr val="tx1"/>
                        </a:solidFill>
                        <a:effectLst/>
                        <a:latin typeface="+mn-ea"/>
                        <a:ea typeface="+mn-ea"/>
                        <a:cs typeface="Times New Roman" panose="02020603050405020304" pitchFamily="18" charset="0"/>
                      </a:endParaRPr>
                    </a:p>
                  </a:txBody>
                  <a:tcPr anchor="ctr" horzOverflow="overflow"/>
                </a:tc>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u="none" strike="noStrike" cap="none" normalizeH="0" baseline="0" dirty="0" smtClean="0">
                          <a:ln>
                            <a:noFill/>
                          </a:ln>
                          <a:effectLst/>
                          <a:latin typeface="+mn-ea"/>
                          <a:ea typeface="+mn-ea"/>
                        </a:rPr>
                        <a:t>0.6T</a:t>
                      </a:r>
                      <a:endParaRPr kumimoji="0" lang="en-US" altLang="zh-CN" sz="1600" b="0" i="0" u="none" strike="noStrike" cap="none" normalizeH="0" baseline="0" dirty="0" smtClean="0">
                        <a:ln>
                          <a:noFill/>
                        </a:ln>
                        <a:solidFill>
                          <a:schemeClr val="tx1"/>
                        </a:solidFill>
                        <a:effectLst/>
                        <a:latin typeface="+mn-ea"/>
                        <a:ea typeface="+mn-ea"/>
                        <a:cs typeface="Times New Roman" panose="02020603050405020304" pitchFamily="18" charset="0"/>
                      </a:endParaRPr>
                    </a:p>
                  </a:txBody>
                  <a:tcPr anchor="ctr" horzOverflow="overflow"/>
                </a:tc>
                <a:extLst>
                  <a:ext uri="{0D108BD9-81ED-4DB2-BD59-A6C34878D82A}">
                    <a16:rowId xmlns:a16="http://schemas.microsoft.com/office/drawing/2014/main" val="776149184"/>
                  </a:ext>
                </a:extLst>
              </a:tr>
            </a:tbl>
          </a:graphicData>
        </a:graphic>
      </p:graphicFrame>
      <p:sp>
        <p:nvSpPr>
          <p:cNvPr id="25" name="Text Box 100"/>
          <p:cNvSpPr txBox="1">
            <a:spLocks noChangeArrowheads="1"/>
          </p:cNvSpPr>
          <p:nvPr/>
        </p:nvSpPr>
        <p:spPr bwMode="auto">
          <a:xfrm>
            <a:off x="8549481" y="5019592"/>
            <a:ext cx="3013076"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508000" eaLnBrk="1" hangingPunct="1">
              <a:lnSpc>
                <a:spcPct val="135000"/>
              </a:lnSpc>
              <a:spcBef>
                <a:spcPct val="50000"/>
              </a:spcBef>
            </a:pPr>
            <a:r>
              <a:rPr lang="zh-CN" altLang="en-US" sz="2000" b="1" dirty="0" smtClean="0">
                <a:solidFill>
                  <a:srgbClr val="C00000"/>
                </a:solidFill>
                <a:latin typeface="+mj-ea"/>
                <a:ea typeface="+mj-ea"/>
              </a:rPr>
              <a:t>这种</a:t>
            </a:r>
            <a:r>
              <a:rPr lang="zh-CN" altLang="en-US" sz="2000" b="1" dirty="0">
                <a:solidFill>
                  <a:srgbClr val="C00000"/>
                </a:solidFill>
                <a:latin typeface="+mj-ea"/>
                <a:ea typeface="+mj-ea"/>
              </a:rPr>
              <a:t>设计方法仅适用于被控对象的阶跃响应曲线</a:t>
            </a:r>
            <a:r>
              <a:rPr lang="zh-CN" altLang="en-US" sz="2000" b="1" dirty="0" smtClean="0">
                <a:solidFill>
                  <a:srgbClr val="C00000"/>
                </a:solidFill>
                <a:latin typeface="+mj-ea"/>
                <a:ea typeface="+mj-ea"/>
              </a:rPr>
              <a:t>为 </a:t>
            </a:r>
            <a:r>
              <a:rPr lang="en-US" altLang="zh-CN" sz="2000" b="1" dirty="0" smtClean="0">
                <a:solidFill>
                  <a:srgbClr val="C00000"/>
                </a:solidFill>
                <a:latin typeface="+mj-ea"/>
                <a:ea typeface="+mj-ea"/>
              </a:rPr>
              <a:t>S </a:t>
            </a:r>
            <a:r>
              <a:rPr lang="zh-CN" altLang="en-US" sz="2000" b="1" dirty="0" smtClean="0">
                <a:solidFill>
                  <a:srgbClr val="C00000"/>
                </a:solidFill>
                <a:latin typeface="+mj-ea"/>
                <a:ea typeface="+mj-ea"/>
              </a:rPr>
              <a:t>形</a:t>
            </a:r>
            <a:r>
              <a:rPr lang="zh-CN" altLang="en-US" sz="2000" b="1" dirty="0">
                <a:solidFill>
                  <a:srgbClr val="C00000"/>
                </a:solidFill>
                <a:latin typeface="+mj-ea"/>
                <a:ea typeface="+mj-ea"/>
              </a:rPr>
              <a:t>的情况</a:t>
            </a:r>
          </a:p>
        </p:txBody>
      </p:sp>
      <p:sp>
        <p:nvSpPr>
          <p:cNvPr id="26" name="TextBox 29"/>
          <p:cNvSpPr txBox="1">
            <a:spLocks noChangeArrowheads="1"/>
          </p:cNvSpPr>
          <p:nvPr/>
        </p:nvSpPr>
        <p:spPr bwMode="auto">
          <a:xfrm>
            <a:off x="3636010" y="1163688"/>
            <a:ext cx="4032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dirty="0">
                <a:latin typeface="+mj-ea"/>
                <a:ea typeface="+mj-ea"/>
                <a:cs typeface="Times New Roman" panose="02020603050405020304" pitchFamily="18" charset="0"/>
              </a:rPr>
              <a:t>Z-N</a:t>
            </a:r>
            <a:r>
              <a:rPr lang="zh-CN" altLang="en-US" sz="2000" dirty="0">
                <a:latin typeface="+mn-ea"/>
                <a:ea typeface="+mn-ea"/>
                <a:cs typeface="Times New Roman" panose="02020603050405020304" pitchFamily="18" charset="0"/>
              </a:rPr>
              <a:t>设计方法主要有两种：</a:t>
            </a:r>
          </a:p>
        </p:txBody>
      </p:sp>
      <p:sp>
        <p:nvSpPr>
          <p:cNvPr id="27" name="TextBox 30"/>
          <p:cNvSpPr txBox="1">
            <a:spLocks noChangeArrowheads="1"/>
          </p:cNvSpPr>
          <p:nvPr/>
        </p:nvSpPr>
        <p:spPr bwMode="auto">
          <a:xfrm>
            <a:off x="1100138" y="1645292"/>
            <a:ext cx="172942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dirty="0">
                <a:solidFill>
                  <a:srgbClr val="0070C0"/>
                </a:solidFill>
                <a:latin typeface="+mj-ea"/>
                <a:ea typeface="+mj-ea"/>
              </a:rPr>
              <a:t>（</a:t>
            </a:r>
            <a:r>
              <a:rPr lang="en-US" altLang="zh-CN" sz="2000" b="1" dirty="0">
                <a:solidFill>
                  <a:srgbClr val="0070C0"/>
                </a:solidFill>
                <a:latin typeface="+mj-ea"/>
                <a:ea typeface="+mj-ea"/>
              </a:rPr>
              <a:t>1</a:t>
            </a:r>
            <a:r>
              <a:rPr lang="zh-CN" altLang="en-US" sz="2000" b="1" dirty="0">
                <a:solidFill>
                  <a:srgbClr val="0070C0"/>
                </a:solidFill>
                <a:latin typeface="+mj-ea"/>
                <a:ea typeface="+mj-ea"/>
              </a:rPr>
              <a:t>）方法一</a:t>
            </a:r>
          </a:p>
        </p:txBody>
      </p:sp>
    </p:spTree>
    <p:extLst>
      <p:ext uri="{BB962C8B-B14F-4D97-AF65-F5344CB8AC3E}">
        <p14:creationId xmlns:p14="http://schemas.microsoft.com/office/powerpoint/2010/main" val="1265990756"/>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sp>
        <p:nvSpPr>
          <p:cNvPr id="3" name="Text Box 6"/>
          <p:cNvSpPr txBox="1">
            <a:spLocks noChangeArrowheads="1"/>
          </p:cNvSpPr>
          <p:nvPr/>
        </p:nvSpPr>
        <p:spPr bwMode="auto">
          <a:xfrm>
            <a:off x="515938" y="1160463"/>
            <a:ext cx="11160125" cy="143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C00000"/>
                </a:solidFill>
                <a:latin typeface="+mj-ea"/>
                <a:ea typeface="+mj-ea"/>
              </a:rPr>
              <a:t>（</a:t>
            </a:r>
            <a:r>
              <a:rPr lang="en-US" altLang="zh-CN" sz="2400" b="1" dirty="0">
                <a:solidFill>
                  <a:srgbClr val="C00000"/>
                </a:solidFill>
                <a:latin typeface="+mj-ea"/>
                <a:ea typeface="+mj-ea"/>
              </a:rPr>
              <a:t>2</a:t>
            </a:r>
            <a:r>
              <a:rPr lang="zh-CN" altLang="en-US" sz="2400" b="1" dirty="0">
                <a:solidFill>
                  <a:srgbClr val="C00000"/>
                </a:solidFill>
                <a:latin typeface="+mj-ea"/>
                <a:ea typeface="+mj-ea"/>
              </a:rPr>
              <a:t>）方法二</a:t>
            </a:r>
          </a:p>
          <a:p>
            <a:pPr marL="1174750" lvl="1" indent="-431800" eaLnBrk="1" hangingPunct="1">
              <a:lnSpc>
                <a:spcPct val="150000"/>
              </a:lnSpc>
              <a:spcBef>
                <a:spcPct val="15000"/>
              </a:spcBef>
            </a:pPr>
            <a:r>
              <a:rPr lang="zh-CN" altLang="en-US" sz="2000" dirty="0">
                <a:latin typeface="+mn-ea"/>
                <a:ea typeface="+mn-ea"/>
              </a:rPr>
              <a:t> </a:t>
            </a:r>
            <a:r>
              <a:rPr lang="zh-CN" altLang="en-US" sz="2000" dirty="0" smtClean="0">
                <a:latin typeface="+mn-ea"/>
                <a:ea typeface="+mn-ea"/>
              </a:rPr>
              <a:t>① </a:t>
            </a:r>
            <a:r>
              <a:rPr lang="zh-CN" altLang="en-US" sz="2000" dirty="0" smtClean="0">
                <a:latin typeface="+mn-ea"/>
                <a:ea typeface="+mn-ea"/>
                <a:cs typeface="Times New Roman" panose="02020603050405020304" pitchFamily="18" charset="0"/>
              </a:rPr>
              <a:t>先设 </a:t>
            </a:r>
            <a:r>
              <a:rPr lang="en-US" altLang="zh-CN" sz="2000" b="1" dirty="0" smtClean="0">
                <a:latin typeface="+mj-ea"/>
                <a:ea typeface="+mj-ea"/>
                <a:cs typeface="Times New Roman" panose="02020603050405020304" pitchFamily="18" charset="0"/>
              </a:rPr>
              <a:t>K</a:t>
            </a:r>
            <a:r>
              <a:rPr lang="en-US" altLang="zh-CN" sz="2000" b="1" baseline="-25000" dirty="0" smtClean="0">
                <a:latin typeface="+mj-ea"/>
                <a:ea typeface="+mj-ea"/>
                <a:cs typeface="Times New Roman" panose="02020603050405020304" pitchFamily="18" charset="0"/>
              </a:rPr>
              <a:t>I</a:t>
            </a:r>
            <a:r>
              <a:rPr lang="en-US" altLang="zh-CN" sz="2000" b="1" dirty="0" smtClean="0">
                <a:latin typeface="+mj-ea"/>
                <a:ea typeface="+mj-ea"/>
                <a:cs typeface="Times New Roman" panose="02020603050405020304" pitchFamily="18" charset="0"/>
              </a:rPr>
              <a:t>=K</a:t>
            </a:r>
            <a:r>
              <a:rPr lang="en-US" altLang="zh-CN" sz="2000" b="1" baseline="-25000" dirty="0" smtClean="0">
                <a:latin typeface="+mj-ea"/>
                <a:ea typeface="+mj-ea"/>
                <a:cs typeface="Times New Roman" panose="02020603050405020304" pitchFamily="18" charset="0"/>
              </a:rPr>
              <a:t>D</a:t>
            </a:r>
            <a:r>
              <a:rPr lang="en-US" altLang="zh-CN" sz="2000" b="1" dirty="0" smtClean="0">
                <a:latin typeface="+mj-ea"/>
                <a:ea typeface="+mj-ea"/>
                <a:cs typeface="Times New Roman" panose="02020603050405020304" pitchFamily="18" charset="0"/>
              </a:rPr>
              <a:t>=0</a:t>
            </a:r>
            <a:r>
              <a:rPr lang="zh-CN" altLang="en-US" sz="2000" b="1" dirty="0">
                <a:latin typeface="+mj-ea"/>
                <a:ea typeface="+mj-ea"/>
                <a:cs typeface="Times New Roman" panose="02020603050405020304" pitchFamily="18" charset="0"/>
              </a:rPr>
              <a:t>，</a:t>
            </a:r>
            <a:r>
              <a:rPr lang="en-US" altLang="zh-CN" sz="2000" b="1" dirty="0" smtClean="0">
                <a:latin typeface="+mj-ea"/>
                <a:ea typeface="+mj-ea"/>
                <a:cs typeface="Times New Roman" panose="02020603050405020304" pitchFamily="18" charset="0"/>
              </a:rPr>
              <a:t>K</a:t>
            </a:r>
            <a:r>
              <a:rPr lang="en-US" altLang="zh-CN" sz="2000" b="1" baseline="-25000" dirty="0" smtClean="0">
                <a:latin typeface="+mj-ea"/>
                <a:ea typeface="+mj-ea"/>
                <a:cs typeface="Times New Roman" panose="02020603050405020304" pitchFamily="18" charset="0"/>
              </a:rPr>
              <a:t>P </a:t>
            </a:r>
            <a:r>
              <a:rPr lang="zh-CN" altLang="en-US" sz="2000" dirty="0" smtClean="0">
                <a:latin typeface="+mn-ea"/>
                <a:ea typeface="+mn-ea"/>
                <a:cs typeface="Times New Roman" panose="02020603050405020304" pitchFamily="18" charset="0"/>
              </a:rPr>
              <a:t>数值</a:t>
            </a:r>
            <a:r>
              <a:rPr lang="zh-CN" altLang="en-US" sz="2000" dirty="0">
                <a:latin typeface="+mn-ea"/>
                <a:ea typeface="+mn-ea"/>
                <a:cs typeface="Times New Roman" panose="02020603050405020304" pitchFamily="18" charset="0"/>
              </a:rPr>
              <a:t>从零逐渐增大到系统输出首次出现持续振荡。此时记：</a:t>
            </a:r>
            <a:r>
              <a:rPr lang="en-US" altLang="zh-CN" sz="2000" b="1" dirty="0" smtClean="0">
                <a:latin typeface="+mj-ea"/>
                <a:ea typeface="+mj-ea"/>
                <a:cs typeface="Times New Roman" panose="02020603050405020304" pitchFamily="18" charset="0"/>
              </a:rPr>
              <a:t>K</a:t>
            </a:r>
            <a:r>
              <a:rPr lang="en-US" altLang="zh-CN" sz="2000" b="1" baseline="-25000" dirty="0" smtClean="0">
                <a:latin typeface="+mj-ea"/>
                <a:ea typeface="+mj-ea"/>
                <a:cs typeface="Times New Roman" panose="02020603050405020304" pitchFamily="18" charset="0"/>
              </a:rPr>
              <a:t>P</a:t>
            </a:r>
            <a:r>
              <a:rPr lang="en-US" altLang="zh-CN" sz="2000" b="1" dirty="0" smtClean="0">
                <a:latin typeface="+mj-ea"/>
                <a:ea typeface="+mj-ea"/>
                <a:cs typeface="Times New Roman" panose="02020603050405020304" pitchFamily="18" charset="0"/>
              </a:rPr>
              <a:t>=K</a:t>
            </a:r>
            <a:r>
              <a:rPr lang="en-US" altLang="zh-CN" sz="2000" b="1" baseline="-25000" dirty="0" smtClean="0">
                <a:latin typeface="+mj-ea"/>
                <a:ea typeface="+mj-ea"/>
                <a:cs typeface="Times New Roman" panose="02020603050405020304" pitchFamily="18" charset="0"/>
              </a:rPr>
              <a:t>c </a:t>
            </a:r>
            <a:r>
              <a:rPr lang="zh-CN" altLang="en-US" sz="2000" dirty="0" smtClean="0">
                <a:latin typeface="+mn-ea"/>
                <a:ea typeface="+mn-ea"/>
                <a:cs typeface="Times New Roman" panose="02020603050405020304" pitchFamily="18" charset="0"/>
              </a:rPr>
              <a:t>，</a:t>
            </a:r>
            <a:r>
              <a:rPr lang="zh-CN" altLang="en-US" sz="2000" dirty="0">
                <a:latin typeface="+mn-ea"/>
                <a:ea typeface="+mn-ea"/>
                <a:cs typeface="Times New Roman" panose="02020603050405020304" pitchFamily="18" charset="0"/>
              </a:rPr>
              <a:t>并记录</a:t>
            </a:r>
            <a:r>
              <a:rPr lang="zh-CN" altLang="en-US" sz="2000" dirty="0" smtClean="0">
                <a:latin typeface="+mn-ea"/>
                <a:ea typeface="+mn-ea"/>
                <a:cs typeface="Times New Roman" panose="02020603050405020304" pitchFamily="18" charset="0"/>
              </a:rPr>
              <a:t>振荡周期 </a:t>
            </a:r>
            <a:r>
              <a:rPr lang="en-US" altLang="zh-CN" sz="2000" b="1" dirty="0" smtClean="0">
                <a:latin typeface="+mj-ea"/>
                <a:ea typeface="+mj-ea"/>
                <a:cs typeface="Times New Roman" panose="02020603050405020304" pitchFamily="18" charset="0"/>
              </a:rPr>
              <a:t>T</a:t>
            </a:r>
            <a:r>
              <a:rPr lang="en-US" altLang="zh-CN" sz="2000" b="1" baseline="-25000" dirty="0" smtClean="0">
                <a:latin typeface="+mj-ea"/>
                <a:ea typeface="+mj-ea"/>
                <a:cs typeface="Times New Roman" panose="02020603050405020304" pitchFamily="18" charset="0"/>
              </a:rPr>
              <a:t>c</a:t>
            </a:r>
            <a:endParaRPr lang="en-US" altLang="zh-CN" sz="2000" b="1" dirty="0">
              <a:latin typeface="+mj-ea"/>
              <a:ea typeface="+mj-ea"/>
              <a:cs typeface="Times New Roman" panose="02020603050405020304" pitchFamily="18" charset="0"/>
            </a:endParaRPr>
          </a:p>
        </p:txBody>
      </p:sp>
      <p:sp>
        <p:nvSpPr>
          <p:cNvPr id="4" name="Line 7"/>
          <p:cNvSpPr>
            <a:spLocks noChangeShapeType="1"/>
          </p:cNvSpPr>
          <p:nvPr/>
        </p:nvSpPr>
        <p:spPr bwMode="auto">
          <a:xfrm>
            <a:off x="4962525" y="3983038"/>
            <a:ext cx="252095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 name="Line 8"/>
          <p:cNvSpPr>
            <a:spLocks noChangeShapeType="1"/>
          </p:cNvSpPr>
          <p:nvPr/>
        </p:nvSpPr>
        <p:spPr bwMode="auto">
          <a:xfrm flipV="1">
            <a:off x="4962525" y="2616201"/>
            <a:ext cx="0" cy="13668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 name="Line 9"/>
          <p:cNvSpPr>
            <a:spLocks noChangeShapeType="1"/>
          </p:cNvSpPr>
          <p:nvPr/>
        </p:nvSpPr>
        <p:spPr bwMode="auto">
          <a:xfrm>
            <a:off x="4962525" y="3408363"/>
            <a:ext cx="244951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Text Box 11"/>
          <p:cNvSpPr txBox="1">
            <a:spLocks noChangeArrowheads="1"/>
          </p:cNvSpPr>
          <p:nvPr/>
        </p:nvSpPr>
        <p:spPr bwMode="auto">
          <a:xfrm>
            <a:off x="7339013" y="3983038"/>
            <a:ext cx="2873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t</a:t>
            </a:r>
          </a:p>
        </p:txBody>
      </p:sp>
      <p:sp>
        <p:nvSpPr>
          <p:cNvPr id="8" name="Text Box 12"/>
          <p:cNvSpPr txBox="1">
            <a:spLocks noChangeArrowheads="1"/>
          </p:cNvSpPr>
          <p:nvPr/>
        </p:nvSpPr>
        <p:spPr bwMode="auto">
          <a:xfrm>
            <a:off x="4962525" y="2543176"/>
            <a:ext cx="6477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c(t)</a:t>
            </a:r>
          </a:p>
        </p:txBody>
      </p:sp>
      <p:sp>
        <p:nvSpPr>
          <p:cNvPr id="9" name="Freeform 16"/>
          <p:cNvSpPr>
            <a:spLocks noChangeArrowheads="1"/>
          </p:cNvSpPr>
          <p:nvPr/>
        </p:nvSpPr>
        <p:spPr bwMode="auto">
          <a:xfrm>
            <a:off x="5611813" y="2903538"/>
            <a:ext cx="1511300" cy="936625"/>
          </a:xfrm>
          <a:custGeom>
            <a:avLst/>
            <a:gdLst>
              <a:gd name="T0" fmla="*/ 0 w 952"/>
              <a:gd name="T1" fmla="*/ 2147483647 h 590"/>
              <a:gd name="T2" fmla="*/ 2147483647 w 952"/>
              <a:gd name="T3" fmla="*/ 2147483647 h 590"/>
              <a:gd name="T4" fmla="*/ 2147483647 w 952"/>
              <a:gd name="T5" fmla="*/ 2147483647 h 590"/>
              <a:gd name="T6" fmla="*/ 2147483647 w 952"/>
              <a:gd name="T7" fmla="*/ 2147483647 h 590"/>
              <a:gd name="T8" fmla="*/ 2147483647 w 952"/>
              <a:gd name="T9" fmla="*/ 2147483647 h 590"/>
              <a:gd name="T10" fmla="*/ 2147483647 w 952"/>
              <a:gd name="T11" fmla="*/ 2147483647 h 590"/>
              <a:gd name="T12" fmla="*/ 2147483647 w 952"/>
              <a:gd name="T13" fmla="*/ 2147483647 h 590"/>
              <a:gd name="T14" fmla="*/ 0 60000 65536"/>
              <a:gd name="T15" fmla="*/ 0 60000 65536"/>
              <a:gd name="T16" fmla="*/ 0 60000 65536"/>
              <a:gd name="T17" fmla="*/ 0 60000 65536"/>
              <a:gd name="T18" fmla="*/ 0 60000 65536"/>
              <a:gd name="T19" fmla="*/ 0 60000 65536"/>
              <a:gd name="T20" fmla="*/ 0 60000 65536"/>
              <a:gd name="T21" fmla="*/ 0 w 952"/>
              <a:gd name="T22" fmla="*/ 0 h 590"/>
              <a:gd name="T23" fmla="*/ 952 w 952"/>
              <a:gd name="T24" fmla="*/ 590 h 5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52" h="590">
                <a:moveTo>
                  <a:pt x="0" y="318"/>
                </a:moveTo>
                <a:cubicBezTo>
                  <a:pt x="41" y="159"/>
                  <a:pt x="83" y="0"/>
                  <a:pt x="136" y="45"/>
                </a:cubicBezTo>
                <a:cubicBezTo>
                  <a:pt x="189" y="90"/>
                  <a:pt x="257" y="590"/>
                  <a:pt x="317" y="590"/>
                </a:cubicBezTo>
                <a:cubicBezTo>
                  <a:pt x="377" y="590"/>
                  <a:pt x="439" y="45"/>
                  <a:pt x="499" y="45"/>
                </a:cubicBezTo>
                <a:cubicBezTo>
                  <a:pt x="559" y="45"/>
                  <a:pt x="627" y="590"/>
                  <a:pt x="680" y="590"/>
                </a:cubicBezTo>
                <a:cubicBezTo>
                  <a:pt x="733" y="590"/>
                  <a:pt x="771" y="75"/>
                  <a:pt x="816" y="45"/>
                </a:cubicBezTo>
                <a:cubicBezTo>
                  <a:pt x="861" y="15"/>
                  <a:pt x="906" y="211"/>
                  <a:pt x="952" y="408"/>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 name="Line 17"/>
          <p:cNvSpPr>
            <a:spLocks noChangeShapeType="1"/>
          </p:cNvSpPr>
          <p:nvPr/>
        </p:nvSpPr>
        <p:spPr bwMode="auto">
          <a:xfrm>
            <a:off x="5827713" y="2614613"/>
            <a:ext cx="0" cy="2889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Line 18"/>
          <p:cNvSpPr>
            <a:spLocks noChangeShapeType="1"/>
          </p:cNvSpPr>
          <p:nvPr/>
        </p:nvSpPr>
        <p:spPr bwMode="auto">
          <a:xfrm>
            <a:off x="6402388" y="2614613"/>
            <a:ext cx="0" cy="2889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Line 19"/>
          <p:cNvSpPr>
            <a:spLocks noChangeShapeType="1"/>
          </p:cNvSpPr>
          <p:nvPr/>
        </p:nvSpPr>
        <p:spPr bwMode="auto">
          <a:xfrm>
            <a:off x="5684838" y="2759076"/>
            <a:ext cx="574675" cy="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 name="Text Box 20"/>
          <p:cNvSpPr txBox="1">
            <a:spLocks noChangeArrowheads="1"/>
          </p:cNvSpPr>
          <p:nvPr/>
        </p:nvSpPr>
        <p:spPr bwMode="auto">
          <a:xfrm>
            <a:off x="5756275" y="2398713"/>
            <a:ext cx="5746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T</a:t>
            </a:r>
            <a:r>
              <a:rPr lang="en-US" altLang="zh-CN" baseline="-25000"/>
              <a:t>c</a:t>
            </a:r>
            <a:endParaRPr lang="en-US" altLang="zh-CN"/>
          </a:p>
        </p:txBody>
      </p:sp>
      <p:sp>
        <p:nvSpPr>
          <p:cNvPr id="14" name="Text Box 21"/>
          <p:cNvSpPr txBox="1">
            <a:spLocks noChangeArrowheads="1"/>
          </p:cNvSpPr>
          <p:nvPr/>
        </p:nvSpPr>
        <p:spPr bwMode="auto">
          <a:xfrm>
            <a:off x="1338263" y="4166394"/>
            <a:ext cx="64341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000" dirty="0" smtClean="0">
                <a:latin typeface="+mn-ea"/>
                <a:ea typeface="+mn-ea"/>
              </a:rPr>
              <a:t>②</a:t>
            </a:r>
            <a:r>
              <a:rPr lang="en-US" altLang="zh-CN" dirty="0" smtClean="0">
                <a:latin typeface="+mn-ea"/>
                <a:ea typeface="+mn-ea"/>
              </a:rPr>
              <a:t> </a:t>
            </a:r>
            <a:r>
              <a:rPr lang="zh-CN" altLang="en-US" dirty="0" smtClean="0">
                <a:latin typeface="+mn-ea"/>
                <a:ea typeface="+mn-ea"/>
                <a:cs typeface="Times New Roman" panose="02020603050405020304" pitchFamily="18" charset="0"/>
              </a:rPr>
              <a:t>依据 </a:t>
            </a:r>
            <a:r>
              <a:rPr lang="en-US" altLang="zh-CN" sz="2000" b="1" dirty="0" smtClean="0">
                <a:latin typeface="+mj-ea"/>
                <a:ea typeface="+mj-ea"/>
                <a:cs typeface="Times New Roman" panose="02020603050405020304" pitchFamily="18" charset="0"/>
              </a:rPr>
              <a:t>K</a:t>
            </a:r>
            <a:r>
              <a:rPr lang="en-US" altLang="zh-CN" sz="2000" b="1" baseline="-25000" dirty="0" smtClean="0">
                <a:latin typeface="+mj-ea"/>
                <a:ea typeface="+mj-ea"/>
                <a:cs typeface="Times New Roman" panose="02020603050405020304" pitchFamily="18" charset="0"/>
              </a:rPr>
              <a:t>c</a:t>
            </a:r>
            <a:r>
              <a:rPr lang="zh-CN" altLang="en-US" sz="2000" b="1" dirty="0">
                <a:latin typeface="+mj-ea"/>
                <a:ea typeface="+mj-ea"/>
                <a:cs typeface="Times New Roman" panose="02020603050405020304" pitchFamily="18" charset="0"/>
              </a:rPr>
              <a:t>、</a:t>
            </a:r>
            <a:r>
              <a:rPr lang="en-US" altLang="zh-CN" sz="2000" b="1" dirty="0" smtClean="0">
                <a:latin typeface="+mj-ea"/>
                <a:ea typeface="+mj-ea"/>
                <a:cs typeface="Times New Roman" panose="02020603050405020304" pitchFamily="18" charset="0"/>
              </a:rPr>
              <a:t>T</a:t>
            </a:r>
            <a:r>
              <a:rPr lang="en-US" altLang="zh-CN" sz="2000" b="1" baseline="-25000" dirty="0" smtClean="0">
                <a:latin typeface="+mj-ea"/>
                <a:ea typeface="+mj-ea"/>
                <a:cs typeface="Times New Roman" panose="02020603050405020304" pitchFamily="18" charset="0"/>
              </a:rPr>
              <a:t>c </a:t>
            </a:r>
            <a:r>
              <a:rPr lang="zh-CN" altLang="en-US" sz="2000" dirty="0" smtClean="0">
                <a:latin typeface="+mn-ea"/>
                <a:ea typeface="+mn-ea"/>
                <a:cs typeface="Times New Roman" panose="02020603050405020304" pitchFamily="18" charset="0"/>
              </a:rPr>
              <a:t>，</a:t>
            </a:r>
            <a:r>
              <a:rPr lang="zh-CN" altLang="en-US" sz="2000" dirty="0">
                <a:latin typeface="+mn-ea"/>
                <a:ea typeface="+mn-ea"/>
                <a:cs typeface="Times New Roman" panose="02020603050405020304" pitchFamily="18" charset="0"/>
              </a:rPr>
              <a:t>按下表可</a:t>
            </a:r>
            <a:r>
              <a:rPr lang="zh-CN" altLang="en-US" sz="2000" dirty="0" smtClean="0">
                <a:latin typeface="+mn-ea"/>
                <a:ea typeface="+mn-ea"/>
                <a:cs typeface="Times New Roman" panose="02020603050405020304" pitchFamily="18" charset="0"/>
              </a:rPr>
              <a:t>确定 </a:t>
            </a:r>
            <a:r>
              <a:rPr lang="en-US" altLang="zh-CN" sz="2000" b="1" dirty="0" smtClean="0">
                <a:latin typeface="+mj-ea"/>
                <a:ea typeface="+mj-ea"/>
                <a:cs typeface="Times New Roman" panose="02020603050405020304" pitchFamily="18" charset="0"/>
              </a:rPr>
              <a:t>K</a:t>
            </a:r>
            <a:r>
              <a:rPr lang="en-US" altLang="zh-CN" sz="2000" b="1" baseline="-25000" dirty="0" smtClean="0">
                <a:latin typeface="+mj-ea"/>
                <a:ea typeface="+mj-ea"/>
                <a:cs typeface="Times New Roman" panose="02020603050405020304" pitchFamily="18" charset="0"/>
              </a:rPr>
              <a:t>P</a:t>
            </a:r>
            <a:r>
              <a:rPr lang="zh-CN" altLang="en-US" sz="2000" b="1" dirty="0">
                <a:latin typeface="+mj-ea"/>
                <a:ea typeface="+mj-ea"/>
                <a:cs typeface="Times New Roman" panose="02020603050405020304" pitchFamily="18" charset="0"/>
              </a:rPr>
              <a:t>、</a:t>
            </a:r>
            <a:r>
              <a:rPr lang="en-US" altLang="zh-CN" sz="2000" b="1" dirty="0">
                <a:latin typeface="+mj-ea"/>
                <a:ea typeface="+mj-ea"/>
                <a:cs typeface="Times New Roman" panose="02020603050405020304" pitchFamily="18" charset="0"/>
              </a:rPr>
              <a:t>K</a:t>
            </a:r>
            <a:r>
              <a:rPr lang="en-US" altLang="zh-CN" sz="2000" b="1" baseline="-25000" dirty="0">
                <a:latin typeface="+mj-ea"/>
                <a:ea typeface="+mj-ea"/>
                <a:cs typeface="Times New Roman" panose="02020603050405020304" pitchFamily="18" charset="0"/>
              </a:rPr>
              <a:t>I</a:t>
            </a:r>
            <a:r>
              <a:rPr lang="zh-CN" altLang="en-US" sz="2000" b="1" dirty="0">
                <a:latin typeface="+mj-ea"/>
                <a:ea typeface="+mj-ea"/>
                <a:cs typeface="Times New Roman" panose="02020603050405020304" pitchFamily="18" charset="0"/>
              </a:rPr>
              <a:t>、</a:t>
            </a:r>
            <a:r>
              <a:rPr lang="en-US" altLang="zh-CN" sz="2000" b="1" dirty="0">
                <a:latin typeface="+mj-ea"/>
                <a:ea typeface="+mj-ea"/>
                <a:cs typeface="Times New Roman" panose="02020603050405020304" pitchFamily="18" charset="0"/>
              </a:rPr>
              <a:t>K</a:t>
            </a:r>
            <a:r>
              <a:rPr lang="en-US" altLang="zh-CN" sz="2000" b="1" baseline="-25000" dirty="0">
                <a:latin typeface="+mj-ea"/>
                <a:ea typeface="+mj-ea"/>
                <a:cs typeface="Times New Roman" panose="02020603050405020304" pitchFamily="18" charset="0"/>
              </a:rPr>
              <a:t>D</a:t>
            </a:r>
          </a:p>
        </p:txBody>
      </p:sp>
      <p:graphicFrame>
        <p:nvGraphicFramePr>
          <p:cNvPr id="15" name="Group 65"/>
          <p:cNvGraphicFramePr>
            <a:graphicFrameLocks/>
          </p:cNvGraphicFramePr>
          <p:nvPr>
            <p:extLst>
              <p:ext uri="{D42A27DB-BD31-4B8C-83A1-F6EECF244321}">
                <p14:modId xmlns:p14="http://schemas.microsoft.com/office/powerpoint/2010/main" val="1785553579"/>
              </p:ext>
            </p:extLst>
          </p:nvPr>
        </p:nvGraphicFramePr>
        <p:xfrm>
          <a:off x="1660525" y="4795036"/>
          <a:ext cx="8870949" cy="1694664"/>
        </p:xfrm>
        <a:graphic>
          <a:graphicData uri="http://schemas.openxmlformats.org/drawingml/2006/table">
            <a:tbl>
              <a:tblPr firstRow="1" firstCol="1" bandCol="1">
                <a:tableStyleId>{00A15C55-8517-42AA-B614-E9B94910E393}</a:tableStyleId>
              </a:tblPr>
              <a:tblGrid>
                <a:gridCol w="2072937">
                  <a:extLst>
                    <a:ext uri="{9D8B030D-6E8A-4147-A177-3AD203B41FA5}">
                      <a16:colId xmlns:a16="http://schemas.microsoft.com/office/drawing/2014/main" val="416657782"/>
                    </a:ext>
                  </a:extLst>
                </a:gridCol>
                <a:gridCol w="2304110">
                  <a:extLst>
                    <a:ext uri="{9D8B030D-6E8A-4147-A177-3AD203B41FA5}">
                      <a16:colId xmlns:a16="http://schemas.microsoft.com/office/drawing/2014/main" val="819716762"/>
                    </a:ext>
                  </a:extLst>
                </a:gridCol>
                <a:gridCol w="2189793">
                  <a:extLst>
                    <a:ext uri="{9D8B030D-6E8A-4147-A177-3AD203B41FA5}">
                      <a16:colId xmlns:a16="http://schemas.microsoft.com/office/drawing/2014/main" val="1403472400"/>
                    </a:ext>
                  </a:extLst>
                </a:gridCol>
                <a:gridCol w="2304109">
                  <a:extLst>
                    <a:ext uri="{9D8B030D-6E8A-4147-A177-3AD203B41FA5}">
                      <a16:colId xmlns:a16="http://schemas.microsoft.com/office/drawing/2014/main" val="3656789867"/>
                    </a:ext>
                  </a:extLst>
                </a:gridCol>
              </a:tblGrid>
              <a:tr h="468000">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800" u="none" strike="noStrike" cap="none" normalizeH="0" baseline="0" dirty="0" smtClean="0">
                          <a:ln>
                            <a:noFill/>
                          </a:ln>
                          <a:solidFill>
                            <a:schemeClr val="bg1"/>
                          </a:solidFill>
                          <a:effectLst/>
                          <a:latin typeface="+mn-ea"/>
                          <a:ea typeface="+mn-ea"/>
                        </a:rPr>
                        <a:t>控制类型</a:t>
                      </a:r>
                      <a:endParaRPr kumimoji="0" lang="zh-CN" altLang="en-US" sz="1800" b="0" i="0" u="none" strike="noStrike" cap="none" normalizeH="0" baseline="0" dirty="0" smtClean="0">
                        <a:ln>
                          <a:noFill/>
                        </a:ln>
                        <a:solidFill>
                          <a:schemeClr val="bg1"/>
                        </a:solidFill>
                        <a:effectLst/>
                        <a:latin typeface="+mn-ea"/>
                        <a:ea typeface="+mn-ea"/>
                        <a:cs typeface="Times New Roman" panose="02020603050405020304" pitchFamily="18" charset="0"/>
                      </a:endParaRPr>
                    </a:p>
                  </a:txBody>
                  <a:tcPr marT="45661" marB="45661" anchor="ctr" horzOverflow="overflow"/>
                </a:tc>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800" u="none" strike="noStrike" cap="none" normalizeH="0" baseline="0" dirty="0" smtClean="0">
                          <a:ln>
                            <a:noFill/>
                          </a:ln>
                          <a:solidFill>
                            <a:schemeClr val="bg1"/>
                          </a:solidFill>
                          <a:effectLst/>
                        </a:rPr>
                        <a:t>K</a:t>
                      </a:r>
                      <a:r>
                        <a:rPr kumimoji="0" lang="en-US" altLang="zh-CN" sz="1800" u="none" strike="noStrike" cap="none" normalizeH="0" baseline="-25000" dirty="0" smtClean="0">
                          <a:ln>
                            <a:noFill/>
                          </a:ln>
                          <a:solidFill>
                            <a:schemeClr val="bg1"/>
                          </a:solidFill>
                          <a:effectLst/>
                        </a:rPr>
                        <a:t>P</a:t>
                      </a:r>
                      <a:endParaRPr kumimoji="0" lang="en-US" altLang="zh-CN" sz="1800" b="0" i="0" u="none" strike="noStrike" cap="none" normalizeH="0" baseline="0" dirty="0" smtClean="0">
                        <a:ln>
                          <a:noFill/>
                        </a:ln>
                        <a:solidFill>
                          <a:schemeClr val="bg1"/>
                        </a:solidFill>
                        <a:effectLst/>
                        <a:latin typeface="+mn-ea"/>
                        <a:ea typeface="+mn-ea"/>
                        <a:cs typeface="Times New Roman" panose="02020603050405020304" pitchFamily="18" charset="0"/>
                      </a:endParaRPr>
                    </a:p>
                  </a:txBody>
                  <a:tcPr marT="45661" marB="45661" anchor="ctr" horzOverflow="overflow"/>
                </a:tc>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800" u="none" strike="noStrike" cap="none" normalizeH="0" baseline="0" dirty="0" smtClean="0">
                          <a:ln>
                            <a:noFill/>
                          </a:ln>
                          <a:solidFill>
                            <a:schemeClr val="bg1"/>
                          </a:solidFill>
                          <a:effectLst/>
                        </a:rPr>
                        <a:t>K</a:t>
                      </a:r>
                      <a:r>
                        <a:rPr kumimoji="0" lang="en-US" altLang="zh-CN" sz="1800" u="none" strike="noStrike" cap="none" normalizeH="0" baseline="-25000" dirty="0" smtClean="0">
                          <a:ln>
                            <a:noFill/>
                          </a:ln>
                          <a:solidFill>
                            <a:schemeClr val="bg1"/>
                          </a:solidFill>
                          <a:effectLst/>
                        </a:rPr>
                        <a:t>I</a:t>
                      </a:r>
                      <a:endParaRPr kumimoji="0" lang="en-US" altLang="zh-CN" sz="1800" b="0" i="0" u="none" strike="noStrike" cap="none" normalizeH="0" baseline="0" dirty="0" smtClean="0">
                        <a:ln>
                          <a:noFill/>
                        </a:ln>
                        <a:solidFill>
                          <a:schemeClr val="bg1"/>
                        </a:solidFill>
                        <a:effectLst/>
                        <a:latin typeface="+mn-ea"/>
                        <a:ea typeface="+mn-ea"/>
                        <a:cs typeface="Times New Roman" panose="02020603050405020304" pitchFamily="18" charset="0"/>
                      </a:endParaRPr>
                    </a:p>
                  </a:txBody>
                  <a:tcPr marT="45661" marB="45661" anchor="ctr" horzOverflow="overflow"/>
                </a:tc>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800" u="none" strike="noStrike" cap="none" normalizeH="0" baseline="0" dirty="0" smtClean="0">
                          <a:ln>
                            <a:noFill/>
                          </a:ln>
                          <a:solidFill>
                            <a:schemeClr val="bg1"/>
                          </a:solidFill>
                          <a:effectLst/>
                        </a:rPr>
                        <a:t>K</a:t>
                      </a:r>
                      <a:r>
                        <a:rPr kumimoji="0" lang="en-US" altLang="zh-CN" sz="1800" u="none" strike="noStrike" cap="none" normalizeH="0" baseline="-25000" dirty="0" smtClean="0">
                          <a:ln>
                            <a:noFill/>
                          </a:ln>
                          <a:solidFill>
                            <a:schemeClr val="bg1"/>
                          </a:solidFill>
                          <a:effectLst/>
                        </a:rPr>
                        <a:t>D</a:t>
                      </a:r>
                      <a:endParaRPr kumimoji="0" lang="en-US" altLang="zh-CN" sz="1800" b="0" i="0" u="none" strike="noStrike" cap="none" normalizeH="0" baseline="0" dirty="0" smtClean="0">
                        <a:ln>
                          <a:noFill/>
                        </a:ln>
                        <a:solidFill>
                          <a:schemeClr val="bg1"/>
                        </a:solidFill>
                        <a:effectLst/>
                        <a:latin typeface="+mn-ea"/>
                        <a:ea typeface="+mn-ea"/>
                        <a:cs typeface="Times New Roman" panose="02020603050405020304" pitchFamily="18" charset="0"/>
                      </a:endParaRPr>
                    </a:p>
                  </a:txBody>
                  <a:tcPr marT="45661" marB="45661" anchor="ctr" horzOverflow="overflow"/>
                </a:tc>
                <a:extLst>
                  <a:ext uri="{0D108BD9-81ED-4DB2-BD59-A6C34878D82A}">
                    <a16:rowId xmlns:a16="http://schemas.microsoft.com/office/drawing/2014/main" val="1096268397"/>
                  </a:ext>
                </a:extLst>
              </a:tr>
              <a:tr h="408888">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800" u="none" strike="noStrike" cap="none" normalizeH="0" baseline="0" dirty="0" smtClean="0">
                          <a:ln>
                            <a:noFill/>
                          </a:ln>
                          <a:solidFill>
                            <a:schemeClr val="bg1"/>
                          </a:solidFill>
                          <a:effectLst/>
                        </a:rPr>
                        <a:t>P</a:t>
                      </a:r>
                      <a:endParaRPr kumimoji="0" lang="en-US" altLang="zh-CN" sz="1800" b="0" i="0" u="none" strike="noStrike" cap="none" normalizeH="0" baseline="0" dirty="0" smtClean="0">
                        <a:ln>
                          <a:noFill/>
                        </a:ln>
                        <a:solidFill>
                          <a:schemeClr val="bg1"/>
                        </a:solidFill>
                        <a:effectLst/>
                        <a:latin typeface="+mn-ea"/>
                        <a:ea typeface="+mn-ea"/>
                        <a:cs typeface="Times New Roman" panose="02020603050405020304" pitchFamily="18" charset="0"/>
                      </a:endParaRPr>
                    </a:p>
                  </a:txBody>
                  <a:tcPr marT="45661" marB="45661" anchor="ctr" horzOverflow="overflow"/>
                </a:tc>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b="1" u="none" strike="noStrike" cap="none" normalizeH="0" baseline="0" dirty="0" smtClean="0">
                          <a:ln>
                            <a:noFill/>
                          </a:ln>
                          <a:effectLst/>
                        </a:rPr>
                        <a:t>0.5K</a:t>
                      </a:r>
                      <a:r>
                        <a:rPr kumimoji="0" lang="en-US" altLang="zh-CN" sz="1600" b="1" u="none" strike="noStrike" cap="none" normalizeH="0" baseline="-25000" dirty="0" smtClean="0">
                          <a:ln>
                            <a:noFill/>
                          </a:ln>
                          <a:effectLst/>
                        </a:rPr>
                        <a:t>c</a:t>
                      </a:r>
                      <a:endParaRPr kumimoji="0" lang="el-GR" altLang="zh-CN" sz="1600" b="1" i="0" u="none" strike="noStrike" cap="none" normalizeH="0" baseline="0" dirty="0" smtClean="0">
                        <a:ln>
                          <a:noFill/>
                        </a:ln>
                        <a:solidFill>
                          <a:schemeClr val="tx1"/>
                        </a:solidFill>
                        <a:effectLst/>
                        <a:latin typeface="+mn-ea"/>
                        <a:ea typeface="+mn-ea"/>
                        <a:cs typeface="Times New Roman" panose="02020603050405020304" pitchFamily="18" charset="0"/>
                      </a:endParaRPr>
                    </a:p>
                  </a:txBody>
                  <a:tcPr marT="45661" marB="45661" anchor="ctr" horzOverflow="overflow"/>
                </a:tc>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b="1" u="none" strike="noStrike" cap="none" normalizeH="0" baseline="0" smtClean="0">
                          <a:ln>
                            <a:noFill/>
                          </a:ln>
                          <a:effectLst/>
                        </a:rPr>
                        <a:t>0</a:t>
                      </a:r>
                      <a:endParaRPr kumimoji="0" lang="el-GR" altLang="zh-CN" sz="1600" b="1" i="0" u="none" strike="noStrike" cap="none" normalizeH="0" baseline="0" smtClean="0">
                        <a:ln>
                          <a:noFill/>
                        </a:ln>
                        <a:solidFill>
                          <a:schemeClr val="tx1"/>
                        </a:solidFill>
                        <a:effectLst/>
                        <a:latin typeface="+mn-ea"/>
                        <a:ea typeface="+mn-ea"/>
                        <a:cs typeface="Times New Roman" panose="02020603050405020304" pitchFamily="18" charset="0"/>
                      </a:endParaRPr>
                    </a:p>
                  </a:txBody>
                  <a:tcPr marT="45661" marB="45661" anchor="ctr" horzOverflow="overflow"/>
                </a:tc>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b="1" u="none" strike="noStrike" cap="none" normalizeH="0" baseline="0" smtClean="0">
                          <a:ln>
                            <a:noFill/>
                          </a:ln>
                          <a:effectLst/>
                        </a:rPr>
                        <a:t>0</a:t>
                      </a:r>
                      <a:endParaRPr kumimoji="0" lang="en-US" altLang="zh-CN" sz="1600" b="1" i="0" u="none" strike="noStrike" cap="none" normalizeH="0" baseline="0" smtClean="0">
                        <a:ln>
                          <a:noFill/>
                        </a:ln>
                        <a:solidFill>
                          <a:schemeClr val="tx1"/>
                        </a:solidFill>
                        <a:effectLst/>
                        <a:latin typeface="+mn-ea"/>
                        <a:ea typeface="+mn-ea"/>
                        <a:cs typeface="Times New Roman" panose="02020603050405020304" pitchFamily="18" charset="0"/>
                      </a:endParaRPr>
                    </a:p>
                  </a:txBody>
                  <a:tcPr marT="45661" marB="45661" anchor="ctr" horzOverflow="overflow"/>
                </a:tc>
                <a:extLst>
                  <a:ext uri="{0D108BD9-81ED-4DB2-BD59-A6C34878D82A}">
                    <a16:rowId xmlns:a16="http://schemas.microsoft.com/office/drawing/2014/main" val="2572675003"/>
                  </a:ext>
                </a:extLst>
              </a:tr>
              <a:tr h="408888">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800" u="none" strike="noStrike" cap="none" normalizeH="0" baseline="0" dirty="0" smtClean="0">
                          <a:ln>
                            <a:noFill/>
                          </a:ln>
                          <a:solidFill>
                            <a:schemeClr val="bg1"/>
                          </a:solidFill>
                          <a:effectLst/>
                        </a:rPr>
                        <a:t>PI</a:t>
                      </a:r>
                      <a:endParaRPr kumimoji="0" lang="en-US" altLang="zh-CN" sz="1800" b="0" i="0" u="none" strike="noStrike" cap="none" normalizeH="0" baseline="0" dirty="0" smtClean="0">
                        <a:ln>
                          <a:noFill/>
                        </a:ln>
                        <a:solidFill>
                          <a:schemeClr val="bg1"/>
                        </a:solidFill>
                        <a:effectLst/>
                        <a:latin typeface="+mn-ea"/>
                        <a:ea typeface="+mn-ea"/>
                        <a:cs typeface="Times New Roman" panose="02020603050405020304" pitchFamily="18" charset="0"/>
                      </a:endParaRPr>
                    </a:p>
                  </a:txBody>
                  <a:tcPr marT="45661" marB="45661" anchor="ctr" horzOverflow="overflow"/>
                </a:tc>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b="1" u="none" strike="noStrike" cap="none" normalizeH="0" baseline="0" dirty="0" smtClean="0">
                          <a:ln>
                            <a:noFill/>
                          </a:ln>
                          <a:effectLst/>
                        </a:rPr>
                        <a:t>0.45K</a:t>
                      </a:r>
                      <a:r>
                        <a:rPr kumimoji="0" lang="en-US" altLang="zh-CN" sz="1600" b="1" u="none" strike="noStrike" cap="none" normalizeH="0" baseline="-25000" dirty="0" smtClean="0">
                          <a:ln>
                            <a:noFill/>
                          </a:ln>
                          <a:effectLst/>
                        </a:rPr>
                        <a:t>c</a:t>
                      </a:r>
                      <a:endParaRPr kumimoji="0" lang="el-GR" altLang="zh-CN" sz="1600" b="1" i="0" u="none" strike="noStrike" cap="none" normalizeH="0" baseline="0" dirty="0" smtClean="0">
                        <a:ln>
                          <a:noFill/>
                        </a:ln>
                        <a:solidFill>
                          <a:schemeClr val="tx1"/>
                        </a:solidFill>
                        <a:effectLst/>
                        <a:latin typeface="+mn-ea"/>
                        <a:ea typeface="+mn-ea"/>
                        <a:cs typeface="Times New Roman" panose="02020603050405020304" pitchFamily="18" charset="0"/>
                      </a:endParaRPr>
                    </a:p>
                  </a:txBody>
                  <a:tcPr marT="45661" marB="45661" anchor="ctr" horzOverflow="overflow"/>
                </a:tc>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b="1" u="none" strike="noStrike" cap="none" normalizeH="0" baseline="0" dirty="0" smtClean="0">
                          <a:ln>
                            <a:noFill/>
                          </a:ln>
                          <a:effectLst/>
                        </a:rPr>
                        <a:t>0.54K</a:t>
                      </a:r>
                      <a:r>
                        <a:rPr kumimoji="0" lang="en-US" altLang="zh-CN" sz="1600" b="1" u="none" strike="noStrike" cap="none" normalizeH="0" baseline="-25000" dirty="0" smtClean="0">
                          <a:ln>
                            <a:noFill/>
                          </a:ln>
                          <a:effectLst/>
                        </a:rPr>
                        <a:t>c</a:t>
                      </a:r>
                      <a:r>
                        <a:rPr kumimoji="0" lang="en-US" altLang="zh-CN" sz="1600" b="1" u="none" strike="noStrike" cap="none" normalizeH="0" baseline="0" dirty="0" smtClean="0">
                          <a:ln>
                            <a:noFill/>
                          </a:ln>
                          <a:effectLst/>
                        </a:rPr>
                        <a:t>/T</a:t>
                      </a:r>
                      <a:r>
                        <a:rPr kumimoji="0" lang="en-US" altLang="zh-CN" sz="1600" b="1" u="none" strike="noStrike" cap="none" normalizeH="0" baseline="-25000" dirty="0" smtClean="0">
                          <a:ln>
                            <a:noFill/>
                          </a:ln>
                          <a:effectLst/>
                        </a:rPr>
                        <a:t>c</a:t>
                      </a:r>
                      <a:endParaRPr kumimoji="0" lang="el-GR" altLang="zh-CN" sz="1600" b="1" i="0" u="none" strike="noStrike" cap="none" normalizeH="0" baseline="0" dirty="0" smtClean="0">
                        <a:ln>
                          <a:noFill/>
                        </a:ln>
                        <a:solidFill>
                          <a:schemeClr val="tx1"/>
                        </a:solidFill>
                        <a:effectLst/>
                        <a:latin typeface="+mn-ea"/>
                        <a:ea typeface="+mn-ea"/>
                        <a:cs typeface="Times New Roman" panose="02020603050405020304" pitchFamily="18" charset="0"/>
                      </a:endParaRPr>
                    </a:p>
                  </a:txBody>
                  <a:tcPr marT="45661" marB="45661" anchor="ctr" horzOverflow="overflow"/>
                </a:tc>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b="1" u="none" strike="noStrike" cap="none" normalizeH="0" baseline="0" smtClean="0">
                          <a:ln>
                            <a:noFill/>
                          </a:ln>
                          <a:effectLst/>
                        </a:rPr>
                        <a:t>0</a:t>
                      </a:r>
                      <a:endParaRPr kumimoji="0" lang="en-US" altLang="zh-CN" sz="1600" b="1" i="0" u="none" strike="noStrike" cap="none" normalizeH="0" baseline="0" smtClean="0">
                        <a:ln>
                          <a:noFill/>
                        </a:ln>
                        <a:solidFill>
                          <a:schemeClr val="tx1"/>
                        </a:solidFill>
                        <a:effectLst/>
                        <a:latin typeface="+mn-ea"/>
                        <a:ea typeface="+mn-ea"/>
                        <a:cs typeface="Times New Roman" panose="02020603050405020304" pitchFamily="18" charset="0"/>
                      </a:endParaRPr>
                    </a:p>
                  </a:txBody>
                  <a:tcPr marT="45661" marB="45661" anchor="ctr" horzOverflow="overflow"/>
                </a:tc>
                <a:extLst>
                  <a:ext uri="{0D108BD9-81ED-4DB2-BD59-A6C34878D82A}">
                    <a16:rowId xmlns:a16="http://schemas.microsoft.com/office/drawing/2014/main" val="389839840"/>
                  </a:ext>
                </a:extLst>
              </a:tr>
              <a:tr h="408888">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800" u="none" strike="noStrike" cap="none" normalizeH="0" baseline="0" dirty="0" smtClean="0">
                          <a:ln>
                            <a:noFill/>
                          </a:ln>
                          <a:solidFill>
                            <a:schemeClr val="bg1"/>
                          </a:solidFill>
                          <a:effectLst/>
                        </a:rPr>
                        <a:t>PID</a:t>
                      </a:r>
                      <a:endParaRPr kumimoji="0" lang="en-US" altLang="zh-CN" sz="1800" b="0" i="0" u="none" strike="noStrike" cap="none" normalizeH="0" baseline="0" dirty="0" smtClean="0">
                        <a:ln>
                          <a:noFill/>
                        </a:ln>
                        <a:solidFill>
                          <a:schemeClr val="bg1"/>
                        </a:solidFill>
                        <a:effectLst/>
                        <a:latin typeface="+mn-ea"/>
                        <a:ea typeface="+mn-ea"/>
                        <a:cs typeface="Times New Roman" panose="02020603050405020304" pitchFamily="18" charset="0"/>
                      </a:endParaRPr>
                    </a:p>
                  </a:txBody>
                  <a:tcPr marT="45661" marB="45661" anchor="ctr" horzOverflow="overflow"/>
                </a:tc>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b="1" u="none" strike="noStrike" cap="none" normalizeH="0" baseline="0" smtClean="0">
                          <a:ln>
                            <a:noFill/>
                          </a:ln>
                          <a:effectLst/>
                        </a:rPr>
                        <a:t>0.6K</a:t>
                      </a:r>
                      <a:r>
                        <a:rPr kumimoji="0" lang="en-US" altLang="zh-CN" sz="1600" b="1" u="none" strike="noStrike" cap="none" normalizeH="0" baseline="-25000" smtClean="0">
                          <a:ln>
                            <a:noFill/>
                          </a:ln>
                          <a:effectLst/>
                        </a:rPr>
                        <a:t>c</a:t>
                      </a:r>
                      <a:endParaRPr kumimoji="0" lang="el-GR" altLang="zh-CN" sz="1600" b="1" i="0" u="none" strike="noStrike" cap="none" normalizeH="0" baseline="0" smtClean="0">
                        <a:ln>
                          <a:noFill/>
                        </a:ln>
                        <a:solidFill>
                          <a:schemeClr val="tx1"/>
                        </a:solidFill>
                        <a:effectLst/>
                        <a:latin typeface="+mn-ea"/>
                        <a:ea typeface="+mn-ea"/>
                        <a:cs typeface="Times New Roman" panose="02020603050405020304" pitchFamily="18" charset="0"/>
                      </a:endParaRPr>
                    </a:p>
                  </a:txBody>
                  <a:tcPr marT="45661" marB="45661" anchor="ctr" horzOverflow="overflow"/>
                </a:tc>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b="1" u="none" strike="noStrike" cap="none" normalizeH="0" baseline="0" dirty="0" smtClean="0">
                          <a:ln>
                            <a:noFill/>
                          </a:ln>
                          <a:effectLst/>
                        </a:rPr>
                        <a:t>1.2K</a:t>
                      </a:r>
                      <a:r>
                        <a:rPr kumimoji="0" lang="en-US" altLang="zh-CN" sz="1600" b="1" u="none" strike="noStrike" cap="none" normalizeH="0" baseline="-25000" dirty="0" smtClean="0">
                          <a:ln>
                            <a:noFill/>
                          </a:ln>
                          <a:effectLst/>
                        </a:rPr>
                        <a:t>c</a:t>
                      </a:r>
                      <a:r>
                        <a:rPr kumimoji="0" lang="en-US" altLang="zh-CN" sz="1600" b="1" u="none" strike="noStrike" cap="none" normalizeH="0" baseline="0" dirty="0" smtClean="0">
                          <a:ln>
                            <a:noFill/>
                          </a:ln>
                          <a:effectLst/>
                        </a:rPr>
                        <a:t>/T</a:t>
                      </a:r>
                      <a:r>
                        <a:rPr kumimoji="0" lang="en-US" altLang="zh-CN" sz="1600" b="1" u="none" strike="noStrike" cap="none" normalizeH="0" baseline="-25000" dirty="0" smtClean="0">
                          <a:ln>
                            <a:noFill/>
                          </a:ln>
                          <a:effectLst/>
                        </a:rPr>
                        <a:t>c</a:t>
                      </a:r>
                      <a:endParaRPr kumimoji="0" lang="el-GR" altLang="zh-CN" sz="1600" b="1" i="0" u="none" strike="noStrike" cap="none" normalizeH="0" baseline="0" dirty="0" smtClean="0">
                        <a:ln>
                          <a:noFill/>
                        </a:ln>
                        <a:solidFill>
                          <a:schemeClr val="tx1"/>
                        </a:solidFill>
                        <a:effectLst/>
                        <a:latin typeface="+mn-ea"/>
                        <a:ea typeface="+mn-ea"/>
                        <a:cs typeface="Times New Roman" panose="02020603050405020304" pitchFamily="18" charset="0"/>
                      </a:endParaRPr>
                    </a:p>
                  </a:txBody>
                  <a:tcPr marT="45661" marB="45661" anchor="ctr" horzOverflow="overflow"/>
                </a:tc>
                <a:tc>
                  <a:txBody>
                    <a:bodyPr/>
                    <a:lstStyle>
                      <a:lvl1pPr eaLnBrk="0" hangingPunct="0">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defRPr>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1600" b="1" u="none" strike="noStrike" cap="none" normalizeH="0" baseline="0" dirty="0" smtClean="0">
                          <a:ln>
                            <a:noFill/>
                          </a:ln>
                          <a:effectLst/>
                        </a:rPr>
                        <a:t>0.075K</a:t>
                      </a:r>
                      <a:r>
                        <a:rPr kumimoji="0" lang="en-US" altLang="zh-CN" sz="1600" b="1" u="none" strike="noStrike" cap="none" normalizeH="0" baseline="-25000" dirty="0" smtClean="0">
                          <a:ln>
                            <a:noFill/>
                          </a:ln>
                          <a:effectLst/>
                        </a:rPr>
                        <a:t>c</a:t>
                      </a:r>
                      <a:r>
                        <a:rPr kumimoji="0" lang="en-US" altLang="zh-CN" sz="1600" b="1" u="none" strike="noStrike" cap="none" normalizeH="0" baseline="0" dirty="0" smtClean="0">
                          <a:ln>
                            <a:noFill/>
                          </a:ln>
                          <a:effectLst/>
                        </a:rPr>
                        <a:t>T</a:t>
                      </a:r>
                      <a:r>
                        <a:rPr kumimoji="0" lang="en-US" altLang="zh-CN" sz="1600" b="1" u="none" strike="noStrike" cap="none" normalizeH="0" baseline="-25000" dirty="0" smtClean="0">
                          <a:ln>
                            <a:noFill/>
                          </a:ln>
                          <a:effectLst/>
                        </a:rPr>
                        <a:t>c</a:t>
                      </a:r>
                      <a:endParaRPr kumimoji="0" lang="en-US" altLang="zh-CN" sz="1600" b="1" i="0" u="none" strike="noStrike" cap="none" normalizeH="0" baseline="0" dirty="0" smtClean="0">
                        <a:ln>
                          <a:noFill/>
                        </a:ln>
                        <a:solidFill>
                          <a:schemeClr val="tx1"/>
                        </a:solidFill>
                        <a:effectLst/>
                        <a:latin typeface="+mn-ea"/>
                        <a:ea typeface="+mn-ea"/>
                        <a:cs typeface="Times New Roman" panose="02020603050405020304" pitchFamily="18" charset="0"/>
                      </a:endParaRPr>
                    </a:p>
                  </a:txBody>
                  <a:tcPr marT="45661" marB="45661" anchor="ctr" horzOverflow="overflow"/>
                </a:tc>
                <a:extLst>
                  <a:ext uri="{0D108BD9-81ED-4DB2-BD59-A6C34878D82A}">
                    <a16:rowId xmlns:a16="http://schemas.microsoft.com/office/drawing/2014/main" val="394504249"/>
                  </a:ext>
                </a:extLst>
              </a:tr>
            </a:tbl>
          </a:graphicData>
        </a:graphic>
      </p:graphicFrame>
    </p:spTree>
    <p:extLst>
      <p:ext uri="{BB962C8B-B14F-4D97-AF65-F5344CB8AC3E}">
        <p14:creationId xmlns:p14="http://schemas.microsoft.com/office/powerpoint/2010/main" val="1069322369"/>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sp>
        <p:nvSpPr>
          <p:cNvPr id="3" name="Text Box 6"/>
          <p:cNvSpPr txBox="1">
            <a:spLocks noChangeArrowheads="1"/>
          </p:cNvSpPr>
          <p:nvPr/>
        </p:nvSpPr>
        <p:spPr bwMode="auto">
          <a:xfrm>
            <a:off x="520699" y="1088231"/>
            <a:ext cx="77041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例</a:t>
            </a:r>
            <a:r>
              <a:rPr lang="en-US" altLang="zh-CN" sz="2000" b="1" dirty="0">
                <a:latin typeface="+mj-ea"/>
                <a:ea typeface="+mj-ea"/>
              </a:rPr>
              <a:t>8</a:t>
            </a:r>
            <a:r>
              <a:rPr lang="zh-CN" altLang="en-US" sz="2000" dirty="0">
                <a:latin typeface="+mn-ea"/>
                <a:ea typeface="+mn-ea"/>
              </a:rPr>
              <a:t>：一个</a:t>
            </a:r>
            <a:r>
              <a:rPr lang="zh-CN" altLang="en-US" sz="2000" dirty="0" smtClean="0">
                <a:latin typeface="+mn-ea"/>
                <a:ea typeface="+mn-ea"/>
              </a:rPr>
              <a:t>具有 </a:t>
            </a:r>
            <a:r>
              <a:rPr lang="en-US" altLang="zh-CN" sz="2000" b="1" dirty="0" smtClean="0">
                <a:latin typeface="+mj-ea"/>
                <a:ea typeface="+mj-ea"/>
              </a:rPr>
              <a:t>PID </a:t>
            </a:r>
            <a:r>
              <a:rPr lang="zh-CN" altLang="en-US" sz="2000" dirty="0" smtClean="0">
                <a:latin typeface="+mn-ea"/>
                <a:ea typeface="+mn-ea"/>
              </a:rPr>
              <a:t>控制器</a:t>
            </a:r>
            <a:r>
              <a:rPr lang="zh-CN" altLang="en-US" sz="2000" dirty="0">
                <a:latin typeface="+mn-ea"/>
                <a:ea typeface="+mn-ea"/>
              </a:rPr>
              <a:t>的控制系统如下图，</a:t>
            </a:r>
            <a:r>
              <a:rPr lang="zh-CN" altLang="en-US" sz="2000" dirty="0" smtClean="0">
                <a:latin typeface="+mn-ea"/>
                <a:ea typeface="+mn-ea"/>
              </a:rPr>
              <a:t>其 </a:t>
            </a:r>
            <a:r>
              <a:rPr lang="en-US" altLang="zh-CN" sz="2000" b="1" dirty="0" smtClean="0">
                <a:latin typeface="+mj-ea"/>
                <a:ea typeface="+mj-ea"/>
              </a:rPr>
              <a:t>PID </a:t>
            </a:r>
            <a:r>
              <a:rPr lang="zh-CN" altLang="en-US" sz="2000" dirty="0" smtClean="0">
                <a:latin typeface="+mn-ea"/>
                <a:ea typeface="+mn-ea"/>
              </a:rPr>
              <a:t>控制器</a:t>
            </a:r>
            <a:r>
              <a:rPr lang="zh-CN" altLang="en-US" sz="2000" dirty="0">
                <a:latin typeface="+mn-ea"/>
                <a:ea typeface="+mn-ea"/>
              </a:rPr>
              <a:t>为</a:t>
            </a:r>
          </a:p>
        </p:txBody>
      </p:sp>
      <p:graphicFrame>
        <p:nvGraphicFramePr>
          <p:cNvPr id="4" name="Object 7"/>
          <p:cNvGraphicFramePr>
            <a:graphicFrameLocks noChangeAspect="1"/>
          </p:cNvGraphicFramePr>
          <p:nvPr>
            <p:extLst>
              <p:ext uri="{D42A27DB-BD31-4B8C-83A1-F6EECF244321}">
                <p14:modId xmlns:p14="http://schemas.microsoft.com/office/powerpoint/2010/main" val="2184622767"/>
              </p:ext>
            </p:extLst>
          </p:nvPr>
        </p:nvGraphicFramePr>
        <p:xfrm>
          <a:off x="7881142" y="1865325"/>
          <a:ext cx="960438" cy="458787"/>
        </p:xfrm>
        <a:graphic>
          <a:graphicData uri="http://schemas.openxmlformats.org/presentationml/2006/ole">
            <mc:AlternateContent xmlns:mc="http://schemas.openxmlformats.org/markup-compatibility/2006">
              <mc:Choice xmlns:v="urn:schemas-microsoft-com:vml" Requires="v">
                <p:oleObj spid="_x0000_s71737" r:id="rId3" imgW="876617" imgH="419417" progId="Equation.3">
                  <p:embed/>
                </p:oleObj>
              </mc:Choice>
              <mc:Fallback>
                <p:oleObj r:id="rId3" imgW="876617" imgH="419417" progId="Equation.3">
                  <p:embed/>
                  <p:pic>
                    <p:nvPicPr>
                      <p:cNvPr id="69634"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81142" y="1865325"/>
                        <a:ext cx="960438" cy="458787"/>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 name="Object 9"/>
          <p:cNvGraphicFramePr>
            <a:graphicFrameLocks noChangeAspect="1"/>
          </p:cNvGraphicFramePr>
          <p:nvPr>
            <p:extLst>
              <p:ext uri="{D42A27DB-BD31-4B8C-83A1-F6EECF244321}">
                <p14:modId xmlns:p14="http://schemas.microsoft.com/office/powerpoint/2010/main" val="1076028960"/>
              </p:ext>
            </p:extLst>
          </p:nvPr>
        </p:nvGraphicFramePr>
        <p:xfrm>
          <a:off x="6800055" y="2009787"/>
          <a:ext cx="374650" cy="222250"/>
        </p:xfrm>
        <a:graphic>
          <a:graphicData uri="http://schemas.openxmlformats.org/presentationml/2006/ole">
            <mc:AlternateContent xmlns:mc="http://schemas.openxmlformats.org/markup-compatibility/2006">
              <mc:Choice xmlns:v="urn:schemas-microsoft-com:vml" Requires="v">
                <p:oleObj spid="_x0000_s71738" r:id="rId5" imgW="343068" imgH="203429" progId="Equation.3">
                  <p:embed/>
                </p:oleObj>
              </mc:Choice>
              <mc:Fallback>
                <p:oleObj r:id="rId5" imgW="343068" imgH="203429" progId="Equation.3">
                  <p:embed/>
                  <p:pic>
                    <p:nvPicPr>
                      <p:cNvPr id="69635"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00055" y="2009787"/>
                        <a:ext cx="374650"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Rectangle 10"/>
          <p:cNvSpPr>
            <a:spLocks noChangeArrowheads="1"/>
          </p:cNvSpPr>
          <p:nvPr/>
        </p:nvSpPr>
        <p:spPr bwMode="auto">
          <a:xfrm>
            <a:off x="7808117" y="1865325"/>
            <a:ext cx="1081088" cy="5048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Times New Roman" panose="02020603050405020304" pitchFamily="18" charset="0"/>
              <a:cs typeface="Times New Roman" panose="02020603050405020304" pitchFamily="18" charset="0"/>
            </a:endParaRPr>
          </a:p>
        </p:txBody>
      </p:sp>
      <p:sp>
        <p:nvSpPr>
          <p:cNvPr id="7" name="Rectangle 11"/>
          <p:cNvSpPr>
            <a:spLocks noChangeArrowheads="1"/>
          </p:cNvSpPr>
          <p:nvPr/>
        </p:nvSpPr>
        <p:spPr bwMode="auto">
          <a:xfrm>
            <a:off x="6728617" y="1938350"/>
            <a:ext cx="504825" cy="3587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Times New Roman" panose="02020603050405020304" pitchFamily="18" charset="0"/>
              <a:cs typeface="Times New Roman" panose="02020603050405020304" pitchFamily="18" charset="0"/>
            </a:endParaRPr>
          </a:p>
        </p:txBody>
      </p:sp>
      <p:sp>
        <p:nvSpPr>
          <p:cNvPr id="8" name="Line 12"/>
          <p:cNvSpPr>
            <a:spLocks noChangeShapeType="1"/>
          </p:cNvSpPr>
          <p:nvPr/>
        </p:nvSpPr>
        <p:spPr bwMode="auto">
          <a:xfrm>
            <a:off x="7233442" y="2154250"/>
            <a:ext cx="5746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 name="Line 13"/>
          <p:cNvSpPr>
            <a:spLocks noChangeShapeType="1"/>
          </p:cNvSpPr>
          <p:nvPr/>
        </p:nvSpPr>
        <p:spPr bwMode="auto">
          <a:xfrm>
            <a:off x="8889205" y="2154250"/>
            <a:ext cx="5746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 name="Oval 14"/>
          <p:cNvSpPr>
            <a:spLocks noChangeArrowheads="1"/>
          </p:cNvSpPr>
          <p:nvPr/>
        </p:nvSpPr>
        <p:spPr bwMode="auto">
          <a:xfrm>
            <a:off x="5865017" y="2009787"/>
            <a:ext cx="287338" cy="288925"/>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Times New Roman" panose="02020603050405020304" pitchFamily="18" charset="0"/>
              <a:cs typeface="Times New Roman" panose="02020603050405020304" pitchFamily="18" charset="0"/>
            </a:endParaRPr>
          </a:p>
        </p:txBody>
      </p:sp>
      <p:sp>
        <p:nvSpPr>
          <p:cNvPr id="11" name="Line 15"/>
          <p:cNvSpPr>
            <a:spLocks noChangeShapeType="1"/>
          </p:cNvSpPr>
          <p:nvPr/>
        </p:nvSpPr>
        <p:spPr bwMode="auto">
          <a:xfrm>
            <a:off x="6152355" y="2154250"/>
            <a:ext cx="5746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 name="Line 16"/>
          <p:cNvSpPr>
            <a:spLocks noChangeShapeType="1"/>
          </p:cNvSpPr>
          <p:nvPr/>
        </p:nvSpPr>
        <p:spPr bwMode="auto">
          <a:xfrm>
            <a:off x="5288755" y="2154250"/>
            <a:ext cx="5746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 name="Line 17"/>
          <p:cNvSpPr>
            <a:spLocks noChangeShapeType="1"/>
          </p:cNvSpPr>
          <p:nvPr/>
        </p:nvSpPr>
        <p:spPr bwMode="auto">
          <a:xfrm flipV="1">
            <a:off x="6007892" y="2298712"/>
            <a:ext cx="0" cy="3587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4" name="Line 18"/>
          <p:cNvSpPr>
            <a:spLocks noChangeShapeType="1"/>
          </p:cNvSpPr>
          <p:nvPr/>
        </p:nvSpPr>
        <p:spPr bwMode="auto">
          <a:xfrm>
            <a:off x="6007892" y="2657487"/>
            <a:ext cx="309721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 name="Line 19"/>
          <p:cNvSpPr>
            <a:spLocks noChangeShapeType="1"/>
          </p:cNvSpPr>
          <p:nvPr/>
        </p:nvSpPr>
        <p:spPr bwMode="auto">
          <a:xfrm flipV="1">
            <a:off x="9105105" y="2154250"/>
            <a:ext cx="0" cy="5032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 name="Text Box 20"/>
          <p:cNvSpPr txBox="1">
            <a:spLocks noChangeArrowheads="1"/>
          </p:cNvSpPr>
          <p:nvPr/>
        </p:nvSpPr>
        <p:spPr bwMode="auto">
          <a:xfrm>
            <a:off x="6007892" y="2225687"/>
            <a:ext cx="3603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Times New Roman" panose="02020603050405020304" pitchFamily="18" charset="0"/>
                <a:cs typeface="Times New Roman" panose="02020603050405020304" pitchFamily="18" charset="0"/>
              </a:rPr>
              <a:t>-</a:t>
            </a:r>
          </a:p>
        </p:txBody>
      </p:sp>
      <p:sp>
        <p:nvSpPr>
          <p:cNvPr id="17" name="Text Box 21"/>
          <p:cNvSpPr txBox="1">
            <a:spLocks noChangeArrowheads="1"/>
          </p:cNvSpPr>
          <p:nvPr/>
        </p:nvSpPr>
        <p:spPr bwMode="auto">
          <a:xfrm>
            <a:off x="5288755" y="1793887"/>
            <a:ext cx="5762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Times New Roman" panose="02020603050405020304" pitchFamily="18" charset="0"/>
                <a:cs typeface="Times New Roman" panose="02020603050405020304" pitchFamily="18" charset="0"/>
              </a:rPr>
              <a:t>u(t)</a:t>
            </a:r>
          </a:p>
        </p:txBody>
      </p:sp>
      <p:sp>
        <p:nvSpPr>
          <p:cNvPr id="18" name="Text Box 22"/>
          <p:cNvSpPr txBox="1">
            <a:spLocks noChangeArrowheads="1"/>
          </p:cNvSpPr>
          <p:nvPr/>
        </p:nvSpPr>
        <p:spPr bwMode="auto">
          <a:xfrm>
            <a:off x="6152355" y="1793887"/>
            <a:ext cx="5762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Times New Roman" panose="02020603050405020304" pitchFamily="18" charset="0"/>
                <a:cs typeface="Times New Roman" panose="02020603050405020304" pitchFamily="18" charset="0"/>
              </a:rPr>
              <a:t>e(t)</a:t>
            </a:r>
          </a:p>
        </p:txBody>
      </p:sp>
      <p:sp>
        <p:nvSpPr>
          <p:cNvPr id="19" name="Text Box 23"/>
          <p:cNvSpPr txBox="1">
            <a:spLocks noChangeArrowheads="1"/>
          </p:cNvSpPr>
          <p:nvPr/>
        </p:nvSpPr>
        <p:spPr bwMode="auto">
          <a:xfrm>
            <a:off x="8960642" y="1793887"/>
            <a:ext cx="5762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Times New Roman" panose="02020603050405020304" pitchFamily="18" charset="0"/>
                <a:cs typeface="Times New Roman" panose="02020603050405020304" pitchFamily="18" charset="0"/>
              </a:rPr>
              <a:t>y(t)</a:t>
            </a:r>
          </a:p>
        </p:txBody>
      </p:sp>
      <p:graphicFrame>
        <p:nvGraphicFramePr>
          <p:cNvPr id="20" name="Object 24"/>
          <p:cNvGraphicFramePr>
            <a:graphicFrameLocks noChangeAspect="1"/>
          </p:cNvGraphicFramePr>
          <p:nvPr>
            <p:extLst>
              <p:ext uri="{D42A27DB-BD31-4B8C-83A1-F6EECF244321}">
                <p14:modId xmlns:p14="http://schemas.microsoft.com/office/powerpoint/2010/main" val="311232863"/>
              </p:ext>
            </p:extLst>
          </p:nvPr>
        </p:nvGraphicFramePr>
        <p:xfrm>
          <a:off x="2464592" y="1938350"/>
          <a:ext cx="2101850" cy="582612"/>
        </p:xfrm>
        <a:graphic>
          <a:graphicData uri="http://schemas.openxmlformats.org/presentationml/2006/ole">
            <mc:AlternateContent xmlns:mc="http://schemas.openxmlformats.org/markup-compatibility/2006">
              <mc:Choice xmlns:v="urn:schemas-microsoft-com:vml" Requires="v">
                <p:oleObj spid="_x0000_s71739" r:id="rId7" imgW="1422717" imgH="394017" progId="Equation.3">
                  <p:embed/>
                </p:oleObj>
              </mc:Choice>
              <mc:Fallback>
                <p:oleObj r:id="rId7" imgW="1422717" imgH="394017" progId="Equation.3">
                  <p:embed/>
                  <p:pic>
                    <p:nvPicPr>
                      <p:cNvPr id="69636" name="Object 2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64592" y="1938350"/>
                        <a:ext cx="2101850"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1" name="Text Box 25"/>
          <p:cNvSpPr txBox="1">
            <a:spLocks noChangeArrowheads="1"/>
          </p:cNvSpPr>
          <p:nvPr/>
        </p:nvSpPr>
        <p:spPr bwMode="auto">
          <a:xfrm>
            <a:off x="1168399" y="2755912"/>
            <a:ext cx="2667001"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试</a:t>
            </a:r>
            <a:r>
              <a:rPr lang="zh-CN" altLang="en-US" sz="2000" dirty="0" smtClean="0">
                <a:latin typeface="+mn-ea"/>
                <a:ea typeface="+mn-ea"/>
              </a:rPr>
              <a:t>确定 </a:t>
            </a:r>
            <a:r>
              <a:rPr lang="en-US" altLang="zh-CN" sz="2000" b="1" dirty="0" smtClean="0">
                <a:latin typeface="+mj-ea"/>
                <a:ea typeface="+mj-ea"/>
              </a:rPr>
              <a:t>K</a:t>
            </a:r>
            <a:r>
              <a:rPr lang="en-US" altLang="zh-CN" sz="2000" b="1" baseline="-25000" dirty="0" smtClean="0">
                <a:latin typeface="+mj-ea"/>
                <a:ea typeface="+mj-ea"/>
              </a:rPr>
              <a:t>P</a:t>
            </a:r>
            <a:r>
              <a:rPr lang="zh-CN" altLang="en-US" sz="2000" b="1" dirty="0">
                <a:latin typeface="+mj-ea"/>
                <a:ea typeface="+mj-ea"/>
              </a:rPr>
              <a:t>、</a:t>
            </a:r>
            <a:r>
              <a:rPr lang="en-US" altLang="zh-CN" sz="2000" b="1" dirty="0">
                <a:latin typeface="+mj-ea"/>
                <a:ea typeface="+mj-ea"/>
              </a:rPr>
              <a:t>K</a:t>
            </a:r>
            <a:r>
              <a:rPr lang="en-US" altLang="zh-CN" sz="2000" b="1" baseline="-25000" dirty="0">
                <a:latin typeface="+mj-ea"/>
                <a:ea typeface="+mj-ea"/>
              </a:rPr>
              <a:t>I</a:t>
            </a:r>
            <a:r>
              <a:rPr lang="zh-CN" altLang="en-US" sz="2000" b="1" dirty="0">
                <a:latin typeface="+mj-ea"/>
                <a:ea typeface="+mj-ea"/>
              </a:rPr>
              <a:t>、</a:t>
            </a:r>
            <a:r>
              <a:rPr lang="en-US" altLang="zh-CN" sz="2000" b="1" dirty="0">
                <a:latin typeface="+mj-ea"/>
                <a:ea typeface="+mj-ea"/>
              </a:rPr>
              <a:t>K</a:t>
            </a:r>
            <a:r>
              <a:rPr lang="en-US" altLang="zh-CN" sz="2000" b="1" baseline="-25000" dirty="0">
                <a:latin typeface="+mj-ea"/>
                <a:ea typeface="+mj-ea"/>
              </a:rPr>
              <a:t>D</a:t>
            </a:r>
            <a:endParaRPr lang="en-US" altLang="zh-CN" sz="2000" b="1" dirty="0">
              <a:latin typeface="+mj-ea"/>
              <a:ea typeface="+mj-ea"/>
            </a:endParaRPr>
          </a:p>
        </p:txBody>
      </p:sp>
      <p:sp>
        <p:nvSpPr>
          <p:cNvPr id="22" name="Text Box 26"/>
          <p:cNvSpPr txBox="1">
            <a:spLocks noChangeArrowheads="1"/>
          </p:cNvSpPr>
          <p:nvPr/>
        </p:nvSpPr>
        <p:spPr bwMode="auto">
          <a:xfrm>
            <a:off x="1168399" y="3308350"/>
            <a:ext cx="7704137" cy="904415"/>
          </a:xfrm>
          <a:prstGeom prst="rect">
            <a:avLst/>
          </a:prstGeom>
          <a:noFill/>
          <a:ln w="9525">
            <a:noFill/>
            <a:miter lim="800000"/>
            <a:headEnd/>
            <a:tailEnd/>
          </a:ln>
        </p:spPr>
        <p:txBody>
          <a:bodyPr>
            <a:spAutoFit/>
          </a:bodyPr>
          <a:lstStyle/>
          <a:p>
            <a:pPr>
              <a:lnSpc>
                <a:spcPct val="120000"/>
              </a:lnSpc>
              <a:spcBef>
                <a:spcPct val="50000"/>
              </a:spcBef>
              <a:defRPr/>
            </a:pPr>
            <a:r>
              <a:rPr lang="zh-CN" altLang="en-US" sz="2000" dirty="0">
                <a:latin typeface="+mn-ea"/>
                <a:cs typeface="Times New Roman" pitchFamily="18" charset="0"/>
              </a:rPr>
              <a:t>解：</a:t>
            </a:r>
            <a:r>
              <a:rPr lang="zh-CN" altLang="en-US" dirty="0" smtClean="0">
                <a:latin typeface="+mn-ea"/>
                <a:cs typeface="Times New Roman" pitchFamily="18" charset="0"/>
              </a:rPr>
              <a:t>用 </a:t>
            </a:r>
            <a:r>
              <a:rPr lang="en-US" altLang="zh-CN" b="1" dirty="0" smtClean="0">
                <a:latin typeface="+mj-ea"/>
                <a:ea typeface="+mj-ea"/>
                <a:cs typeface="Times New Roman" pitchFamily="18" charset="0"/>
              </a:rPr>
              <a:t>Z-N </a:t>
            </a:r>
            <a:r>
              <a:rPr lang="zh-CN" altLang="en-US" dirty="0" smtClean="0">
                <a:latin typeface="+mn-ea"/>
                <a:cs typeface="Times New Roman" pitchFamily="18" charset="0"/>
              </a:rPr>
              <a:t>的第 </a:t>
            </a:r>
            <a:r>
              <a:rPr lang="en-US" altLang="zh-CN" b="1" dirty="0" smtClean="0">
                <a:latin typeface="+mj-ea"/>
                <a:ea typeface="+mj-ea"/>
                <a:cs typeface="Times New Roman" pitchFamily="18" charset="0"/>
              </a:rPr>
              <a:t>2 </a:t>
            </a:r>
            <a:r>
              <a:rPr lang="zh-CN" altLang="en-US" dirty="0" smtClean="0">
                <a:latin typeface="+mn-ea"/>
                <a:cs typeface="Times New Roman" pitchFamily="18" charset="0"/>
              </a:rPr>
              <a:t>种</a:t>
            </a:r>
            <a:r>
              <a:rPr lang="zh-CN" altLang="en-US" dirty="0">
                <a:latin typeface="+mn-ea"/>
                <a:cs typeface="Times New Roman" pitchFamily="18" charset="0"/>
              </a:rPr>
              <a:t>方法</a:t>
            </a:r>
            <a:r>
              <a:rPr lang="zh-CN" altLang="en-US" dirty="0" smtClean="0">
                <a:latin typeface="+mn-ea"/>
                <a:cs typeface="Times New Roman" pitchFamily="18" charset="0"/>
              </a:rPr>
              <a:t>设计 </a:t>
            </a:r>
            <a:r>
              <a:rPr lang="en-US" altLang="zh-CN" b="1" dirty="0" smtClean="0">
                <a:latin typeface="+mj-ea"/>
                <a:ea typeface="+mj-ea"/>
                <a:cs typeface="Times New Roman" pitchFamily="18" charset="0"/>
              </a:rPr>
              <a:t>PID</a:t>
            </a:r>
            <a:endParaRPr lang="zh-CN" altLang="en-US" sz="2000" b="1" dirty="0">
              <a:latin typeface="+mj-ea"/>
              <a:ea typeface="+mj-ea"/>
              <a:cs typeface="Times New Roman" pitchFamily="18" charset="0"/>
            </a:endParaRPr>
          </a:p>
          <a:p>
            <a:pPr indent="501650">
              <a:lnSpc>
                <a:spcPct val="120000"/>
              </a:lnSpc>
              <a:spcBef>
                <a:spcPct val="50000"/>
              </a:spcBef>
              <a:defRPr/>
            </a:pPr>
            <a:r>
              <a:rPr lang="zh-CN" altLang="en-US" dirty="0" smtClean="0">
                <a:latin typeface="+mn-ea"/>
                <a:cs typeface="Times New Roman" pitchFamily="18" charset="0"/>
              </a:rPr>
              <a:t>① 令 </a:t>
            </a:r>
            <a:r>
              <a:rPr lang="en-US" altLang="zh-CN" b="1" dirty="0" smtClean="0">
                <a:latin typeface="+mj-ea"/>
                <a:ea typeface="+mj-ea"/>
                <a:cs typeface="Times New Roman" pitchFamily="18" charset="0"/>
              </a:rPr>
              <a:t>K</a:t>
            </a:r>
            <a:r>
              <a:rPr lang="en-US" altLang="zh-CN" b="1" baseline="-25000" dirty="0" smtClean="0">
                <a:latin typeface="+mj-ea"/>
                <a:ea typeface="+mj-ea"/>
                <a:cs typeface="Times New Roman" pitchFamily="18" charset="0"/>
              </a:rPr>
              <a:t>I</a:t>
            </a:r>
            <a:r>
              <a:rPr lang="en-US" altLang="zh-CN" b="1" dirty="0" smtClean="0">
                <a:latin typeface="+mj-ea"/>
                <a:ea typeface="+mj-ea"/>
                <a:cs typeface="Times New Roman" pitchFamily="18" charset="0"/>
              </a:rPr>
              <a:t>=K</a:t>
            </a:r>
            <a:r>
              <a:rPr lang="en-US" altLang="zh-CN" b="1" baseline="-25000" dirty="0" smtClean="0">
                <a:latin typeface="+mj-ea"/>
                <a:ea typeface="+mj-ea"/>
                <a:cs typeface="Times New Roman" pitchFamily="18" charset="0"/>
              </a:rPr>
              <a:t>D</a:t>
            </a:r>
            <a:r>
              <a:rPr lang="en-US" altLang="zh-CN" b="1" dirty="0" smtClean="0">
                <a:latin typeface="+mj-ea"/>
                <a:ea typeface="+mj-ea"/>
                <a:cs typeface="Times New Roman" pitchFamily="18" charset="0"/>
              </a:rPr>
              <a:t>=0 </a:t>
            </a:r>
            <a:r>
              <a:rPr lang="zh-CN" altLang="en-US" dirty="0" smtClean="0">
                <a:latin typeface="+mn-ea"/>
                <a:cs typeface="Times New Roman" pitchFamily="18" charset="0"/>
              </a:rPr>
              <a:t>，则 </a:t>
            </a:r>
            <a:r>
              <a:rPr lang="en-US" altLang="zh-CN" b="1" dirty="0" smtClean="0">
                <a:latin typeface="+mj-ea"/>
                <a:ea typeface="+mj-ea"/>
                <a:cs typeface="Times New Roman" pitchFamily="18" charset="0"/>
              </a:rPr>
              <a:t>D(s</a:t>
            </a:r>
            <a:r>
              <a:rPr lang="en-US" altLang="zh-CN" b="1" dirty="0">
                <a:latin typeface="+mj-ea"/>
                <a:ea typeface="+mj-ea"/>
                <a:cs typeface="Times New Roman" pitchFamily="18" charset="0"/>
              </a:rPr>
              <a:t>)=K</a:t>
            </a:r>
            <a:r>
              <a:rPr lang="en-US" altLang="zh-CN" b="1" baseline="-25000" dirty="0">
                <a:latin typeface="+mj-ea"/>
                <a:ea typeface="+mj-ea"/>
                <a:cs typeface="Times New Roman" pitchFamily="18" charset="0"/>
              </a:rPr>
              <a:t>P</a:t>
            </a:r>
            <a:r>
              <a:rPr lang="zh-CN" altLang="en-US" dirty="0">
                <a:latin typeface="+mn-ea"/>
                <a:cs typeface="Times New Roman" pitchFamily="18" charset="0"/>
              </a:rPr>
              <a:t>。此时闭环控制系统的特征方程为</a:t>
            </a:r>
          </a:p>
        </p:txBody>
      </p:sp>
      <p:graphicFrame>
        <p:nvGraphicFramePr>
          <p:cNvPr id="23" name="Object 27"/>
          <p:cNvGraphicFramePr>
            <a:graphicFrameLocks noChangeAspect="1"/>
          </p:cNvGraphicFramePr>
          <p:nvPr>
            <p:extLst>
              <p:ext uri="{D42A27DB-BD31-4B8C-83A1-F6EECF244321}">
                <p14:modId xmlns:p14="http://schemas.microsoft.com/office/powerpoint/2010/main" val="395269963"/>
              </p:ext>
            </p:extLst>
          </p:nvPr>
        </p:nvGraphicFramePr>
        <p:xfrm>
          <a:off x="3913184" y="4295024"/>
          <a:ext cx="4549777" cy="396038"/>
        </p:xfrm>
        <a:graphic>
          <a:graphicData uri="http://schemas.openxmlformats.org/presentationml/2006/ole">
            <mc:AlternateContent xmlns:mc="http://schemas.openxmlformats.org/markup-compatibility/2006">
              <mc:Choice xmlns:v="urn:schemas-microsoft-com:vml" Requires="v">
                <p:oleObj spid="_x0000_s71740" r:id="rId9" imgW="2629217" imgH="228917" progId="Equation.3">
                  <p:embed/>
                </p:oleObj>
              </mc:Choice>
              <mc:Fallback>
                <p:oleObj r:id="rId9" imgW="2629217" imgH="228917" progId="Equation.3">
                  <p:embed/>
                  <p:pic>
                    <p:nvPicPr>
                      <p:cNvPr id="313371" name="Object 2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13184" y="4295024"/>
                        <a:ext cx="4549777" cy="396038"/>
                      </a:xfrm>
                      <a:prstGeom prst="rect">
                        <a:avLst/>
                      </a:prstGeom>
                      <a:noFill/>
                      <a:ln>
                        <a:noFill/>
                      </a:ln>
                    </p:spPr>
                  </p:pic>
                </p:oleObj>
              </mc:Fallback>
            </mc:AlternateContent>
          </a:graphicData>
        </a:graphic>
      </p:graphicFrame>
      <p:sp>
        <p:nvSpPr>
          <p:cNvPr id="24" name="Text Box 28"/>
          <p:cNvSpPr txBox="1">
            <a:spLocks noChangeArrowheads="1"/>
          </p:cNvSpPr>
          <p:nvPr/>
        </p:nvSpPr>
        <p:spPr bwMode="auto">
          <a:xfrm>
            <a:off x="1970086" y="4953000"/>
            <a:ext cx="7416800" cy="369888"/>
          </a:xfrm>
          <a:prstGeom prst="rect">
            <a:avLst/>
          </a:prstGeom>
          <a:noFill/>
          <a:ln w="9525">
            <a:noFill/>
            <a:miter lim="800000"/>
            <a:headEnd/>
            <a:tailEnd/>
          </a:ln>
        </p:spPr>
        <p:txBody>
          <a:bodyPr>
            <a:spAutoFit/>
          </a:bodyPr>
          <a:lstStyle/>
          <a:p>
            <a:pPr>
              <a:spcBef>
                <a:spcPct val="50000"/>
              </a:spcBef>
              <a:defRPr/>
            </a:pPr>
            <a:r>
              <a:rPr lang="zh-CN" altLang="en-US" dirty="0">
                <a:latin typeface="+mn-ea"/>
                <a:cs typeface="Times New Roman" pitchFamily="18" charset="0"/>
              </a:rPr>
              <a:t>为</a:t>
            </a:r>
            <a:r>
              <a:rPr lang="zh-CN" altLang="en-US" dirty="0" smtClean="0">
                <a:latin typeface="+mn-ea"/>
                <a:cs typeface="Times New Roman" pitchFamily="18" charset="0"/>
              </a:rPr>
              <a:t>使 </a:t>
            </a:r>
            <a:r>
              <a:rPr lang="en-US" altLang="zh-CN" b="1" i="1" dirty="0" smtClean="0">
                <a:latin typeface="+mj-ea"/>
                <a:ea typeface="+mj-ea"/>
                <a:cs typeface="Times New Roman" pitchFamily="18" charset="0"/>
              </a:rPr>
              <a:t>K</a:t>
            </a:r>
            <a:r>
              <a:rPr lang="en-US" altLang="zh-CN" b="1" baseline="-25000" dirty="0" smtClean="0">
                <a:latin typeface="+mj-ea"/>
                <a:ea typeface="+mj-ea"/>
                <a:cs typeface="Times New Roman" pitchFamily="18" charset="0"/>
              </a:rPr>
              <a:t>P </a:t>
            </a:r>
            <a:r>
              <a:rPr lang="zh-CN" altLang="en-US" dirty="0" smtClean="0">
                <a:latin typeface="+mn-ea"/>
                <a:cs typeface="Times New Roman" pitchFamily="18" charset="0"/>
              </a:rPr>
              <a:t>从</a:t>
            </a:r>
            <a:r>
              <a:rPr lang="zh-CN" altLang="en-US" dirty="0">
                <a:latin typeface="+mn-ea"/>
                <a:cs typeface="Times New Roman" pitchFamily="18" charset="0"/>
              </a:rPr>
              <a:t>零增加至系统输出呈等幅振荡，</a:t>
            </a:r>
            <a:r>
              <a:rPr lang="zh-CN" altLang="en-US" dirty="0" smtClean="0">
                <a:latin typeface="+mn-ea"/>
                <a:cs typeface="Times New Roman" pitchFamily="18" charset="0"/>
              </a:rPr>
              <a:t>应有 </a:t>
            </a:r>
            <a:r>
              <a:rPr lang="en-US" altLang="zh-CN" b="1" i="1" dirty="0" smtClean="0">
                <a:latin typeface="+mj-ea"/>
                <a:ea typeface="+mj-ea"/>
                <a:cs typeface="Times New Roman" pitchFamily="18" charset="0"/>
              </a:rPr>
              <a:t>s</a:t>
            </a:r>
            <a:r>
              <a:rPr lang="en-US" altLang="zh-CN" b="1" dirty="0" smtClean="0">
                <a:latin typeface="+mj-ea"/>
                <a:ea typeface="+mj-ea"/>
                <a:cs typeface="Times New Roman" pitchFamily="18" charset="0"/>
              </a:rPr>
              <a:t>=j</a:t>
            </a:r>
            <a:r>
              <a:rPr lang="el-GR" altLang="zh-CN" b="1" i="1" dirty="0" smtClean="0">
                <a:latin typeface="+mj-ea"/>
                <a:ea typeface="+mj-ea"/>
                <a:cs typeface="Times New Roman" pitchFamily="18" charset="0"/>
              </a:rPr>
              <a:t>ω</a:t>
            </a:r>
            <a:r>
              <a:rPr lang="en-US" altLang="zh-CN" b="1" i="1" dirty="0" smtClean="0">
                <a:latin typeface="+mj-ea"/>
                <a:ea typeface="+mj-ea"/>
                <a:cs typeface="Times New Roman" pitchFamily="18" charset="0"/>
              </a:rPr>
              <a:t> </a:t>
            </a:r>
            <a:r>
              <a:rPr lang="zh-CN" altLang="en-US" dirty="0" smtClean="0">
                <a:latin typeface="+mn-ea"/>
                <a:cs typeface="Times New Roman" pitchFamily="18" charset="0"/>
              </a:rPr>
              <a:t>，</a:t>
            </a:r>
            <a:r>
              <a:rPr lang="zh-CN" altLang="en-US" dirty="0">
                <a:latin typeface="+mn-ea"/>
                <a:cs typeface="Times New Roman" pitchFamily="18" charset="0"/>
              </a:rPr>
              <a:t>即应为</a:t>
            </a:r>
            <a:endParaRPr lang="zh-CN" altLang="el-GR" dirty="0">
              <a:latin typeface="+mn-ea"/>
              <a:cs typeface="Times New Roman" pitchFamily="18" charset="0"/>
            </a:endParaRPr>
          </a:p>
        </p:txBody>
      </p:sp>
      <p:graphicFrame>
        <p:nvGraphicFramePr>
          <p:cNvPr id="25" name="Object 29"/>
          <p:cNvGraphicFramePr>
            <a:graphicFrameLocks noChangeAspect="1"/>
          </p:cNvGraphicFramePr>
          <p:nvPr>
            <p:extLst>
              <p:ext uri="{D42A27DB-BD31-4B8C-83A1-F6EECF244321}">
                <p14:modId xmlns:p14="http://schemas.microsoft.com/office/powerpoint/2010/main" val="3411894190"/>
              </p:ext>
            </p:extLst>
          </p:nvPr>
        </p:nvGraphicFramePr>
        <p:xfrm>
          <a:off x="2301078" y="5335115"/>
          <a:ext cx="7773988" cy="582613"/>
        </p:xfrm>
        <a:graphic>
          <a:graphicData uri="http://schemas.openxmlformats.org/presentationml/2006/ole">
            <mc:AlternateContent xmlns:mc="http://schemas.openxmlformats.org/markup-compatibility/2006">
              <mc:Choice xmlns:v="urn:schemas-microsoft-com:vml" Requires="v">
                <p:oleObj spid="_x0000_s71741" r:id="rId11" imgW="5258117" imgH="394017" progId="Equation.3">
                  <p:embed/>
                </p:oleObj>
              </mc:Choice>
              <mc:Fallback>
                <p:oleObj r:id="rId11" imgW="5258117" imgH="394017" progId="Equation.3">
                  <p:embed/>
                  <p:pic>
                    <p:nvPicPr>
                      <p:cNvPr id="313373" name="Object 2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01078" y="5335115"/>
                        <a:ext cx="7773988"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6" name="Text Box 30"/>
          <p:cNvSpPr txBox="1">
            <a:spLocks noChangeArrowheads="1"/>
          </p:cNvSpPr>
          <p:nvPr/>
        </p:nvSpPr>
        <p:spPr bwMode="auto">
          <a:xfrm>
            <a:off x="1659464" y="6075362"/>
            <a:ext cx="8640236" cy="369332"/>
          </a:xfrm>
          <a:prstGeom prst="rect">
            <a:avLst/>
          </a:prstGeom>
          <a:noFill/>
          <a:ln w="9525">
            <a:noFill/>
            <a:miter lim="800000"/>
            <a:headEnd/>
            <a:tailEnd/>
          </a:ln>
        </p:spPr>
        <p:txBody>
          <a:bodyPr wrap="square">
            <a:spAutoFit/>
          </a:bodyPr>
          <a:lstStyle/>
          <a:p>
            <a:pPr>
              <a:spcBef>
                <a:spcPct val="50000"/>
              </a:spcBef>
              <a:defRPr/>
            </a:pPr>
            <a:r>
              <a:rPr lang="zh-CN" altLang="el-GR" dirty="0" smtClean="0">
                <a:latin typeface="+mn-ea"/>
                <a:cs typeface="Times New Roman" pitchFamily="18" charset="0"/>
              </a:rPr>
              <a:t>②</a:t>
            </a:r>
            <a:r>
              <a:rPr lang="en-US" altLang="zh-CN" dirty="0" smtClean="0">
                <a:latin typeface="+mn-ea"/>
                <a:cs typeface="Times New Roman" pitchFamily="18" charset="0"/>
              </a:rPr>
              <a:t> </a:t>
            </a:r>
            <a:r>
              <a:rPr lang="zh-CN" altLang="en-US" dirty="0" smtClean="0">
                <a:latin typeface="+mn-ea"/>
                <a:cs typeface="Times New Roman" pitchFamily="18" charset="0"/>
              </a:rPr>
              <a:t>依据 </a:t>
            </a:r>
            <a:r>
              <a:rPr lang="en-US" altLang="zh-CN" b="1" i="1" dirty="0" smtClean="0">
                <a:latin typeface="+mj-ea"/>
                <a:ea typeface="+mj-ea"/>
                <a:cs typeface="Times New Roman" pitchFamily="18" charset="0"/>
              </a:rPr>
              <a:t>K</a:t>
            </a:r>
            <a:r>
              <a:rPr lang="en-US" altLang="zh-CN" b="1" baseline="-25000" dirty="0" smtClean="0">
                <a:latin typeface="+mj-ea"/>
                <a:ea typeface="+mj-ea"/>
                <a:cs typeface="Times New Roman" pitchFamily="18" charset="0"/>
              </a:rPr>
              <a:t>c</a:t>
            </a:r>
            <a:r>
              <a:rPr lang="en-US" altLang="zh-CN" b="1" dirty="0" smtClean="0">
                <a:latin typeface="+mj-ea"/>
                <a:ea typeface="+mj-ea"/>
                <a:cs typeface="Times New Roman" pitchFamily="18" charset="0"/>
              </a:rPr>
              <a:t>=30</a:t>
            </a:r>
            <a:r>
              <a:rPr lang="zh-CN" altLang="en-US" b="1" dirty="0">
                <a:latin typeface="+mj-ea"/>
                <a:ea typeface="+mj-ea"/>
                <a:cs typeface="Times New Roman" pitchFamily="18" charset="0"/>
              </a:rPr>
              <a:t>、</a:t>
            </a:r>
            <a:r>
              <a:rPr lang="en-US" altLang="zh-CN" b="1" i="1" dirty="0" smtClean="0">
                <a:latin typeface="+mj-ea"/>
                <a:ea typeface="+mj-ea"/>
                <a:cs typeface="Times New Roman" pitchFamily="18" charset="0"/>
              </a:rPr>
              <a:t>T</a:t>
            </a:r>
            <a:r>
              <a:rPr lang="en-US" altLang="zh-CN" b="1" baseline="-25000" dirty="0" smtClean="0">
                <a:latin typeface="+mj-ea"/>
                <a:ea typeface="+mj-ea"/>
                <a:cs typeface="Times New Roman" pitchFamily="18" charset="0"/>
              </a:rPr>
              <a:t>c</a:t>
            </a:r>
            <a:r>
              <a:rPr lang="en-US" altLang="zh-CN" b="1" dirty="0" smtClean="0">
                <a:latin typeface="+mj-ea"/>
                <a:ea typeface="+mj-ea"/>
                <a:cs typeface="Times New Roman" pitchFamily="18" charset="0"/>
              </a:rPr>
              <a:t>=2.81 </a:t>
            </a:r>
            <a:r>
              <a:rPr lang="zh-CN" altLang="en-US" dirty="0" smtClean="0">
                <a:latin typeface="+mn-ea"/>
                <a:cs typeface="Times New Roman" pitchFamily="18" charset="0"/>
              </a:rPr>
              <a:t>查表</a:t>
            </a:r>
            <a:r>
              <a:rPr lang="zh-CN" altLang="en-US" dirty="0">
                <a:latin typeface="+mn-ea"/>
                <a:cs typeface="Times New Roman" pitchFamily="18" charset="0"/>
              </a:rPr>
              <a:t>，得：</a:t>
            </a:r>
            <a:r>
              <a:rPr lang="en-US" altLang="zh-CN" b="1" i="1" dirty="0">
                <a:latin typeface="+mj-ea"/>
                <a:ea typeface="+mj-ea"/>
                <a:cs typeface="Times New Roman" pitchFamily="18" charset="0"/>
              </a:rPr>
              <a:t>K</a:t>
            </a:r>
            <a:r>
              <a:rPr lang="en-US" altLang="zh-CN" b="1" baseline="-25000" dirty="0">
                <a:latin typeface="+mj-ea"/>
                <a:ea typeface="+mj-ea"/>
                <a:cs typeface="Times New Roman" pitchFamily="18" charset="0"/>
              </a:rPr>
              <a:t>P</a:t>
            </a:r>
            <a:r>
              <a:rPr lang="en-US" altLang="zh-CN" b="1" dirty="0">
                <a:latin typeface="+mj-ea"/>
                <a:ea typeface="+mj-ea"/>
                <a:cs typeface="Times New Roman" pitchFamily="18" charset="0"/>
              </a:rPr>
              <a:t>=18</a:t>
            </a:r>
            <a:r>
              <a:rPr lang="zh-CN" altLang="en-US" b="1" dirty="0">
                <a:latin typeface="+mj-ea"/>
                <a:ea typeface="+mj-ea"/>
                <a:cs typeface="Times New Roman" pitchFamily="18" charset="0"/>
              </a:rPr>
              <a:t>、</a:t>
            </a:r>
            <a:r>
              <a:rPr lang="en-US" altLang="zh-CN" b="1" i="1" dirty="0">
                <a:latin typeface="+mj-ea"/>
                <a:ea typeface="+mj-ea"/>
                <a:cs typeface="Times New Roman" pitchFamily="18" charset="0"/>
              </a:rPr>
              <a:t>K</a:t>
            </a:r>
            <a:r>
              <a:rPr lang="en-US" altLang="zh-CN" b="1" baseline="-25000" dirty="0">
                <a:latin typeface="+mj-ea"/>
                <a:ea typeface="+mj-ea"/>
                <a:cs typeface="Times New Roman" pitchFamily="18" charset="0"/>
              </a:rPr>
              <a:t>I</a:t>
            </a:r>
            <a:r>
              <a:rPr lang="en-US" altLang="zh-CN" b="1" dirty="0">
                <a:latin typeface="+mj-ea"/>
                <a:ea typeface="+mj-ea"/>
                <a:cs typeface="Times New Roman" pitchFamily="18" charset="0"/>
              </a:rPr>
              <a:t>=1.405</a:t>
            </a:r>
            <a:r>
              <a:rPr lang="zh-CN" altLang="en-US" b="1" dirty="0">
                <a:latin typeface="+mj-ea"/>
                <a:ea typeface="+mj-ea"/>
                <a:cs typeface="Times New Roman" pitchFamily="18" charset="0"/>
              </a:rPr>
              <a:t>、</a:t>
            </a:r>
            <a:r>
              <a:rPr lang="en-US" altLang="zh-CN" b="1" i="1" dirty="0">
                <a:latin typeface="+mj-ea"/>
                <a:ea typeface="+mj-ea"/>
                <a:cs typeface="Times New Roman" pitchFamily="18" charset="0"/>
              </a:rPr>
              <a:t>K</a:t>
            </a:r>
            <a:r>
              <a:rPr lang="en-US" altLang="zh-CN" b="1" baseline="-25000" dirty="0">
                <a:latin typeface="+mj-ea"/>
                <a:ea typeface="+mj-ea"/>
                <a:cs typeface="Times New Roman" pitchFamily="18" charset="0"/>
              </a:rPr>
              <a:t>D</a:t>
            </a:r>
            <a:r>
              <a:rPr lang="en-US" altLang="zh-CN" b="1" dirty="0">
                <a:latin typeface="+mj-ea"/>
                <a:ea typeface="+mj-ea"/>
                <a:cs typeface="Times New Roman" pitchFamily="18" charset="0"/>
              </a:rPr>
              <a:t>=0.3514</a:t>
            </a:r>
            <a:endParaRPr lang="el-GR" altLang="zh-CN" b="1" dirty="0">
              <a:latin typeface="+mj-ea"/>
              <a:ea typeface="+mj-ea"/>
              <a:cs typeface="Times New Roman" pitchFamily="18" charset="0"/>
            </a:endParaRPr>
          </a:p>
        </p:txBody>
      </p:sp>
    </p:spTree>
    <p:extLst>
      <p:ext uri="{BB962C8B-B14F-4D97-AF65-F5344CB8AC3E}">
        <p14:creationId xmlns:p14="http://schemas.microsoft.com/office/powerpoint/2010/main" val="271650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1000"/>
                                        <p:tgtEl>
                                          <p:spTgt spid="22"/>
                                        </p:tgtEl>
                                      </p:cBhvr>
                                    </p:animEffect>
                                  </p:childTnLst>
                                </p:cTn>
                              </p:par>
                              <p:par>
                                <p:cTn id="8" presetID="3" presetClass="entr" presetSubtype="1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blinds(horizontal)">
                                      <p:cBhvr>
                                        <p:cTn id="10" dur="10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linds(horizontal)">
                                      <p:cBhvr>
                                        <p:cTn id="15" dur="500"/>
                                        <p:tgtEl>
                                          <p:spTgt spid="24"/>
                                        </p:tgtEl>
                                      </p:cBhvr>
                                    </p:animEffect>
                                  </p:childTnLst>
                                </p:cTn>
                              </p:par>
                              <p:par>
                                <p:cTn id="16" presetID="3" presetClass="entr" presetSubtype="10" fill="hold"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blinds(horizontal)">
                                      <p:cBhvr>
                                        <p:cTn id="18" dur="500"/>
                                        <p:tgtEl>
                                          <p:spTgt spid="25"/>
                                        </p:tgtEl>
                                      </p:cBhvr>
                                    </p:animEffect>
                                  </p:childTnLst>
                                </p:cTn>
                              </p:par>
                            </p:childTnLst>
                          </p:cTn>
                        </p:par>
                        <p:par>
                          <p:cTn id="19" fill="hold">
                            <p:stCondLst>
                              <p:cond delay="500"/>
                            </p:stCondLst>
                            <p:childTnLst>
                              <p:par>
                                <p:cTn id="20" presetID="3" presetClass="entr" presetSubtype="10"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blinds(horizontal)">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26"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6.5 PID</a:t>
            </a:r>
            <a:r>
              <a:rPr lang="zh-CN" altLang="en-US" dirty="0"/>
              <a:t>控制的参数</a:t>
            </a:r>
            <a:r>
              <a:rPr lang="zh-CN" altLang="en-US" dirty="0" smtClean="0"/>
              <a:t>确定</a:t>
            </a:r>
            <a:endParaRPr lang="zh-CN" altLang="en-US" dirty="0"/>
          </a:p>
        </p:txBody>
      </p:sp>
      <p:sp>
        <p:nvSpPr>
          <p:cNvPr id="3" name="Text Box 6"/>
          <p:cNvSpPr txBox="1">
            <a:spLocks noChangeArrowheads="1"/>
          </p:cNvSpPr>
          <p:nvPr/>
        </p:nvSpPr>
        <p:spPr bwMode="auto">
          <a:xfrm>
            <a:off x="515937" y="1312863"/>
            <a:ext cx="2690813" cy="67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800" b="1" dirty="0">
                <a:solidFill>
                  <a:srgbClr val="C00000"/>
                </a:solidFill>
                <a:latin typeface="+mj-ea"/>
                <a:ea typeface="+mj-ea"/>
              </a:rPr>
              <a:t>应当指出</a:t>
            </a:r>
            <a:r>
              <a:rPr lang="zh-CN" altLang="en-US" sz="2800" b="1" dirty="0" smtClean="0">
                <a:solidFill>
                  <a:srgbClr val="C00000"/>
                </a:solidFill>
                <a:latin typeface="+mj-ea"/>
                <a:ea typeface="+mj-ea"/>
              </a:rPr>
              <a:t>：</a:t>
            </a:r>
            <a:endParaRPr lang="zh-CN" altLang="en-US" sz="2800" b="1" dirty="0">
              <a:solidFill>
                <a:srgbClr val="C00000"/>
              </a:solidFill>
              <a:latin typeface="+mj-ea"/>
              <a:ea typeface="+mj-ea"/>
            </a:endParaRPr>
          </a:p>
        </p:txBody>
      </p:sp>
      <p:graphicFrame>
        <p:nvGraphicFramePr>
          <p:cNvPr id="5" name="图示 4"/>
          <p:cNvGraphicFramePr/>
          <p:nvPr>
            <p:extLst>
              <p:ext uri="{D42A27DB-BD31-4B8C-83A1-F6EECF244321}">
                <p14:modId xmlns:p14="http://schemas.microsoft.com/office/powerpoint/2010/main" val="3512367401"/>
              </p:ext>
            </p:extLst>
          </p:nvPr>
        </p:nvGraphicFramePr>
        <p:xfrm>
          <a:off x="727867" y="2164669"/>
          <a:ext cx="10733883" cy="39224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295530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增加极点和零点的影响</a:t>
            </a:r>
          </a:p>
        </p:txBody>
      </p:sp>
      <p:graphicFrame>
        <p:nvGraphicFramePr>
          <p:cNvPr id="12" name="图示 11"/>
          <p:cNvGraphicFramePr/>
          <p:nvPr>
            <p:extLst>
              <p:ext uri="{D42A27DB-BD31-4B8C-83A1-F6EECF244321}">
                <p14:modId xmlns:p14="http://schemas.microsoft.com/office/powerpoint/2010/main" val="719653522"/>
              </p:ext>
            </p:extLst>
          </p:nvPr>
        </p:nvGraphicFramePr>
        <p:xfrm>
          <a:off x="857249" y="1422400"/>
          <a:ext cx="10483851" cy="4521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20851637"/>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6.6 </a:t>
            </a:r>
            <a:r>
              <a:rPr lang="zh-CN" altLang="en-US" dirty="0"/>
              <a:t>状态反馈与</a:t>
            </a:r>
            <a:r>
              <a:rPr lang="zh-CN" altLang="en-US" dirty="0" smtClean="0"/>
              <a:t>极点配置</a:t>
            </a:r>
            <a:endParaRPr lang="zh-CN" altLang="en-US" dirty="0"/>
          </a:p>
        </p:txBody>
      </p:sp>
      <p:sp>
        <p:nvSpPr>
          <p:cNvPr id="3" name="Text Box 6"/>
          <p:cNvSpPr txBox="1">
            <a:spLocks noChangeArrowheads="1"/>
          </p:cNvSpPr>
          <p:nvPr/>
        </p:nvSpPr>
        <p:spPr bwMode="auto">
          <a:xfrm>
            <a:off x="515938" y="1239729"/>
            <a:ext cx="11160125" cy="4431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ts val="600"/>
              </a:spcBef>
            </a:pPr>
            <a:r>
              <a:rPr lang="zh-CN" altLang="en-US" sz="2400" b="1" dirty="0">
                <a:solidFill>
                  <a:srgbClr val="C00000"/>
                </a:solidFill>
                <a:latin typeface="+mj-ea"/>
                <a:ea typeface="+mj-ea"/>
              </a:rPr>
              <a:t>（</a:t>
            </a:r>
            <a:r>
              <a:rPr lang="en-US" altLang="zh-CN" sz="2400" b="1" dirty="0">
                <a:solidFill>
                  <a:srgbClr val="C00000"/>
                </a:solidFill>
                <a:latin typeface="+mj-ea"/>
                <a:ea typeface="+mj-ea"/>
              </a:rPr>
              <a:t>1</a:t>
            </a:r>
            <a:r>
              <a:rPr lang="zh-CN" altLang="en-US" sz="2400" b="1" dirty="0">
                <a:solidFill>
                  <a:srgbClr val="C00000"/>
                </a:solidFill>
                <a:latin typeface="+mj-ea"/>
                <a:ea typeface="+mj-ea"/>
              </a:rPr>
              <a:t>）基本概念</a:t>
            </a:r>
            <a:endParaRPr lang="en-US" altLang="zh-CN" sz="2400" b="1" dirty="0">
              <a:solidFill>
                <a:srgbClr val="C00000"/>
              </a:solidFill>
              <a:latin typeface="+mj-ea"/>
              <a:ea typeface="+mj-ea"/>
            </a:endParaRPr>
          </a:p>
          <a:p>
            <a:pPr indent="635000" eaLnBrk="1" hangingPunct="1">
              <a:lnSpc>
                <a:spcPct val="150000"/>
              </a:lnSpc>
              <a:spcBef>
                <a:spcPts val="600"/>
              </a:spcBef>
            </a:pPr>
            <a:r>
              <a:rPr lang="zh-CN" altLang="en-US" sz="2400" dirty="0" smtClean="0">
                <a:latin typeface="+mn-ea"/>
                <a:ea typeface="+mn-ea"/>
              </a:rPr>
              <a:t>控制系统</a:t>
            </a:r>
            <a:r>
              <a:rPr lang="zh-CN" altLang="en-US" sz="2400" dirty="0">
                <a:latin typeface="+mn-ea"/>
                <a:ea typeface="+mn-ea"/>
              </a:rPr>
              <a:t>的性能取决于系统极点的位置分布。极点的位置不同，系统的响应品质、稳定程度、抗干扰能力、对参数变化的敏感性（鲁棒性）就不一样。</a:t>
            </a:r>
          </a:p>
          <a:p>
            <a:pPr marL="342900" indent="-342900" eaLnBrk="1" hangingPunct="1">
              <a:lnSpc>
                <a:spcPct val="150000"/>
              </a:lnSpc>
              <a:spcBef>
                <a:spcPts val="1800"/>
              </a:spcBef>
              <a:buFont typeface="Arial" panose="020B0604020202020204" pitchFamily="34" charset="0"/>
              <a:buChar char="•"/>
            </a:pPr>
            <a:r>
              <a:rPr lang="zh-CN" altLang="en-US" sz="2400" dirty="0" smtClean="0">
                <a:latin typeface="+mn-ea"/>
                <a:ea typeface="+mn-ea"/>
              </a:rPr>
              <a:t>经典控制理论</a:t>
            </a:r>
            <a:r>
              <a:rPr lang="zh-CN" altLang="en-US" sz="2400" dirty="0">
                <a:latin typeface="+mn-ea"/>
                <a:ea typeface="+mn-ea"/>
              </a:rPr>
              <a:t>是利用串联、并联校正装置和调整开环增益的方法，使系统极点分布于期望的位置。</a:t>
            </a:r>
          </a:p>
          <a:p>
            <a:pPr marL="342900" indent="-342900" eaLnBrk="1" hangingPunct="1">
              <a:lnSpc>
                <a:spcPct val="150000"/>
              </a:lnSpc>
              <a:spcBef>
                <a:spcPts val="1200"/>
              </a:spcBef>
              <a:buFont typeface="Arial" panose="020B0604020202020204" pitchFamily="34" charset="0"/>
              <a:buChar char="•"/>
            </a:pPr>
            <a:r>
              <a:rPr lang="zh-CN" altLang="en-US" sz="2400" dirty="0" smtClean="0">
                <a:latin typeface="+mn-ea"/>
                <a:ea typeface="+mn-ea"/>
              </a:rPr>
              <a:t>现代控制理论</a:t>
            </a:r>
            <a:r>
              <a:rPr lang="zh-CN" altLang="en-US" sz="2400" dirty="0">
                <a:latin typeface="+mn-ea"/>
                <a:ea typeface="+mn-ea"/>
              </a:rPr>
              <a:t>是应用基于状态反馈的系统极点配置方法，使系统极点分布于期望的位置。</a:t>
            </a:r>
          </a:p>
        </p:txBody>
      </p:sp>
      <p:grpSp>
        <p:nvGrpSpPr>
          <p:cNvPr id="4" name="组合 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67F5B541-EE48-41E3-835A-8EAD2068C88E}"/>
              </a:ext>
            </a:extLst>
          </p:cNvPr>
          <p:cNvGrpSpPr>
            <a:grpSpLocks noChangeAspect="1"/>
          </p:cNvGrpSpPr>
          <p:nvPr/>
        </p:nvGrpSpPr>
        <p:grpSpPr>
          <a:xfrm>
            <a:off x="6489700" y="5138156"/>
            <a:ext cx="1790700" cy="1719843"/>
            <a:chOff x="3795713" y="1236663"/>
            <a:chExt cx="4573588" cy="4392613"/>
          </a:xfrm>
        </p:grpSpPr>
        <p:sp>
          <p:nvSpPr>
            <p:cNvPr id="5" name="išḷiḋé">
              <a:extLst>
                <a:ext uri="{FF2B5EF4-FFF2-40B4-BE49-F238E27FC236}">
                  <a16:creationId xmlns:a16="http://schemas.microsoft.com/office/drawing/2014/main" id="{025F7398-441F-40D9-B56C-5EDF0BDAEDD5}"/>
                </a:ext>
              </a:extLst>
            </p:cNvPr>
            <p:cNvSpPr/>
            <p:nvPr/>
          </p:nvSpPr>
          <p:spPr bwMode="auto">
            <a:xfrm>
              <a:off x="3795713" y="3965576"/>
              <a:ext cx="4521200" cy="1443038"/>
            </a:xfrm>
            <a:custGeom>
              <a:avLst/>
              <a:gdLst>
                <a:gd name="T0" fmla="*/ 737 w 1596"/>
                <a:gd name="T1" fmla="*/ 451 h 510"/>
                <a:gd name="T2" fmla="*/ 737 w 1596"/>
                <a:gd name="T3" fmla="*/ 451 h 510"/>
                <a:gd name="T4" fmla="*/ 737 w 1596"/>
                <a:gd name="T5" fmla="*/ 451 h 510"/>
                <a:gd name="T6" fmla="*/ 737 w 1596"/>
                <a:gd name="T7" fmla="*/ 451 h 510"/>
                <a:gd name="T8" fmla="*/ 737 w 1596"/>
                <a:gd name="T9" fmla="*/ 451 h 510"/>
                <a:gd name="T10" fmla="*/ 778 w 1596"/>
                <a:gd name="T11" fmla="*/ 451 h 510"/>
                <a:gd name="T12" fmla="*/ 773 w 1596"/>
                <a:gd name="T13" fmla="*/ 454 h 510"/>
                <a:gd name="T14" fmla="*/ 778 w 1596"/>
                <a:gd name="T15" fmla="*/ 451 h 510"/>
                <a:gd name="T16" fmla="*/ 20 w 1596"/>
                <a:gd name="T17" fmla="*/ 44 h 510"/>
                <a:gd name="T18" fmla="*/ 45 w 1596"/>
                <a:gd name="T19" fmla="*/ 98 h 510"/>
                <a:gd name="T20" fmla="*/ 70 w 1596"/>
                <a:gd name="T21" fmla="*/ 113 h 510"/>
                <a:gd name="T22" fmla="*/ 73 w 1596"/>
                <a:gd name="T23" fmla="*/ 90 h 510"/>
                <a:gd name="T24" fmla="*/ 68 w 1596"/>
                <a:gd name="T25" fmla="*/ 87 h 510"/>
                <a:gd name="T26" fmla="*/ 20 w 1596"/>
                <a:gd name="T27" fmla="*/ 44 h 510"/>
                <a:gd name="T28" fmla="*/ 1585 w 1596"/>
                <a:gd name="T29" fmla="*/ 0 h 510"/>
                <a:gd name="T30" fmla="*/ 775 w 1596"/>
                <a:gd name="T31" fmla="*/ 478 h 510"/>
                <a:gd name="T32" fmla="*/ 754 w 1596"/>
                <a:gd name="T33" fmla="*/ 483 h 510"/>
                <a:gd name="T34" fmla="*/ 734 w 1596"/>
                <a:gd name="T35" fmla="*/ 478 h 510"/>
                <a:gd name="T36" fmla="*/ 734 w 1596"/>
                <a:gd name="T37" fmla="*/ 478 h 510"/>
                <a:gd name="T38" fmla="*/ 703 w 1596"/>
                <a:gd name="T39" fmla="*/ 460 h 510"/>
                <a:gd name="T40" fmla="*/ 700 w 1596"/>
                <a:gd name="T41" fmla="*/ 485 h 510"/>
                <a:gd name="T42" fmla="*/ 733 w 1596"/>
                <a:gd name="T43" fmla="*/ 505 h 510"/>
                <a:gd name="T44" fmla="*/ 754 w 1596"/>
                <a:gd name="T45" fmla="*/ 510 h 510"/>
                <a:gd name="T46" fmla="*/ 774 w 1596"/>
                <a:gd name="T47" fmla="*/ 505 h 510"/>
                <a:gd name="T48" fmla="*/ 1589 w 1596"/>
                <a:gd name="T49" fmla="*/ 24 h 510"/>
                <a:gd name="T50" fmla="*/ 1587 w 1596"/>
                <a:gd name="T51" fmla="*/ 1 h 510"/>
                <a:gd name="T52" fmla="*/ 1585 w 1596"/>
                <a:gd name="T53"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96" h="510">
                  <a:moveTo>
                    <a:pt x="737" y="451"/>
                  </a:moveTo>
                  <a:cubicBezTo>
                    <a:pt x="737" y="451"/>
                    <a:pt x="737" y="451"/>
                    <a:pt x="737" y="451"/>
                  </a:cubicBezTo>
                  <a:cubicBezTo>
                    <a:pt x="737" y="451"/>
                    <a:pt x="737" y="451"/>
                    <a:pt x="737" y="451"/>
                  </a:cubicBezTo>
                  <a:cubicBezTo>
                    <a:pt x="737" y="451"/>
                    <a:pt x="737" y="451"/>
                    <a:pt x="737" y="451"/>
                  </a:cubicBezTo>
                  <a:cubicBezTo>
                    <a:pt x="737" y="451"/>
                    <a:pt x="737" y="451"/>
                    <a:pt x="737" y="451"/>
                  </a:cubicBezTo>
                  <a:moveTo>
                    <a:pt x="778" y="451"/>
                  </a:moveTo>
                  <a:cubicBezTo>
                    <a:pt x="777" y="452"/>
                    <a:pt x="775" y="453"/>
                    <a:pt x="773" y="454"/>
                  </a:cubicBezTo>
                  <a:cubicBezTo>
                    <a:pt x="775" y="453"/>
                    <a:pt x="777" y="452"/>
                    <a:pt x="778" y="451"/>
                  </a:cubicBezTo>
                  <a:moveTo>
                    <a:pt x="20" y="44"/>
                  </a:moveTo>
                  <a:cubicBezTo>
                    <a:pt x="10" y="52"/>
                    <a:pt x="0" y="75"/>
                    <a:pt x="45" y="98"/>
                  </a:cubicBezTo>
                  <a:cubicBezTo>
                    <a:pt x="70" y="113"/>
                    <a:pt x="70" y="113"/>
                    <a:pt x="70" y="113"/>
                  </a:cubicBezTo>
                  <a:cubicBezTo>
                    <a:pt x="73" y="90"/>
                    <a:pt x="73" y="90"/>
                    <a:pt x="73" y="90"/>
                  </a:cubicBezTo>
                  <a:cubicBezTo>
                    <a:pt x="68" y="87"/>
                    <a:pt x="68" y="87"/>
                    <a:pt x="68" y="87"/>
                  </a:cubicBezTo>
                  <a:cubicBezTo>
                    <a:pt x="53" y="80"/>
                    <a:pt x="32" y="70"/>
                    <a:pt x="20" y="44"/>
                  </a:cubicBezTo>
                  <a:moveTo>
                    <a:pt x="1585" y="0"/>
                  </a:moveTo>
                  <a:cubicBezTo>
                    <a:pt x="775" y="478"/>
                    <a:pt x="775" y="478"/>
                    <a:pt x="775" y="478"/>
                  </a:cubicBezTo>
                  <a:cubicBezTo>
                    <a:pt x="769" y="481"/>
                    <a:pt x="762" y="483"/>
                    <a:pt x="754" y="483"/>
                  </a:cubicBezTo>
                  <a:cubicBezTo>
                    <a:pt x="747" y="483"/>
                    <a:pt x="740" y="481"/>
                    <a:pt x="734" y="478"/>
                  </a:cubicBezTo>
                  <a:cubicBezTo>
                    <a:pt x="734" y="478"/>
                    <a:pt x="734" y="478"/>
                    <a:pt x="734" y="478"/>
                  </a:cubicBezTo>
                  <a:cubicBezTo>
                    <a:pt x="703" y="460"/>
                    <a:pt x="703" y="460"/>
                    <a:pt x="703" y="460"/>
                  </a:cubicBezTo>
                  <a:cubicBezTo>
                    <a:pt x="700" y="485"/>
                    <a:pt x="700" y="485"/>
                    <a:pt x="700" y="485"/>
                  </a:cubicBezTo>
                  <a:cubicBezTo>
                    <a:pt x="733" y="505"/>
                    <a:pt x="733" y="505"/>
                    <a:pt x="733" y="505"/>
                  </a:cubicBezTo>
                  <a:cubicBezTo>
                    <a:pt x="739" y="508"/>
                    <a:pt x="746" y="510"/>
                    <a:pt x="754" y="510"/>
                  </a:cubicBezTo>
                  <a:cubicBezTo>
                    <a:pt x="761" y="510"/>
                    <a:pt x="768" y="508"/>
                    <a:pt x="774" y="505"/>
                  </a:cubicBezTo>
                  <a:cubicBezTo>
                    <a:pt x="1589" y="24"/>
                    <a:pt x="1589" y="24"/>
                    <a:pt x="1589" y="24"/>
                  </a:cubicBezTo>
                  <a:cubicBezTo>
                    <a:pt x="1595" y="20"/>
                    <a:pt x="1596" y="7"/>
                    <a:pt x="1587" y="1"/>
                  </a:cubicBezTo>
                  <a:cubicBezTo>
                    <a:pt x="1585" y="0"/>
                    <a:pt x="1585" y="0"/>
                    <a:pt x="1585" y="0"/>
                  </a:cubicBezTo>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 name="iṡlïḍê">
              <a:extLst>
                <a:ext uri="{FF2B5EF4-FFF2-40B4-BE49-F238E27FC236}">
                  <a16:creationId xmlns:a16="http://schemas.microsoft.com/office/drawing/2014/main" id="{C9FBC5BC-74B3-4661-B25E-B09B5C8F6118}"/>
                </a:ext>
              </a:extLst>
            </p:cNvPr>
            <p:cNvSpPr/>
            <p:nvPr/>
          </p:nvSpPr>
          <p:spPr bwMode="auto">
            <a:xfrm>
              <a:off x="3935413" y="2444751"/>
              <a:ext cx="4433888" cy="2816225"/>
            </a:xfrm>
            <a:custGeom>
              <a:avLst/>
              <a:gdLst>
                <a:gd name="T0" fmla="*/ 1555 w 1566"/>
                <a:gd name="T1" fmla="*/ 479 h 996"/>
                <a:gd name="T2" fmla="*/ 886 w 1566"/>
                <a:gd name="T3" fmla="*/ 145 h 996"/>
                <a:gd name="T4" fmla="*/ 886 w 1566"/>
                <a:gd name="T5" fmla="*/ 0 h 996"/>
                <a:gd name="T6" fmla="*/ 17 w 1566"/>
                <a:gd name="T7" fmla="*/ 510 h 996"/>
                <a:gd name="T8" fmla="*/ 0 w 1566"/>
                <a:gd name="T9" fmla="*/ 538 h 996"/>
                <a:gd name="T10" fmla="*/ 10 w 1566"/>
                <a:gd name="T11" fmla="*/ 601 h 996"/>
                <a:gd name="T12" fmla="*/ 31 w 1566"/>
                <a:gd name="T13" fmla="*/ 627 h 996"/>
                <a:gd name="T14" fmla="*/ 688 w 1566"/>
                <a:gd name="T15" fmla="*/ 989 h 996"/>
                <a:gd name="T16" fmla="*/ 729 w 1566"/>
                <a:gd name="T17" fmla="*/ 989 h 996"/>
                <a:gd name="T18" fmla="*/ 1555 w 1566"/>
                <a:gd name="T19" fmla="*/ 503 h 996"/>
                <a:gd name="T20" fmla="*/ 1555 w 1566"/>
                <a:gd name="T21" fmla="*/ 479 h 9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66" h="996">
                  <a:moveTo>
                    <a:pt x="1555" y="479"/>
                  </a:moveTo>
                  <a:cubicBezTo>
                    <a:pt x="886" y="145"/>
                    <a:pt x="886" y="145"/>
                    <a:pt x="886" y="145"/>
                  </a:cubicBezTo>
                  <a:cubicBezTo>
                    <a:pt x="886" y="0"/>
                    <a:pt x="886" y="0"/>
                    <a:pt x="886" y="0"/>
                  </a:cubicBezTo>
                  <a:cubicBezTo>
                    <a:pt x="17" y="510"/>
                    <a:pt x="17" y="510"/>
                    <a:pt x="17" y="510"/>
                  </a:cubicBezTo>
                  <a:cubicBezTo>
                    <a:pt x="0" y="538"/>
                    <a:pt x="0" y="538"/>
                    <a:pt x="0" y="538"/>
                  </a:cubicBezTo>
                  <a:cubicBezTo>
                    <a:pt x="10" y="601"/>
                    <a:pt x="10" y="601"/>
                    <a:pt x="10" y="601"/>
                  </a:cubicBezTo>
                  <a:cubicBezTo>
                    <a:pt x="31" y="627"/>
                    <a:pt x="31" y="627"/>
                    <a:pt x="31" y="627"/>
                  </a:cubicBezTo>
                  <a:cubicBezTo>
                    <a:pt x="688" y="989"/>
                    <a:pt x="688" y="989"/>
                    <a:pt x="688" y="989"/>
                  </a:cubicBezTo>
                  <a:cubicBezTo>
                    <a:pt x="700" y="996"/>
                    <a:pt x="718" y="996"/>
                    <a:pt x="729" y="989"/>
                  </a:cubicBezTo>
                  <a:cubicBezTo>
                    <a:pt x="1555" y="503"/>
                    <a:pt x="1555" y="503"/>
                    <a:pt x="1555" y="503"/>
                  </a:cubicBezTo>
                  <a:cubicBezTo>
                    <a:pt x="1566" y="496"/>
                    <a:pt x="1566" y="485"/>
                    <a:pt x="1555" y="479"/>
                  </a:cubicBezTo>
                </a:path>
              </a:pathLst>
            </a:custGeom>
            <a:solidFill>
              <a:srgbClr val="FFE7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 name="îṣḻîḑe">
              <a:extLst>
                <a:ext uri="{FF2B5EF4-FFF2-40B4-BE49-F238E27FC236}">
                  <a16:creationId xmlns:a16="http://schemas.microsoft.com/office/drawing/2014/main" id="{C13B9A46-78C8-48A0-BC30-70494874DAE8}"/>
                </a:ext>
              </a:extLst>
            </p:cNvPr>
            <p:cNvSpPr/>
            <p:nvPr/>
          </p:nvSpPr>
          <p:spPr bwMode="auto">
            <a:xfrm>
              <a:off x="4054476" y="3867151"/>
              <a:ext cx="1878013" cy="1346200"/>
            </a:xfrm>
            <a:custGeom>
              <a:avLst/>
              <a:gdLst>
                <a:gd name="T0" fmla="*/ 1183 w 1183"/>
                <a:gd name="T1" fmla="*/ 700 h 848"/>
                <a:gd name="T2" fmla="*/ 1183 w 1183"/>
                <a:gd name="T3" fmla="*/ 848 h 848"/>
                <a:gd name="T4" fmla="*/ 0 w 1183"/>
                <a:gd name="T5" fmla="*/ 146 h 848"/>
                <a:gd name="T6" fmla="*/ 0 w 1183"/>
                <a:gd name="T7" fmla="*/ 0 h 848"/>
                <a:gd name="T8" fmla="*/ 1183 w 1183"/>
                <a:gd name="T9" fmla="*/ 700 h 848"/>
              </a:gdLst>
              <a:ahLst/>
              <a:cxnLst>
                <a:cxn ang="0">
                  <a:pos x="T0" y="T1"/>
                </a:cxn>
                <a:cxn ang="0">
                  <a:pos x="T2" y="T3"/>
                </a:cxn>
                <a:cxn ang="0">
                  <a:pos x="T4" y="T5"/>
                </a:cxn>
                <a:cxn ang="0">
                  <a:pos x="T6" y="T7"/>
                </a:cxn>
                <a:cxn ang="0">
                  <a:pos x="T8" y="T9"/>
                </a:cxn>
              </a:cxnLst>
              <a:rect l="0" t="0" r="r" b="b"/>
              <a:pathLst>
                <a:path w="1183" h="848">
                  <a:moveTo>
                    <a:pt x="1183" y="700"/>
                  </a:moveTo>
                  <a:lnTo>
                    <a:pt x="1183" y="848"/>
                  </a:lnTo>
                  <a:lnTo>
                    <a:pt x="0" y="146"/>
                  </a:lnTo>
                  <a:lnTo>
                    <a:pt x="0" y="0"/>
                  </a:lnTo>
                  <a:lnTo>
                    <a:pt x="1183" y="700"/>
                  </a:lnTo>
                  <a:close/>
                </a:path>
              </a:pathLst>
            </a:custGeom>
            <a:solidFill>
              <a:srgbClr val="E4E4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 name="îṥľídê">
              <a:extLst>
                <a:ext uri="{FF2B5EF4-FFF2-40B4-BE49-F238E27FC236}">
                  <a16:creationId xmlns:a16="http://schemas.microsoft.com/office/drawing/2014/main" id="{EBFFC1A9-2B1D-42F2-96D8-402CD3A196B1}"/>
                </a:ext>
              </a:extLst>
            </p:cNvPr>
            <p:cNvSpPr/>
            <p:nvPr/>
          </p:nvSpPr>
          <p:spPr bwMode="auto">
            <a:xfrm>
              <a:off x="4054476" y="3867151"/>
              <a:ext cx="1878013" cy="1346200"/>
            </a:xfrm>
            <a:custGeom>
              <a:avLst/>
              <a:gdLst>
                <a:gd name="T0" fmla="*/ 1183 w 1183"/>
                <a:gd name="T1" fmla="*/ 700 h 848"/>
                <a:gd name="T2" fmla="*/ 1183 w 1183"/>
                <a:gd name="T3" fmla="*/ 848 h 848"/>
                <a:gd name="T4" fmla="*/ 0 w 1183"/>
                <a:gd name="T5" fmla="*/ 146 h 848"/>
                <a:gd name="T6" fmla="*/ 0 w 1183"/>
                <a:gd name="T7" fmla="*/ 0 h 848"/>
                <a:gd name="T8" fmla="*/ 1183 w 1183"/>
                <a:gd name="T9" fmla="*/ 700 h 848"/>
              </a:gdLst>
              <a:ahLst/>
              <a:cxnLst>
                <a:cxn ang="0">
                  <a:pos x="T0" y="T1"/>
                </a:cxn>
                <a:cxn ang="0">
                  <a:pos x="T2" y="T3"/>
                </a:cxn>
                <a:cxn ang="0">
                  <a:pos x="T4" y="T5"/>
                </a:cxn>
                <a:cxn ang="0">
                  <a:pos x="T6" y="T7"/>
                </a:cxn>
                <a:cxn ang="0">
                  <a:pos x="T8" y="T9"/>
                </a:cxn>
              </a:cxnLst>
              <a:rect l="0" t="0" r="r" b="b"/>
              <a:pathLst>
                <a:path w="1183" h="848">
                  <a:moveTo>
                    <a:pt x="1183" y="700"/>
                  </a:moveTo>
                  <a:lnTo>
                    <a:pt x="1183" y="848"/>
                  </a:lnTo>
                  <a:lnTo>
                    <a:pt x="0" y="146"/>
                  </a:lnTo>
                  <a:lnTo>
                    <a:pt x="0" y="0"/>
                  </a:lnTo>
                  <a:lnTo>
                    <a:pt x="1183" y="70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ï$ḻïďe">
              <a:extLst>
                <a:ext uri="{FF2B5EF4-FFF2-40B4-BE49-F238E27FC236}">
                  <a16:creationId xmlns:a16="http://schemas.microsoft.com/office/drawing/2014/main" id="{5B1BFD34-671C-45AE-A9FC-76860BB61E6C}"/>
                </a:ext>
              </a:extLst>
            </p:cNvPr>
            <p:cNvSpPr/>
            <p:nvPr/>
          </p:nvSpPr>
          <p:spPr bwMode="auto">
            <a:xfrm>
              <a:off x="5932488" y="3668713"/>
              <a:ext cx="2305050" cy="1544638"/>
            </a:xfrm>
            <a:custGeom>
              <a:avLst/>
              <a:gdLst>
                <a:gd name="T0" fmla="*/ 1452 w 1452"/>
                <a:gd name="T1" fmla="*/ 0 h 973"/>
                <a:gd name="T2" fmla="*/ 1452 w 1452"/>
                <a:gd name="T3" fmla="*/ 122 h 973"/>
                <a:gd name="T4" fmla="*/ 0 w 1452"/>
                <a:gd name="T5" fmla="*/ 973 h 973"/>
                <a:gd name="T6" fmla="*/ 0 w 1452"/>
                <a:gd name="T7" fmla="*/ 825 h 973"/>
                <a:gd name="T8" fmla="*/ 1452 w 1452"/>
                <a:gd name="T9" fmla="*/ 0 h 973"/>
              </a:gdLst>
              <a:ahLst/>
              <a:cxnLst>
                <a:cxn ang="0">
                  <a:pos x="T0" y="T1"/>
                </a:cxn>
                <a:cxn ang="0">
                  <a:pos x="T2" y="T3"/>
                </a:cxn>
                <a:cxn ang="0">
                  <a:pos x="T4" y="T5"/>
                </a:cxn>
                <a:cxn ang="0">
                  <a:pos x="T6" y="T7"/>
                </a:cxn>
                <a:cxn ang="0">
                  <a:pos x="T8" y="T9"/>
                </a:cxn>
              </a:cxnLst>
              <a:rect l="0" t="0" r="r" b="b"/>
              <a:pathLst>
                <a:path w="1452" h="973">
                  <a:moveTo>
                    <a:pt x="1452" y="0"/>
                  </a:moveTo>
                  <a:lnTo>
                    <a:pt x="1452" y="122"/>
                  </a:lnTo>
                  <a:lnTo>
                    <a:pt x="0" y="973"/>
                  </a:lnTo>
                  <a:lnTo>
                    <a:pt x="0" y="825"/>
                  </a:lnTo>
                  <a:lnTo>
                    <a:pt x="145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íśľiḍe">
              <a:extLst>
                <a:ext uri="{FF2B5EF4-FFF2-40B4-BE49-F238E27FC236}">
                  <a16:creationId xmlns:a16="http://schemas.microsoft.com/office/drawing/2014/main" id="{6A1C84D2-81F1-4236-B295-331C98668466}"/>
                </a:ext>
              </a:extLst>
            </p:cNvPr>
            <p:cNvSpPr/>
            <p:nvPr/>
          </p:nvSpPr>
          <p:spPr bwMode="auto">
            <a:xfrm>
              <a:off x="5932488" y="3668713"/>
              <a:ext cx="2305050" cy="1544638"/>
            </a:xfrm>
            <a:custGeom>
              <a:avLst/>
              <a:gdLst>
                <a:gd name="T0" fmla="*/ 1452 w 1452"/>
                <a:gd name="T1" fmla="*/ 0 h 973"/>
                <a:gd name="T2" fmla="*/ 1452 w 1452"/>
                <a:gd name="T3" fmla="*/ 122 h 973"/>
                <a:gd name="T4" fmla="*/ 0 w 1452"/>
                <a:gd name="T5" fmla="*/ 973 h 973"/>
                <a:gd name="T6" fmla="*/ 0 w 1452"/>
                <a:gd name="T7" fmla="*/ 825 h 973"/>
                <a:gd name="T8" fmla="*/ 1452 w 1452"/>
                <a:gd name="T9" fmla="*/ 0 h 973"/>
              </a:gdLst>
              <a:ahLst/>
              <a:cxnLst>
                <a:cxn ang="0">
                  <a:pos x="T0" y="T1"/>
                </a:cxn>
                <a:cxn ang="0">
                  <a:pos x="T2" y="T3"/>
                </a:cxn>
                <a:cxn ang="0">
                  <a:pos x="T4" y="T5"/>
                </a:cxn>
                <a:cxn ang="0">
                  <a:pos x="T6" y="T7"/>
                </a:cxn>
                <a:cxn ang="0">
                  <a:pos x="T8" y="T9"/>
                </a:cxn>
              </a:cxnLst>
              <a:rect l="0" t="0" r="r" b="b"/>
              <a:pathLst>
                <a:path w="1452" h="973">
                  <a:moveTo>
                    <a:pt x="1452" y="0"/>
                  </a:moveTo>
                  <a:lnTo>
                    <a:pt x="1452" y="122"/>
                  </a:lnTo>
                  <a:lnTo>
                    <a:pt x="0" y="973"/>
                  </a:lnTo>
                  <a:lnTo>
                    <a:pt x="0" y="825"/>
                  </a:lnTo>
                  <a:lnTo>
                    <a:pt x="14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iŝ1îďé">
              <a:extLst>
                <a:ext uri="{FF2B5EF4-FFF2-40B4-BE49-F238E27FC236}">
                  <a16:creationId xmlns:a16="http://schemas.microsoft.com/office/drawing/2014/main" id="{780B1DF6-DD8C-4573-9562-48F511B3E253}"/>
                </a:ext>
              </a:extLst>
            </p:cNvPr>
            <p:cNvSpPr/>
            <p:nvPr/>
          </p:nvSpPr>
          <p:spPr bwMode="auto">
            <a:xfrm>
              <a:off x="4108451" y="2806701"/>
              <a:ext cx="3714750" cy="2155825"/>
            </a:xfrm>
            <a:custGeom>
              <a:avLst/>
              <a:gdLst>
                <a:gd name="T0" fmla="*/ 1138 w 2340"/>
                <a:gd name="T1" fmla="*/ 1358 h 1358"/>
                <a:gd name="T2" fmla="*/ 0 w 2340"/>
                <a:gd name="T3" fmla="*/ 679 h 1358"/>
                <a:gd name="T4" fmla="*/ 1170 w 2340"/>
                <a:gd name="T5" fmla="*/ 0 h 1358"/>
                <a:gd name="T6" fmla="*/ 2340 w 2340"/>
                <a:gd name="T7" fmla="*/ 682 h 1358"/>
                <a:gd name="T8" fmla="*/ 1138 w 2340"/>
                <a:gd name="T9" fmla="*/ 1358 h 1358"/>
              </a:gdLst>
              <a:ahLst/>
              <a:cxnLst>
                <a:cxn ang="0">
                  <a:pos x="T0" y="T1"/>
                </a:cxn>
                <a:cxn ang="0">
                  <a:pos x="T2" y="T3"/>
                </a:cxn>
                <a:cxn ang="0">
                  <a:pos x="T4" y="T5"/>
                </a:cxn>
                <a:cxn ang="0">
                  <a:pos x="T6" y="T7"/>
                </a:cxn>
                <a:cxn ang="0">
                  <a:pos x="T8" y="T9"/>
                </a:cxn>
              </a:cxnLst>
              <a:rect l="0" t="0" r="r" b="b"/>
              <a:pathLst>
                <a:path w="2340" h="1358">
                  <a:moveTo>
                    <a:pt x="1138" y="1358"/>
                  </a:moveTo>
                  <a:lnTo>
                    <a:pt x="0" y="679"/>
                  </a:lnTo>
                  <a:lnTo>
                    <a:pt x="1170" y="0"/>
                  </a:lnTo>
                  <a:lnTo>
                    <a:pt x="2340" y="682"/>
                  </a:lnTo>
                  <a:lnTo>
                    <a:pt x="1138" y="1358"/>
                  </a:lnTo>
                  <a:close/>
                </a:path>
              </a:pathLst>
            </a:custGeom>
            <a:solidFill>
              <a:srgbClr val="7A7D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íṣḷîḓe">
              <a:extLst>
                <a:ext uri="{FF2B5EF4-FFF2-40B4-BE49-F238E27FC236}">
                  <a16:creationId xmlns:a16="http://schemas.microsoft.com/office/drawing/2014/main" id="{60CF9AF3-749B-4D41-9BD1-80514614991E}"/>
                </a:ext>
              </a:extLst>
            </p:cNvPr>
            <p:cNvSpPr/>
            <p:nvPr/>
          </p:nvSpPr>
          <p:spPr bwMode="auto">
            <a:xfrm>
              <a:off x="4108451" y="2806701"/>
              <a:ext cx="3714750" cy="2155825"/>
            </a:xfrm>
            <a:custGeom>
              <a:avLst/>
              <a:gdLst>
                <a:gd name="T0" fmla="*/ 1138 w 2340"/>
                <a:gd name="T1" fmla="*/ 1358 h 1358"/>
                <a:gd name="T2" fmla="*/ 0 w 2340"/>
                <a:gd name="T3" fmla="*/ 679 h 1358"/>
                <a:gd name="T4" fmla="*/ 1170 w 2340"/>
                <a:gd name="T5" fmla="*/ 0 h 1358"/>
                <a:gd name="T6" fmla="*/ 2340 w 2340"/>
                <a:gd name="T7" fmla="*/ 682 h 1358"/>
                <a:gd name="T8" fmla="*/ 1138 w 2340"/>
                <a:gd name="T9" fmla="*/ 1358 h 1358"/>
              </a:gdLst>
              <a:ahLst/>
              <a:cxnLst>
                <a:cxn ang="0">
                  <a:pos x="T0" y="T1"/>
                </a:cxn>
                <a:cxn ang="0">
                  <a:pos x="T2" y="T3"/>
                </a:cxn>
                <a:cxn ang="0">
                  <a:pos x="T4" y="T5"/>
                </a:cxn>
                <a:cxn ang="0">
                  <a:pos x="T6" y="T7"/>
                </a:cxn>
                <a:cxn ang="0">
                  <a:pos x="T8" y="T9"/>
                </a:cxn>
              </a:cxnLst>
              <a:rect l="0" t="0" r="r" b="b"/>
              <a:pathLst>
                <a:path w="2340" h="1358">
                  <a:moveTo>
                    <a:pt x="1138" y="1358"/>
                  </a:moveTo>
                  <a:lnTo>
                    <a:pt x="0" y="679"/>
                  </a:lnTo>
                  <a:lnTo>
                    <a:pt x="1170" y="0"/>
                  </a:lnTo>
                  <a:lnTo>
                    <a:pt x="2340" y="682"/>
                  </a:lnTo>
                  <a:lnTo>
                    <a:pt x="1138" y="13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îśľiḍê">
              <a:extLst>
                <a:ext uri="{FF2B5EF4-FFF2-40B4-BE49-F238E27FC236}">
                  <a16:creationId xmlns:a16="http://schemas.microsoft.com/office/drawing/2014/main" id="{98E26C7B-FE19-4D28-8CCE-D5A45F0C065A}"/>
                </a:ext>
              </a:extLst>
            </p:cNvPr>
            <p:cNvSpPr/>
            <p:nvPr/>
          </p:nvSpPr>
          <p:spPr bwMode="auto">
            <a:xfrm>
              <a:off x="3824288" y="3584576"/>
              <a:ext cx="4537075" cy="1751013"/>
            </a:xfrm>
            <a:custGeom>
              <a:avLst/>
              <a:gdLst>
                <a:gd name="T0" fmla="*/ 83 w 1602"/>
                <a:gd name="T1" fmla="*/ 146 h 619"/>
                <a:gd name="T2" fmla="*/ 727 w 1602"/>
                <a:gd name="T3" fmla="*/ 525 h 619"/>
                <a:gd name="T4" fmla="*/ 748 w 1602"/>
                <a:gd name="T5" fmla="*/ 530 h 619"/>
                <a:gd name="T6" fmla="*/ 768 w 1602"/>
                <a:gd name="T7" fmla="*/ 525 h 619"/>
                <a:gd name="T8" fmla="*/ 1594 w 1602"/>
                <a:gd name="T9" fmla="*/ 38 h 619"/>
                <a:gd name="T10" fmla="*/ 1602 w 1602"/>
                <a:gd name="T11" fmla="*/ 26 h 619"/>
                <a:gd name="T12" fmla="*/ 1602 w 1602"/>
                <a:gd name="T13" fmla="*/ 0 h 619"/>
                <a:gd name="T14" fmla="*/ 1594 w 1602"/>
                <a:gd name="T15" fmla="*/ 12 h 619"/>
                <a:gd name="T16" fmla="*/ 768 w 1602"/>
                <a:gd name="T17" fmla="*/ 499 h 619"/>
                <a:gd name="T18" fmla="*/ 727 w 1602"/>
                <a:gd name="T19" fmla="*/ 499 h 619"/>
                <a:gd name="T20" fmla="*/ 60 w 1602"/>
                <a:gd name="T21" fmla="*/ 108 h 619"/>
                <a:gd name="T22" fmla="*/ 19 w 1602"/>
                <a:gd name="T23" fmla="*/ 102 h 619"/>
                <a:gd name="T24" fmla="*/ 3 w 1602"/>
                <a:gd name="T25" fmla="*/ 139 h 619"/>
                <a:gd name="T26" fmla="*/ 3 w 1602"/>
                <a:gd name="T27" fmla="*/ 139 h 619"/>
                <a:gd name="T28" fmla="*/ 58 w 1602"/>
                <a:gd name="T29" fmla="*/ 222 h 619"/>
                <a:gd name="T30" fmla="*/ 724 w 1602"/>
                <a:gd name="T31" fmla="*/ 613 h 619"/>
                <a:gd name="T32" fmla="*/ 724 w 1602"/>
                <a:gd name="T33" fmla="*/ 613 h 619"/>
                <a:gd name="T34" fmla="*/ 765 w 1602"/>
                <a:gd name="T35" fmla="*/ 613 h 619"/>
                <a:gd name="T36" fmla="*/ 1590 w 1602"/>
                <a:gd name="T37" fmla="*/ 126 h 619"/>
                <a:gd name="T38" fmla="*/ 1599 w 1602"/>
                <a:gd name="T39" fmla="*/ 114 h 619"/>
                <a:gd name="T40" fmla="*/ 1602 w 1602"/>
                <a:gd name="T41" fmla="*/ 88 h 619"/>
                <a:gd name="T42" fmla="*/ 1594 w 1602"/>
                <a:gd name="T43" fmla="*/ 100 h 619"/>
                <a:gd name="T44" fmla="*/ 768 w 1602"/>
                <a:gd name="T45" fmla="*/ 586 h 619"/>
                <a:gd name="T46" fmla="*/ 748 w 1602"/>
                <a:gd name="T47" fmla="*/ 591 h 619"/>
                <a:gd name="T48" fmla="*/ 727 w 1602"/>
                <a:gd name="T49" fmla="*/ 586 h 619"/>
                <a:gd name="T50" fmla="*/ 727 w 1602"/>
                <a:gd name="T51" fmla="*/ 586 h 619"/>
                <a:gd name="T52" fmla="*/ 727 w 1602"/>
                <a:gd name="T53" fmla="*/ 586 h 619"/>
                <a:gd name="T54" fmla="*/ 727 w 1602"/>
                <a:gd name="T55" fmla="*/ 586 h 619"/>
                <a:gd name="T56" fmla="*/ 70 w 1602"/>
                <a:gd name="T57" fmla="*/ 202 h 619"/>
                <a:gd name="T58" fmla="*/ 47 w 1602"/>
                <a:gd name="T59" fmla="*/ 165 h 619"/>
                <a:gd name="T60" fmla="*/ 47 w 1602"/>
                <a:gd name="T61" fmla="*/ 160 h 619"/>
                <a:gd name="T62" fmla="*/ 83 w 1602"/>
                <a:gd name="T63" fmla="*/ 146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02" h="619">
                  <a:moveTo>
                    <a:pt x="83" y="146"/>
                  </a:moveTo>
                  <a:cubicBezTo>
                    <a:pt x="727" y="525"/>
                    <a:pt x="727" y="525"/>
                    <a:pt x="727" y="525"/>
                  </a:cubicBezTo>
                  <a:cubicBezTo>
                    <a:pt x="733" y="528"/>
                    <a:pt x="740" y="530"/>
                    <a:pt x="748" y="530"/>
                  </a:cubicBezTo>
                  <a:cubicBezTo>
                    <a:pt x="755" y="530"/>
                    <a:pt x="762" y="528"/>
                    <a:pt x="768" y="525"/>
                  </a:cubicBezTo>
                  <a:cubicBezTo>
                    <a:pt x="1594" y="38"/>
                    <a:pt x="1594" y="38"/>
                    <a:pt x="1594" y="38"/>
                  </a:cubicBezTo>
                  <a:cubicBezTo>
                    <a:pt x="1599" y="35"/>
                    <a:pt x="1602" y="31"/>
                    <a:pt x="1602" y="26"/>
                  </a:cubicBezTo>
                  <a:cubicBezTo>
                    <a:pt x="1602" y="0"/>
                    <a:pt x="1602" y="0"/>
                    <a:pt x="1602" y="0"/>
                  </a:cubicBezTo>
                  <a:cubicBezTo>
                    <a:pt x="1602" y="4"/>
                    <a:pt x="1599" y="9"/>
                    <a:pt x="1594" y="12"/>
                  </a:cubicBezTo>
                  <a:cubicBezTo>
                    <a:pt x="768" y="499"/>
                    <a:pt x="768" y="499"/>
                    <a:pt x="768" y="499"/>
                  </a:cubicBezTo>
                  <a:cubicBezTo>
                    <a:pt x="757" y="505"/>
                    <a:pt x="739" y="505"/>
                    <a:pt x="727" y="499"/>
                  </a:cubicBezTo>
                  <a:cubicBezTo>
                    <a:pt x="60" y="108"/>
                    <a:pt x="60" y="108"/>
                    <a:pt x="60" y="108"/>
                  </a:cubicBezTo>
                  <a:cubicBezTo>
                    <a:pt x="59" y="107"/>
                    <a:pt x="36" y="91"/>
                    <a:pt x="19" y="102"/>
                  </a:cubicBezTo>
                  <a:cubicBezTo>
                    <a:pt x="0" y="113"/>
                    <a:pt x="3" y="139"/>
                    <a:pt x="3" y="139"/>
                  </a:cubicBezTo>
                  <a:cubicBezTo>
                    <a:pt x="3" y="139"/>
                    <a:pt x="3" y="139"/>
                    <a:pt x="3" y="139"/>
                  </a:cubicBezTo>
                  <a:cubicBezTo>
                    <a:pt x="3" y="198"/>
                    <a:pt x="37" y="212"/>
                    <a:pt x="58" y="222"/>
                  </a:cubicBezTo>
                  <a:cubicBezTo>
                    <a:pt x="724" y="613"/>
                    <a:pt x="724" y="613"/>
                    <a:pt x="724" y="613"/>
                  </a:cubicBezTo>
                  <a:cubicBezTo>
                    <a:pt x="724" y="613"/>
                    <a:pt x="724" y="613"/>
                    <a:pt x="724" y="613"/>
                  </a:cubicBezTo>
                  <a:cubicBezTo>
                    <a:pt x="735" y="619"/>
                    <a:pt x="754" y="619"/>
                    <a:pt x="765" y="613"/>
                  </a:cubicBezTo>
                  <a:cubicBezTo>
                    <a:pt x="1590" y="126"/>
                    <a:pt x="1590" y="126"/>
                    <a:pt x="1590" y="126"/>
                  </a:cubicBezTo>
                  <a:cubicBezTo>
                    <a:pt x="1596" y="123"/>
                    <a:pt x="1599" y="118"/>
                    <a:pt x="1599" y="114"/>
                  </a:cubicBezTo>
                  <a:cubicBezTo>
                    <a:pt x="1602" y="88"/>
                    <a:pt x="1602" y="88"/>
                    <a:pt x="1602" y="88"/>
                  </a:cubicBezTo>
                  <a:cubicBezTo>
                    <a:pt x="1602" y="92"/>
                    <a:pt x="1599" y="96"/>
                    <a:pt x="1594" y="100"/>
                  </a:cubicBezTo>
                  <a:cubicBezTo>
                    <a:pt x="768" y="586"/>
                    <a:pt x="768" y="586"/>
                    <a:pt x="768" y="586"/>
                  </a:cubicBezTo>
                  <a:cubicBezTo>
                    <a:pt x="763" y="590"/>
                    <a:pt x="755" y="591"/>
                    <a:pt x="748" y="591"/>
                  </a:cubicBezTo>
                  <a:cubicBezTo>
                    <a:pt x="740" y="591"/>
                    <a:pt x="733" y="590"/>
                    <a:pt x="727" y="586"/>
                  </a:cubicBezTo>
                  <a:cubicBezTo>
                    <a:pt x="727" y="586"/>
                    <a:pt x="727" y="586"/>
                    <a:pt x="727" y="586"/>
                  </a:cubicBezTo>
                  <a:cubicBezTo>
                    <a:pt x="727" y="586"/>
                    <a:pt x="727" y="586"/>
                    <a:pt x="727" y="586"/>
                  </a:cubicBezTo>
                  <a:cubicBezTo>
                    <a:pt x="727" y="586"/>
                    <a:pt x="727" y="586"/>
                    <a:pt x="727" y="586"/>
                  </a:cubicBezTo>
                  <a:cubicBezTo>
                    <a:pt x="70" y="202"/>
                    <a:pt x="70" y="202"/>
                    <a:pt x="70" y="202"/>
                  </a:cubicBezTo>
                  <a:cubicBezTo>
                    <a:pt x="52" y="191"/>
                    <a:pt x="47" y="169"/>
                    <a:pt x="47" y="165"/>
                  </a:cubicBezTo>
                  <a:cubicBezTo>
                    <a:pt x="47" y="160"/>
                    <a:pt x="47" y="160"/>
                    <a:pt x="47" y="160"/>
                  </a:cubicBezTo>
                  <a:cubicBezTo>
                    <a:pt x="47" y="126"/>
                    <a:pt x="79" y="143"/>
                    <a:pt x="83" y="146"/>
                  </a:cubicBezTo>
                </a:path>
              </a:pathLst>
            </a:custGeom>
            <a:solidFill>
              <a:srgbClr val="EFD2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îšḷïde">
              <a:extLst>
                <a:ext uri="{FF2B5EF4-FFF2-40B4-BE49-F238E27FC236}">
                  <a16:creationId xmlns:a16="http://schemas.microsoft.com/office/drawing/2014/main" id="{115B20FE-D22F-4C7C-8524-9AEC575A99D3}"/>
                </a:ext>
              </a:extLst>
            </p:cNvPr>
            <p:cNvSpPr/>
            <p:nvPr/>
          </p:nvSpPr>
          <p:spPr bwMode="auto">
            <a:xfrm>
              <a:off x="3878263" y="2411413"/>
              <a:ext cx="4491038" cy="2601913"/>
            </a:xfrm>
            <a:custGeom>
              <a:avLst/>
              <a:gdLst>
                <a:gd name="T0" fmla="*/ 1575 w 1586"/>
                <a:gd name="T1" fmla="*/ 403 h 920"/>
                <a:gd name="T2" fmla="*/ 906 w 1586"/>
                <a:gd name="T3" fmla="*/ 11 h 920"/>
                <a:gd name="T4" fmla="*/ 906 w 1586"/>
                <a:gd name="T5" fmla="*/ 11 h 920"/>
                <a:gd name="T6" fmla="*/ 897 w 1586"/>
                <a:gd name="T7" fmla="*/ 6 h 920"/>
                <a:gd name="T8" fmla="*/ 862 w 1586"/>
                <a:gd name="T9" fmla="*/ 7 h 920"/>
                <a:gd name="T10" fmla="*/ 0 w 1586"/>
                <a:gd name="T11" fmla="*/ 517 h 920"/>
                <a:gd name="T12" fmla="*/ 11 w 1586"/>
                <a:gd name="T13" fmla="*/ 516 h 920"/>
                <a:gd name="T14" fmla="*/ 38 w 1586"/>
                <a:gd name="T15" fmla="*/ 524 h 920"/>
                <a:gd name="T16" fmla="*/ 708 w 1586"/>
                <a:gd name="T17" fmla="*/ 914 h 920"/>
                <a:gd name="T18" fmla="*/ 749 w 1586"/>
                <a:gd name="T19" fmla="*/ 914 h 920"/>
                <a:gd name="T20" fmla="*/ 1575 w 1586"/>
                <a:gd name="T21" fmla="*/ 427 h 920"/>
                <a:gd name="T22" fmla="*/ 1575 w 1586"/>
                <a:gd name="T23" fmla="*/ 403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6" h="920">
                  <a:moveTo>
                    <a:pt x="1575" y="403"/>
                  </a:moveTo>
                  <a:cubicBezTo>
                    <a:pt x="906" y="11"/>
                    <a:pt x="906" y="11"/>
                    <a:pt x="906" y="11"/>
                  </a:cubicBezTo>
                  <a:cubicBezTo>
                    <a:pt x="906" y="11"/>
                    <a:pt x="906" y="11"/>
                    <a:pt x="906" y="11"/>
                  </a:cubicBezTo>
                  <a:cubicBezTo>
                    <a:pt x="897" y="6"/>
                    <a:pt x="897" y="6"/>
                    <a:pt x="897" y="6"/>
                  </a:cubicBezTo>
                  <a:cubicBezTo>
                    <a:pt x="888" y="0"/>
                    <a:pt x="874" y="1"/>
                    <a:pt x="862" y="7"/>
                  </a:cubicBezTo>
                  <a:cubicBezTo>
                    <a:pt x="0" y="517"/>
                    <a:pt x="0" y="517"/>
                    <a:pt x="0" y="517"/>
                  </a:cubicBezTo>
                  <a:cubicBezTo>
                    <a:pt x="0" y="517"/>
                    <a:pt x="7" y="515"/>
                    <a:pt x="11" y="516"/>
                  </a:cubicBezTo>
                  <a:cubicBezTo>
                    <a:pt x="38" y="524"/>
                    <a:pt x="38" y="524"/>
                    <a:pt x="38" y="524"/>
                  </a:cubicBezTo>
                  <a:cubicBezTo>
                    <a:pt x="708" y="914"/>
                    <a:pt x="708" y="914"/>
                    <a:pt x="708" y="914"/>
                  </a:cubicBezTo>
                  <a:cubicBezTo>
                    <a:pt x="720" y="920"/>
                    <a:pt x="738" y="920"/>
                    <a:pt x="749" y="914"/>
                  </a:cubicBezTo>
                  <a:cubicBezTo>
                    <a:pt x="1575" y="427"/>
                    <a:pt x="1575" y="427"/>
                    <a:pt x="1575" y="427"/>
                  </a:cubicBezTo>
                  <a:cubicBezTo>
                    <a:pt x="1586" y="420"/>
                    <a:pt x="1586" y="410"/>
                    <a:pt x="1575" y="403"/>
                  </a:cubicBezTo>
                </a:path>
              </a:pathLst>
            </a:custGeom>
            <a:solidFill>
              <a:srgbClr val="FFE7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î$ľiḓe">
              <a:extLst>
                <a:ext uri="{FF2B5EF4-FFF2-40B4-BE49-F238E27FC236}">
                  <a16:creationId xmlns:a16="http://schemas.microsoft.com/office/drawing/2014/main" id="{3AE91030-7BB6-4739-8073-E674E2F114DB}"/>
                </a:ext>
              </a:extLst>
            </p:cNvPr>
            <p:cNvSpPr/>
            <p:nvPr/>
          </p:nvSpPr>
          <p:spPr bwMode="auto">
            <a:xfrm>
              <a:off x="3965576" y="3979863"/>
              <a:ext cx="63500" cy="53975"/>
            </a:xfrm>
            <a:custGeom>
              <a:avLst/>
              <a:gdLst>
                <a:gd name="T0" fmla="*/ 12 w 22"/>
                <a:gd name="T1" fmla="*/ 0 h 19"/>
                <a:gd name="T2" fmla="*/ 0 w 22"/>
                <a:gd name="T3" fmla="*/ 8 h 19"/>
                <a:gd name="T4" fmla="*/ 20 w 22"/>
                <a:gd name="T5" fmla="*/ 19 h 19"/>
                <a:gd name="T6" fmla="*/ 22 w 22"/>
                <a:gd name="T7" fmla="*/ 1 h 19"/>
                <a:gd name="T8" fmla="*/ 12 w 22"/>
                <a:gd name="T9" fmla="*/ 0 h 19"/>
              </a:gdLst>
              <a:ahLst/>
              <a:cxnLst>
                <a:cxn ang="0">
                  <a:pos x="T0" y="T1"/>
                </a:cxn>
                <a:cxn ang="0">
                  <a:pos x="T2" y="T3"/>
                </a:cxn>
                <a:cxn ang="0">
                  <a:pos x="T4" y="T5"/>
                </a:cxn>
                <a:cxn ang="0">
                  <a:pos x="T6" y="T7"/>
                </a:cxn>
                <a:cxn ang="0">
                  <a:pos x="T8" y="T9"/>
                </a:cxn>
              </a:cxnLst>
              <a:rect l="0" t="0" r="r" b="b"/>
              <a:pathLst>
                <a:path w="22" h="19">
                  <a:moveTo>
                    <a:pt x="12" y="0"/>
                  </a:moveTo>
                  <a:cubicBezTo>
                    <a:pt x="7" y="0"/>
                    <a:pt x="2" y="2"/>
                    <a:pt x="0" y="8"/>
                  </a:cubicBezTo>
                  <a:cubicBezTo>
                    <a:pt x="20" y="19"/>
                    <a:pt x="20" y="19"/>
                    <a:pt x="20" y="19"/>
                  </a:cubicBezTo>
                  <a:cubicBezTo>
                    <a:pt x="22" y="1"/>
                    <a:pt x="22" y="1"/>
                    <a:pt x="22" y="1"/>
                  </a:cubicBezTo>
                  <a:cubicBezTo>
                    <a:pt x="19" y="0"/>
                    <a:pt x="16" y="0"/>
                    <a:pt x="12" y="0"/>
                  </a:cubicBezTo>
                </a:path>
              </a:pathLst>
            </a:custGeom>
            <a:solidFill>
              <a:srgbClr val="E7D16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íṥlîḍê">
              <a:extLst>
                <a:ext uri="{FF2B5EF4-FFF2-40B4-BE49-F238E27FC236}">
                  <a16:creationId xmlns:a16="http://schemas.microsoft.com/office/drawing/2014/main" id="{26C3FB04-42EE-435B-8E56-5A30F4FAC4BE}"/>
                </a:ext>
              </a:extLst>
            </p:cNvPr>
            <p:cNvSpPr/>
            <p:nvPr/>
          </p:nvSpPr>
          <p:spPr bwMode="auto">
            <a:xfrm>
              <a:off x="5807076" y="5029201"/>
              <a:ext cx="125413" cy="107950"/>
            </a:xfrm>
            <a:custGeom>
              <a:avLst/>
              <a:gdLst>
                <a:gd name="T0" fmla="*/ 3 w 44"/>
                <a:gd name="T1" fmla="*/ 0 h 38"/>
                <a:gd name="T2" fmla="*/ 0 w 44"/>
                <a:gd name="T3" fmla="*/ 18 h 38"/>
                <a:gd name="T4" fmla="*/ 25 w 44"/>
                <a:gd name="T5" fmla="*/ 33 h 38"/>
                <a:gd name="T6" fmla="*/ 44 w 44"/>
                <a:gd name="T7" fmla="*/ 38 h 38"/>
                <a:gd name="T8" fmla="*/ 44 w 44"/>
                <a:gd name="T9" fmla="*/ 38 h 38"/>
                <a:gd name="T10" fmla="*/ 44 w 44"/>
                <a:gd name="T11" fmla="*/ 19 h 38"/>
                <a:gd name="T12" fmla="*/ 40 w 44"/>
                <a:gd name="T13" fmla="*/ 18 h 38"/>
                <a:gd name="T14" fmla="*/ 31 w 44"/>
                <a:gd name="T15" fmla="*/ 16 h 38"/>
                <a:gd name="T16" fmla="*/ 28 w 44"/>
                <a:gd name="T17" fmla="*/ 14 h 38"/>
                <a:gd name="T18" fmla="*/ 27 w 44"/>
                <a:gd name="T19" fmla="*/ 14 h 38"/>
                <a:gd name="T20" fmla="*/ 3 w 44"/>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38">
                  <a:moveTo>
                    <a:pt x="3" y="0"/>
                  </a:moveTo>
                  <a:cubicBezTo>
                    <a:pt x="0" y="18"/>
                    <a:pt x="0" y="18"/>
                    <a:pt x="0" y="18"/>
                  </a:cubicBezTo>
                  <a:cubicBezTo>
                    <a:pt x="25" y="33"/>
                    <a:pt x="25" y="33"/>
                    <a:pt x="25" y="33"/>
                  </a:cubicBezTo>
                  <a:cubicBezTo>
                    <a:pt x="31" y="36"/>
                    <a:pt x="38" y="38"/>
                    <a:pt x="44" y="38"/>
                  </a:cubicBezTo>
                  <a:cubicBezTo>
                    <a:pt x="44" y="38"/>
                    <a:pt x="44" y="38"/>
                    <a:pt x="44" y="38"/>
                  </a:cubicBezTo>
                  <a:cubicBezTo>
                    <a:pt x="44" y="19"/>
                    <a:pt x="44" y="19"/>
                    <a:pt x="44" y="19"/>
                  </a:cubicBezTo>
                  <a:cubicBezTo>
                    <a:pt x="43" y="19"/>
                    <a:pt x="42" y="19"/>
                    <a:pt x="40" y="18"/>
                  </a:cubicBezTo>
                  <a:cubicBezTo>
                    <a:pt x="37" y="18"/>
                    <a:pt x="34" y="17"/>
                    <a:pt x="31" y="16"/>
                  </a:cubicBezTo>
                  <a:cubicBezTo>
                    <a:pt x="30" y="15"/>
                    <a:pt x="29" y="15"/>
                    <a:pt x="28" y="14"/>
                  </a:cubicBezTo>
                  <a:cubicBezTo>
                    <a:pt x="28" y="14"/>
                    <a:pt x="27" y="14"/>
                    <a:pt x="27" y="14"/>
                  </a:cubicBezTo>
                  <a:cubicBezTo>
                    <a:pt x="3" y="0"/>
                    <a:pt x="3" y="0"/>
                    <a:pt x="3" y="0"/>
                  </a:cubicBezTo>
                </a:path>
              </a:pathLst>
            </a:custGeom>
            <a:solidFill>
              <a:srgbClr val="CFCF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išļïďé">
              <a:extLst>
                <a:ext uri="{FF2B5EF4-FFF2-40B4-BE49-F238E27FC236}">
                  <a16:creationId xmlns:a16="http://schemas.microsoft.com/office/drawing/2014/main" id="{7756BE44-6864-4062-81DD-6AA9F1BE8BB2}"/>
                </a:ext>
              </a:extLst>
            </p:cNvPr>
            <p:cNvSpPr/>
            <p:nvPr/>
          </p:nvSpPr>
          <p:spPr bwMode="auto">
            <a:xfrm>
              <a:off x="5932488" y="3754438"/>
              <a:ext cx="2305050" cy="1382713"/>
            </a:xfrm>
            <a:custGeom>
              <a:avLst/>
              <a:gdLst>
                <a:gd name="T0" fmla="*/ 814 w 814"/>
                <a:gd name="T1" fmla="*/ 0 h 489"/>
                <a:gd name="T2" fmla="*/ 24 w 814"/>
                <a:gd name="T3" fmla="*/ 465 h 489"/>
                <a:gd name="T4" fmla="*/ 21 w 814"/>
                <a:gd name="T5" fmla="*/ 467 h 489"/>
                <a:gd name="T6" fmla="*/ 20 w 814"/>
                <a:gd name="T7" fmla="*/ 467 h 489"/>
                <a:gd name="T8" fmla="*/ 4 w 814"/>
                <a:gd name="T9" fmla="*/ 470 h 489"/>
                <a:gd name="T10" fmla="*/ 4 w 814"/>
                <a:gd name="T11" fmla="*/ 470 h 489"/>
                <a:gd name="T12" fmla="*/ 3 w 814"/>
                <a:gd name="T13" fmla="*/ 470 h 489"/>
                <a:gd name="T14" fmla="*/ 2 w 814"/>
                <a:gd name="T15" fmla="*/ 470 h 489"/>
                <a:gd name="T16" fmla="*/ 2 w 814"/>
                <a:gd name="T17" fmla="*/ 470 h 489"/>
                <a:gd name="T18" fmla="*/ 0 w 814"/>
                <a:gd name="T19" fmla="*/ 470 h 489"/>
                <a:gd name="T20" fmla="*/ 0 w 814"/>
                <a:gd name="T21" fmla="*/ 489 h 489"/>
                <a:gd name="T22" fmla="*/ 20 w 814"/>
                <a:gd name="T23" fmla="*/ 484 h 489"/>
                <a:gd name="T24" fmla="*/ 814 w 814"/>
                <a:gd name="T25" fmla="*/ 20 h 489"/>
                <a:gd name="T26" fmla="*/ 814 w 814"/>
                <a:gd name="T27"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4" h="489">
                  <a:moveTo>
                    <a:pt x="814" y="0"/>
                  </a:moveTo>
                  <a:cubicBezTo>
                    <a:pt x="24" y="465"/>
                    <a:pt x="24" y="465"/>
                    <a:pt x="24" y="465"/>
                  </a:cubicBezTo>
                  <a:cubicBezTo>
                    <a:pt x="23" y="466"/>
                    <a:pt x="22" y="466"/>
                    <a:pt x="21" y="467"/>
                  </a:cubicBezTo>
                  <a:cubicBezTo>
                    <a:pt x="20" y="467"/>
                    <a:pt x="20" y="467"/>
                    <a:pt x="20" y="467"/>
                  </a:cubicBezTo>
                  <a:cubicBezTo>
                    <a:pt x="15" y="469"/>
                    <a:pt x="9" y="470"/>
                    <a:pt x="4" y="470"/>
                  </a:cubicBezTo>
                  <a:cubicBezTo>
                    <a:pt x="4" y="470"/>
                    <a:pt x="4" y="470"/>
                    <a:pt x="4" y="470"/>
                  </a:cubicBezTo>
                  <a:cubicBezTo>
                    <a:pt x="4" y="470"/>
                    <a:pt x="4" y="470"/>
                    <a:pt x="3" y="470"/>
                  </a:cubicBezTo>
                  <a:cubicBezTo>
                    <a:pt x="3" y="470"/>
                    <a:pt x="2" y="470"/>
                    <a:pt x="2" y="470"/>
                  </a:cubicBezTo>
                  <a:cubicBezTo>
                    <a:pt x="2" y="470"/>
                    <a:pt x="2" y="470"/>
                    <a:pt x="2" y="470"/>
                  </a:cubicBezTo>
                  <a:cubicBezTo>
                    <a:pt x="1" y="470"/>
                    <a:pt x="1" y="470"/>
                    <a:pt x="0" y="470"/>
                  </a:cubicBezTo>
                  <a:cubicBezTo>
                    <a:pt x="0" y="489"/>
                    <a:pt x="0" y="489"/>
                    <a:pt x="0" y="489"/>
                  </a:cubicBezTo>
                  <a:cubicBezTo>
                    <a:pt x="7" y="489"/>
                    <a:pt x="14" y="487"/>
                    <a:pt x="20" y="484"/>
                  </a:cubicBezTo>
                  <a:cubicBezTo>
                    <a:pt x="814" y="20"/>
                    <a:pt x="814" y="20"/>
                    <a:pt x="814" y="20"/>
                  </a:cubicBezTo>
                  <a:cubicBezTo>
                    <a:pt x="814" y="0"/>
                    <a:pt x="814" y="0"/>
                    <a:pt x="814" y="0"/>
                  </a:cubicBezTo>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iṩľîḋé">
              <a:extLst>
                <a:ext uri="{FF2B5EF4-FFF2-40B4-BE49-F238E27FC236}">
                  <a16:creationId xmlns:a16="http://schemas.microsoft.com/office/drawing/2014/main" id="{824AEAB9-E999-4F3F-84A8-E8F68D4BAEEC}"/>
                </a:ext>
              </a:extLst>
            </p:cNvPr>
            <p:cNvSpPr/>
            <p:nvPr/>
          </p:nvSpPr>
          <p:spPr bwMode="auto">
            <a:xfrm>
              <a:off x="5815013" y="3751263"/>
              <a:ext cx="2422525" cy="1331913"/>
            </a:xfrm>
            <a:custGeom>
              <a:avLst/>
              <a:gdLst>
                <a:gd name="T0" fmla="*/ 61 w 855"/>
                <a:gd name="T1" fmla="*/ 468 h 471"/>
                <a:gd name="T2" fmla="*/ 43 w 855"/>
                <a:gd name="T3" fmla="*/ 471 h 471"/>
                <a:gd name="T4" fmla="*/ 43 w 855"/>
                <a:gd name="T5" fmla="*/ 471 h 471"/>
                <a:gd name="T6" fmla="*/ 43 w 855"/>
                <a:gd name="T7" fmla="*/ 471 h 471"/>
                <a:gd name="T8" fmla="*/ 44 w 855"/>
                <a:gd name="T9" fmla="*/ 471 h 471"/>
                <a:gd name="T10" fmla="*/ 45 w 855"/>
                <a:gd name="T11" fmla="*/ 471 h 471"/>
                <a:gd name="T12" fmla="*/ 45 w 855"/>
                <a:gd name="T13" fmla="*/ 471 h 471"/>
                <a:gd name="T14" fmla="*/ 61 w 855"/>
                <a:gd name="T15" fmla="*/ 468 h 471"/>
                <a:gd name="T16" fmla="*/ 28 w 855"/>
                <a:gd name="T17" fmla="*/ 468 h 471"/>
                <a:gd name="T18" fmla="*/ 37 w 855"/>
                <a:gd name="T19" fmla="*/ 470 h 471"/>
                <a:gd name="T20" fmla="*/ 28 w 855"/>
                <a:gd name="T21" fmla="*/ 468 h 471"/>
                <a:gd name="T22" fmla="*/ 0 w 855"/>
                <a:gd name="T23" fmla="*/ 452 h 471"/>
                <a:gd name="T24" fmla="*/ 0 w 855"/>
                <a:gd name="T25" fmla="*/ 452 h 471"/>
                <a:gd name="T26" fmla="*/ 24 w 855"/>
                <a:gd name="T27" fmla="*/ 466 h 471"/>
                <a:gd name="T28" fmla="*/ 25 w 855"/>
                <a:gd name="T29" fmla="*/ 466 h 471"/>
                <a:gd name="T30" fmla="*/ 25 w 855"/>
                <a:gd name="T31" fmla="*/ 466 h 471"/>
                <a:gd name="T32" fmla="*/ 0 w 855"/>
                <a:gd name="T33" fmla="*/ 452 h 471"/>
                <a:gd name="T34" fmla="*/ 855 w 855"/>
                <a:gd name="T35" fmla="*/ 0 h 471"/>
                <a:gd name="T36" fmla="*/ 63 w 855"/>
                <a:gd name="T37" fmla="*/ 467 h 471"/>
                <a:gd name="T38" fmla="*/ 62 w 855"/>
                <a:gd name="T39" fmla="*/ 468 h 471"/>
                <a:gd name="T40" fmla="*/ 65 w 855"/>
                <a:gd name="T41" fmla="*/ 466 h 471"/>
                <a:gd name="T42" fmla="*/ 855 w 855"/>
                <a:gd name="T43" fmla="*/ 1 h 471"/>
                <a:gd name="T44" fmla="*/ 855 w 855"/>
                <a:gd name="T45" fmla="*/ 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55" h="471">
                  <a:moveTo>
                    <a:pt x="61" y="468"/>
                  </a:moveTo>
                  <a:cubicBezTo>
                    <a:pt x="56" y="470"/>
                    <a:pt x="48" y="471"/>
                    <a:pt x="43" y="471"/>
                  </a:cubicBezTo>
                  <a:cubicBezTo>
                    <a:pt x="43" y="471"/>
                    <a:pt x="43" y="471"/>
                    <a:pt x="43" y="471"/>
                  </a:cubicBezTo>
                  <a:cubicBezTo>
                    <a:pt x="43" y="471"/>
                    <a:pt x="43" y="471"/>
                    <a:pt x="43" y="471"/>
                  </a:cubicBezTo>
                  <a:cubicBezTo>
                    <a:pt x="43" y="471"/>
                    <a:pt x="44" y="471"/>
                    <a:pt x="44" y="471"/>
                  </a:cubicBezTo>
                  <a:cubicBezTo>
                    <a:pt x="45" y="471"/>
                    <a:pt x="45" y="471"/>
                    <a:pt x="45" y="471"/>
                  </a:cubicBezTo>
                  <a:cubicBezTo>
                    <a:pt x="45" y="471"/>
                    <a:pt x="45" y="471"/>
                    <a:pt x="45" y="471"/>
                  </a:cubicBezTo>
                  <a:cubicBezTo>
                    <a:pt x="50" y="471"/>
                    <a:pt x="56" y="470"/>
                    <a:pt x="61" y="468"/>
                  </a:cubicBezTo>
                  <a:moveTo>
                    <a:pt x="28" y="468"/>
                  </a:moveTo>
                  <a:cubicBezTo>
                    <a:pt x="31" y="469"/>
                    <a:pt x="34" y="470"/>
                    <a:pt x="37" y="470"/>
                  </a:cubicBezTo>
                  <a:cubicBezTo>
                    <a:pt x="34" y="470"/>
                    <a:pt x="31" y="469"/>
                    <a:pt x="28" y="468"/>
                  </a:cubicBezTo>
                  <a:moveTo>
                    <a:pt x="0" y="452"/>
                  </a:moveTo>
                  <a:cubicBezTo>
                    <a:pt x="0" y="452"/>
                    <a:pt x="0" y="452"/>
                    <a:pt x="0" y="452"/>
                  </a:cubicBezTo>
                  <a:cubicBezTo>
                    <a:pt x="24" y="466"/>
                    <a:pt x="24" y="466"/>
                    <a:pt x="24" y="466"/>
                  </a:cubicBezTo>
                  <a:cubicBezTo>
                    <a:pt x="24" y="466"/>
                    <a:pt x="25" y="466"/>
                    <a:pt x="25" y="466"/>
                  </a:cubicBezTo>
                  <a:cubicBezTo>
                    <a:pt x="25" y="466"/>
                    <a:pt x="25" y="466"/>
                    <a:pt x="25" y="466"/>
                  </a:cubicBezTo>
                  <a:cubicBezTo>
                    <a:pt x="0" y="452"/>
                    <a:pt x="0" y="452"/>
                    <a:pt x="0" y="452"/>
                  </a:cubicBezTo>
                  <a:moveTo>
                    <a:pt x="855" y="0"/>
                  </a:moveTo>
                  <a:cubicBezTo>
                    <a:pt x="63" y="467"/>
                    <a:pt x="63" y="467"/>
                    <a:pt x="63" y="467"/>
                  </a:cubicBezTo>
                  <a:cubicBezTo>
                    <a:pt x="62" y="467"/>
                    <a:pt x="62" y="467"/>
                    <a:pt x="62" y="468"/>
                  </a:cubicBezTo>
                  <a:cubicBezTo>
                    <a:pt x="63" y="467"/>
                    <a:pt x="64" y="467"/>
                    <a:pt x="65" y="466"/>
                  </a:cubicBezTo>
                  <a:cubicBezTo>
                    <a:pt x="855" y="1"/>
                    <a:pt x="855" y="1"/>
                    <a:pt x="855" y="1"/>
                  </a:cubicBezTo>
                  <a:cubicBezTo>
                    <a:pt x="855" y="0"/>
                    <a:pt x="855" y="0"/>
                    <a:pt x="855" y="0"/>
                  </a:cubicBezTo>
                </a:path>
              </a:pathLst>
            </a:custGeom>
            <a:solidFill>
              <a:srgbClr val="D9BE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îSḻíḑé">
              <a:extLst>
                <a:ext uri="{FF2B5EF4-FFF2-40B4-BE49-F238E27FC236}">
                  <a16:creationId xmlns:a16="http://schemas.microsoft.com/office/drawing/2014/main" id="{505D6EEB-9546-487B-B869-54C7A795EF41}"/>
                </a:ext>
              </a:extLst>
            </p:cNvPr>
            <p:cNvSpPr/>
            <p:nvPr/>
          </p:nvSpPr>
          <p:spPr bwMode="auto">
            <a:xfrm>
              <a:off x="5853113" y="3621088"/>
              <a:ext cx="2071688" cy="1157288"/>
            </a:xfrm>
            <a:custGeom>
              <a:avLst/>
              <a:gdLst>
                <a:gd name="T0" fmla="*/ 38 w 732"/>
                <a:gd name="T1" fmla="*/ 363 h 409"/>
                <a:gd name="T2" fmla="*/ 47 w 732"/>
                <a:gd name="T3" fmla="*/ 367 h 409"/>
                <a:gd name="T4" fmla="*/ 38 w 732"/>
                <a:gd name="T5" fmla="*/ 363 h 409"/>
                <a:gd name="T6" fmla="*/ 38 w 732"/>
                <a:gd name="T7" fmla="*/ 363 h 409"/>
                <a:gd name="T8" fmla="*/ 38 w 732"/>
                <a:gd name="T9" fmla="*/ 363 h 409"/>
                <a:gd name="T10" fmla="*/ 38 w 732"/>
                <a:gd name="T11" fmla="*/ 363 h 409"/>
                <a:gd name="T12" fmla="*/ 38 w 732"/>
                <a:gd name="T13" fmla="*/ 363 h 409"/>
                <a:gd name="T14" fmla="*/ 38 w 732"/>
                <a:gd name="T15" fmla="*/ 363 h 409"/>
                <a:gd name="T16" fmla="*/ 70 w 732"/>
                <a:gd name="T17" fmla="*/ 363 h 409"/>
                <a:gd name="T18" fmla="*/ 63 w 732"/>
                <a:gd name="T19" fmla="*/ 366 h 409"/>
                <a:gd name="T20" fmla="*/ 70 w 732"/>
                <a:gd name="T21" fmla="*/ 363 h 409"/>
                <a:gd name="T22" fmla="*/ 719 w 732"/>
                <a:gd name="T23" fmla="*/ 0 h 409"/>
                <a:gd name="T24" fmla="*/ 67 w 732"/>
                <a:gd name="T25" fmla="*/ 384 h 409"/>
                <a:gd name="T26" fmla="*/ 51 w 732"/>
                <a:gd name="T27" fmla="*/ 388 h 409"/>
                <a:gd name="T28" fmla="*/ 35 w 732"/>
                <a:gd name="T29" fmla="*/ 384 h 409"/>
                <a:gd name="T30" fmla="*/ 35 w 732"/>
                <a:gd name="T31" fmla="*/ 384 h 409"/>
                <a:gd name="T32" fmla="*/ 2 w 732"/>
                <a:gd name="T33" fmla="*/ 365 h 409"/>
                <a:gd name="T34" fmla="*/ 0 w 732"/>
                <a:gd name="T35" fmla="*/ 381 h 409"/>
                <a:gd name="T36" fmla="*/ 42 w 732"/>
                <a:gd name="T37" fmla="*/ 405 h 409"/>
                <a:gd name="T38" fmla="*/ 58 w 732"/>
                <a:gd name="T39" fmla="*/ 409 h 409"/>
                <a:gd name="T40" fmla="*/ 75 w 732"/>
                <a:gd name="T41" fmla="*/ 405 h 409"/>
                <a:gd name="T42" fmla="*/ 727 w 732"/>
                <a:gd name="T43" fmla="*/ 20 h 409"/>
                <a:gd name="T44" fmla="*/ 725 w 732"/>
                <a:gd name="T45" fmla="*/ 3 h 409"/>
                <a:gd name="T46" fmla="*/ 719 w 732"/>
                <a:gd name="T47" fmla="*/ 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32" h="409">
                  <a:moveTo>
                    <a:pt x="38" y="363"/>
                  </a:moveTo>
                  <a:cubicBezTo>
                    <a:pt x="40" y="365"/>
                    <a:pt x="43" y="366"/>
                    <a:pt x="47" y="367"/>
                  </a:cubicBezTo>
                  <a:cubicBezTo>
                    <a:pt x="43" y="366"/>
                    <a:pt x="40" y="365"/>
                    <a:pt x="38" y="363"/>
                  </a:cubicBezTo>
                  <a:moveTo>
                    <a:pt x="38" y="363"/>
                  </a:moveTo>
                  <a:cubicBezTo>
                    <a:pt x="38" y="363"/>
                    <a:pt x="38" y="363"/>
                    <a:pt x="38" y="363"/>
                  </a:cubicBezTo>
                  <a:cubicBezTo>
                    <a:pt x="38" y="363"/>
                    <a:pt x="38" y="363"/>
                    <a:pt x="38" y="363"/>
                  </a:cubicBezTo>
                  <a:cubicBezTo>
                    <a:pt x="38" y="363"/>
                    <a:pt x="38" y="363"/>
                    <a:pt x="38" y="363"/>
                  </a:cubicBezTo>
                  <a:cubicBezTo>
                    <a:pt x="38" y="363"/>
                    <a:pt x="38" y="363"/>
                    <a:pt x="38" y="363"/>
                  </a:cubicBezTo>
                  <a:moveTo>
                    <a:pt x="70" y="363"/>
                  </a:moveTo>
                  <a:cubicBezTo>
                    <a:pt x="68" y="365"/>
                    <a:pt x="66" y="365"/>
                    <a:pt x="63" y="366"/>
                  </a:cubicBezTo>
                  <a:cubicBezTo>
                    <a:pt x="66" y="365"/>
                    <a:pt x="68" y="365"/>
                    <a:pt x="70" y="363"/>
                  </a:cubicBezTo>
                  <a:moveTo>
                    <a:pt x="719" y="0"/>
                  </a:moveTo>
                  <a:cubicBezTo>
                    <a:pt x="67" y="384"/>
                    <a:pt x="67" y="384"/>
                    <a:pt x="67" y="384"/>
                  </a:cubicBezTo>
                  <a:cubicBezTo>
                    <a:pt x="63" y="387"/>
                    <a:pt x="57" y="388"/>
                    <a:pt x="51" y="388"/>
                  </a:cubicBezTo>
                  <a:cubicBezTo>
                    <a:pt x="45" y="388"/>
                    <a:pt x="39" y="387"/>
                    <a:pt x="35" y="384"/>
                  </a:cubicBezTo>
                  <a:cubicBezTo>
                    <a:pt x="35" y="384"/>
                    <a:pt x="35" y="384"/>
                    <a:pt x="35" y="384"/>
                  </a:cubicBezTo>
                  <a:cubicBezTo>
                    <a:pt x="2" y="365"/>
                    <a:pt x="2" y="365"/>
                    <a:pt x="2" y="365"/>
                  </a:cubicBezTo>
                  <a:cubicBezTo>
                    <a:pt x="0" y="381"/>
                    <a:pt x="0" y="381"/>
                    <a:pt x="0" y="381"/>
                  </a:cubicBezTo>
                  <a:cubicBezTo>
                    <a:pt x="42" y="405"/>
                    <a:pt x="42" y="405"/>
                    <a:pt x="42" y="405"/>
                  </a:cubicBezTo>
                  <a:cubicBezTo>
                    <a:pt x="46" y="408"/>
                    <a:pt x="52" y="409"/>
                    <a:pt x="58" y="409"/>
                  </a:cubicBezTo>
                  <a:cubicBezTo>
                    <a:pt x="64" y="409"/>
                    <a:pt x="70" y="408"/>
                    <a:pt x="75" y="405"/>
                  </a:cubicBezTo>
                  <a:cubicBezTo>
                    <a:pt x="727" y="20"/>
                    <a:pt x="727" y="20"/>
                    <a:pt x="727" y="20"/>
                  </a:cubicBezTo>
                  <a:cubicBezTo>
                    <a:pt x="731" y="18"/>
                    <a:pt x="732" y="7"/>
                    <a:pt x="725" y="3"/>
                  </a:cubicBezTo>
                  <a:cubicBezTo>
                    <a:pt x="719" y="0"/>
                    <a:pt x="719" y="0"/>
                    <a:pt x="719" y="0"/>
                  </a:cubicBezTo>
                </a:path>
              </a:pathLst>
            </a:custGeom>
            <a:solidFill>
              <a:srgbClr val="E7D16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íśļidé">
              <a:extLst>
                <a:ext uri="{FF2B5EF4-FFF2-40B4-BE49-F238E27FC236}">
                  <a16:creationId xmlns:a16="http://schemas.microsoft.com/office/drawing/2014/main" id="{1E905E1B-5749-4DE8-9D63-7AEB89919C58}"/>
                </a:ext>
              </a:extLst>
            </p:cNvPr>
            <p:cNvSpPr/>
            <p:nvPr/>
          </p:nvSpPr>
          <p:spPr bwMode="auto">
            <a:xfrm>
              <a:off x="4413251" y="2300288"/>
              <a:ext cx="3517900" cy="2365375"/>
            </a:xfrm>
            <a:custGeom>
              <a:avLst/>
              <a:gdLst>
                <a:gd name="T0" fmla="*/ 1233 w 1242"/>
                <a:gd name="T1" fmla="*/ 425 h 836"/>
                <a:gd name="T2" fmla="*/ 703 w 1242"/>
                <a:gd name="T3" fmla="*/ 115 h 836"/>
                <a:gd name="T4" fmla="*/ 703 w 1242"/>
                <a:gd name="T5" fmla="*/ 0 h 836"/>
                <a:gd name="T6" fmla="*/ 13 w 1242"/>
                <a:gd name="T7" fmla="*/ 404 h 836"/>
                <a:gd name="T8" fmla="*/ 0 w 1242"/>
                <a:gd name="T9" fmla="*/ 473 h 836"/>
                <a:gd name="T10" fmla="*/ 1 w 1242"/>
                <a:gd name="T11" fmla="*/ 527 h 836"/>
                <a:gd name="T12" fmla="*/ 28 w 1242"/>
                <a:gd name="T13" fmla="*/ 541 h 836"/>
                <a:gd name="T14" fmla="*/ 546 w 1242"/>
                <a:gd name="T15" fmla="*/ 830 h 836"/>
                <a:gd name="T16" fmla="*/ 578 w 1242"/>
                <a:gd name="T17" fmla="*/ 830 h 836"/>
                <a:gd name="T18" fmla="*/ 1233 w 1242"/>
                <a:gd name="T19" fmla="*/ 444 h 836"/>
                <a:gd name="T20" fmla="*/ 1233 w 1242"/>
                <a:gd name="T21" fmla="*/ 425 h 8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2" h="836">
                  <a:moveTo>
                    <a:pt x="1233" y="425"/>
                  </a:moveTo>
                  <a:cubicBezTo>
                    <a:pt x="703" y="115"/>
                    <a:pt x="703" y="115"/>
                    <a:pt x="703" y="115"/>
                  </a:cubicBezTo>
                  <a:cubicBezTo>
                    <a:pt x="703" y="0"/>
                    <a:pt x="703" y="0"/>
                    <a:pt x="703" y="0"/>
                  </a:cubicBezTo>
                  <a:cubicBezTo>
                    <a:pt x="13" y="404"/>
                    <a:pt x="13" y="404"/>
                    <a:pt x="13" y="404"/>
                  </a:cubicBezTo>
                  <a:cubicBezTo>
                    <a:pt x="0" y="473"/>
                    <a:pt x="0" y="473"/>
                    <a:pt x="0" y="473"/>
                  </a:cubicBezTo>
                  <a:cubicBezTo>
                    <a:pt x="1" y="527"/>
                    <a:pt x="1" y="527"/>
                    <a:pt x="1" y="527"/>
                  </a:cubicBezTo>
                  <a:cubicBezTo>
                    <a:pt x="28" y="541"/>
                    <a:pt x="28" y="541"/>
                    <a:pt x="28" y="541"/>
                  </a:cubicBezTo>
                  <a:cubicBezTo>
                    <a:pt x="546" y="830"/>
                    <a:pt x="546" y="830"/>
                    <a:pt x="546" y="830"/>
                  </a:cubicBezTo>
                  <a:cubicBezTo>
                    <a:pt x="555" y="836"/>
                    <a:pt x="569" y="836"/>
                    <a:pt x="578" y="830"/>
                  </a:cubicBezTo>
                  <a:cubicBezTo>
                    <a:pt x="1233" y="444"/>
                    <a:pt x="1233" y="444"/>
                    <a:pt x="1233" y="444"/>
                  </a:cubicBezTo>
                  <a:cubicBezTo>
                    <a:pt x="1242" y="439"/>
                    <a:pt x="1242" y="430"/>
                    <a:pt x="1233" y="425"/>
                  </a:cubicBezTo>
                </a:path>
              </a:pathLst>
            </a:custGeom>
            <a:solidFill>
              <a:srgbClr val="6264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isḻîde">
              <a:extLst>
                <a:ext uri="{FF2B5EF4-FFF2-40B4-BE49-F238E27FC236}">
                  <a16:creationId xmlns:a16="http://schemas.microsoft.com/office/drawing/2014/main" id="{2E46750F-CC3B-411A-90D8-65E48FB36D45}"/>
                </a:ext>
              </a:extLst>
            </p:cNvPr>
            <p:cNvSpPr/>
            <p:nvPr/>
          </p:nvSpPr>
          <p:spPr bwMode="auto">
            <a:xfrm>
              <a:off x="4506913" y="3425826"/>
              <a:ext cx="1490663" cy="1200150"/>
            </a:xfrm>
            <a:custGeom>
              <a:avLst/>
              <a:gdLst>
                <a:gd name="T0" fmla="*/ 939 w 939"/>
                <a:gd name="T1" fmla="*/ 558 h 756"/>
                <a:gd name="T2" fmla="*/ 939 w 939"/>
                <a:gd name="T3" fmla="*/ 756 h 756"/>
                <a:gd name="T4" fmla="*/ 0 w 939"/>
                <a:gd name="T5" fmla="*/ 200 h 756"/>
                <a:gd name="T6" fmla="*/ 0 w 939"/>
                <a:gd name="T7" fmla="*/ 0 h 756"/>
                <a:gd name="T8" fmla="*/ 939 w 939"/>
                <a:gd name="T9" fmla="*/ 558 h 756"/>
              </a:gdLst>
              <a:ahLst/>
              <a:cxnLst>
                <a:cxn ang="0">
                  <a:pos x="T0" y="T1"/>
                </a:cxn>
                <a:cxn ang="0">
                  <a:pos x="T2" y="T3"/>
                </a:cxn>
                <a:cxn ang="0">
                  <a:pos x="T4" y="T5"/>
                </a:cxn>
                <a:cxn ang="0">
                  <a:pos x="T6" y="T7"/>
                </a:cxn>
                <a:cxn ang="0">
                  <a:pos x="T8" y="T9"/>
                </a:cxn>
              </a:cxnLst>
              <a:rect l="0" t="0" r="r" b="b"/>
              <a:pathLst>
                <a:path w="939" h="756">
                  <a:moveTo>
                    <a:pt x="939" y="558"/>
                  </a:moveTo>
                  <a:lnTo>
                    <a:pt x="939" y="756"/>
                  </a:lnTo>
                  <a:lnTo>
                    <a:pt x="0" y="200"/>
                  </a:lnTo>
                  <a:lnTo>
                    <a:pt x="0" y="0"/>
                  </a:lnTo>
                  <a:lnTo>
                    <a:pt x="939" y="558"/>
                  </a:lnTo>
                  <a:close/>
                </a:path>
              </a:pathLst>
            </a:custGeom>
            <a:solidFill>
              <a:srgbClr val="E4E4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ïşḷîdé">
              <a:extLst>
                <a:ext uri="{FF2B5EF4-FFF2-40B4-BE49-F238E27FC236}">
                  <a16:creationId xmlns:a16="http://schemas.microsoft.com/office/drawing/2014/main" id="{A53E5BA4-5294-48C3-8F63-0C00E5561201}"/>
                </a:ext>
              </a:extLst>
            </p:cNvPr>
            <p:cNvSpPr/>
            <p:nvPr/>
          </p:nvSpPr>
          <p:spPr bwMode="auto">
            <a:xfrm>
              <a:off x="4506913" y="3425826"/>
              <a:ext cx="1490663" cy="1200150"/>
            </a:xfrm>
            <a:custGeom>
              <a:avLst/>
              <a:gdLst>
                <a:gd name="T0" fmla="*/ 939 w 939"/>
                <a:gd name="T1" fmla="*/ 558 h 756"/>
                <a:gd name="T2" fmla="*/ 939 w 939"/>
                <a:gd name="T3" fmla="*/ 756 h 756"/>
                <a:gd name="T4" fmla="*/ 0 w 939"/>
                <a:gd name="T5" fmla="*/ 200 h 756"/>
                <a:gd name="T6" fmla="*/ 0 w 939"/>
                <a:gd name="T7" fmla="*/ 0 h 756"/>
                <a:gd name="T8" fmla="*/ 939 w 939"/>
                <a:gd name="T9" fmla="*/ 558 h 756"/>
              </a:gdLst>
              <a:ahLst/>
              <a:cxnLst>
                <a:cxn ang="0">
                  <a:pos x="T0" y="T1"/>
                </a:cxn>
                <a:cxn ang="0">
                  <a:pos x="T2" y="T3"/>
                </a:cxn>
                <a:cxn ang="0">
                  <a:pos x="T4" y="T5"/>
                </a:cxn>
                <a:cxn ang="0">
                  <a:pos x="T6" y="T7"/>
                </a:cxn>
                <a:cxn ang="0">
                  <a:pos x="T8" y="T9"/>
                </a:cxn>
              </a:cxnLst>
              <a:rect l="0" t="0" r="r" b="b"/>
              <a:pathLst>
                <a:path w="939" h="756">
                  <a:moveTo>
                    <a:pt x="939" y="558"/>
                  </a:moveTo>
                  <a:lnTo>
                    <a:pt x="939" y="756"/>
                  </a:lnTo>
                  <a:lnTo>
                    <a:pt x="0" y="200"/>
                  </a:lnTo>
                  <a:lnTo>
                    <a:pt x="0" y="0"/>
                  </a:lnTo>
                  <a:lnTo>
                    <a:pt x="939" y="55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íŝḻiḓé">
              <a:extLst>
                <a:ext uri="{FF2B5EF4-FFF2-40B4-BE49-F238E27FC236}">
                  <a16:creationId xmlns:a16="http://schemas.microsoft.com/office/drawing/2014/main" id="{6DC7FB40-BBE3-480A-AFA8-BAE5E03A8B2F}"/>
                </a:ext>
              </a:extLst>
            </p:cNvPr>
            <p:cNvSpPr/>
            <p:nvPr/>
          </p:nvSpPr>
          <p:spPr bwMode="auto">
            <a:xfrm>
              <a:off x="5997576" y="3270251"/>
              <a:ext cx="1825625" cy="1355725"/>
            </a:xfrm>
            <a:custGeom>
              <a:avLst/>
              <a:gdLst>
                <a:gd name="T0" fmla="*/ 1150 w 1150"/>
                <a:gd name="T1" fmla="*/ 0 h 854"/>
                <a:gd name="T2" fmla="*/ 1150 w 1150"/>
                <a:gd name="T3" fmla="*/ 178 h 854"/>
                <a:gd name="T4" fmla="*/ 0 w 1150"/>
                <a:gd name="T5" fmla="*/ 854 h 854"/>
                <a:gd name="T6" fmla="*/ 0 w 1150"/>
                <a:gd name="T7" fmla="*/ 656 h 854"/>
                <a:gd name="T8" fmla="*/ 1150 w 1150"/>
                <a:gd name="T9" fmla="*/ 0 h 854"/>
              </a:gdLst>
              <a:ahLst/>
              <a:cxnLst>
                <a:cxn ang="0">
                  <a:pos x="T0" y="T1"/>
                </a:cxn>
                <a:cxn ang="0">
                  <a:pos x="T2" y="T3"/>
                </a:cxn>
                <a:cxn ang="0">
                  <a:pos x="T4" y="T5"/>
                </a:cxn>
                <a:cxn ang="0">
                  <a:pos x="T6" y="T7"/>
                </a:cxn>
                <a:cxn ang="0">
                  <a:pos x="T8" y="T9"/>
                </a:cxn>
              </a:cxnLst>
              <a:rect l="0" t="0" r="r" b="b"/>
              <a:pathLst>
                <a:path w="1150" h="854">
                  <a:moveTo>
                    <a:pt x="1150" y="0"/>
                  </a:moveTo>
                  <a:lnTo>
                    <a:pt x="1150" y="178"/>
                  </a:lnTo>
                  <a:lnTo>
                    <a:pt x="0" y="854"/>
                  </a:lnTo>
                  <a:lnTo>
                    <a:pt x="0" y="656"/>
                  </a:lnTo>
                  <a:lnTo>
                    <a:pt x="115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îş1ïḑé">
              <a:extLst>
                <a:ext uri="{FF2B5EF4-FFF2-40B4-BE49-F238E27FC236}">
                  <a16:creationId xmlns:a16="http://schemas.microsoft.com/office/drawing/2014/main" id="{14B91B38-72E6-41D6-A1B4-B091B8F109B0}"/>
                </a:ext>
              </a:extLst>
            </p:cNvPr>
            <p:cNvSpPr/>
            <p:nvPr/>
          </p:nvSpPr>
          <p:spPr bwMode="auto">
            <a:xfrm>
              <a:off x="5997576" y="3270251"/>
              <a:ext cx="1825625" cy="1355725"/>
            </a:xfrm>
            <a:custGeom>
              <a:avLst/>
              <a:gdLst>
                <a:gd name="T0" fmla="*/ 1150 w 1150"/>
                <a:gd name="T1" fmla="*/ 0 h 854"/>
                <a:gd name="T2" fmla="*/ 1150 w 1150"/>
                <a:gd name="T3" fmla="*/ 178 h 854"/>
                <a:gd name="T4" fmla="*/ 0 w 1150"/>
                <a:gd name="T5" fmla="*/ 854 h 854"/>
                <a:gd name="T6" fmla="*/ 0 w 1150"/>
                <a:gd name="T7" fmla="*/ 656 h 854"/>
                <a:gd name="T8" fmla="*/ 1150 w 1150"/>
                <a:gd name="T9" fmla="*/ 0 h 854"/>
              </a:gdLst>
              <a:ahLst/>
              <a:cxnLst>
                <a:cxn ang="0">
                  <a:pos x="T0" y="T1"/>
                </a:cxn>
                <a:cxn ang="0">
                  <a:pos x="T2" y="T3"/>
                </a:cxn>
                <a:cxn ang="0">
                  <a:pos x="T4" y="T5"/>
                </a:cxn>
                <a:cxn ang="0">
                  <a:pos x="T6" y="T7"/>
                </a:cxn>
                <a:cxn ang="0">
                  <a:pos x="T8" y="T9"/>
                </a:cxn>
              </a:cxnLst>
              <a:rect l="0" t="0" r="r" b="b"/>
              <a:pathLst>
                <a:path w="1150" h="854">
                  <a:moveTo>
                    <a:pt x="1150" y="0"/>
                  </a:moveTo>
                  <a:lnTo>
                    <a:pt x="1150" y="178"/>
                  </a:lnTo>
                  <a:lnTo>
                    <a:pt x="0" y="854"/>
                  </a:lnTo>
                  <a:lnTo>
                    <a:pt x="0" y="656"/>
                  </a:lnTo>
                  <a:lnTo>
                    <a:pt x="115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íşḻîḋe">
              <a:extLst>
                <a:ext uri="{FF2B5EF4-FFF2-40B4-BE49-F238E27FC236}">
                  <a16:creationId xmlns:a16="http://schemas.microsoft.com/office/drawing/2014/main" id="{4EC03817-8864-4104-88EC-9CEC667EE39E}"/>
                </a:ext>
              </a:extLst>
            </p:cNvPr>
            <p:cNvSpPr/>
            <p:nvPr/>
          </p:nvSpPr>
          <p:spPr bwMode="auto">
            <a:xfrm>
              <a:off x="4549776" y="2586038"/>
              <a:ext cx="2947988" cy="1708150"/>
            </a:xfrm>
            <a:custGeom>
              <a:avLst/>
              <a:gdLst>
                <a:gd name="T0" fmla="*/ 903 w 1857"/>
                <a:gd name="T1" fmla="*/ 1076 h 1076"/>
                <a:gd name="T2" fmla="*/ 0 w 1857"/>
                <a:gd name="T3" fmla="*/ 538 h 1076"/>
                <a:gd name="T4" fmla="*/ 928 w 1857"/>
                <a:gd name="T5" fmla="*/ 0 h 1076"/>
                <a:gd name="T6" fmla="*/ 1857 w 1857"/>
                <a:gd name="T7" fmla="*/ 542 h 1076"/>
                <a:gd name="T8" fmla="*/ 903 w 1857"/>
                <a:gd name="T9" fmla="*/ 1076 h 1076"/>
              </a:gdLst>
              <a:ahLst/>
              <a:cxnLst>
                <a:cxn ang="0">
                  <a:pos x="T0" y="T1"/>
                </a:cxn>
                <a:cxn ang="0">
                  <a:pos x="T2" y="T3"/>
                </a:cxn>
                <a:cxn ang="0">
                  <a:pos x="T4" y="T5"/>
                </a:cxn>
                <a:cxn ang="0">
                  <a:pos x="T6" y="T7"/>
                </a:cxn>
                <a:cxn ang="0">
                  <a:pos x="T8" y="T9"/>
                </a:cxn>
              </a:cxnLst>
              <a:rect l="0" t="0" r="r" b="b"/>
              <a:pathLst>
                <a:path w="1857" h="1076">
                  <a:moveTo>
                    <a:pt x="903" y="1076"/>
                  </a:moveTo>
                  <a:lnTo>
                    <a:pt x="0" y="538"/>
                  </a:lnTo>
                  <a:lnTo>
                    <a:pt x="928" y="0"/>
                  </a:lnTo>
                  <a:lnTo>
                    <a:pt x="1857" y="542"/>
                  </a:lnTo>
                  <a:lnTo>
                    <a:pt x="903" y="1076"/>
                  </a:lnTo>
                  <a:close/>
                </a:path>
              </a:pathLst>
            </a:custGeom>
            <a:solidFill>
              <a:srgbClr val="7A7D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ísḷïḓê">
              <a:extLst>
                <a:ext uri="{FF2B5EF4-FFF2-40B4-BE49-F238E27FC236}">
                  <a16:creationId xmlns:a16="http://schemas.microsoft.com/office/drawing/2014/main" id="{A3DB78B8-30A6-4147-BA4C-2DA00EBA8F39}"/>
                </a:ext>
              </a:extLst>
            </p:cNvPr>
            <p:cNvSpPr/>
            <p:nvPr/>
          </p:nvSpPr>
          <p:spPr bwMode="auto">
            <a:xfrm>
              <a:off x="4549776" y="2586038"/>
              <a:ext cx="2947988" cy="1708150"/>
            </a:xfrm>
            <a:custGeom>
              <a:avLst/>
              <a:gdLst>
                <a:gd name="T0" fmla="*/ 903 w 1857"/>
                <a:gd name="T1" fmla="*/ 1076 h 1076"/>
                <a:gd name="T2" fmla="*/ 0 w 1857"/>
                <a:gd name="T3" fmla="*/ 538 h 1076"/>
                <a:gd name="T4" fmla="*/ 928 w 1857"/>
                <a:gd name="T5" fmla="*/ 0 h 1076"/>
                <a:gd name="T6" fmla="*/ 1857 w 1857"/>
                <a:gd name="T7" fmla="*/ 542 h 1076"/>
                <a:gd name="T8" fmla="*/ 903 w 1857"/>
                <a:gd name="T9" fmla="*/ 1076 h 1076"/>
              </a:gdLst>
              <a:ahLst/>
              <a:cxnLst>
                <a:cxn ang="0">
                  <a:pos x="T0" y="T1"/>
                </a:cxn>
                <a:cxn ang="0">
                  <a:pos x="T2" y="T3"/>
                </a:cxn>
                <a:cxn ang="0">
                  <a:pos x="T4" y="T5"/>
                </a:cxn>
                <a:cxn ang="0">
                  <a:pos x="T6" y="T7"/>
                </a:cxn>
                <a:cxn ang="0">
                  <a:pos x="T8" y="T9"/>
                </a:cxn>
              </a:cxnLst>
              <a:rect l="0" t="0" r="r" b="b"/>
              <a:pathLst>
                <a:path w="1857" h="1076">
                  <a:moveTo>
                    <a:pt x="903" y="1076"/>
                  </a:moveTo>
                  <a:lnTo>
                    <a:pt x="0" y="538"/>
                  </a:lnTo>
                  <a:lnTo>
                    <a:pt x="928" y="0"/>
                  </a:lnTo>
                  <a:lnTo>
                    <a:pt x="1857" y="542"/>
                  </a:lnTo>
                  <a:lnTo>
                    <a:pt x="903" y="10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îṥľiḓe">
              <a:extLst>
                <a:ext uri="{FF2B5EF4-FFF2-40B4-BE49-F238E27FC236}">
                  <a16:creationId xmlns:a16="http://schemas.microsoft.com/office/drawing/2014/main" id="{B1719D22-729E-4432-8296-ABFD95409739}"/>
                </a:ext>
              </a:extLst>
            </p:cNvPr>
            <p:cNvSpPr/>
            <p:nvPr/>
          </p:nvSpPr>
          <p:spPr bwMode="auto">
            <a:xfrm>
              <a:off x="4325938" y="3201988"/>
              <a:ext cx="3598863" cy="1522413"/>
            </a:xfrm>
            <a:custGeom>
              <a:avLst/>
              <a:gdLst>
                <a:gd name="T0" fmla="*/ 66 w 1271"/>
                <a:gd name="T1" fmla="*/ 116 h 538"/>
                <a:gd name="T2" fmla="*/ 576 w 1271"/>
                <a:gd name="T3" fmla="*/ 417 h 538"/>
                <a:gd name="T4" fmla="*/ 576 w 1271"/>
                <a:gd name="T5" fmla="*/ 417 h 538"/>
                <a:gd name="T6" fmla="*/ 593 w 1271"/>
                <a:gd name="T7" fmla="*/ 421 h 538"/>
                <a:gd name="T8" fmla="*/ 609 w 1271"/>
                <a:gd name="T9" fmla="*/ 417 h 538"/>
                <a:gd name="T10" fmla="*/ 609 w 1271"/>
                <a:gd name="T11" fmla="*/ 417 h 538"/>
                <a:gd name="T12" fmla="*/ 1264 w 1271"/>
                <a:gd name="T13" fmla="*/ 31 h 538"/>
                <a:gd name="T14" fmla="*/ 1271 w 1271"/>
                <a:gd name="T15" fmla="*/ 21 h 538"/>
                <a:gd name="T16" fmla="*/ 1271 w 1271"/>
                <a:gd name="T17" fmla="*/ 0 h 538"/>
                <a:gd name="T18" fmla="*/ 1264 w 1271"/>
                <a:gd name="T19" fmla="*/ 10 h 538"/>
                <a:gd name="T20" fmla="*/ 609 w 1271"/>
                <a:gd name="T21" fmla="*/ 396 h 538"/>
                <a:gd name="T22" fmla="*/ 609 w 1271"/>
                <a:gd name="T23" fmla="*/ 396 h 538"/>
                <a:gd name="T24" fmla="*/ 577 w 1271"/>
                <a:gd name="T25" fmla="*/ 396 h 538"/>
                <a:gd name="T26" fmla="*/ 577 w 1271"/>
                <a:gd name="T27" fmla="*/ 396 h 538"/>
                <a:gd name="T28" fmla="*/ 47 w 1271"/>
                <a:gd name="T29" fmla="*/ 86 h 538"/>
                <a:gd name="T30" fmla="*/ 15 w 1271"/>
                <a:gd name="T31" fmla="*/ 81 h 538"/>
                <a:gd name="T32" fmla="*/ 2 w 1271"/>
                <a:gd name="T33" fmla="*/ 110 h 538"/>
                <a:gd name="T34" fmla="*/ 2 w 1271"/>
                <a:gd name="T35" fmla="*/ 157 h 538"/>
                <a:gd name="T36" fmla="*/ 46 w 1271"/>
                <a:gd name="T37" fmla="*/ 223 h 538"/>
                <a:gd name="T38" fmla="*/ 574 w 1271"/>
                <a:gd name="T39" fmla="*/ 532 h 538"/>
                <a:gd name="T40" fmla="*/ 574 w 1271"/>
                <a:gd name="T41" fmla="*/ 532 h 538"/>
                <a:gd name="T42" fmla="*/ 606 w 1271"/>
                <a:gd name="T43" fmla="*/ 532 h 538"/>
                <a:gd name="T44" fmla="*/ 1261 w 1271"/>
                <a:gd name="T45" fmla="*/ 146 h 538"/>
                <a:gd name="T46" fmla="*/ 1268 w 1271"/>
                <a:gd name="T47" fmla="*/ 137 h 538"/>
                <a:gd name="T48" fmla="*/ 1271 w 1271"/>
                <a:gd name="T49" fmla="*/ 116 h 538"/>
                <a:gd name="T50" fmla="*/ 1264 w 1271"/>
                <a:gd name="T51" fmla="*/ 125 h 538"/>
                <a:gd name="T52" fmla="*/ 609 w 1271"/>
                <a:gd name="T53" fmla="*/ 511 h 538"/>
                <a:gd name="T54" fmla="*/ 593 w 1271"/>
                <a:gd name="T55" fmla="*/ 515 h 538"/>
                <a:gd name="T56" fmla="*/ 577 w 1271"/>
                <a:gd name="T57" fmla="*/ 511 h 538"/>
                <a:gd name="T58" fmla="*/ 577 w 1271"/>
                <a:gd name="T59" fmla="*/ 511 h 538"/>
                <a:gd name="T60" fmla="*/ 577 w 1271"/>
                <a:gd name="T61" fmla="*/ 511 h 538"/>
                <a:gd name="T62" fmla="*/ 577 w 1271"/>
                <a:gd name="T63" fmla="*/ 511 h 538"/>
                <a:gd name="T64" fmla="*/ 55 w 1271"/>
                <a:gd name="T65" fmla="*/ 207 h 538"/>
                <a:gd name="T66" fmla="*/ 37 w 1271"/>
                <a:gd name="T67" fmla="*/ 177 h 538"/>
                <a:gd name="T68" fmla="*/ 37 w 1271"/>
                <a:gd name="T69" fmla="*/ 127 h 538"/>
                <a:gd name="T70" fmla="*/ 66 w 1271"/>
                <a:gd name="T71" fmla="*/ 11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71" h="538">
                  <a:moveTo>
                    <a:pt x="66" y="116"/>
                  </a:moveTo>
                  <a:cubicBezTo>
                    <a:pt x="576" y="417"/>
                    <a:pt x="576" y="417"/>
                    <a:pt x="576" y="417"/>
                  </a:cubicBezTo>
                  <a:cubicBezTo>
                    <a:pt x="576" y="417"/>
                    <a:pt x="576" y="417"/>
                    <a:pt x="576" y="417"/>
                  </a:cubicBezTo>
                  <a:cubicBezTo>
                    <a:pt x="581" y="419"/>
                    <a:pt x="587" y="421"/>
                    <a:pt x="593" y="421"/>
                  </a:cubicBezTo>
                  <a:cubicBezTo>
                    <a:pt x="599" y="421"/>
                    <a:pt x="604" y="419"/>
                    <a:pt x="609" y="417"/>
                  </a:cubicBezTo>
                  <a:cubicBezTo>
                    <a:pt x="609" y="417"/>
                    <a:pt x="609" y="417"/>
                    <a:pt x="609" y="417"/>
                  </a:cubicBezTo>
                  <a:cubicBezTo>
                    <a:pt x="1264" y="31"/>
                    <a:pt x="1264" y="31"/>
                    <a:pt x="1264" y="31"/>
                  </a:cubicBezTo>
                  <a:cubicBezTo>
                    <a:pt x="1268" y="28"/>
                    <a:pt x="1271" y="25"/>
                    <a:pt x="1271" y="21"/>
                  </a:cubicBezTo>
                  <a:cubicBezTo>
                    <a:pt x="1271" y="0"/>
                    <a:pt x="1271" y="0"/>
                    <a:pt x="1271" y="0"/>
                  </a:cubicBezTo>
                  <a:cubicBezTo>
                    <a:pt x="1271" y="4"/>
                    <a:pt x="1268" y="7"/>
                    <a:pt x="1264" y="10"/>
                  </a:cubicBezTo>
                  <a:cubicBezTo>
                    <a:pt x="609" y="396"/>
                    <a:pt x="609" y="396"/>
                    <a:pt x="609" y="396"/>
                  </a:cubicBezTo>
                  <a:cubicBezTo>
                    <a:pt x="609" y="396"/>
                    <a:pt x="609" y="396"/>
                    <a:pt x="609" y="396"/>
                  </a:cubicBezTo>
                  <a:cubicBezTo>
                    <a:pt x="600" y="401"/>
                    <a:pt x="586" y="401"/>
                    <a:pt x="577" y="396"/>
                  </a:cubicBezTo>
                  <a:cubicBezTo>
                    <a:pt x="577" y="396"/>
                    <a:pt x="577" y="396"/>
                    <a:pt x="577" y="396"/>
                  </a:cubicBezTo>
                  <a:cubicBezTo>
                    <a:pt x="47" y="86"/>
                    <a:pt x="47" y="86"/>
                    <a:pt x="47" y="86"/>
                  </a:cubicBezTo>
                  <a:cubicBezTo>
                    <a:pt x="47" y="85"/>
                    <a:pt x="28" y="73"/>
                    <a:pt x="15" y="81"/>
                  </a:cubicBezTo>
                  <a:cubicBezTo>
                    <a:pt x="0" y="90"/>
                    <a:pt x="2" y="110"/>
                    <a:pt x="2" y="110"/>
                  </a:cubicBezTo>
                  <a:cubicBezTo>
                    <a:pt x="2" y="157"/>
                    <a:pt x="2" y="157"/>
                    <a:pt x="2" y="157"/>
                  </a:cubicBezTo>
                  <a:cubicBezTo>
                    <a:pt x="2" y="203"/>
                    <a:pt x="29" y="214"/>
                    <a:pt x="46" y="223"/>
                  </a:cubicBezTo>
                  <a:cubicBezTo>
                    <a:pt x="574" y="532"/>
                    <a:pt x="574" y="532"/>
                    <a:pt x="574" y="532"/>
                  </a:cubicBezTo>
                  <a:cubicBezTo>
                    <a:pt x="574" y="532"/>
                    <a:pt x="574" y="532"/>
                    <a:pt x="574" y="532"/>
                  </a:cubicBezTo>
                  <a:cubicBezTo>
                    <a:pt x="583" y="538"/>
                    <a:pt x="597" y="538"/>
                    <a:pt x="606" y="532"/>
                  </a:cubicBezTo>
                  <a:cubicBezTo>
                    <a:pt x="1261" y="146"/>
                    <a:pt x="1261" y="146"/>
                    <a:pt x="1261" y="146"/>
                  </a:cubicBezTo>
                  <a:cubicBezTo>
                    <a:pt x="1266" y="144"/>
                    <a:pt x="1268" y="140"/>
                    <a:pt x="1268" y="137"/>
                  </a:cubicBezTo>
                  <a:cubicBezTo>
                    <a:pt x="1271" y="116"/>
                    <a:pt x="1271" y="116"/>
                    <a:pt x="1271" y="116"/>
                  </a:cubicBezTo>
                  <a:cubicBezTo>
                    <a:pt x="1271" y="119"/>
                    <a:pt x="1268" y="123"/>
                    <a:pt x="1264" y="125"/>
                  </a:cubicBezTo>
                  <a:cubicBezTo>
                    <a:pt x="609" y="511"/>
                    <a:pt x="609" y="511"/>
                    <a:pt x="609" y="511"/>
                  </a:cubicBezTo>
                  <a:cubicBezTo>
                    <a:pt x="605" y="514"/>
                    <a:pt x="599" y="515"/>
                    <a:pt x="593" y="515"/>
                  </a:cubicBezTo>
                  <a:cubicBezTo>
                    <a:pt x="587" y="515"/>
                    <a:pt x="581" y="514"/>
                    <a:pt x="577" y="511"/>
                  </a:cubicBezTo>
                  <a:cubicBezTo>
                    <a:pt x="577" y="511"/>
                    <a:pt x="577" y="511"/>
                    <a:pt x="577" y="511"/>
                  </a:cubicBezTo>
                  <a:cubicBezTo>
                    <a:pt x="577" y="511"/>
                    <a:pt x="577" y="511"/>
                    <a:pt x="577" y="511"/>
                  </a:cubicBezTo>
                  <a:cubicBezTo>
                    <a:pt x="577" y="511"/>
                    <a:pt x="577" y="511"/>
                    <a:pt x="577" y="511"/>
                  </a:cubicBezTo>
                  <a:cubicBezTo>
                    <a:pt x="55" y="207"/>
                    <a:pt x="55" y="207"/>
                    <a:pt x="55" y="207"/>
                  </a:cubicBezTo>
                  <a:cubicBezTo>
                    <a:pt x="41" y="198"/>
                    <a:pt x="37" y="180"/>
                    <a:pt x="37" y="177"/>
                  </a:cubicBezTo>
                  <a:cubicBezTo>
                    <a:pt x="37" y="127"/>
                    <a:pt x="37" y="127"/>
                    <a:pt x="37" y="127"/>
                  </a:cubicBezTo>
                  <a:cubicBezTo>
                    <a:pt x="37" y="100"/>
                    <a:pt x="63" y="114"/>
                    <a:pt x="66" y="116"/>
                  </a:cubicBezTo>
                </a:path>
              </a:pathLst>
            </a:custGeom>
            <a:solidFill>
              <a:srgbClr val="4F57A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ïS1iḋê">
              <a:extLst>
                <a:ext uri="{FF2B5EF4-FFF2-40B4-BE49-F238E27FC236}">
                  <a16:creationId xmlns:a16="http://schemas.microsoft.com/office/drawing/2014/main" id="{68DEE8E4-E7A3-4CCD-B1DD-3EC426FD1EBD}"/>
                </a:ext>
              </a:extLst>
            </p:cNvPr>
            <p:cNvSpPr/>
            <p:nvPr/>
          </p:nvSpPr>
          <p:spPr bwMode="auto">
            <a:xfrm>
              <a:off x="4368801" y="2271713"/>
              <a:ext cx="3562350" cy="2065338"/>
            </a:xfrm>
            <a:custGeom>
              <a:avLst/>
              <a:gdLst>
                <a:gd name="T0" fmla="*/ 1249 w 1258"/>
                <a:gd name="T1" fmla="*/ 320 h 730"/>
                <a:gd name="T2" fmla="*/ 718 w 1258"/>
                <a:gd name="T3" fmla="*/ 9 h 730"/>
                <a:gd name="T4" fmla="*/ 719 w 1258"/>
                <a:gd name="T5" fmla="*/ 9 h 730"/>
                <a:gd name="T6" fmla="*/ 712 w 1258"/>
                <a:gd name="T7" fmla="*/ 5 h 730"/>
                <a:gd name="T8" fmla="*/ 684 w 1258"/>
                <a:gd name="T9" fmla="*/ 6 h 730"/>
                <a:gd name="T10" fmla="*/ 0 w 1258"/>
                <a:gd name="T11" fmla="*/ 410 h 730"/>
                <a:gd name="T12" fmla="*/ 8 w 1258"/>
                <a:gd name="T13" fmla="*/ 410 h 730"/>
                <a:gd name="T14" fmla="*/ 30 w 1258"/>
                <a:gd name="T15" fmla="*/ 416 h 730"/>
                <a:gd name="T16" fmla="*/ 562 w 1258"/>
                <a:gd name="T17" fmla="*/ 725 h 730"/>
                <a:gd name="T18" fmla="*/ 594 w 1258"/>
                <a:gd name="T19" fmla="*/ 725 h 730"/>
                <a:gd name="T20" fmla="*/ 1249 w 1258"/>
                <a:gd name="T21" fmla="*/ 339 h 730"/>
                <a:gd name="T22" fmla="*/ 1249 w 1258"/>
                <a:gd name="T23" fmla="*/ 320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58" h="730">
                  <a:moveTo>
                    <a:pt x="1249" y="320"/>
                  </a:moveTo>
                  <a:cubicBezTo>
                    <a:pt x="718" y="9"/>
                    <a:pt x="718" y="9"/>
                    <a:pt x="718" y="9"/>
                  </a:cubicBezTo>
                  <a:cubicBezTo>
                    <a:pt x="719" y="9"/>
                    <a:pt x="719" y="9"/>
                    <a:pt x="719" y="9"/>
                  </a:cubicBezTo>
                  <a:cubicBezTo>
                    <a:pt x="712" y="5"/>
                    <a:pt x="712" y="5"/>
                    <a:pt x="712" y="5"/>
                  </a:cubicBezTo>
                  <a:cubicBezTo>
                    <a:pt x="704" y="0"/>
                    <a:pt x="693" y="1"/>
                    <a:pt x="684" y="6"/>
                  </a:cubicBezTo>
                  <a:cubicBezTo>
                    <a:pt x="0" y="410"/>
                    <a:pt x="0" y="410"/>
                    <a:pt x="0" y="410"/>
                  </a:cubicBezTo>
                  <a:cubicBezTo>
                    <a:pt x="0" y="410"/>
                    <a:pt x="6" y="409"/>
                    <a:pt x="8" y="410"/>
                  </a:cubicBezTo>
                  <a:cubicBezTo>
                    <a:pt x="30" y="416"/>
                    <a:pt x="30" y="416"/>
                    <a:pt x="30" y="416"/>
                  </a:cubicBezTo>
                  <a:cubicBezTo>
                    <a:pt x="562" y="725"/>
                    <a:pt x="562" y="725"/>
                    <a:pt x="562" y="725"/>
                  </a:cubicBezTo>
                  <a:cubicBezTo>
                    <a:pt x="571" y="730"/>
                    <a:pt x="585" y="730"/>
                    <a:pt x="594" y="725"/>
                  </a:cubicBezTo>
                  <a:cubicBezTo>
                    <a:pt x="1249" y="339"/>
                    <a:pt x="1249" y="339"/>
                    <a:pt x="1249" y="339"/>
                  </a:cubicBezTo>
                  <a:cubicBezTo>
                    <a:pt x="1258" y="334"/>
                    <a:pt x="1258" y="325"/>
                    <a:pt x="1249" y="320"/>
                  </a:cubicBezTo>
                </a:path>
              </a:pathLst>
            </a:custGeom>
            <a:solidFill>
              <a:srgbClr val="6264C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î$ļïḍe">
              <a:extLst>
                <a:ext uri="{FF2B5EF4-FFF2-40B4-BE49-F238E27FC236}">
                  <a16:creationId xmlns:a16="http://schemas.microsoft.com/office/drawing/2014/main" id="{54663443-5264-4626-A5F1-CEE1482BF847}"/>
                </a:ext>
              </a:extLst>
            </p:cNvPr>
            <p:cNvSpPr/>
            <p:nvPr/>
          </p:nvSpPr>
          <p:spPr bwMode="auto">
            <a:xfrm>
              <a:off x="5889626" y="4344988"/>
              <a:ext cx="107950" cy="93663"/>
            </a:xfrm>
            <a:custGeom>
              <a:avLst/>
              <a:gdLst>
                <a:gd name="T0" fmla="*/ 2 w 38"/>
                <a:gd name="T1" fmla="*/ 0 h 33"/>
                <a:gd name="T2" fmla="*/ 0 w 38"/>
                <a:gd name="T3" fmla="*/ 17 h 33"/>
                <a:gd name="T4" fmla="*/ 20 w 38"/>
                <a:gd name="T5" fmla="*/ 29 h 33"/>
                <a:gd name="T6" fmla="*/ 38 w 38"/>
                <a:gd name="T7" fmla="*/ 33 h 33"/>
                <a:gd name="T8" fmla="*/ 38 w 38"/>
                <a:gd name="T9" fmla="*/ 33 h 33"/>
                <a:gd name="T10" fmla="*/ 38 w 38"/>
                <a:gd name="T11" fmla="*/ 17 h 33"/>
                <a:gd name="T12" fmla="*/ 27 w 38"/>
                <a:gd name="T13" fmla="*/ 14 h 33"/>
                <a:gd name="T14" fmla="*/ 26 w 38"/>
                <a:gd name="T15" fmla="*/ 14 h 33"/>
                <a:gd name="T16" fmla="*/ 26 w 38"/>
                <a:gd name="T17" fmla="*/ 14 h 33"/>
                <a:gd name="T18" fmla="*/ 25 w 38"/>
                <a:gd name="T19" fmla="*/ 13 h 33"/>
                <a:gd name="T20" fmla="*/ 24 w 38"/>
                <a:gd name="T21" fmla="*/ 13 h 33"/>
                <a:gd name="T22" fmla="*/ 24 w 38"/>
                <a:gd name="T23" fmla="*/ 13 h 33"/>
                <a:gd name="T24" fmla="*/ 2 w 38"/>
                <a:gd name="T25"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3">
                  <a:moveTo>
                    <a:pt x="2" y="0"/>
                  </a:moveTo>
                  <a:cubicBezTo>
                    <a:pt x="0" y="17"/>
                    <a:pt x="0" y="17"/>
                    <a:pt x="0" y="17"/>
                  </a:cubicBezTo>
                  <a:cubicBezTo>
                    <a:pt x="20" y="29"/>
                    <a:pt x="20" y="29"/>
                    <a:pt x="20" y="29"/>
                  </a:cubicBezTo>
                  <a:cubicBezTo>
                    <a:pt x="26" y="32"/>
                    <a:pt x="32" y="33"/>
                    <a:pt x="38" y="33"/>
                  </a:cubicBezTo>
                  <a:cubicBezTo>
                    <a:pt x="38" y="33"/>
                    <a:pt x="38" y="33"/>
                    <a:pt x="38" y="33"/>
                  </a:cubicBezTo>
                  <a:cubicBezTo>
                    <a:pt x="38" y="17"/>
                    <a:pt x="38" y="17"/>
                    <a:pt x="38" y="17"/>
                  </a:cubicBezTo>
                  <a:cubicBezTo>
                    <a:pt x="34" y="17"/>
                    <a:pt x="30" y="16"/>
                    <a:pt x="27" y="14"/>
                  </a:cubicBezTo>
                  <a:cubicBezTo>
                    <a:pt x="27" y="14"/>
                    <a:pt x="27" y="14"/>
                    <a:pt x="26" y="14"/>
                  </a:cubicBezTo>
                  <a:cubicBezTo>
                    <a:pt x="26" y="14"/>
                    <a:pt x="26" y="14"/>
                    <a:pt x="26" y="14"/>
                  </a:cubicBezTo>
                  <a:cubicBezTo>
                    <a:pt x="25" y="13"/>
                    <a:pt x="25" y="13"/>
                    <a:pt x="25" y="13"/>
                  </a:cubicBezTo>
                  <a:cubicBezTo>
                    <a:pt x="25" y="13"/>
                    <a:pt x="25" y="13"/>
                    <a:pt x="24" y="13"/>
                  </a:cubicBezTo>
                  <a:cubicBezTo>
                    <a:pt x="24" y="13"/>
                    <a:pt x="24" y="13"/>
                    <a:pt x="24" y="13"/>
                  </a:cubicBezTo>
                  <a:cubicBezTo>
                    <a:pt x="2" y="0"/>
                    <a:pt x="2" y="0"/>
                    <a:pt x="2" y="0"/>
                  </a:cubicBezTo>
                </a:path>
              </a:pathLst>
            </a:custGeom>
            <a:solidFill>
              <a:srgbClr val="CFCF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î$ļíḋe">
              <a:extLst>
                <a:ext uri="{FF2B5EF4-FFF2-40B4-BE49-F238E27FC236}">
                  <a16:creationId xmlns:a16="http://schemas.microsoft.com/office/drawing/2014/main" id="{F944D99A-5B43-4FA7-B87C-6035E53C6F8B}"/>
                </a:ext>
              </a:extLst>
            </p:cNvPr>
            <p:cNvSpPr/>
            <p:nvPr/>
          </p:nvSpPr>
          <p:spPr bwMode="auto">
            <a:xfrm>
              <a:off x="5997576" y="3338513"/>
              <a:ext cx="1825625" cy="1100138"/>
            </a:xfrm>
            <a:custGeom>
              <a:avLst/>
              <a:gdLst>
                <a:gd name="T0" fmla="*/ 645 w 645"/>
                <a:gd name="T1" fmla="*/ 0 h 389"/>
                <a:gd name="T2" fmla="*/ 19 w 645"/>
                <a:gd name="T3" fmla="*/ 369 h 389"/>
                <a:gd name="T4" fmla="*/ 19 w 645"/>
                <a:gd name="T5" fmla="*/ 369 h 389"/>
                <a:gd name="T6" fmla="*/ 9 w 645"/>
                <a:gd name="T7" fmla="*/ 372 h 389"/>
                <a:gd name="T8" fmla="*/ 2 w 645"/>
                <a:gd name="T9" fmla="*/ 373 h 389"/>
                <a:gd name="T10" fmla="*/ 2 w 645"/>
                <a:gd name="T11" fmla="*/ 373 h 389"/>
                <a:gd name="T12" fmla="*/ 2 w 645"/>
                <a:gd name="T13" fmla="*/ 373 h 389"/>
                <a:gd name="T14" fmla="*/ 0 w 645"/>
                <a:gd name="T15" fmla="*/ 373 h 389"/>
                <a:gd name="T16" fmla="*/ 0 w 645"/>
                <a:gd name="T17" fmla="*/ 389 h 389"/>
                <a:gd name="T18" fmla="*/ 17 w 645"/>
                <a:gd name="T19" fmla="*/ 385 h 389"/>
                <a:gd name="T20" fmla="*/ 645 w 645"/>
                <a:gd name="T21" fmla="*/ 18 h 389"/>
                <a:gd name="T22" fmla="*/ 645 w 645"/>
                <a:gd name="T23" fmla="*/ 0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5" h="389">
                  <a:moveTo>
                    <a:pt x="645" y="0"/>
                  </a:moveTo>
                  <a:cubicBezTo>
                    <a:pt x="19" y="369"/>
                    <a:pt x="19" y="369"/>
                    <a:pt x="19" y="369"/>
                  </a:cubicBezTo>
                  <a:cubicBezTo>
                    <a:pt x="19" y="369"/>
                    <a:pt x="19" y="369"/>
                    <a:pt x="19" y="369"/>
                  </a:cubicBezTo>
                  <a:cubicBezTo>
                    <a:pt x="16" y="370"/>
                    <a:pt x="12" y="372"/>
                    <a:pt x="9" y="372"/>
                  </a:cubicBezTo>
                  <a:cubicBezTo>
                    <a:pt x="7" y="373"/>
                    <a:pt x="4" y="373"/>
                    <a:pt x="2" y="373"/>
                  </a:cubicBezTo>
                  <a:cubicBezTo>
                    <a:pt x="2" y="373"/>
                    <a:pt x="2" y="373"/>
                    <a:pt x="2" y="373"/>
                  </a:cubicBezTo>
                  <a:cubicBezTo>
                    <a:pt x="2" y="373"/>
                    <a:pt x="2" y="373"/>
                    <a:pt x="2" y="373"/>
                  </a:cubicBezTo>
                  <a:cubicBezTo>
                    <a:pt x="1" y="373"/>
                    <a:pt x="1" y="373"/>
                    <a:pt x="0" y="373"/>
                  </a:cubicBezTo>
                  <a:cubicBezTo>
                    <a:pt x="0" y="389"/>
                    <a:pt x="0" y="389"/>
                    <a:pt x="0" y="389"/>
                  </a:cubicBezTo>
                  <a:cubicBezTo>
                    <a:pt x="6" y="389"/>
                    <a:pt x="12" y="388"/>
                    <a:pt x="17" y="385"/>
                  </a:cubicBezTo>
                  <a:cubicBezTo>
                    <a:pt x="645" y="18"/>
                    <a:pt x="645" y="18"/>
                    <a:pt x="645" y="18"/>
                  </a:cubicBezTo>
                  <a:cubicBezTo>
                    <a:pt x="645" y="0"/>
                    <a:pt x="645" y="0"/>
                    <a:pt x="645" y="0"/>
                  </a:cubicBezTo>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íṩḷîḍê">
              <a:extLst>
                <a:ext uri="{FF2B5EF4-FFF2-40B4-BE49-F238E27FC236}">
                  <a16:creationId xmlns:a16="http://schemas.microsoft.com/office/drawing/2014/main" id="{7DD7C2A4-05C6-43A2-AC18-ED1A7EF58A25}"/>
                </a:ext>
              </a:extLst>
            </p:cNvPr>
            <p:cNvSpPr/>
            <p:nvPr/>
          </p:nvSpPr>
          <p:spPr bwMode="auto">
            <a:xfrm>
              <a:off x="5894388" y="3335338"/>
              <a:ext cx="1928813" cy="1055688"/>
            </a:xfrm>
            <a:custGeom>
              <a:avLst/>
              <a:gdLst>
                <a:gd name="T0" fmla="*/ 24 w 681"/>
                <a:gd name="T1" fmla="*/ 371 h 373"/>
                <a:gd name="T2" fmla="*/ 24 w 681"/>
                <a:gd name="T3" fmla="*/ 371 h 373"/>
                <a:gd name="T4" fmla="*/ 25 w 681"/>
                <a:gd name="T5" fmla="*/ 371 h 373"/>
                <a:gd name="T6" fmla="*/ 24 w 681"/>
                <a:gd name="T7" fmla="*/ 371 h 373"/>
                <a:gd name="T8" fmla="*/ 0 w 681"/>
                <a:gd name="T9" fmla="*/ 356 h 373"/>
                <a:gd name="T10" fmla="*/ 0 w 681"/>
                <a:gd name="T11" fmla="*/ 357 h 373"/>
                <a:gd name="T12" fmla="*/ 22 w 681"/>
                <a:gd name="T13" fmla="*/ 370 h 373"/>
                <a:gd name="T14" fmla="*/ 22 w 681"/>
                <a:gd name="T15" fmla="*/ 370 h 373"/>
                <a:gd name="T16" fmla="*/ 23 w 681"/>
                <a:gd name="T17" fmla="*/ 370 h 373"/>
                <a:gd name="T18" fmla="*/ 0 w 681"/>
                <a:gd name="T19" fmla="*/ 356 h 373"/>
                <a:gd name="T20" fmla="*/ 681 w 681"/>
                <a:gd name="T21" fmla="*/ 0 h 373"/>
                <a:gd name="T22" fmla="*/ 51 w 681"/>
                <a:gd name="T23" fmla="*/ 371 h 373"/>
                <a:gd name="T24" fmla="*/ 45 w 681"/>
                <a:gd name="T25" fmla="*/ 373 h 373"/>
                <a:gd name="T26" fmla="*/ 55 w 681"/>
                <a:gd name="T27" fmla="*/ 370 h 373"/>
                <a:gd name="T28" fmla="*/ 55 w 681"/>
                <a:gd name="T29" fmla="*/ 370 h 373"/>
                <a:gd name="T30" fmla="*/ 681 w 681"/>
                <a:gd name="T31" fmla="*/ 1 h 373"/>
                <a:gd name="T32" fmla="*/ 681 w 681"/>
                <a:gd name="T33" fmla="*/ 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1" h="373">
                  <a:moveTo>
                    <a:pt x="24" y="371"/>
                  </a:moveTo>
                  <a:cubicBezTo>
                    <a:pt x="24" y="371"/>
                    <a:pt x="24" y="371"/>
                    <a:pt x="24" y="371"/>
                  </a:cubicBezTo>
                  <a:cubicBezTo>
                    <a:pt x="25" y="371"/>
                    <a:pt x="25" y="371"/>
                    <a:pt x="25" y="371"/>
                  </a:cubicBezTo>
                  <a:cubicBezTo>
                    <a:pt x="25" y="371"/>
                    <a:pt x="25" y="371"/>
                    <a:pt x="24" y="371"/>
                  </a:cubicBezTo>
                  <a:moveTo>
                    <a:pt x="0" y="356"/>
                  </a:moveTo>
                  <a:cubicBezTo>
                    <a:pt x="0" y="357"/>
                    <a:pt x="0" y="357"/>
                    <a:pt x="0" y="357"/>
                  </a:cubicBezTo>
                  <a:cubicBezTo>
                    <a:pt x="22" y="370"/>
                    <a:pt x="22" y="370"/>
                    <a:pt x="22" y="370"/>
                  </a:cubicBezTo>
                  <a:cubicBezTo>
                    <a:pt x="22" y="370"/>
                    <a:pt x="22" y="370"/>
                    <a:pt x="22" y="370"/>
                  </a:cubicBezTo>
                  <a:cubicBezTo>
                    <a:pt x="23" y="370"/>
                    <a:pt x="23" y="370"/>
                    <a:pt x="23" y="370"/>
                  </a:cubicBezTo>
                  <a:cubicBezTo>
                    <a:pt x="0" y="356"/>
                    <a:pt x="0" y="356"/>
                    <a:pt x="0" y="356"/>
                  </a:cubicBezTo>
                  <a:moveTo>
                    <a:pt x="681" y="0"/>
                  </a:moveTo>
                  <a:cubicBezTo>
                    <a:pt x="51" y="371"/>
                    <a:pt x="51" y="371"/>
                    <a:pt x="51" y="371"/>
                  </a:cubicBezTo>
                  <a:cubicBezTo>
                    <a:pt x="49" y="372"/>
                    <a:pt x="47" y="373"/>
                    <a:pt x="45" y="373"/>
                  </a:cubicBezTo>
                  <a:cubicBezTo>
                    <a:pt x="48" y="373"/>
                    <a:pt x="52" y="371"/>
                    <a:pt x="55" y="370"/>
                  </a:cubicBezTo>
                  <a:cubicBezTo>
                    <a:pt x="55" y="370"/>
                    <a:pt x="55" y="370"/>
                    <a:pt x="55" y="370"/>
                  </a:cubicBezTo>
                  <a:cubicBezTo>
                    <a:pt x="681" y="1"/>
                    <a:pt x="681" y="1"/>
                    <a:pt x="681" y="1"/>
                  </a:cubicBezTo>
                  <a:cubicBezTo>
                    <a:pt x="681" y="0"/>
                    <a:pt x="681" y="0"/>
                    <a:pt x="681" y="0"/>
                  </a:cubicBezTo>
                </a:path>
              </a:pathLst>
            </a:custGeom>
            <a:solidFill>
              <a:srgbClr val="484F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ïś1iḑe">
              <a:extLst>
                <a:ext uri="{FF2B5EF4-FFF2-40B4-BE49-F238E27FC236}">
                  <a16:creationId xmlns:a16="http://schemas.microsoft.com/office/drawing/2014/main" id="{D9A83BDC-2A00-4B5E-B472-68595A9DF8EE}"/>
                </a:ext>
              </a:extLst>
            </p:cNvPr>
            <p:cNvSpPr/>
            <p:nvPr/>
          </p:nvSpPr>
          <p:spPr bwMode="auto">
            <a:xfrm>
              <a:off x="4549776" y="3748088"/>
              <a:ext cx="201613" cy="169863"/>
            </a:xfrm>
            <a:custGeom>
              <a:avLst/>
              <a:gdLst>
                <a:gd name="T0" fmla="*/ 56 w 71"/>
                <a:gd name="T1" fmla="*/ 0 h 60"/>
                <a:gd name="T2" fmla="*/ 0 w 71"/>
                <a:gd name="T3" fmla="*/ 54 h 60"/>
                <a:gd name="T4" fmla="*/ 9 w 71"/>
                <a:gd name="T5" fmla="*/ 52 h 60"/>
                <a:gd name="T6" fmla="*/ 14 w 71"/>
                <a:gd name="T7" fmla="*/ 60 h 60"/>
                <a:gd name="T8" fmla="*/ 71 w 71"/>
                <a:gd name="T9" fmla="*/ 9 h 60"/>
                <a:gd name="T10" fmla="*/ 56 w 71"/>
                <a:gd name="T11" fmla="*/ 0 h 60"/>
              </a:gdLst>
              <a:ahLst/>
              <a:cxnLst>
                <a:cxn ang="0">
                  <a:pos x="T0" y="T1"/>
                </a:cxn>
                <a:cxn ang="0">
                  <a:pos x="T2" y="T3"/>
                </a:cxn>
                <a:cxn ang="0">
                  <a:pos x="T4" y="T5"/>
                </a:cxn>
                <a:cxn ang="0">
                  <a:pos x="T6" y="T7"/>
                </a:cxn>
                <a:cxn ang="0">
                  <a:pos x="T8" y="T9"/>
                </a:cxn>
                <a:cxn ang="0">
                  <a:pos x="T10" y="T11"/>
                </a:cxn>
              </a:cxnLst>
              <a:rect l="0" t="0" r="r" b="b"/>
              <a:pathLst>
                <a:path w="71" h="60">
                  <a:moveTo>
                    <a:pt x="56" y="0"/>
                  </a:moveTo>
                  <a:cubicBezTo>
                    <a:pt x="56" y="0"/>
                    <a:pt x="19" y="4"/>
                    <a:pt x="0" y="54"/>
                  </a:cubicBezTo>
                  <a:cubicBezTo>
                    <a:pt x="9" y="52"/>
                    <a:pt x="9" y="52"/>
                    <a:pt x="9" y="52"/>
                  </a:cubicBezTo>
                  <a:cubicBezTo>
                    <a:pt x="14" y="60"/>
                    <a:pt x="14" y="60"/>
                    <a:pt x="14" y="60"/>
                  </a:cubicBezTo>
                  <a:cubicBezTo>
                    <a:pt x="14" y="60"/>
                    <a:pt x="38" y="10"/>
                    <a:pt x="71" y="9"/>
                  </a:cubicBezTo>
                  <a:lnTo>
                    <a:pt x="56" y="0"/>
                  </a:lnTo>
                  <a:close/>
                </a:path>
              </a:pathLst>
            </a:custGeom>
            <a:solidFill>
              <a:srgbClr val="EFC7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íṡlïdé">
              <a:extLst>
                <a:ext uri="{FF2B5EF4-FFF2-40B4-BE49-F238E27FC236}">
                  <a16:creationId xmlns:a16="http://schemas.microsoft.com/office/drawing/2014/main" id="{E88743B4-EAF7-434A-AE5D-FE1DD74EEF4B}"/>
                </a:ext>
              </a:extLst>
            </p:cNvPr>
            <p:cNvSpPr/>
            <p:nvPr/>
          </p:nvSpPr>
          <p:spPr bwMode="auto">
            <a:xfrm>
              <a:off x="3957638" y="2178051"/>
              <a:ext cx="2011363" cy="3321050"/>
            </a:xfrm>
            <a:custGeom>
              <a:avLst/>
              <a:gdLst>
                <a:gd name="T0" fmla="*/ 604 w 710"/>
                <a:gd name="T1" fmla="*/ 1167 h 1174"/>
                <a:gd name="T2" fmla="*/ 105 w 710"/>
                <a:gd name="T3" fmla="*/ 808 h 1174"/>
                <a:gd name="T4" fmla="*/ 0 w 710"/>
                <a:gd name="T5" fmla="*/ 855 h 1174"/>
                <a:gd name="T6" fmla="*/ 91 w 710"/>
                <a:gd name="T7" fmla="*/ 61 h 1174"/>
                <a:gd name="T8" fmla="*/ 148 w 710"/>
                <a:gd name="T9" fmla="*/ 21 h 1174"/>
                <a:gd name="T10" fmla="*/ 198 w 710"/>
                <a:gd name="T11" fmla="*/ 0 h 1174"/>
                <a:gd name="T12" fmla="*/ 222 w 710"/>
                <a:gd name="T13" fmla="*/ 19 h 1174"/>
                <a:gd name="T14" fmla="*/ 696 w 710"/>
                <a:gd name="T15" fmla="*/ 375 h 1174"/>
                <a:gd name="T16" fmla="*/ 709 w 710"/>
                <a:gd name="T17" fmla="*/ 405 h 1174"/>
                <a:gd name="T18" fmla="*/ 621 w 710"/>
                <a:gd name="T19" fmla="*/ 1160 h 1174"/>
                <a:gd name="T20" fmla="*/ 604 w 710"/>
                <a:gd name="T21" fmla="*/ 1167 h 1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0" h="1174">
                  <a:moveTo>
                    <a:pt x="604" y="1167"/>
                  </a:moveTo>
                  <a:cubicBezTo>
                    <a:pt x="105" y="808"/>
                    <a:pt x="105" y="808"/>
                    <a:pt x="105" y="808"/>
                  </a:cubicBezTo>
                  <a:cubicBezTo>
                    <a:pt x="0" y="855"/>
                    <a:pt x="0" y="855"/>
                    <a:pt x="0" y="855"/>
                  </a:cubicBezTo>
                  <a:cubicBezTo>
                    <a:pt x="91" y="61"/>
                    <a:pt x="91" y="61"/>
                    <a:pt x="91" y="61"/>
                  </a:cubicBezTo>
                  <a:cubicBezTo>
                    <a:pt x="148" y="21"/>
                    <a:pt x="148" y="21"/>
                    <a:pt x="148" y="21"/>
                  </a:cubicBezTo>
                  <a:cubicBezTo>
                    <a:pt x="198" y="0"/>
                    <a:pt x="198" y="0"/>
                    <a:pt x="198" y="0"/>
                  </a:cubicBezTo>
                  <a:cubicBezTo>
                    <a:pt x="222" y="19"/>
                    <a:pt x="222" y="19"/>
                    <a:pt x="222" y="19"/>
                  </a:cubicBezTo>
                  <a:cubicBezTo>
                    <a:pt x="696" y="375"/>
                    <a:pt x="696" y="375"/>
                    <a:pt x="696" y="375"/>
                  </a:cubicBezTo>
                  <a:cubicBezTo>
                    <a:pt x="705" y="381"/>
                    <a:pt x="710" y="395"/>
                    <a:pt x="709" y="405"/>
                  </a:cubicBezTo>
                  <a:cubicBezTo>
                    <a:pt x="621" y="1160"/>
                    <a:pt x="621" y="1160"/>
                    <a:pt x="621" y="1160"/>
                  </a:cubicBezTo>
                  <a:cubicBezTo>
                    <a:pt x="620" y="1170"/>
                    <a:pt x="612" y="1174"/>
                    <a:pt x="604" y="1167"/>
                  </a:cubicBezTo>
                </a:path>
              </a:pathLst>
            </a:custGeom>
            <a:solidFill>
              <a:srgbClr val="FD828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îSḷiḓe">
              <a:extLst>
                <a:ext uri="{FF2B5EF4-FFF2-40B4-BE49-F238E27FC236}">
                  <a16:creationId xmlns:a16="http://schemas.microsoft.com/office/drawing/2014/main" id="{770F5BD2-BEFA-4C70-91A1-6C9F89DC9CF2}"/>
                </a:ext>
              </a:extLst>
            </p:cNvPr>
            <p:cNvSpPr/>
            <p:nvPr/>
          </p:nvSpPr>
          <p:spPr bwMode="auto">
            <a:xfrm>
              <a:off x="4224338" y="2281238"/>
              <a:ext cx="1698625" cy="1130300"/>
            </a:xfrm>
            <a:custGeom>
              <a:avLst/>
              <a:gdLst>
                <a:gd name="T0" fmla="*/ 888 w 1070"/>
                <a:gd name="T1" fmla="*/ 712 h 712"/>
                <a:gd name="T2" fmla="*/ 1070 w 1070"/>
                <a:gd name="T3" fmla="*/ 632 h 712"/>
                <a:gd name="T4" fmla="*/ 180 w 1070"/>
                <a:gd name="T5" fmla="*/ 0 h 712"/>
                <a:gd name="T6" fmla="*/ 0 w 1070"/>
                <a:gd name="T7" fmla="*/ 80 h 712"/>
                <a:gd name="T8" fmla="*/ 888 w 1070"/>
                <a:gd name="T9" fmla="*/ 712 h 712"/>
              </a:gdLst>
              <a:ahLst/>
              <a:cxnLst>
                <a:cxn ang="0">
                  <a:pos x="T0" y="T1"/>
                </a:cxn>
                <a:cxn ang="0">
                  <a:pos x="T2" y="T3"/>
                </a:cxn>
                <a:cxn ang="0">
                  <a:pos x="T4" y="T5"/>
                </a:cxn>
                <a:cxn ang="0">
                  <a:pos x="T6" y="T7"/>
                </a:cxn>
                <a:cxn ang="0">
                  <a:pos x="T8" y="T9"/>
                </a:cxn>
              </a:cxnLst>
              <a:rect l="0" t="0" r="r" b="b"/>
              <a:pathLst>
                <a:path w="1070" h="712">
                  <a:moveTo>
                    <a:pt x="888" y="712"/>
                  </a:moveTo>
                  <a:lnTo>
                    <a:pt x="1070" y="632"/>
                  </a:lnTo>
                  <a:lnTo>
                    <a:pt x="180" y="0"/>
                  </a:lnTo>
                  <a:lnTo>
                    <a:pt x="0" y="80"/>
                  </a:lnTo>
                  <a:lnTo>
                    <a:pt x="888" y="712"/>
                  </a:lnTo>
                  <a:close/>
                </a:path>
              </a:pathLst>
            </a:custGeom>
            <a:solidFill>
              <a:srgbClr val="E4E4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îśḷïḋè">
              <a:extLst>
                <a:ext uri="{FF2B5EF4-FFF2-40B4-BE49-F238E27FC236}">
                  <a16:creationId xmlns:a16="http://schemas.microsoft.com/office/drawing/2014/main" id="{21EBA1C3-0D84-4EDC-9DBA-673DD1E3F41F}"/>
                </a:ext>
              </a:extLst>
            </p:cNvPr>
            <p:cNvSpPr/>
            <p:nvPr/>
          </p:nvSpPr>
          <p:spPr bwMode="auto">
            <a:xfrm>
              <a:off x="4224338" y="2281238"/>
              <a:ext cx="1698625" cy="1130300"/>
            </a:xfrm>
            <a:custGeom>
              <a:avLst/>
              <a:gdLst>
                <a:gd name="T0" fmla="*/ 888 w 1070"/>
                <a:gd name="T1" fmla="*/ 712 h 712"/>
                <a:gd name="T2" fmla="*/ 1070 w 1070"/>
                <a:gd name="T3" fmla="*/ 632 h 712"/>
                <a:gd name="T4" fmla="*/ 180 w 1070"/>
                <a:gd name="T5" fmla="*/ 0 h 712"/>
                <a:gd name="T6" fmla="*/ 0 w 1070"/>
                <a:gd name="T7" fmla="*/ 80 h 712"/>
                <a:gd name="T8" fmla="*/ 888 w 1070"/>
                <a:gd name="T9" fmla="*/ 712 h 712"/>
              </a:gdLst>
              <a:ahLst/>
              <a:cxnLst>
                <a:cxn ang="0">
                  <a:pos x="T0" y="T1"/>
                </a:cxn>
                <a:cxn ang="0">
                  <a:pos x="T2" y="T3"/>
                </a:cxn>
                <a:cxn ang="0">
                  <a:pos x="T4" y="T5"/>
                </a:cxn>
                <a:cxn ang="0">
                  <a:pos x="T6" y="T7"/>
                </a:cxn>
                <a:cxn ang="0">
                  <a:pos x="T8" y="T9"/>
                </a:cxn>
              </a:cxnLst>
              <a:rect l="0" t="0" r="r" b="b"/>
              <a:pathLst>
                <a:path w="1070" h="712">
                  <a:moveTo>
                    <a:pt x="888" y="712"/>
                  </a:moveTo>
                  <a:lnTo>
                    <a:pt x="1070" y="632"/>
                  </a:lnTo>
                  <a:lnTo>
                    <a:pt x="180" y="0"/>
                  </a:lnTo>
                  <a:lnTo>
                    <a:pt x="0" y="80"/>
                  </a:lnTo>
                  <a:lnTo>
                    <a:pt x="888" y="7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íślíďè">
              <a:extLst>
                <a:ext uri="{FF2B5EF4-FFF2-40B4-BE49-F238E27FC236}">
                  <a16:creationId xmlns:a16="http://schemas.microsoft.com/office/drawing/2014/main" id="{D600B44C-5DB9-4C75-834F-207FBF85A285}"/>
                </a:ext>
              </a:extLst>
            </p:cNvPr>
            <p:cNvSpPr/>
            <p:nvPr/>
          </p:nvSpPr>
          <p:spPr bwMode="auto">
            <a:xfrm>
              <a:off x="5421313" y="3284538"/>
              <a:ext cx="501650" cy="2217738"/>
            </a:xfrm>
            <a:custGeom>
              <a:avLst/>
              <a:gdLst>
                <a:gd name="T0" fmla="*/ 0 w 316"/>
                <a:gd name="T1" fmla="*/ 1397 h 1397"/>
                <a:gd name="T2" fmla="*/ 165 w 316"/>
                <a:gd name="T3" fmla="*/ 1324 h 1397"/>
                <a:gd name="T4" fmla="*/ 316 w 316"/>
                <a:gd name="T5" fmla="*/ 0 h 1397"/>
                <a:gd name="T6" fmla="*/ 134 w 316"/>
                <a:gd name="T7" fmla="*/ 80 h 1397"/>
                <a:gd name="T8" fmla="*/ 0 w 316"/>
                <a:gd name="T9" fmla="*/ 1397 h 1397"/>
              </a:gdLst>
              <a:ahLst/>
              <a:cxnLst>
                <a:cxn ang="0">
                  <a:pos x="T0" y="T1"/>
                </a:cxn>
                <a:cxn ang="0">
                  <a:pos x="T2" y="T3"/>
                </a:cxn>
                <a:cxn ang="0">
                  <a:pos x="T4" y="T5"/>
                </a:cxn>
                <a:cxn ang="0">
                  <a:pos x="T6" y="T7"/>
                </a:cxn>
                <a:cxn ang="0">
                  <a:pos x="T8" y="T9"/>
                </a:cxn>
              </a:cxnLst>
              <a:rect l="0" t="0" r="r" b="b"/>
              <a:pathLst>
                <a:path w="316" h="1397">
                  <a:moveTo>
                    <a:pt x="0" y="1397"/>
                  </a:moveTo>
                  <a:lnTo>
                    <a:pt x="165" y="1324"/>
                  </a:lnTo>
                  <a:lnTo>
                    <a:pt x="316" y="0"/>
                  </a:lnTo>
                  <a:lnTo>
                    <a:pt x="134" y="80"/>
                  </a:lnTo>
                  <a:lnTo>
                    <a:pt x="0" y="139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îsḷiḍê">
              <a:extLst>
                <a:ext uri="{FF2B5EF4-FFF2-40B4-BE49-F238E27FC236}">
                  <a16:creationId xmlns:a16="http://schemas.microsoft.com/office/drawing/2014/main" id="{F82F3B8D-585A-4AE3-A5AF-37068C42943A}"/>
                </a:ext>
              </a:extLst>
            </p:cNvPr>
            <p:cNvSpPr/>
            <p:nvPr/>
          </p:nvSpPr>
          <p:spPr bwMode="auto">
            <a:xfrm>
              <a:off x="5421313" y="3284538"/>
              <a:ext cx="501650" cy="2217738"/>
            </a:xfrm>
            <a:custGeom>
              <a:avLst/>
              <a:gdLst>
                <a:gd name="T0" fmla="*/ 0 w 316"/>
                <a:gd name="T1" fmla="*/ 1397 h 1397"/>
                <a:gd name="T2" fmla="*/ 165 w 316"/>
                <a:gd name="T3" fmla="*/ 1324 h 1397"/>
                <a:gd name="T4" fmla="*/ 316 w 316"/>
                <a:gd name="T5" fmla="*/ 0 h 1397"/>
                <a:gd name="T6" fmla="*/ 134 w 316"/>
                <a:gd name="T7" fmla="*/ 80 h 1397"/>
                <a:gd name="T8" fmla="*/ 0 w 316"/>
                <a:gd name="T9" fmla="*/ 1397 h 1397"/>
              </a:gdLst>
              <a:ahLst/>
              <a:cxnLst>
                <a:cxn ang="0">
                  <a:pos x="T0" y="T1"/>
                </a:cxn>
                <a:cxn ang="0">
                  <a:pos x="T2" y="T3"/>
                </a:cxn>
                <a:cxn ang="0">
                  <a:pos x="T4" y="T5"/>
                </a:cxn>
                <a:cxn ang="0">
                  <a:pos x="T6" y="T7"/>
                </a:cxn>
                <a:cxn ang="0">
                  <a:pos x="T8" y="T9"/>
                </a:cxn>
              </a:cxnLst>
              <a:rect l="0" t="0" r="r" b="b"/>
              <a:pathLst>
                <a:path w="316" h="1397">
                  <a:moveTo>
                    <a:pt x="0" y="1397"/>
                  </a:moveTo>
                  <a:lnTo>
                    <a:pt x="165" y="1324"/>
                  </a:lnTo>
                  <a:lnTo>
                    <a:pt x="316" y="0"/>
                  </a:lnTo>
                  <a:lnTo>
                    <a:pt x="134" y="80"/>
                  </a:lnTo>
                  <a:lnTo>
                    <a:pt x="0" y="139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ïŝļíḑe">
              <a:extLst>
                <a:ext uri="{FF2B5EF4-FFF2-40B4-BE49-F238E27FC236}">
                  <a16:creationId xmlns:a16="http://schemas.microsoft.com/office/drawing/2014/main" id="{558BA755-E080-4D5E-B388-FCD84EEAB8D2}"/>
                </a:ext>
              </a:extLst>
            </p:cNvPr>
            <p:cNvSpPr/>
            <p:nvPr/>
          </p:nvSpPr>
          <p:spPr bwMode="auto">
            <a:xfrm>
              <a:off x="4068763" y="2441576"/>
              <a:ext cx="1546225" cy="2690813"/>
            </a:xfrm>
            <a:custGeom>
              <a:avLst/>
              <a:gdLst>
                <a:gd name="T0" fmla="*/ 974 w 974"/>
                <a:gd name="T1" fmla="*/ 606 h 1695"/>
                <a:gd name="T2" fmla="*/ 116 w 974"/>
                <a:gd name="T3" fmla="*/ 0 h 1695"/>
                <a:gd name="T4" fmla="*/ 0 w 974"/>
                <a:gd name="T5" fmla="*/ 1066 h 1695"/>
                <a:gd name="T6" fmla="*/ 870 w 974"/>
                <a:gd name="T7" fmla="*/ 1695 h 1695"/>
                <a:gd name="T8" fmla="*/ 974 w 974"/>
                <a:gd name="T9" fmla="*/ 606 h 1695"/>
              </a:gdLst>
              <a:ahLst/>
              <a:cxnLst>
                <a:cxn ang="0">
                  <a:pos x="T0" y="T1"/>
                </a:cxn>
                <a:cxn ang="0">
                  <a:pos x="T2" y="T3"/>
                </a:cxn>
                <a:cxn ang="0">
                  <a:pos x="T4" y="T5"/>
                </a:cxn>
                <a:cxn ang="0">
                  <a:pos x="T6" y="T7"/>
                </a:cxn>
                <a:cxn ang="0">
                  <a:pos x="T8" y="T9"/>
                </a:cxn>
              </a:cxnLst>
              <a:rect l="0" t="0" r="r" b="b"/>
              <a:pathLst>
                <a:path w="974" h="1695">
                  <a:moveTo>
                    <a:pt x="974" y="606"/>
                  </a:moveTo>
                  <a:lnTo>
                    <a:pt x="116" y="0"/>
                  </a:lnTo>
                  <a:lnTo>
                    <a:pt x="0" y="1066"/>
                  </a:lnTo>
                  <a:lnTo>
                    <a:pt x="870" y="1695"/>
                  </a:lnTo>
                  <a:lnTo>
                    <a:pt x="974" y="606"/>
                  </a:lnTo>
                  <a:close/>
                </a:path>
              </a:pathLst>
            </a:custGeom>
            <a:solidFill>
              <a:srgbClr val="7A7D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ïš1iḑè">
              <a:extLst>
                <a:ext uri="{FF2B5EF4-FFF2-40B4-BE49-F238E27FC236}">
                  <a16:creationId xmlns:a16="http://schemas.microsoft.com/office/drawing/2014/main" id="{70814A7C-8768-4573-9671-F41F8F75923B}"/>
                </a:ext>
              </a:extLst>
            </p:cNvPr>
            <p:cNvSpPr/>
            <p:nvPr/>
          </p:nvSpPr>
          <p:spPr bwMode="auto">
            <a:xfrm>
              <a:off x="4164013" y="2108201"/>
              <a:ext cx="1858963" cy="3513138"/>
            </a:xfrm>
            <a:custGeom>
              <a:avLst/>
              <a:gdLst>
                <a:gd name="T0" fmla="*/ 55 w 656"/>
                <a:gd name="T1" fmla="*/ 93 h 1242"/>
                <a:gd name="T2" fmla="*/ 537 w 656"/>
                <a:gd name="T3" fmla="*/ 438 h 1242"/>
                <a:gd name="T4" fmla="*/ 536 w 656"/>
                <a:gd name="T5" fmla="*/ 438 h 1242"/>
                <a:gd name="T6" fmla="*/ 547 w 656"/>
                <a:gd name="T7" fmla="*/ 452 h 1242"/>
                <a:gd name="T8" fmla="*/ 550 w 656"/>
                <a:gd name="T9" fmla="*/ 468 h 1242"/>
                <a:gd name="T10" fmla="*/ 550 w 656"/>
                <a:gd name="T11" fmla="*/ 468 h 1242"/>
                <a:gd name="T12" fmla="*/ 462 w 656"/>
                <a:gd name="T13" fmla="*/ 1223 h 1242"/>
                <a:gd name="T14" fmla="*/ 456 w 656"/>
                <a:gd name="T15" fmla="*/ 1233 h 1242"/>
                <a:gd name="T16" fmla="*/ 437 w 656"/>
                <a:gd name="T17" fmla="*/ 1242 h 1242"/>
                <a:gd name="T18" fmla="*/ 443 w 656"/>
                <a:gd name="T19" fmla="*/ 1231 h 1242"/>
                <a:gd name="T20" fmla="*/ 531 w 656"/>
                <a:gd name="T21" fmla="*/ 477 h 1242"/>
                <a:gd name="T22" fmla="*/ 531 w 656"/>
                <a:gd name="T23" fmla="*/ 477 h 1242"/>
                <a:gd name="T24" fmla="*/ 517 w 656"/>
                <a:gd name="T25" fmla="*/ 447 h 1242"/>
                <a:gd name="T26" fmla="*/ 518 w 656"/>
                <a:gd name="T27" fmla="*/ 447 h 1242"/>
                <a:gd name="T28" fmla="*/ 20 w 656"/>
                <a:gd name="T29" fmla="*/ 88 h 1242"/>
                <a:gd name="T30" fmla="*/ 2 w 656"/>
                <a:gd name="T31" fmla="*/ 60 h 1242"/>
                <a:gd name="T32" fmla="*/ 24 w 656"/>
                <a:gd name="T33" fmla="*/ 37 h 1242"/>
                <a:gd name="T34" fmla="*/ 66 w 656"/>
                <a:gd name="T35" fmla="*/ 19 h 1242"/>
                <a:gd name="T36" fmla="*/ 144 w 656"/>
                <a:gd name="T37" fmla="*/ 32 h 1242"/>
                <a:gd name="T38" fmla="*/ 641 w 656"/>
                <a:gd name="T39" fmla="*/ 389 h 1242"/>
                <a:gd name="T40" fmla="*/ 641 w 656"/>
                <a:gd name="T41" fmla="*/ 389 h 1242"/>
                <a:gd name="T42" fmla="*/ 654 w 656"/>
                <a:gd name="T43" fmla="*/ 419 h 1242"/>
                <a:gd name="T44" fmla="*/ 566 w 656"/>
                <a:gd name="T45" fmla="*/ 1174 h 1242"/>
                <a:gd name="T46" fmla="*/ 560 w 656"/>
                <a:gd name="T47" fmla="*/ 1184 h 1242"/>
                <a:gd name="T48" fmla="*/ 542 w 656"/>
                <a:gd name="T49" fmla="*/ 1195 h 1242"/>
                <a:gd name="T50" fmla="*/ 548 w 656"/>
                <a:gd name="T51" fmla="*/ 1185 h 1242"/>
                <a:gd name="T52" fmla="*/ 636 w 656"/>
                <a:gd name="T53" fmla="*/ 430 h 1242"/>
                <a:gd name="T54" fmla="*/ 633 w 656"/>
                <a:gd name="T55" fmla="*/ 413 h 1242"/>
                <a:gd name="T56" fmla="*/ 623 w 656"/>
                <a:gd name="T57" fmla="*/ 400 h 1242"/>
                <a:gd name="T58" fmla="*/ 623 w 656"/>
                <a:gd name="T59" fmla="*/ 400 h 1242"/>
                <a:gd name="T60" fmla="*/ 623 w 656"/>
                <a:gd name="T61" fmla="*/ 400 h 1242"/>
                <a:gd name="T62" fmla="*/ 623 w 656"/>
                <a:gd name="T63" fmla="*/ 400 h 1242"/>
                <a:gd name="T64" fmla="*/ 133 w 656"/>
                <a:gd name="T65" fmla="*/ 47 h 1242"/>
                <a:gd name="T66" fmla="*/ 99 w 656"/>
                <a:gd name="T67" fmla="*/ 42 h 1242"/>
                <a:gd name="T68" fmla="*/ 54 w 656"/>
                <a:gd name="T69" fmla="*/ 62 h 1242"/>
                <a:gd name="T70" fmla="*/ 55 w 656"/>
                <a:gd name="T71" fmla="*/ 93 h 1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56" h="1242">
                  <a:moveTo>
                    <a:pt x="55" y="93"/>
                  </a:moveTo>
                  <a:cubicBezTo>
                    <a:pt x="537" y="438"/>
                    <a:pt x="537" y="438"/>
                    <a:pt x="537" y="438"/>
                  </a:cubicBezTo>
                  <a:cubicBezTo>
                    <a:pt x="536" y="438"/>
                    <a:pt x="536" y="438"/>
                    <a:pt x="536" y="438"/>
                  </a:cubicBezTo>
                  <a:cubicBezTo>
                    <a:pt x="541" y="441"/>
                    <a:pt x="544" y="446"/>
                    <a:pt x="547" y="452"/>
                  </a:cubicBezTo>
                  <a:cubicBezTo>
                    <a:pt x="549" y="457"/>
                    <a:pt x="550" y="463"/>
                    <a:pt x="550" y="468"/>
                  </a:cubicBezTo>
                  <a:cubicBezTo>
                    <a:pt x="550" y="468"/>
                    <a:pt x="550" y="468"/>
                    <a:pt x="550" y="468"/>
                  </a:cubicBezTo>
                  <a:cubicBezTo>
                    <a:pt x="462" y="1223"/>
                    <a:pt x="462" y="1223"/>
                    <a:pt x="462" y="1223"/>
                  </a:cubicBezTo>
                  <a:cubicBezTo>
                    <a:pt x="461" y="1228"/>
                    <a:pt x="459" y="1232"/>
                    <a:pt x="456" y="1233"/>
                  </a:cubicBezTo>
                  <a:cubicBezTo>
                    <a:pt x="437" y="1242"/>
                    <a:pt x="437" y="1242"/>
                    <a:pt x="437" y="1242"/>
                  </a:cubicBezTo>
                  <a:cubicBezTo>
                    <a:pt x="440" y="1240"/>
                    <a:pt x="442" y="1237"/>
                    <a:pt x="443" y="1231"/>
                  </a:cubicBezTo>
                  <a:cubicBezTo>
                    <a:pt x="531" y="477"/>
                    <a:pt x="531" y="477"/>
                    <a:pt x="531" y="477"/>
                  </a:cubicBezTo>
                  <a:cubicBezTo>
                    <a:pt x="531" y="477"/>
                    <a:pt x="531" y="477"/>
                    <a:pt x="531" y="477"/>
                  </a:cubicBezTo>
                  <a:cubicBezTo>
                    <a:pt x="532" y="466"/>
                    <a:pt x="526" y="453"/>
                    <a:pt x="517" y="447"/>
                  </a:cubicBezTo>
                  <a:cubicBezTo>
                    <a:pt x="518" y="447"/>
                    <a:pt x="518" y="447"/>
                    <a:pt x="518" y="447"/>
                  </a:cubicBezTo>
                  <a:cubicBezTo>
                    <a:pt x="20" y="88"/>
                    <a:pt x="20" y="88"/>
                    <a:pt x="20" y="88"/>
                  </a:cubicBezTo>
                  <a:cubicBezTo>
                    <a:pt x="19" y="88"/>
                    <a:pt x="0" y="76"/>
                    <a:pt x="2" y="60"/>
                  </a:cubicBezTo>
                  <a:cubicBezTo>
                    <a:pt x="5" y="43"/>
                    <a:pt x="24" y="37"/>
                    <a:pt x="24" y="37"/>
                  </a:cubicBezTo>
                  <a:cubicBezTo>
                    <a:pt x="66" y="19"/>
                    <a:pt x="66" y="19"/>
                    <a:pt x="66" y="19"/>
                  </a:cubicBezTo>
                  <a:cubicBezTo>
                    <a:pt x="109" y="0"/>
                    <a:pt x="130" y="20"/>
                    <a:pt x="144" y="32"/>
                  </a:cubicBezTo>
                  <a:cubicBezTo>
                    <a:pt x="641" y="389"/>
                    <a:pt x="641" y="389"/>
                    <a:pt x="641" y="389"/>
                  </a:cubicBezTo>
                  <a:cubicBezTo>
                    <a:pt x="641" y="389"/>
                    <a:pt x="641" y="389"/>
                    <a:pt x="641" y="389"/>
                  </a:cubicBezTo>
                  <a:cubicBezTo>
                    <a:pt x="650" y="395"/>
                    <a:pt x="656" y="409"/>
                    <a:pt x="654" y="419"/>
                  </a:cubicBezTo>
                  <a:cubicBezTo>
                    <a:pt x="566" y="1174"/>
                    <a:pt x="566" y="1174"/>
                    <a:pt x="566" y="1174"/>
                  </a:cubicBezTo>
                  <a:cubicBezTo>
                    <a:pt x="566" y="1179"/>
                    <a:pt x="563" y="1183"/>
                    <a:pt x="560" y="1184"/>
                  </a:cubicBezTo>
                  <a:cubicBezTo>
                    <a:pt x="542" y="1195"/>
                    <a:pt x="542" y="1195"/>
                    <a:pt x="542" y="1195"/>
                  </a:cubicBezTo>
                  <a:cubicBezTo>
                    <a:pt x="545" y="1193"/>
                    <a:pt x="548" y="1190"/>
                    <a:pt x="548" y="1185"/>
                  </a:cubicBezTo>
                  <a:cubicBezTo>
                    <a:pt x="636" y="430"/>
                    <a:pt x="636" y="430"/>
                    <a:pt x="636" y="430"/>
                  </a:cubicBezTo>
                  <a:cubicBezTo>
                    <a:pt x="637" y="425"/>
                    <a:pt x="636" y="419"/>
                    <a:pt x="633" y="413"/>
                  </a:cubicBezTo>
                  <a:cubicBezTo>
                    <a:pt x="631" y="408"/>
                    <a:pt x="627" y="403"/>
                    <a:pt x="623" y="400"/>
                  </a:cubicBezTo>
                  <a:cubicBezTo>
                    <a:pt x="623" y="400"/>
                    <a:pt x="623" y="400"/>
                    <a:pt x="623" y="400"/>
                  </a:cubicBezTo>
                  <a:cubicBezTo>
                    <a:pt x="623" y="400"/>
                    <a:pt x="623" y="400"/>
                    <a:pt x="623" y="400"/>
                  </a:cubicBezTo>
                  <a:cubicBezTo>
                    <a:pt x="623" y="400"/>
                    <a:pt x="623" y="400"/>
                    <a:pt x="623" y="400"/>
                  </a:cubicBezTo>
                  <a:cubicBezTo>
                    <a:pt x="133" y="47"/>
                    <a:pt x="133" y="47"/>
                    <a:pt x="133" y="47"/>
                  </a:cubicBezTo>
                  <a:cubicBezTo>
                    <a:pt x="120" y="37"/>
                    <a:pt x="102" y="41"/>
                    <a:pt x="99" y="42"/>
                  </a:cubicBezTo>
                  <a:cubicBezTo>
                    <a:pt x="54" y="62"/>
                    <a:pt x="54" y="62"/>
                    <a:pt x="54" y="62"/>
                  </a:cubicBezTo>
                  <a:cubicBezTo>
                    <a:pt x="29" y="73"/>
                    <a:pt x="52" y="91"/>
                    <a:pt x="55" y="93"/>
                  </a:cubicBezTo>
                </a:path>
              </a:pathLst>
            </a:custGeom>
            <a:solidFill>
              <a:srgbClr val="EA6C7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í$ļîďe">
              <a:extLst>
                <a:ext uri="{FF2B5EF4-FFF2-40B4-BE49-F238E27FC236}">
                  <a16:creationId xmlns:a16="http://schemas.microsoft.com/office/drawing/2014/main" id="{363D1FE5-ACE5-404E-86E0-4640DC795986}"/>
                </a:ext>
              </a:extLst>
            </p:cNvPr>
            <p:cNvSpPr/>
            <p:nvPr/>
          </p:nvSpPr>
          <p:spPr bwMode="auto">
            <a:xfrm>
              <a:off x="3903663" y="2278063"/>
              <a:ext cx="1766888" cy="3351213"/>
            </a:xfrm>
            <a:custGeom>
              <a:avLst/>
              <a:gdLst>
                <a:gd name="T0" fmla="*/ 517 w 624"/>
                <a:gd name="T1" fmla="*/ 1179 h 1185"/>
                <a:gd name="T2" fmla="*/ 18 w 624"/>
                <a:gd name="T3" fmla="*/ 820 h 1185"/>
                <a:gd name="T4" fmla="*/ 18 w 624"/>
                <a:gd name="T5" fmla="*/ 820 h 1185"/>
                <a:gd name="T6" fmla="*/ 12 w 624"/>
                <a:gd name="T7" fmla="*/ 815 h 1185"/>
                <a:gd name="T8" fmla="*/ 1 w 624"/>
                <a:gd name="T9" fmla="*/ 790 h 1185"/>
                <a:gd name="T10" fmla="*/ 94 w 624"/>
                <a:gd name="T11" fmla="*/ 0 h 1185"/>
                <a:gd name="T12" fmla="*/ 97 w 624"/>
                <a:gd name="T13" fmla="*/ 8 h 1185"/>
                <a:gd name="T14" fmla="*/ 111 w 624"/>
                <a:gd name="T15" fmla="*/ 25 h 1185"/>
                <a:gd name="T16" fmla="*/ 610 w 624"/>
                <a:gd name="T17" fmla="*/ 387 h 1185"/>
                <a:gd name="T18" fmla="*/ 623 w 624"/>
                <a:gd name="T19" fmla="*/ 417 h 1185"/>
                <a:gd name="T20" fmla="*/ 535 w 624"/>
                <a:gd name="T21" fmla="*/ 1172 h 1185"/>
                <a:gd name="T22" fmla="*/ 517 w 624"/>
                <a:gd name="T23" fmla="*/ 1179 h 1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4" h="1185">
                  <a:moveTo>
                    <a:pt x="517" y="1179"/>
                  </a:moveTo>
                  <a:cubicBezTo>
                    <a:pt x="18" y="820"/>
                    <a:pt x="18" y="820"/>
                    <a:pt x="18" y="820"/>
                  </a:cubicBezTo>
                  <a:cubicBezTo>
                    <a:pt x="18" y="820"/>
                    <a:pt x="18" y="820"/>
                    <a:pt x="18" y="820"/>
                  </a:cubicBezTo>
                  <a:cubicBezTo>
                    <a:pt x="12" y="815"/>
                    <a:pt x="12" y="815"/>
                    <a:pt x="12" y="815"/>
                  </a:cubicBezTo>
                  <a:cubicBezTo>
                    <a:pt x="5" y="810"/>
                    <a:pt x="0" y="800"/>
                    <a:pt x="1" y="790"/>
                  </a:cubicBezTo>
                  <a:cubicBezTo>
                    <a:pt x="94" y="0"/>
                    <a:pt x="94" y="0"/>
                    <a:pt x="94" y="0"/>
                  </a:cubicBezTo>
                  <a:cubicBezTo>
                    <a:pt x="94" y="0"/>
                    <a:pt x="96" y="6"/>
                    <a:pt x="97" y="8"/>
                  </a:cubicBezTo>
                  <a:cubicBezTo>
                    <a:pt x="111" y="25"/>
                    <a:pt x="111" y="25"/>
                    <a:pt x="111" y="25"/>
                  </a:cubicBezTo>
                  <a:cubicBezTo>
                    <a:pt x="610" y="387"/>
                    <a:pt x="610" y="387"/>
                    <a:pt x="610" y="387"/>
                  </a:cubicBezTo>
                  <a:cubicBezTo>
                    <a:pt x="618" y="393"/>
                    <a:pt x="624" y="406"/>
                    <a:pt x="623" y="417"/>
                  </a:cubicBezTo>
                  <a:cubicBezTo>
                    <a:pt x="535" y="1172"/>
                    <a:pt x="535" y="1172"/>
                    <a:pt x="535" y="1172"/>
                  </a:cubicBezTo>
                  <a:cubicBezTo>
                    <a:pt x="533" y="1182"/>
                    <a:pt x="526" y="1185"/>
                    <a:pt x="517" y="1179"/>
                  </a:cubicBezTo>
                  <a:close/>
                </a:path>
              </a:pathLst>
            </a:custGeom>
            <a:solidFill>
              <a:srgbClr val="FD828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iS1îḓè">
              <a:extLst>
                <a:ext uri="{FF2B5EF4-FFF2-40B4-BE49-F238E27FC236}">
                  <a16:creationId xmlns:a16="http://schemas.microsoft.com/office/drawing/2014/main" id="{6C469723-B560-4966-895B-4372151C7F97}"/>
                </a:ext>
              </a:extLst>
            </p:cNvPr>
            <p:cNvSpPr/>
            <p:nvPr/>
          </p:nvSpPr>
          <p:spPr bwMode="auto">
            <a:xfrm>
              <a:off x="5484813" y="5468938"/>
              <a:ext cx="14288" cy="4763"/>
            </a:xfrm>
            <a:custGeom>
              <a:avLst/>
              <a:gdLst>
                <a:gd name="T0" fmla="*/ 9 w 9"/>
                <a:gd name="T1" fmla="*/ 0 h 3"/>
                <a:gd name="T2" fmla="*/ 0 w 9"/>
                <a:gd name="T3" fmla="*/ 3 h 3"/>
                <a:gd name="T4" fmla="*/ 0 w 9"/>
                <a:gd name="T5" fmla="*/ 3 h 3"/>
                <a:gd name="T6" fmla="*/ 9 w 9"/>
                <a:gd name="T7" fmla="*/ 0 h 3"/>
              </a:gdLst>
              <a:ahLst/>
              <a:cxnLst>
                <a:cxn ang="0">
                  <a:pos x="T0" y="T1"/>
                </a:cxn>
                <a:cxn ang="0">
                  <a:pos x="T2" y="T3"/>
                </a:cxn>
                <a:cxn ang="0">
                  <a:pos x="T4" y="T5"/>
                </a:cxn>
                <a:cxn ang="0">
                  <a:pos x="T6" y="T7"/>
                </a:cxn>
              </a:cxnLst>
              <a:rect l="0" t="0" r="r" b="b"/>
              <a:pathLst>
                <a:path w="9" h="3">
                  <a:moveTo>
                    <a:pt x="9" y="0"/>
                  </a:moveTo>
                  <a:lnTo>
                    <a:pt x="0" y="3"/>
                  </a:lnTo>
                  <a:lnTo>
                    <a:pt x="0" y="3"/>
                  </a:lnTo>
                  <a:lnTo>
                    <a:pt x="9" y="0"/>
                  </a:lnTo>
                  <a:close/>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ïSľïḋê">
              <a:extLst>
                <a:ext uri="{FF2B5EF4-FFF2-40B4-BE49-F238E27FC236}">
                  <a16:creationId xmlns:a16="http://schemas.microsoft.com/office/drawing/2014/main" id="{FBB4C61B-34AB-4DA8-ABC5-74F33DD52EF5}"/>
                </a:ext>
              </a:extLst>
            </p:cNvPr>
            <p:cNvSpPr/>
            <p:nvPr/>
          </p:nvSpPr>
          <p:spPr bwMode="auto">
            <a:xfrm>
              <a:off x="5484813" y="5468938"/>
              <a:ext cx="14288" cy="4763"/>
            </a:xfrm>
            <a:custGeom>
              <a:avLst/>
              <a:gdLst>
                <a:gd name="T0" fmla="*/ 9 w 9"/>
                <a:gd name="T1" fmla="*/ 0 h 3"/>
                <a:gd name="T2" fmla="*/ 0 w 9"/>
                <a:gd name="T3" fmla="*/ 3 h 3"/>
                <a:gd name="T4" fmla="*/ 0 w 9"/>
                <a:gd name="T5" fmla="*/ 3 h 3"/>
                <a:gd name="T6" fmla="*/ 9 w 9"/>
                <a:gd name="T7" fmla="*/ 0 h 3"/>
              </a:gdLst>
              <a:ahLst/>
              <a:cxnLst>
                <a:cxn ang="0">
                  <a:pos x="T0" y="T1"/>
                </a:cxn>
                <a:cxn ang="0">
                  <a:pos x="T2" y="T3"/>
                </a:cxn>
                <a:cxn ang="0">
                  <a:pos x="T4" y="T5"/>
                </a:cxn>
                <a:cxn ang="0">
                  <a:pos x="T6" y="T7"/>
                </a:cxn>
              </a:cxnLst>
              <a:rect l="0" t="0" r="r" b="b"/>
              <a:pathLst>
                <a:path w="9" h="3">
                  <a:moveTo>
                    <a:pt x="9" y="0"/>
                  </a:moveTo>
                  <a:lnTo>
                    <a:pt x="0" y="3"/>
                  </a:lnTo>
                  <a:lnTo>
                    <a:pt x="0" y="3"/>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ïṩļïḋe">
              <a:extLst>
                <a:ext uri="{FF2B5EF4-FFF2-40B4-BE49-F238E27FC236}">
                  <a16:creationId xmlns:a16="http://schemas.microsoft.com/office/drawing/2014/main" id="{2CF29E10-CB40-4794-BF00-47B4F8811560}"/>
                </a:ext>
              </a:extLst>
            </p:cNvPr>
            <p:cNvSpPr/>
            <p:nvPr/>
          </p:nvSpPr>
          <p:spPr bwMode="auto">
            <a:xfrm>
              <a:off x="4260851" y="2289176"/>
              <a:ext cx="115888" cy="79375"/>
            </a:xfrm>
            <a:custGeom>
              <a:avLst/>
              <a:gdLst>
                <a:gd name="T0" fmla="*/ 16 w 41"/>
                <a:gd name="T1" fmla="*/ 0 h 28"/>
                <a:gd name="T2" fmla="*/ 15 w 41"/>
                <a:gd name="T3" fmla="*/ 1 h 28"/>
                <a:gd name="T4" fmla="*/ 19 w 41"/>
                <a:gd name="T5" fmla="*/ 28 h 28"/>
                <a:gd name="T6" fmla="*/ 41 w 41"/>
                <a:gd name="T7" fmla="*/ 18 h 28"/>
                <a:gd name="T8" fmla="*/ 16 w 41"/>
                <a:gd name="T9" fmla="*/ 0 h 28"/>
              </a:gdLst>
              <a:ahLst/>
              <a:cxnLst>
                <a:cxn ang="0">
                  <a:pos x="T0" y="T1"/>
                </a:cxn>
                <a:cxn ang="0">
                  <a:pos x="T2" y="T3"/>
                </a:cxn>
                <a:cxn ang="0">
                  <a:pos x="T4" y="T5"/>
                </a:cxn>
                <a:cxn ang="0">
                  <a:pos x="T6" y="T7"/>
                </a:cxn>
                <a:cxn ang="0">
                  <a:pos x="T8" y="T9"/>
                </a:cxn>
              </a:cxnLst>
              <a:rect l="0" t="0" r="r" b="b"/>
              <a:pathLst>
                <a:path w="41" h="28">
                  <a:moveTo>
                    <a:pt x="16" y="0"/>
                  </a:moveTo>
                  <a:cubicBezTo>
                    <a:pt x="16" y="0"/>
                    <a:pt x="15" y="1"/>
                    <a:pt x="15" y="1"/>
                  </a:cubicBezTo>
                  <a:cubicBezTo>
                    <a:pt x="0" y="11"/>
                    <a:pt x="14" y="24"/>
                    <a:pt x="19" y="28"/>
                  </a:cubicBezTo>
                  <a:cubicBezTo>
                    <a:pt x="41" y="18"/>
                    <a:pt x="41" y="18"/>
                    <a:pt x="41" y="18"/>
                  </a:cubicBezTo>
                  <a:cubicBezTo>
                    <a:pt x="16" y="0"/>
                    <a:pt x="16" y="0"/>
                    <a:pt x="16" y="0"/>
                  </a:cubicBezTo>
                </a:path>
              </a:pathLst>
            </a:custGeom>
            <a:solidFill>
              <a:srgbClr val="E5767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í$ḷîďè">
              <a:extLst>
                <a:ext uri="{FF2B5EF4-FFF2-40B4-BE49-F238E27FC236}">
                  <a16:creationId xmlns:a16="http://schemas.microsoft.com/office/drawing/2014/main" id="{E13351AD-17AC-47A3-BC81-9728F9C1F49A}"/>
                </a:ext>
              </a:extLst>
            </p:cNvPr>
            <p:cNvSpPr/>
            <p:nvPr/>
          </p:nvSpPr>
          <p:spPr bwMode="auto">
            <a:xfrm>
              <a:off x="4314826" y="2339976"/>
              <a:ext cx="1438275" cy="1038225"/>
            </a:xfrm>
            <a:custGeom>
              <a:avLst/>
              <a:gdLst>
                <a:gd name="T0" fmla="*/ 22 w 508"/>
                <a:gd name="T1" fmla="*/ 0 h 367"/>
                <a:gd name="T2" fmla="*/ 0 w 508"/>
                <a:gd name="T3" fmla="*/ 10 h 367"/>
                <a:gd name="T4" fmla="*/ 2 w 508"/>
                <a:gd name="T5" fmla="*/ 11 h 367"/>
                <a:gd name="T6" fmla="*/ 484 w 508"/>
                <a:gd name="T7" fmla="*/ 356 h 367"/>
                <a:gd name="T8" fmla="*/ 483 w 508"/>
                <a:gd name="T9" fmla="*/ 356 h 367"/>
                <a:gd name="T10" fmla="*/ 484 w 508"/>
                <a:gd name="T11" fmla="*/ 357 h 367"/>
                <a:gd name="T12" fmla="*/ 485 w 508"/>
                <a:gd name="T13" fmla="*/ 358 h 367"/>
                <a:gd name="T14" fmla="*/ 485 w 508"/>
                <a:gd name="T15" fmla="*/ 358 h 367"/>
                <a:gd name="T16" fmla="*/ 486 w 508"/>
                <a:gd name="T17" fmla="*/ 358 h 367"/>
                <a:gd name="T18" fmla="*/ 493 w 508"/>
                <a:gd name="T19" fmla="*/ 367 h 367"/>
                <a:gd name="T20" fmla="*/ 508 w 508"/>
                <a:gd name="T21" fmla="*/ 361 h 367"/>
                <a:gd name="T22" fmla="*/ 496 w 508"/>
                <a:gd name="T23" fmla="*/ 346 h 367"/>
                <a:gd name="T24" fmla="*/ 22 w 508"/>
                <a:gd name="T25" fmla="*/ 0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8" h="367">
                  <a:moveTo>
                    <a:pt x="22" y="0"/>
                  </a:moveTo>
                  <a:cubicBezTo>
                    <a:pt x="0" y="10"/>
                    <a:pt x="0" y="10"/>
                    <a:pt x="0" y="10"/>
                  </a:cubicBezTo>
                  <a:cubicBezTo>
                    <a:pt x="1" y="10"/>
                    <a:pt x="2" y="11"/>
                    <a:pt x="2" y="11"/>
                  </a:cubicBezTo>
                  <a:cubicBezTo>
                    <a:pt x="484" y="356"/>
                    <a:pt x="484" y="356"/>
                    <a:pt x="484" y="356"/>
                  </a:cubicBezTo>
                  <a:cubicBezTo>
                    <a:pt x="483" y="356"/>
                    <a:pt x="483" y="356"/>
                    <a:pt x="483" y="356"/>
                  </a:cubicBezTo>
                  <a:cubicBezTo>
                    <a:pt x="484" y="357"/>
                    <a:pt x="484" y="357"/>
                    <a:pt x="484" y="357"/>
                  </a:cubicBezTo>
                  <a:cubicBezTo>
                    <a:pt x="485" y="358"/>
                    <a:pt x="485" y="358"/>
                    <a:pt x="485" y="358"/>
                  </a:cubicBezTo>
                  <a:cubicBezTo>
                    <a:pt x="485" y="358"/>
                    <a:pt x="485" y="358"/>
                    <a:pt x="485" y="358"/>
                  </a:cubicBezTo>
                  <a:cubicBezTo>
                    <a:pt x="485" y="358"/>
                    <a:pt x="485" y="358"/>
                    <a:pt x="486" y="358"/>
                  </a:cubicBezTo>
                  <a:cubicBezTo>
                    <a:pt x="488" y="360"/>
                    <a:pt x="491" y="364"/>
                    <a:pt x="493" y="367"/>
                  </a:cubicBezTo>
                  <a:cubicBezTo>
                    <a:pt x="508" y="361"/>
                    <a:pt x="508" y="361"/>
                    <a:pt x="508" y="361"/>
                  </a:cubicBezTo>
                  <a:cubicBezTo>
                    <a:pt x="505" y="355"/>
                    <a:pt x="502" y="350"/>
                    <a:pt x="496" y="346"/>
                  </a:cubicBezTo>
                  <a:cubicBezTo>
                    <a:pt x="22" y="0"/>
                    <a:pt x="22" y="0"/>
                    <a:pt x="22" y="0"/>
                  </a:cubicBezTo>
                </a:path>
              </a:pathLst>
            </a:custGeom>
            <a:solidFill>
              <a:srgbClr val="CFCF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íśļïďê">
              <a:extLst>
                <a:ext uri="{FF2B5EF4-FFF2-40B4-BE49-F238E27FC236}">
                  <a16:creationId xmlns:a16="http://schemas.microsoft.com/office/drawing/2014/main" id="{2377EF60-BAAB-4FDE-86C1-59978A013324}"/>
                </a:ext>
              </a:extLst>
            </p:cNvPr>
            <p:cNvSpPr/>
            <p:nvPr/>
          </p:nvSpPr>
          <p:spPr bwMode="auto">
            <a:xfrm>
              <a:off x="5484813" y="3360738"/>
              <a:ext cx="276225" cy="2112963"/>
            </a:xfrm>
            <a:custGeom>
              <a:avLst/>
              <a:gdLst>
                <a:gd name="T0" fmla="*/ 95 w 98"/>
                <a:gd name="T1" fmla="*/ 0 h 747"/>
                <a:gd name="T2" fmla="*/ 80 w 98"/>
                <a:gd name="T3" fmla="*/ 6 h 747"/>
                <a:gd name="T4" fmla="*/ 81 w 98"/>
                <a:gd name="T5" fmla="*/ 8 h 747"/>
                <a:gd name="T6" fmla="*/ 83 w 98"/>
                <a:gd name="T7" fmla="*/ 14 h 747"/>
                <a:gd name="T8" fmla="*/ 84 w 98"/>
                <a:gd name="T9" fmla="*/ 25 h 747"/>
                <a:gd name="T10" fmla="*/ 84 w 98"/>
                <a:gd name="T11" fmla="*/ 25 h 747"/>
                <a:gd name="T12" fmla="*/ 0 w 98"/>
                <a:gd name="T13" fmla="*/ 747 h 747"/>
                <a:gd name="T14" fmla="*/ 5 w 98"/>
                <a:gd name="T15" fmla="*/ 745 h 747"/>
                <a:gd name="T16" fmla="*/ 16 w 98"/>
                <a:gd name="T17" fmla="*/ 740 h 747"/>
                <a:gd name="T18" fmla="*/ 97 w 98"/>
                <a:gd name="T19" fmla="*/ 17 h 747"/>
                <a:gd name="T20" fmla="*/ 95 w 98"/>
                <a:gd name="T21" fmla="*/ 0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8" h="747">
                  <a:moveTo>
                    <a:pt x="95" y="0"/>
                  </a:moveTo>
                  <a:cubicBezTo>
                    <a:pt x="80" y="6"/>
                    <a:pt x="80" y="6"/>
                    <a:pt x="80" y="6"/>
                  </a:cubicBezTo>
                  <a:cubicBezTo>
                    <a:pt x="80" y="7"/>
                    <a:pt x="80" y="7"/>
                    <a:pt x="81" y="8"/>
                  </a:cubicBezTo>
                  <a:cubicBezTo>
                    <a:pt x="82" y="10"/>
                    <a:pt x="82" y="12"/>
                    <a:pt x="83" y="14"/>
                  </a:cubicBezTo>
                  <a:cubicBezTo>
                    <a:pt x="84" y="18"/>
                    <a:pt x="84" y="22"/>
                    <a:pt x="84" y="25"/>
                  </a:cubicBezTo>
                  <a:cubicBezTo>
                    <a:pt x="84" y="25"/>
                    <a:pt x="84" y="25"/>
                    <a:pt x="84" y="25"/>
                  </a:cubicBezTo>
                  <a:cubicBezTo>
                    <a:pt x="0" y="747"/>
                    <a:pt x="0" y="747"/>
                    <a:pt x="0" y="747"/>
                  </a:cubicBezTo>
                  <a:cubicBezTo>
                    <a:pt x="5" y="745"/>
                    <a:pt x="5" y="745"/>
                    <a:pt x="5" y="745"/>
                  </a:cubicBezTo>
                  <a:cubicBezTo>
                    <a:pt x="16" y="740"/>
                    <a:pt x="16" y="740"/>
                    <a:pt x="16" y="740"/>
                  </a:cubicBezTo>
                  <a:cubicBezTo>
                    <a:pt x="97" y="17"/>
                    <a:pt x="97" y="17"/>
                    <a:pt x="97" y="17"/>
                  </a:cubicBezTo>
                  <a:cubicBezTo>
                    <a:pt x="98" y="11"/>
                    <a:pt x="97" y="5"/>
                    <a:pt x="95" y="0"/>
                  </a:cubicBezTo>
                </a:path>
              </a:pathLst>
            </a:custGeom>
            <a:solidFill>
              <a:srgbClr val="E7E7E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îš1îďè">
              <a:extLst>
                <a:ext uri="{FF2B5EF4-FFF2-40B4-BE49-F238E27FC236}">
                  <a16:creationId xmlns:a16="http://schemas.microsoft.com/office/drawing/2014/main" id="{9BCD60E8-566F-47A0-B0FF-61E987737835}"/>
                </a:ext>
              </a:extLst>
            </p:cNvPr>
            <p:cNvSpPr/>
            <p:nvPr/>
          </p:nvSpPr>
          <p:spPr bwMode="auto">
            <a:xfrm>
              <a:off x="4254501" y="2292351"/>
              <a:ext cx="1466850" cy="3181350"/>
            </a:xfrm>
            <a:custGeom>
              <a:avLst/>
              <a:gdLst>
                <a:gd name="T0" fmla="*/ 517 w 518"/>
                <a:gd name="T1" fmla="*/ 392 h 1125"/>
                <a:gd name="T2" fmla="*/ 517 w 518"/>
                <a:gd name="T3" fmla="*/ 399 h 1125"/>
                <a:gd name="T4" fmla="*/ 433 w 518"/>
                <a:gd name="T5" fmla="*/ 1125 h 1125"/>
                <a:gd name="T6" fmla="*/ 434 w 518"/>
                <a:gd name="T7" fmla="*/ 1125 h 1125"/>
                <a:gd name="T8" fmla="*/ 434 w 518"/>
                <a:gd name="T9" fmla="*/ 1125 h 1125"/>
                <a:gd name="T10" fmla="*/ 518 w 518"/>
                <a:gd name="T11" fmla="*/ 403 h 1125"/>
                <a:gd name="T12" fmla="*/ 518 w 518"/>
                <a:gd name="T13" fmla="*/ 403 h 1125"/>
                <a:gd name="T14" fmla="*/ 517 w 518"/>
                <a:gd name="T15" fmla="*/ 392 h 1125"/>
                <a:gd name="T16" fmla="*/ 506 w 518"/>
                <a:gd name="T17" fmla="*/ 375 h 1125"/>
                <a:gd name="T18" fmla="*/ 506 w 518"/>
                <a:gd name="T19" fmla="*/ 375 h 1125"/>
                <a:gd name="T20" fmla="*/ 507 w 518"/>
                <a:gd name="T21" fmla="*/ 375 h 1125"/>
                <a:gd name="T22" fmla="*/ 506 w 518"/>
                <a:gd name="T23" fmla="*/ 375 h 1125"/>
                <a:gd name="T24" fmla="*/ 17 w 518"/>
                <a:gd name="T25" fmla="*/ 0 h 1125"/>
                <a:gd name="T26" fmla="*/ 22 w 518"/>
                <a:gd name="T27" fmla="*/ 27 h 1125"/>
                <a:gd name="T28" fmla="*/ 505 w 518"/>
                <a:gd name="T29" fmla="*/ 374 h 1125"/>
                <a:gd name="T30" fmla="*/ 504 w 518"/>
                <a:gd name="T31" fmla="*/ 373 h 1125"/>
                <a:gd name="T32" fmla="*/ 505 w 518"/>
                <a:gd name="T33" fmla="*/ 373 h 1125"/>
                <a:gd name="T34" fmla="*/ 23 w 518"/>
                <a:gd name="T35" fmla="*/ 28 h 1125"/>
                <a:gd name="T36" fmla="*/ 21 w 518"/>
                <a:gd name="T37" fmla="*/ 27 h 1125"/>
                <a:gd name="T38" fmla="*/ 17 w 518"/>
                <a:gd name="T39" fmla="*/ 0 h 1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8" h="1125">
                  <a:moveTo>
                    <a:pt x="517" y="392"/>
                  </a:moveTo>
                  <a:cubicBezTo>
                    <a:pt x="517" y="395"/>
                    <a:pt x="517" y="397"/>
                    <a:pt x="517" y="399"/>
                  </a:cubicBezTo>
                  <a:cubicBezTo>
                    <a:pt x="433" y="1125"/>
                    <a:pt x="433" y="1125"/>
                    <a:pt x="433" y="1125"/>
                  </a:cubicBezTo>
                  <a:cubicBezTo>
                    <a:pt x="434" y="1125"/>
                    <a:pt x="434" y="1125"/>
                    <a:pt x="434" y="1125"/>
                  </a:cubicBezTo>
                  <a:cubicBezTo>
                    <a:pt x="434" y="1125"/>
                    <a:pt x="434" y="1125"/>
                    <a:pt x="434" y="1125"/>
                  </a:cubicBezTo>
                  <a:cubicBezTo>
                    <a:pt x="518" y="403"/>
                    <a:pt x="518" y="403"/>
                    <a:pt x="518" y="403"/>
                  </a:cubicBezTo>
                  <a:cubicBezTo>
                    <a:pt x="518" y="403"/>
                    <a:pt x="518" y="403"/>
                    <a:pt x="518" y="403"/>
                  </a:cubicBezTo>
                  <a:cubicBezTo>
                    <a:pt x="518" y="400"/>
                    <a:pt x="518" y="396"/>
                    <a:pt x="517" y="392"/>
                  </a:cubicBezTo>
                  <a:moveTo>
                    <a:pt x="506" y="375"/>
                  </a:moveTo>
                  <a:cubicBezTo>
                    <a:pt x="506" y="375"/>
                    <a:pt x="506" y="375"/>
                    <a:pt x="506" y="375"/>
                  </a:cubicBezTo>
                  <a:cubicBezTo>
                    <a:pt x="506" y="375"/>
                    <a:pt x="506" y="375"/>
                    <a:pt x="507" y="375"/>
                  </a:cubicBezTo>
                  <a:cubicBezTo>
                    <a:pt x="506" y="375"/>
                    <a:pt x="506" y="375"/>
                    <a:pt x="506" y="375"/>
                  </a:cubicBezTo>
                  <a:moveTo>
                    <a:pt x="17" y="0"/>
                  </a:moveTo>
                  <a:cubicBezTo>
                    <a:pt x="0" y="11"/>
                    <a:pt x="19" y="26"/>
                    <a:pt x="22" y="27"/>
                  </a:cubicBezTo>
                  <a:cubicBezTo>
                    <a:pt x="505" y="374"/>
                    <a:pt x="505" y="374"/>
                    <a:pt x="505" y="374"/>
                  </a:cubicBezTo>
                  <a:cubicBezTo>
                    <a:pt x="505" y="374"/>
                    <a:pt x="505" y="374"/>
                    <a:pt x="504" y="373"/>
                  </a:cubicBezTo>
                  <a:cubicBezTo>
                    <a:pt x="505" y="373"/>
                    <a:pt x="505" y="373"/>
                    <a:pt x="505" y="373"/>
                  </a:cubicBezTo>
                  <a:cubicBezTo>
                    <a:pt x="23" y="28"/>
                    <a:pt x="23" y="28"/>
                    <a:pt x="23" y="28"/>
                  </a:cubicBezTo>
                  <a:cubicBezTo>
                    <a:pt x="23" y="28"/>
                    <a:pt x="22" y="27"/>
                    <a:pt x="21" y="27"/>
                  </a:cubicBezTo>
                  <a:cubicBezTo>
                    <a:pt x="16" y="23"/>
                    <a:pt x="2" y="10"/>
                    <a:pt x="17" y="0"/>
                  </a:cubicBezTo>
                </a:path>
              </a:pathLst>
            </a:custGeom>
            <a:solidFill>
              <a:srgbClr val="D4626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ïṡḻíḑé">
              <a:extLst>
                <a:ext uri="{FF2B5EF4-FFF2-40B4-BE49-F238E27FC236}">
                  <a16:creationId xmlns:a16="http://schemas.microsoft.com/office/drawing/2014/main" id="{7F2FF0D6-7B53-4E7F-8FA3-AA3C1A6E7EED}"/>
                </a:ext>
              </a:extLst>
            </p:cNvPr>
            <p:cNvSpPr/>
            <p:nvPr/>
          </p:nvSpPr>
          <p:spPr bwMode="auto">
            <a:xfrm>
              <a:off x="4524376" y="2408238"/>
              <a:ext cx="217488" cy="158750"/>
            </a:xfrm>
            <a:custGeom>
              <a:avLst/>
              <a:gdLst>
                <a:gd name="T0" fmla="*/ 0 w 77"/>
                <a:gd name="T1" fmla="*/ 0 h 56"/>
                <a:gd name="T2" fmla="*/ 77 w 77"/>
                <a:gd name="T3" fmla="*/ 56 h 56"/>
                <a:gd name="T4" fmla="*/ 0 w 77"/>
                <a:gd name="T5" fmla="*/ 0 h 56"/>
              </a:gdLst>
              <a:ahLst/>
              <a:cxnLst>
                <a:cxn ang="0">
                  <a:pos x="T0" y="T1"/>
                </a:cxn>
                <a:cxn ang="0">
                  <a:pos x="T2" y="T3"/>
                </a:cxn>
                <a:cxn ang="0">
                  <a:pos x="T4" y="T5"/>
                </a:cxn>
              </a:cxnLst>
              <a:rect l="0" t="0" r="r" b="b"/>
              <a:pathLst>
                <a:path w="77" h="56">
                  <a:moveTo>
                    <a:pt x="0" y="0"/>
                  </a:moveTo>
                  <a:cubicBezTo>
                    <a:pt x="0" y="0"/>
                    <a:pt x="43" y="37"/>
                    <a:pt x="77" y="56"/>
                  </a:cubicBezTo>
                  <a:cubicBezTo>
                    <a:pt x="0" y="0"/>
                    <a:pt x="0" y="0"/>
                    <a:pt x="0" y="0"/>
                  </a:cubicBezTo>
                </a:path>
              </a:pathLst>
            </a:custGeom>
            <a:solidFill>
              <a:srgbClr val="CFCF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ïšļide">
              <a:extLst>
                <a:ext uri="{FF2B5EF4-FFF2-40B4-BE49-F238E27FC236}">
                  <a16:creationId xmlns:a16="http://schemas.microsoft.com/office/drawing/2014/main" id="{27683F7D-B235-4127-AE93-660EDE98E93F}"/>
                </a:ext>
              </a:extLst>
            </p:cNvPr>
            <p:cNvSpPr/>
            <p:nvPr/>
          </p:nvSpPr>
          <p:spPr bwMode="auto">
            <a:xfrm>
              <a:off x="4962526" y="3784601"/>
              <a:ext cx="230188" cy="96838"/>
            </a:xfrm>
            <a:custGeom>
              <a:avLst/>
              <a:gdLst>
                <a:gd name="T0" fmla="*/ 77 w 81"/>
                <a:gd name="T1" fmla="*/ 0 h 34"/>
                <a:gd name="T2" fmla="*/ 72 w 81"/>
                <a:gd name="T3" fmla="*/ 23 h 34"/>
                <a:gd name="T4" fmla="*/ 8 w 81"/>
                <a:gd name="T5" fmla="*/ 27 h 34"/>
                <a:gd name="T6" fmla="*/ 48 w 81"/>
                <a:gd name="T7" fmla="*/ 7 h 34"/>
              </a:gdLst>
              <a:ahLst/>
              <a:cxnLst>
                <a:cxn ang="0">
                  <a:pos x="T0" y="T1"/>
                </a:cxn>
                <a:cxn ang="0">
                  <a:pos x="T2" y="T3"/>
                </a:cxn>
                <a:cxn ang="0">
                  <a:pos x="T4" y="T5"/>
                </a:cxn>
                <a:cxn ang="0">
                  <a:pos x="T6" y="T7"/>
                </a:cxn>
              </a:cxnLst>
              <a:rect l="0" t="0" r="r" b="b"/>
              <a:pathLst>
                <a:path w="81" h="34">
                  <a:moveTo>
                    <a:pt x="77" y="0"/>
                  </a:moveTo>
                  <a:cubicBezTo>
                    <a:pt x="77" y="0"/>
                    <a:pt x="81" y="18"/>
                    <a:pt x="72" y="23"/>
                  </a:cubicBezTo>
                  <a:cubicBezTo>
                    <a:pt x="58" y="33"/>
                    <a:pt x="0" y="34"/>
                    <a:pt x="8" y="27"/>
                  </a:cubicBezTo>
                  <a:cubicBezTo>
                    <a:pt x="23" y="24"/>
                    <a:pt x="42" y="11"/>
                    <a:pt x="48" y="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îṩ1îḋê">
              <a:extLst>
                <a:ext uri="{FF2B5EF4-FFF2-40B4-BE49-F238E27FC236}">
                  <a16:creationId xmlns:a16="http://schemas.microsoft.com/office/drawing/2014/main" id="{CC6D2028-B24F-4F2D-B09A-1764036194D6}"/>
                </a:ext>
              </a:extLst>
            </p:cNvPr>
            <p:cNvSpPr/>
            <p:nvPr/>
          </p:nvSpPr>
          <p:spPr bwMode="auto">
            <a:xfrm>
              <a:off x="4832351" y="3714751"/>
              <a:ext cx="230188" cy="90488"/>
            </a:xfrm>
            <a:custGeom>
              <a:avLst/>
              <a:gdLst>
                <a:gd name="T0" fmla="*/ 77 w 81"/>
                <a:gd name="T1" fmla="*/ 0 h 32"/>
                <a:gd name="T2" fmla="*/ 73 w 81"/>
                <a:gd name="T3" fmla="*/ 22 h 32"/>
                <a:gd name="T4" fmla="*/ 8 w 81"/>
                <a:gd name="T5" fmla="*/ 25 h 32"/>
                <a:gd name="T6" fmla="*/ 49 w 81"/>
                <a:gd name="T7" fmla="*/ 5 h 32"/>
              </a:gdLst>
              <a:ahLst/>
              <a:cxnLst>
                <a:cxn ang="0">
                  <a:pos x="T0" y="T1"/>
                </a:cxn>
                <a:cxn ang="0">
                  <a:pos x="T2" y="T3"/>
                </a:cxn>
                <a:cxn ang="0">
                  <a:pos x="T4" y="T5"/>
                </a:cxn>
                <a:cxn ang="0">
                  <a:pos x="T6" y="T7"/>
                </a:cxn>
              </a:cxnLst>
              <a:rect l="0" t="0" r="r" b="b"/>
              <a:pathLst>
                <a:path w="81" h="32">
                  <a:moveTo>
                    <a:pt x="77" y="0"/>
                  </a:moveTo>
                  <a:cubicBezTo>
                    <a:pt x="77" y="0"/>
                    <a:pt x="81" y="17"/>
                    <a:pt x="73" y="22"/>
                  </a:cubicBezTo>
                  <a:cubicBezTo>
                    <a:pt x="58" y="32"/>
                    <a:pt x="0" y="32"/>
                    <a:pt x="8" y="25"/>
                  </a:cubicBezTo>
                  <a:cubicBezTo>
                    <a:pt x="23" y="22"/>
                    <a:pt x="42" y="10"/>
                    <a:pt x="49" y="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íṣ1îḋé">
              <a:extLst>
                <a:ext uri="{FF2B5EF4-FFF2-40B4-BE49-F238E27FC236}">
                  <a16:creationId xmlns:a16="http://schemas.microsoft.com/office/drawing/2014/main" id="{AD1C16B7-E1E9-4D86-B080-9435377AD91D}"/>
                </a:ext>
              </a:extLst>
            </p:cNvPr>
            <p:cNvSpPr/>
            <p:nvPr/>
          </p:nvSpPr>
          <p:spPr bwMode="auto">
            <a:xfrm>
              <a:off x="4895851" y="2100263"/>
              <a:ext cx="488950" cy="808038"/>
            </a:xfrm>
            <a:custGeom>
              <a:avLst/>
              <a:gdLst>
                <a:gd name="T0" fmla="*/ 138 w 173"/>
                <a:gd name="T1" fmla="*/ 0 h 286"/>
                <a:gd name="T2" fmla="*/ 98 w 173"/>
                <a:gd name="T3" fmla="*/ 135 h 286"/>
                <a:gd name="T4" fmla="*/ 29 w 173"/>
                <a:gd name="T5" fmla="*/ 234 h 286"/>
                <a:gd name="T6" fmla="*/ 5 w 173"/>
                <a:gd name="T7" fmla="*/ 254 h 286"/>
                <a:gd name="T8" fmla="*/ 0 w 173"/>
                <a:gd name="T9" fmla="*/ 267 h 286"/>
                <a:gd name="T10" fmla="*/ 4 w 173"/>
                <a:gd name="T11" fmla="*/ 265 h 286"/>
                <a:gd name="T12" fmla="*/ 11 w 173"/>
                <a:gd name="T13" fmla="*/ 254 h 286"/>
                <a:gd name="T14" fmla="*/ 13 w 173"/>
                <a:gd name="T15" fmla="*/ 254 h 286"/>
                <a:gd name="T16" fmla="*/ 5 w 173"/>
                <a:gd name="T17" fmla="*/ 268 h 286"/>
                <a:gd name="T18" fmla="*/ 4 w 173"/>
                <a:gd name="T19" fmla="*/ 275 h 286"/>
                <a:gd name="T20" fmla="*/ 8 w 173"/>
                <a:gd name="T21" fmla="*/ 271 h 286"/>
                <a:gd name="T22" fmla="*/ 19 w 173"/>
                <a:gd name="T23" fmla="*/ 258 h 286"/>
                <a:gd name="T24" fmla="*/ 11 w 173"/>
                <a:gd name="T25" fmla="*/ 271 h 286"/>
                <a:gd name="T26" fmla="*/ 10 w 173"/>
                <a:gd name="T27" fmla="*/ 280 h 286"/>
                <a:gd name="T28" fmla="*/ 14 w 173"/>
                <a:gd name="T29" fmla="*/ 276 h 286"/>
                <a:gd name="T30" fmla="*/ 23 w 173"/>
                <a:gd name="T31" fmla="*/ 262 h 286"/>
                <a:gd name="T32" fmla="*/ 18 w 173"/>
                <a:gd name="T33" fmla="*/ 274 h 286"/>
                <a:gd name="T34" fmla="*/ 16 w 173"/>
                <a:gd name="T35" fmla="*/ 284 h 286"/>
                <a:gd name="T36" fmla="*/ 20 w 173"/>
                <a:gd name="T37" fmla="*/ 283 h 286"/>
                <a:gd name="T38" fmla="*/ 30 w 173"/>
                <a:gd name="T39" fmla="*/ 263 h 286"/>
                <a:gd name="T40" fmla="*/ 36 w 173"/>
                <a:gd name="T41" fmla="*/ 268 h 286"/>
                <a:gd name="T42" fmla="*/ 41 w 173"/>
                <a:gd name="T43" fmla="*/ 272 h 286"/>
                <a:gd name="T44" fmla="*/ 42 w 173"/>
                <a:gd name="T45" fmla="*/ 258 h 286"/>
                <a:gd name="T46" fmla="*/ 49 w 173"/>
                <a:gd name="T47" fmla="*/ 244 h 286"/>
                <a:gd name="T48" fmla="*/ 49 w 173"/>
                <a:gd name="T49" fmla="*/ 243 h 286"/>
                <a:gd name="T50" fmla="*/ 132 w 173"/>
                <a:gd name="T51" fmla="*/ 152 h 286"/>
                <a:gd name="T52" fmla="*/ 173 w 173"/>
                <a:gd name="T53" fmla="*/ 24 h 286"/>
                <a:gd name="T54" fmla="*/ 138 w 173"/>
                <a:gd name="T55" fmla="*/ 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3" h="286">
                  <a:moveTo>
                    <a:pt x="138" y="0"/>
                  </a:moveTo>
                  <a:cubicBezTo>
                    <a:pt x="98" y="135"/>
                    <a:pt x="98" y="135"/>
                    <a:pt x="98" y="135"/>
                  </a:cubicBezTo>
                  <a:cubicBezTo>
                    <a:pt x="29" y="234"/>
                    <a:pt x="29" y="234"/>
                    <a:pt x="29" y="234"/>
                  </a:cubicBezTo>
                  <a:cubicBezTo>
                    <a:pt x="21" y="239"/>
                    <a:pt x="8" y="248"/>
                    <a:pt x="5" y="254"/>
                  </a:cubicBezTo>
                  <a:cubicBezTo>
                    <a:pt x="1" y="262"/>
                    <a:pt x="0" y="267"/>
                    <a:pt x="0" y="267"/>
                  </a:cubicBezTo>
                  <a:cubicBezTo>
                    <a:pt x="0" y="267"/>
                    <a:pt x="3" y="269"/>
                    <a:pt x="4" y="265"/>
                  </a:cubicBezTo>
                  <a:cubicBezTo>
                    <a:pt x="6" y="261"/>
                    <a:pt x="10" y="255"/>
                    <a:pt x="11" y="254"/>
                  </a:cubicBezTo>
                  <a:cubicBezTo>
                    <a:pt x="14" y="252"/>
                    <a:pt x="13" y="254"/>
                    <a:pt x="13" y="254"/>
                  </a:cubicBezTo>
                  <a:cubicBezTo>
                    <a:pt x="13" y="254"/>
                    <a:pt x="6" y="262"/>
                    <a:pt x="5" y="268"/>
                  </a:cubicBezTo>
                  <a:cubicBezTo>
                    <a:pt x="3" y="273"/>
                    <a:pt x="2" y="275"/>
                    <a:pt x="4" y="275"/>
                  </a:cubicBezTo>
                  <a:cubicBezTo>
                    <a:pt x="5" y="276"/>
                    <a:pt x="7" y="275"/>
                    <a:pt x="8" y="271"/>
                  </a:cubicBezTo>
                  <a:cubicBezTo>
                    <a:pt x="9" y="268"/>
                    <a:pt x="19" y="258"/>
                    <a:pt x="19" y="258"/>
                  </a:cubicBezTo>
                  <a:cubicBezTo>
                    <a:pt x="19" y="258"/>
                    <a:pt x="12" y="268"/>
                    <a:pt x="11" y="271"/>
                  </a:cubicBezTo>
                  <a:cubicBezTo>
                    <a:pt x="10" y="274"/>
                    <a:pt x="8" y="279"/>
                    <a:pt x="10" y="280"/>
                  </a:cubicBezTo>
                  <a:cubicBezTo>
                    <a:pt x="11" y="280"/>
                    <a:pt x="11" y="280"/>
                    <a:pt x="14" y="276"/>
                  </a:cubicBezTo>
                  <a:cubicBezTo>
                    <a:pt x="16" y="272"/>
                    <a:pt x="21" y="262"/>
                    <a:pt x="23" y="262"/>
                  </a:cubicBezTo>
                  <a:cubicBezTo>
                    <a:pt x="24" y="263"/>
                    <a:pt x="19" y="270"/>
                    <a:pt x="18" y="274"/>
                  </a:cubicBezTo>
                  <a:cubicBezTo>
                    <a:pt x="16" y="282"/>
                    <a:pt x="16" y="284"/>
                    <a:pt x="16" y="284"/>
                  </a:cubicBezTo>
                  <a:cubicBezTo>
                    <a:pt x="16" y="284"/>
                    <a:pt x="18" y="286"/>
                    <a:pt x="20" y="283"/>
                  </a:cubicBezTo>
                  <a:cubicBezTo>
                    <a:pt x="22" y="280"/>
                    <a:pt x="27" y="265"/>
                    <a:pt x="30" y="263"/>
                  </a:cubicBezTo>
                  <a:cubicBezTo>
                    <a:pt x="34" y="261"/>
                    <a:pt x="35" y="261"/>
                    <a:pt x="36" y="268"/>
                  </a:cubicBezTo>
                  <a:cubicBezTo>
                    <a:pt x="37" y="273"/>
                    <a:pt x="39" y="274"/>
                    <a:pt x="41" y="272"/>
                  </a:cubicBezTo>
                  <a:cubicBezTo>
                    <a:pt x="43" y="271"/>
                    <a:pt x="41" y="261"/>
                    <a:pt x="42" y="258"/>
                  </a:cubicBezTo>
                  <a:cubicBezTo>
                    <a:pt x="43" y="256"/>
                    <a:pt x="49" y="244"/>
                    <a:pt x="49" y="244"/>
                  </a:cubicBezTo>
                  <a:cubicBezTo>
                    <a:pt x="49" y="243"/>
                    <a:pt x="49" y="243"/>
                    <a:pt x="49" y="243"/>
                  </a:cubicBezTo>
                  <a:cubicBezTo>
                    <a:pt x="63" y="230"/>
                    <a:pt x="120" y="175"/>
                    <a:pt x="132" y="152"/>
                  </a:cubicBezTo>
                  <a:cubicBezTo>
                    <a:pt x="139" y="140"/>
                    <a:pt x="173" y="24"/>
                    <a:pt x="173" y="24"/>
                  </a:cubicBezTo>
                  <a:lnTo>
                    <a:pt x="138" y="0"/>
                  </a:lnTo>
                  <a:close/>
                </a:path>
              </a:pathLst>
            </a:custGeom>
            <a:solidFill>
              <a:srgbClr val="FFCD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îş1îḍè">
              <a:extLst>
                <a:ext uri="{FF2B5EF4-FFF2-40B4-BE49-F238E27FC236}">
                  <a16:creationId xmlns:a16="http://schemas.microsoft.com/office/drawing/2014/main" id="{1208E56E-5544-4537-9278-9D069B6AEC7A}"/>
                </a:ext>
              </a:extLst>
            </p:cNvPr>
            <p:cNvSpPr/>
            <p:nvPr/>
          </p:nvSpPr>
          <p:spPr bwMode="auto">
            <a:xfrm>
              <a:off x="4889501" y="2541588"/>
              <a:ext cx="744538" cy="1190625"/>
            </a:xfrm>
            <a:custGeom>
              <a:avLst/>
              <a:gdLst>
                <a:gd name="T0" fmla="*/ 26 w 263"/>
                <a:gd name="T1" fmla="*/ 421 h 421"/>
                <a:gd name="T2" fmla="*/ 2 w 263"/>
                <a:gd name="T3" fmla="*/ 151 h 421"/>
                <a:gd name="T4" fmla="*/ 148 w 263"/>
                <a:gd name="T5" fmla="*/ 41 h 421"/>
                <a:gd name="T6" fmla="*/ 229 w 263"/>
                <a:gd name="T7" fmla="*/ 21 h 421"/>
                <a:gd name="T8" fmla="*/ 82 w 263"/>
                <a:gd name="T9" fmla="*/ 188 h 421"/>
                <a:gd name="T10" fmla="*/ 60 w 263"/>
                <a:gd name="T11" fmla="*/ 416 h 421"/>
                <a:gd name="T12" fmla="*/ 26 w 263"/>
                <a:gd name="T13" fmla="*/ 421 h 421"/>
              </a:gdLst>
              <a:ahLst/>
              <a:cxnLst>
                <a:cxn ang="0">
                  <a:pos x="T0" y="T1"/>
                </a:cxn>
                <a:cxn ang="0">
                  <a:pos x="T2" y="T3"/>
                </a:cxn>
                <a:cxn ang="0">
                  <a:pos x="T4" y="T5"/>
                </a:cxn>
                <a:cxn ang="0">
                  <a:pos x="T6" y="T7"/>
                </a:cxn>
                <a:cxn ang="0">
                  <a:pos x="T8" y="T9"/>
                </a:cxn>
                <a:cxn ang="0">
                  <a:pos x="T10" y="T11"/>
                </a:cxn>
                <a:cxn ang="0">
                  <a:pos x="T12" y="T13"/>
                </a:cxn>
              </a:cxnLst>
              <a:rect l="0" t="0" r="r" b="b"/>
              <a:pathLst>
                <a:path w="263" h="421">
                  <a:moveTo>
                    <a:pt x="26" y="421"/>
                  </a:moveTo>
                  <a:cubicBezTo>
                    <a:pt x="22" y="409"/>
                    <a:pt x="0" y="198"/>
                    <a:pt x="2" y="151"/>
                  </a:cubicBezTo>
                  <a:cubicBezTo>
                    <a:pt x="3" y="125"/>
                    <a:pt x="48" y="98"/>
                    <a:pt x="148" y="41"/>
                  </a:cubicBezTo>
                  <a:cubicBezTo>
                    <a:pt x="148" y="41"/>
                    <a:pt x="152" y="63"/>
                    <a:pt x="229" y="21"/>
                  </a:cubicBezTo>
                  <a:cubicBezTo>
                    <a:pt x="263" y="0"/>
                    <a:pt x="243" y="100"/>
                    <a:pt x="82" y="188"/>
                  </a:cubicBezTo>
                  <a:cubicBezTo>
                    <a:pt x="82" y="188"/>
                    <a:pt x="59" y="357"/>
                    <a:pt x="60" y="416"/>
                  </a:cubicBezTo>
                  <a:cubicBezTo>
                    <a:pt x="60" y="416"/>
                    <a:pt x="46" y="420"/>
                    <a:pt x="26" y="421"/>
                  </a:cubicBezTo>
                  <a:close/>
                </a:path>
              </a:pathLst>
            </a:custGeom>
            <a:solidFill>
              <a:srgbClr val="25515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ï$ľiďê">
              <a:extLst>
                <a:ext uri="{FF2B5EF4-FFF2-40B4-BE49-F238E27FC236}">
                  <a16:creationId xmlns:a16="http://schemas.microsoft.com/office/drawing/2014/main" id="{4953FE20-3E08-49A7-B711-AC544BCEC531}"/>
                </a:ext>
              </a:extLst>
            </p:cNvPr>
            <p:cNvSpPr/>
            <p:nvPr/>
          </p:nvSpPr>
          <p:spPr bwMode="auto">
            <a:xfrm>
              <a:off x="5022851" y="2611438"/>
              <a:ext cx="698500" cy="1204913"/>
            </a:xfrm>
            <a:custGeom>
              <a:avLst/>
              <a:gdLst>
                <a:gd name="T0" fmla="*/ 242 w 247"/>
                <a:gd name="T1" fmla="*/ 21 h 426"/>
                <a:gd name="T2" fmla="*/ 189 w 247"/>
                <a:gd name="T3" fmla="*/ 13 h 426"/>
                <a:gd name="T4" fmla="*/ 141 w 247"/>
                <a:gd name="T5" fmla="*/ 22 h 426"/>
                <a:gd name="T6" fmla="*/ 96 w 247"/>
                <a:gd name="T7" fmla="*/ 0 h 426"/>
                <a:gd name="T8" fmla="*/ 90 w 247"/>
                <a:gd name="T9" fmla="*/ 10 h 426"/>
                <a:gd name="T10" fmla="*/ 130 w 247"/>
                <a:gd name="T11" fmla="*/ 43 h 426"/>
                <a:gd name="T12" fmla="*/ 4 w 247"/>
                <a:gd name="T13" fmla="*/ 182 h 426"/>
                <a:gd name="T14" fmla="*/ 23 w 247"/>
                <a:gd name="T15" fmla="*/ 422 h 426"/>
                <a:gd name="T16" fmla="*/ 57 w 247"/>
                <a:gd name="T17" fmla="*/ 419 h 426"/>
                <a:gd name="T18" fmla="*/ 101 w 247"/>
                <a:gd name="T19" fmla="*/ 194 h 426"/>
                <a:gd name="T20" fmla="*/ 241 w 247"/>
                <a:gd name="T21" fmla="*/ 90 h 426"/>
                <a:gd name="T22" fmla="*/ 242 w 247"/>
                <a:gd name="T23" fmla="*/ 21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7" h="426">
                  <a:moveTo>
                    <a:pt x="242" y="21"/>
                  </a:moveTo>
                  <a:cubicBezTo>
                    <a:pt x="242" y="21"/>
                    <a:pt x="210" y="6"/>
                    <a:pt x="189" y="13"/>
                  </a:cubicBezTo>
                  <a:cubicBezTo>
                    <a:pt x="141" y="22"/>
                    <a:pt x="141" y="22"/>
                    <a:pt x="141" y="22"/>
                  </a:cubicBezTo>
                  <a:cubicBezTo>
                    <a:pt x="121" y="22"/>
                    <a:pt x="104" y="18"/>
                    <a:pt x="96" y="0"/>
                  </a:cubicBezTo>
                  <a:cubicBezTo>
                    <a:pt x="90" y="10"/>
                    <a:pt x="90" y="10"/>
                    <a:pt x="90" y="10"/>
                  </a:cubicBezTo>
                  <a:cubicBezTo>
                    <a:pt x="90" y="10"/>
                    <a:pt x="150" y="45"/>
                    <a:pt x="130" y="43"/>
                  </a:cubicBezTo>
                  <a:cubicBezTo>
                    <a:pt x="130" y="43"/>
                    <a:pt x="0" y="134"/>
                    <a:pt x="4" y="182"/>
                  </a:cubicBezTo>
                  <a:cubicBezTo>
                    <a:pt x="5" y="206"/>
                    <a:pt x="19" y="407"/>
                    <a:pt x="23" y="422"/>
                  </a:cubicBezTo>
                  <a:cubicBezTo>
                    <a:pt x="24" y="426"/>
                    <a:pt x="57" y="419"/>
                    <a:pt x="57" y="419"/>
                  </a:cubicBezTo>
                  <a:cubicBezTo>
                    <a:pt x="65" y="363"/>
                    <a:pt x="101" y="194"/>
                    <a:pt x="101" y="194"/>
                  </a:cubicBezTo>
                  <a:cubicBezTo>
                    <a:pt x="202" y="137"/>
                    <a:pt x="235" y="125"/>
                    <a:pt x="241" y="90"/>
                  </a:cubicBezTo>
                  <a:cubicBezTo>
                    <a:pt x="247" y="55"/>
                    <a:pt x="242" y="21"/>
                    <a:pt x="242" y="21"/>
                  </a:cubicBezTo>
                  <a:close/>
                </a:path>
              </a:pathLst>
            </a:custGeom>
            <a:solidFill>
              <a:srgbClr val="2B5B6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íSḷiḓe">
              <a:extLst>
                <a:ext uri="{FF2B5EF4-FFF2-40B4-BE49-F238E27FC236}">
                  <a16:creationId xmlns:a16="http://schemas.microsoft.com/office/drawing/2014/main" id="{62F7A6CC-D096-432D-9566-F1CE178566F6}"/>
                </a:ext>
              </a:extLst>
            </p:cNvPr>
            <p:cNvSpPr/>
            <p:nvPr/>
          </p:nvSpPr>
          <p:spPr bwMode="auto">
            <a:xfrm>
              <a:off x="5181601" y="1901826"/>
              <a:ext cx="134938" cy="254000"/>
            </a:xfrm>
            <a:custGeom>
              <a:avLst/>
              <a:gdLst>
                <a:gd name="T0" fmla="*/ 0 w 48"/>
                <a:gd name="T1" fmla="*/ 60 h 90"/>
                <a:gd name="T2" fmla="*/ 22 w 48"/>
                <a:gd name="T3" fmla="*/ 19 h 90"/>
                <a:gd name="T4" fmla="*/ 45 w 48"/>
                <a:gd name="T5" fmla="*/ 0 h 90"/>
                <a:gd name="T6" fmla="*/ 44 w 48"/>
                <a:gd name="T7" fmla="*/ 50 h 90"/>
                <a:gd name="T8" fmla="*/ 42 w 48"/>
                <a:gd name="T9" fmla="*/ 90 h 90"/>
                <a:gd name="T10" fmla="*/ 0 w 48"/>
                <a:gd name="T11" fmla="*/ 60 h 90"/>
              </a:gdLst>
              <a:ahLst/>
              <a:cxnLst>
                <a:cxn ang="0">
                  <a:pos x="T0" y="T1"/>
                </a:cxn>
                <a:cxn ang="0">
                  <a:pos x="T2" y="T3"/>
                </a:cxn>
                <a:cxn ang="0">
                  <a:pos x="T4" y="T5"/>
                </a:cxn>
                <a:cxn ang="0">
                  <a:pos x="T6" y="T7"/>
                </a:cxn>
                <a:cxn ang="0">
                  <a:pos x="T8" y="T9"/>
                </a:cxn>
                <a:cxn ang="0">
                  <a:pos x="T10" y="T11"/>
                </a:cxn>
              </a:cxnLst>
              <a:rect l="0" t="0" r="r" b="b"/>
              <a:pathLst>
                <a:path w="48" h="90">
                  <a:moveTo>
                    <a:pt x="0" y="60"/>
                  </a:moveTo>
                  <a:cubicBezTo>
                    <a:pt x="6" y="40"/>
                    <a:pt x="19" y="22"/>
                    <a:pt x="22" y="19"/>
                  </a:cubicBezTo>
                  <a:cubicBezTo>
                    <a:pt x="24" y="16"/>
                    <a:pt x="45" y="0"/>
                    <a:pt x="45" y="0"/>
                  </a:cubicBezTo>
                  <a:cubicBezTo>
                    <a:pt x="44" y="50"/>
                    <a:pt x="44" y="50"/>
                    <a:pt x="44" y="50"/>
                  </a:cubicBezTo>
                  <a:cubicBezTo>
                    <a:pt x="44" y="50"/>
                    <a:pt x="48" y="81"/>
                    <a:pt x="42" y="90"/>
                  </a:cubicBezTo>
                  <a:cubicBezTo>
                    <a:pt x="38" y="88"/>
                    <a:pt x="0" y="60"/>
                    <a:pt x="0" y="60"/>
                  </a:cubicBezTo>
                </a:path>
              </a:pathLst>
            </a:custGeom>
            <a:solidFill>
              <a:srgbClr val="32C6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ï$1íḋè">
              <a:extLst>
                <a:ext uri="{FF2B5EF4-FFF2-40B4-BE49-F238E27FC236}">
                  <a16:creationId xmlns:a16="http://schemas.microsoft.com/office/drawing/2014/main" id="{693C129E-B947-4D53-B2AE-73C7ED3A2C86}"/>
                </a:ext>
              </a:extLst>
            </p:cNvPr>
            <p:cNvSpPr/>
            <p:nvPr/>
          </p:nvSpPr>
          <p:spPr bwMode="auto">
            <a:xfrm>
              <a:off x="5218113" y="1865313"/>
              <a:ext cx="566738" cy="923925"/>
            </a:xfrm>
            <a:custGeom>
              <a:avLst/>
              <a:gdLst>
                <a:gd name="T0" fmla="*/ 15 w 200"/>
                <a:gd name="T1" fmla="*/ 73 h 327"/>
                <a:gd name="T2" fmla="*/ 28 w 200"/>
                <a:gd name="T3" fmla="*/ 16 h 327"/>
                <a:gd name="T4" fmla="*/ 42 w 200"/>
                <a:gd name="T5" fmla="*/ 7 h 327"/>
                <a:gd name="T6" fmla="*/ 42 w 200"/>
                <a:gd name="T7" fmla="*/ 7 h 327"/>
                <a:gd name="T8" fmla="*/ 103 w 200"/>
                <a:gd name="T9" fmla="*/ 1 h 327"/>
                <a:gd name="T10" fmla="*/ 145 w 200"/>
                <a:gd name="T11" fmla="*/ 19 h 327"/>
                <a:gd name="T12" fmla="*/ 188 w 200"/>
                <a:gd name="T13" fmla="*/ 119 h 327"/>
                <a:gd name="T14" fmla="*/ 171 w 200"/>
                <a:gd name="T15" fmla="*/ 115 h 327"/>
                <a:gd name="T16" fmla="*/ 188 w 200"/>
                <a:gd name="T17" fmla="*/ 300 h 327"/>
                <a:gd name="T18" fmla="*/ 0 w 200"/>
                <a:gd name="T19" fmla="*/ 290 h 327"/>
                <a:gd name="T20" fmla="*/ 15 w 200"/>
                <a:gd name="T21" fmla="*/ 73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0" h="327">
                  <a:moveTo>
                    <a:pt x="15" y="73"/>
                  </a:moveTo>
                  <a:cubicBezTo>
                    <a:pt x="16" y="67"/>
                    <a:pt x="12" y="28"/>
                    <a:pt x="28" y="16"/>
                  </a:cubicBezTo>
                  <a:cubicBezTo>
                    <a:pt x="32" y="13"/>
                    <a:pt x="39" y="9"/>
                    <a:pt x="42" y="7"/>
                  </a:cubicBezTo>
                  <a:cubicBezTo>
                    <a:pt x="44" y="6"/>
                    <a:pt x="42" y="7"/>
                    <a:pt x="42" y="7"/>
                  </a:cubicBezTo>
                  <a:cubicBezTo>
                    <a:pt x="42" y="7"/>
                    <a:pt x="89" y="4"/>
                    <a:pt x="103" y="1"/>
                  </a:cubicBezTo>
                  <a:cubicBezTo>
                    <a:pt x="108" y="0"/>
                    <a:pt x="136" y="13"/>
                    <a:pt x="145" y="19"/>
                  </a:cubicBezTo>
                  <a:cubicBezTo>
                    <a:pt x="200" y="50"/>
                    <a:pt x="188" y="119"/>
                    <a:pt x="188" y="119"/>
                  </a:cubicBezTo>
                  <a:cubicBezTo>
                    <a:pt x="171" y="115"/>
                    <a:pt x="171" y="115"/>
                    <a:pt x="171" y="115"/>
                  </a:cubicBezTo>
                  <a:cubicBezTo>
                    <a:pt x="171" y="115"/>
                    <a:pt x="178" y="234"/>
                    <a:pt x="188" y="300"/>
                  </a:cubicBezTo>
                  <a:cubicBezTo>
                    <a:pt x="108" y="327"/>
                    <a:pt x="35" y="319"/>
                    <a:pt x="0" y="290"/>
                  </a:cubicBezTo>
                  <a:cubicBezTo>
                    <a:pt x="18" y="193"/>
                    <a:pt x="14" y="79"/>
                    <a:pt x="15" y="73"/>
                  </a:cubicBezTo>
                </a:path>
              </a:pathLst>
            </a:custGeom>
            <a:solidFill>
              <a:srgbClr val="32C6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ïsļíḋè">
              <a:extLst>
                <a:ext uri="{FF2B5EF4-FFF2-40B4-BE49-F238E27FC236}">
                  <a16:creationId xmlns:a16="http://schemas.microsoft.com/office/drawing/2014/main" id="{5B833E4B-7782-4919-901A-3310EDCF31C3}"/>
                </a:ext>
              </a:extLst>
            </p:cNvPr>
            <p:cNvSpPr/>
            <p:nvPr/>
          </p:nvSpPr>
          <p:spPr bwMode="auto">
            <a:xfrm>
              <a:off x="5345113" y="1728788"/>
              <a:ext cx="180975" cy="342900"/>
            </a:xfrm>
            <a:custGeom>
              <a:avLst/>
              <a:gdLst>
                <a:gd name="T0" fmla="*/ 47 w 64"/>
                <a:gd name="T1" fmla="*/ 88 h 121"/>
                <a:gd name="T2" fmla="*/ 11 w 64"/>
                <a:gd name="T3" fmla="*/ 121 h 121"/>
                <a:gd name="T4" fmla="*/ 1 w 64"/>
                <a:gd name="T5" fmla="*/ 75 h 121"/>
                <a:gd name="T6" fmla="*/ 2 w 64"/>
                <a:gd name="T7" fmla="*/ 52 h 121"/>
                <a:gd name="T8" fmla="*/ 2 w 64"/>
                <a:gd name="T9" fmla="*/ 52 h 121"/>
                <a:gd name="T10" fmla="*/ 4 w 64"/>
                <a:gd name="T11" fmla="*/ 36 h 121"/>
                <a:gd name="T12" fmla="*/ 64 w 64"/>
                <a:gd name="T13" fmla="*/ 5 h 121"/>
                <a:gd name="T14" fmla="*/ 63 w 64"/>
                <a:gd name="T15" fmla="*/ 48 h 121"/>
                <a:gd name="T16" fmla="*/ 63 w 64"/>
                <a:gd name="T17" fmla="*/ 60 h 121"/>
                <a:gd name="T18" fmla="*/ 47 w 64"/>
                <a:gd name="T19" fmla="*/ 8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121">
                  <a:moveTo>
                    <a:pt x="47" y="88"/>
                  </a:moveTo>
                  <a:cubicBezTo>
                    <a:pt x="34" y="104"/>
                    <a:pt x="11" y="121"/>
                    <a:pt x="11" y="121"/>
                  </a:cubicBezTo>
                  <a:cubicBezTo>
                    <a:pt x="11" y="121"/>
                    <a:pt x="2" y="89"/>
                    <a:pt x="1" y="75"/>
                  </a:cubicBezTo>
                  <a:cubicBezTo>
                    <a:pt x="0" y="61"/>
                    <a:pt x="2" y="52"/>
                    <a:pt x="2" y="52"/>
                  </a:cubicBezTo>
                  <a:cubicBezTo>
                    <a:pt x="2" y="52"/>
                    <a:pt x="2" y="52"/>
                    <a:pt x="2" y="52"/>
                  </a:cubicBezTo>
                  <a:cubicBezTo>
                    <a:pt x="2" y="51"/>
                    <a:pt x="6" y="37"/>
                    <a:pt x="4" y="36"/>
                  </a:cubicBezTo>
                  <a:cubicBezTo>
                    <a:pt x="4" y="36"/>
                    <a:pt x="58" y="0"/>
                    <a:pt x="64" y="5"/>
                  </a:cubicBezTo>
                  <a:cubicBezTo>
                    <a:pt x="59" y="26"/>
                    <a:pt x="64" y="44"/>
                    <a:pt x="63" y="48"/>
                  </a:cubicBezTo>
                  <a:cubicBezTo>
                    <a:pt x="63" y="60"/>
                    <a:pt x="63" y="60"/>
                    <a:pt x="63" y="60"/>
                  </a:cubicBezTo>
                  <a:cubicBezTo>
                    <a:pt x="63" y="60"/>
                    <a:pt x="59" y="72"/>
                    <a:pt x="47" y="88"/>
                  </a:cubicBezTo>
                </a:path>
              </a:pathLst>
            </a:custGeom>
            <a:solidFill>
              <a:srgbClr val="FFC39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í$líḓé">
              <a:extLst>
                <a:ext uri="{FF2B5EF4-FFF2-40B4-BE49-F238E27FC236}">
                  <a16:creationId xmlns:a16="http://schemas.microsoft.com/office/drawing/2014/main" id="{18452B32-13AF-4AE6-8E27-E4DE58AABE52}"/>
                </a:ext>
              </a:extLst>
            </p:cNvPr>
            <p:cNvSpPr/>
            <p:nvPr/>
          </p:nvSpPr>
          <p:spPr bwMode="auto">
            <a:xfrm>
              <a:off x="5351463" y="1803401"/>
              <a:ext cx="174625" cy="146050"/>
            </a:xfrm>
            <a:custGeom>
              <a:avLst/>
              <a:gdLst>
                <a:gd name="T0" fmla="*/ 0 w 62"/>
                <a:gd name="T1" fmla="*/ 16 h 52"/>
                <a:gd name="T2" fmla="*/ 0 w 62"/>
                <a:gd name="T3" fmla="*/ 30 h 52"/>
                <a:gd name="T4" fmla="*/ 0 w 62"/>
                <a:gd name="T5" fmla="*/ 38 h 52"/>
                <a:gd name="T6" fmla="*/ 43 w 62"/>
                <a:gd name="T7" fmla="*/ 43 h 52"/>
                <a:gd name="T8" fmla="*/ 61 w 62"/>
                <a:gd name="T9" fmla="*/ 34 h 52"/>
                <a:gd name="T10" fmla="*/ 62 w 62"/>
                <a:gd name="T11" fmla="*/ 0 h 52"/>
                <a:gd name="T12" fmla="*/ 0 w 62"/>
                <a:gd name="T13" fmla="*/ 16 h 52"/>
              </a:gdLst>
              <a:ahLst/>
              <a:cxnLst>
                <a:cxn ang="0">
                  <a:pos x="T0" y="T1"/>
                </a:cxn>
                <a:cxn ang="0">
                  <a:pos x="T2" y="T3"/>
                </a:cxn>
                <a:cxn ang="0">
                  <a:pos x="T4" y="T5"/>
                </a:cxn>
                <a:cxn ang="0">
                  <a:pos x="T6" y="T7"/>
                </a:cxn>
                <a:cxn ang="0">
                  <a:pos x="T8" y="T9"/>
                </a:cxn>
                <a:cxn ang="0">
                  <a:pos x="T10" y="T11"/>
                </a:cxn>
                <a:cxn ang="0">
                  <a:pos x="T12" y="T13"/>
                </a:cxn>
              </a:cxnLst>
              <a:rect l="0" t="0" r="r" b="b"/>
              <a:pathLst>
                <a:path w="62" h="52">
                  <a:moveTo>
                    <a:pt x="0" y="16"/>
                  </a:moveTo>
                  <a:cubicBezTo>
                    <a:pt x="0" y="16"/>
                    <a:pt x="0" y="23"/>
                    <a:pt x="0" y="30"/>
                  </a:cubicBezTo>
                  <a:cubicBezTo>
                    <a:pt x="0" y="38"/>
                    <a:pt x="0" y="38"/>
                    <a:pt x="0" y="38"/>
                  </a:cubicBezTo>
                  <a:cubicBezTo>
                    <a:pt x="0" y="38"/>
                    <a:pt x="24" y="52"/>
                    <a:pt x="43" y="43"/>
                  </a:cubicBezTo>
                  <a:cubicBezTo>
                    <a:pt x="61" y="34"/>
                    <a:pt x="61" y="34"/>
                    <a:pt x="61" y="34"/>
                  </a:cubicBezTo>
                  <a:cubicBezTo>
                    <a:pt x="61" y="34"/>
                    <a:pt x="60" y="8"/>
                    <a:pt x="62" y="0"/>
                  </a:cubicBezTo>
                  <a:cubicBezTo>
                    <a:pt x="0" y="16"/>
                    <a:pt x="0" y="16"/>
                    <a:pt x="0" y="16"/>
                  </a:cubicBezTo>
                </a:path>
              </a:pathLst>
            </a:custGeom>
            <a:solidFill>
              <a:srgbClr val="FFC39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î$ļiḋê">
              <a:extLst>
                <a:ext uri="{FF2B5EF4-FFF2-40B4-BE49-F238E27FC236}">
                  <a16:creationId xmlns:a16="http://schemas.microsoft.com/office/drawing/2014/main" id="{58652D37-5494-46D8-9365-D06B9D7B3DDB}"/>
                </a:ext>
              </a:extLst>
            </p:cNvPr>
            <p:cNvSpPr/>
            <p:nvPr/>
          </p:nvSpPr>
          <p:spPr bwMode="auto">
            <a:xfrm>
              <a:off x="5192713" y="1471613"/>
              <a:ext cx="398463" cy="398463"/>
            </a:xfrm>
            <a:custGeom>
              <a:avLst/>
              <a:gdLst>
                <a:gd name="T0" fmla="*/ 141 w 141"/>
                <a:gd name="T1" fmla="*/ 75 h 141"/>
                <a:gd name="T2" fmla="*/ 141 w 141"/>
                <a:gd name="T3" fmla="*/ 71 h 141"/>
                <a:gd name="T4" fmla="*/ 141 w 141"/>
                <a:gd name="T5" fmla="*/ 67 h 141"/>
                <a:gd name="T6" fmla="*/ 141 w 141"/>
                <a:gd name="T7" fmla="*/ 0 h 141"/>
                <a:gd name="T8" fmla="*/ 0 w 141"/>
                <a:gd name="T9" fmla="*/ 0 h 141"/>
                <a:gd name="T10" fmla="*/ 0 w 141"/>
                <a:gd name="T11" fmla="*/ 76 h 141"/>
                <a:gd name="T12" fmla="*/ 0 w 141"/>
                <a:gd name="T13" fmla="*/ 76 h 141"/>
                <a:gd name="T14" fmla="*/ 70 w 141"/>
                <a:gd name="T15" fmla="*/ 141 h 141"/>
                <a:gd name="T16" fmla="*/ 141 w 141"/>
                <a:gd name="T17" fmla="*/ 76 h 141"/>
                <a:gd name="T18" fmla="*/ 141 w 141"/>
                <a:gd name="T19" fmla="*/ 76 h 141"/>
                <a:gd name="T20" fmla="*/ 141 w 141"/>
                <a:gd name="T21" fmla="*/ 75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41">
                  <a:moveTo>
                    <a:pt x="141" y="75"/>
                  </a:moveTo>
                  <a:cubicBezTo>
                    <a:pt x="141" y="73"/>
                    <a:pt x="141" y="72"/>
                    <a:pt x="141" y="71"/>
                  </a:cubicBezTo>
                  <a:cubicBezTo>
                    <a:pt x="141" y="70"/>
                    <a:pt x="141" y="68"/>
                    <a:pt x="141" y="67"/>
                  </a:cubicBezTo>
                  <a:cubicBezTo>
                    <a:pt x="141" y="0"/>
                    <a:pt x="141" y="0"/>
                    <a:pt x="141" y="0"/>
                  </a:cubicBezTo>
                  <a:cubicBezTo>
                    <a:pt x="0" y="0"/>
                    <a:pt x="0" y="0"/>
                    <a:pt x="0" y="0"/>
                  </a:cubicBezTo>
                  <a:cubicBezTo>
                    <a:pt x="0" y="76"/>
                    <a:pt x="0" y="76"/>
                    <a:pt x="0" y="76"/>
                  </a:cubicBezTo>
                  <a:cubicBezTo>
                    <a:pt x="0" y="76"/>
                    <a:pt x="0" y="76"/>
                    <a:pt x="0" y="76"/>
                  </a:cubicBezTo>
                  <a:cubicBezTo>
                    <a:pt x="2" y="113"/>
                    <a:pt x="33" y="141"/>
                    <a:pt x="70" y="141"/>
                  </a:cubicBezTo>
                  <a:cubicBezTo>
                    <a:pt x="107" y="141"/>
                    <a:pt x="138" y="113"/>
                    <a:pt x="141" y="76"/>
                  </a:cubicBezTo>
                  <a:cubicBezTo>
                    <a:pt x="141" y="76"/>
                    <a:pt x="141" y="76"/>
                    <a:pt x="141" y="76"/>
                  </a:cubicBezTo>
                  <a:cubicBezTo>
                    <a:pt x="141" y="75"/>
                    <a:pt x="141" y="75"/>
                    <a:pt x="141" y="75"/>
                  </a:cubicBezTo>
                </a:path>
              </a:pathLst>
            </a:custGeom>
            <a:solidFill>
              <a:srgbClr val="FFC39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îṣľiḋe">
              <a:extLst>
                <a:ext uri="{FF2B5EF4-FFF2-40B4-BE49-F238E27FC236}">
                  <a16:creationId xmlns:a16="http://schemas.microsoft.com/office/drawing/2014/main" id="{6A57D586-E880-4CE9-9EAB-37F5263DA8AB}"/>
                </a:ext>
              </a:extLst>
            </p:cNvPr>
            <p:cNvSpPr/>
            <p:nvPr/>
          </p:nvSpPr>
          <p:spPr bwMode="auto">
            <a:xfrm>
              <a:off x="5257801" y="1635126"/>
              <a:ext cx="22225" cy="38100"/>
            </a:xfrm>
            <a:prstGeom prst="ellipse">
              <a:avLst/>
            </a:prstGeom>
            <a:solidFill>
              <a:srgbClr val="0E0E0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iśḷiḓê">
              <a:extLst>
                <a:ext uri="{FF2B5EF4-FFF2-40B4-BE49-F238E27FC236}">
                  <a16:creationId xmlns:a16="http://schemas.microsoft.com/office/drawing/2014/main" id="{2BAD8544-DB48-4562-A624-AEC368C751A1}"/>
                </a:ext>
              </a:extLst>
            </p:cNvPr>
            <p:cNvSpPr/>
            <p:nvPr/>
          </p:nvSpPr>
          <p:spPr bwMode="auto">
            <a:xfrm>
              <a:off x="5413376" y="1658938"/>
              <a:ext cx="25400" cy="39688"/>
            </a:xfrm>
            <a:prstGeom prst="ellipse">
              <a:avLst/>
            </a:prstGeom>
            <a:solidFill>
              <a:srgbClr val="0E0E0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í$ḷîḓè">
              <a:extLst>
                <a:ext uri="{FF2B5EF4-FFF2-40B4-BE49-F238E27FC236}">
                  <a16:creationId xmlns:a16="http://schemas.microsoft.com/office/drawing/2014/main" id="{0C856FB5-5691-4A10-B22B-D8262B20EA69}"/>
                </a:ext>
              </a:extLst>
            </p:cNvPr>
            <p:cNvSpPr/>
            <p:nvPr/>
          </p:nvSpPr>
          <p:spPr bwMode="auto">
            <a:xfrm>
              <a:off x="5314951" y="1684338"/>
              <a:ext cx="36513" cy="53975"/>
            </a:xfrm>
            <a:custGeom>
              <a:avLst/>
              <a:gdLst>
                <a:gd name="T0" fmla="*/ 10 w 13"/>
                <a:gd name="T1" fmla="*/ 19 h 19"/>
                <a:gd name="T2" fmla="*/ 13 w 13"/>
                <a:gd name="T3" fmla="*/ 17 h 19"/>
                <a:gd name="T4" fmla="*/ 10 w 13"/>
                <a:gd name="T5" fmla="*/ 14 h 19"/>
                <a:gd name="T6" fmla="*/ 6 w 13"/>
                <a:gd name="T7" fmla="*/ 14 h 19"/>
                <a:gd name="T8" fmla="*/ 9 w 13"/>
                <a:gd name="T9" fmla="*/ 4 h 19"/>
                <a:gd name="T10" fmla="*/ 7 w 13"/>
                <a:gd name="T11" fmla="*/ 1 h 19"/>
                <a:gd name="T12" fmla="*/ 4 w 13"/>
                <a:gd name="T13" fmla="*/ 2 h 19"/>
                <a:gd name="T14" fmla="*/ 1 w 13"/>
                <a:gd name="T15" fmla="*/ 15 h 19"/>
                <a:gd name="T16" fmla="*/ 1 w 13"/>
                <a:gd name="T17" fmla="*/ 17 h 19"/>
                <a:gd name="T18" fmla="*/ 3 w 13"/>
                <a:gd name="T19" fmla="*/ 18 h 19"/>
                <a:gd name="T20" fmla="*/ 10 w 13"/>
                <a:gd name="T21"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9">
                  <a:moveTo>
                    <a:pt x="10" y="19"/>
                  </a:moveTo>
                  <a:cubicBezTo>
                    <a:pt x="11" y="19"/>
                    <a:pt x="12" y="19"/>
                    <a:pt x="13" y="17"/>
                  </a:cubicBezTo>
                  <a:cubicBezTo>
                    <a:pt x="13" y="16"/>
                    <a:pt x="12" y="14"/>
                    <a:pt x="10" y="14"/>
                  </a:cubicBezTo>
                  <a:cubicBezTo>
                    <a:pt x="6" y="14"/>
                    <a:pt x="6" y="14"/>
                    <a:pt x="6" y="14"/>
                  </a:cubicBezTo>
                  <a:cubicBezTo>
                    <a:pt x="9" y="4"/>
                    <a:pt x="9" y="4"/>
                    <a:pt x="9" y="4"/>
                  </a:cubicBezTo>
                  <a:cubicBezTo>
                    <a:pt x="9" y="2"/>
                    <a:pt x="9" y="1"/>
                    <a:pt x="7" y="1"/>
                  </a:cubicBezTo>
                  <a:cubicBezTo>
                    <a:pt x="6" y="0"/>
                    <a:pt x="4" y="1"/>
                    <a:pt x="4" y="2"/>
                  </a:cubicBezTo>
                  <a:cubicBezTo>
                    <a:pt x="1" y="15"/>
                    <a:pt x="1" y="15"/>
                    <a:pt x="1" y="15"/>
                  </a:cubicBezTo>
                  <a:cubicBezTo>
                    <a:pt x="0" y="16"/>
                    <a:pt x="0" y="17"/>
                    <a:pt x="1" y="17"/>
                  </a:cubicBezTo>
                  <a:cubicBezTo>
                    <a:pt x="1" y="18"/>
                    <a:pt x="2" y="18"/>
                    <a:pt x="3" y="18"/>
                  </a:cubicBezTo>
                  <a:cubicBezTo>
                    <a:pt x="10" y="19"/>
                    <a:pt x="10" y="19"/>
                    <a:pt x="10" y="19"/>
                  </a:cubicBezTo>
                  <a:close/>
                </a:path>
              </a:pathLst>
            </a:custGeom>
            <a:solidFill>
              <a:srgbClr val="FFA18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ïṩḻiḓé">
              <a:extLst>
                <a:ext uri="{FF2B5EF4-FFF2-40B4-BE49-F238E27FC236}">
                  <a16:creationId xmlns:a16="http://schemas.microsoft.com/office/drawing/2014/main" id="{B15CCC18-14EE-45C1-A7AC-4A87027CAF9C}"/>
                </a:ext>
              </a:extLst>
            </p:cNvPr>
            <p:cNvSpPr/>
            <p:nvPr/>
          </p:nvSpPr>
          <p:spPr bwMode="auto">
            <a:xfrm>
              <a:off x="5430838" y="1851026"/>
              <a:ext cx="69850" cy="30163"/>
            </a:xfrm>
            <a:custGeom>
              <a:avLst/>
              <a:gdLst>
                <a:gd name="T0" fmla="*/ 25 w 25"/>
                <a:gd name="T1" fmla="*/ 0 h 11"/>
                <a:gd name="T2" fmla="*/ 3 w 25"/>
                <a:gd name="T3" fmla="*/ 5 h 11"/>
                <a:gd name="T4" fmla="*/ 0 w 25"/>
                <a:gd name="T5" fmla="*/ 6 h 11"/>
                <a:gd name="T6" fmla="*/ 2 w 25"/>
                <a:gd name="T7" fmla="*/ 11 h 11"/>
                <a:gd name="T8" fmla="*/ 3 w 25"/>
                <a:gd name="T9" fmla="*/ 11 h 11"/>
                <a:gd name="T10" fmla="*/ 25 w 25"/>
                <a:gd name="T11" fmla="*/ 0 h 11"/>
              </a:gdLst>
              <a:ahLst/>
              <a:cxnLst>
                <a:cxn ang="0">
                  <a:pos x="T0" y="T1"/>
                </a:cxn>
                <a:cxn ang="0">
                  <a:pos x="T2" y="T3"/>
                </a:cxn>
                <a:cxn ang="0">
                  <a:pos x="T4" y="T5"/>
                </a:cxn>
                <a:cxn ang="0">
                  <a:pos x="T6" y="T7"/>
                </a:cxn>
                <a:cxn ang="0">
                  <a:pos x="T8" y="T9"/>
                </a:cxn>
                <a:cxn ang="0">
                  <a:pos x="T10" y="T11"/>
                </a:cxn>
              </a:cxnLst>
              <a:rect l="0" t="0" r="r" b="b"/>
              <a:pathLst>
                <a:path w="25" h="11">
                  <a:moveTo>
                    <a:pt x="25" y="0"/>
                  </a:moveTo>
                  <a:cubicBezTo>
                    <a:pt x="25" y="0"/>
                    <a:pt x="16" y="3"/>
                    <a:pt x="3" y="5"/>
                  </a:cubicBezTo>
                  <a:cubicBezTo>
                    <a:pt x="2" y="6"/>
                    <a:pt x="1" y="6"/>
                    <a:pt x="0" y="6"/>
                  </a:cubicBezTo>
                  <a:cubicBezTo>
                    <a:pt x="2" y="11"/>
                    <a:pt x="2" y="11"/>
                    <a:pt x="2" y="11"/>
                  </a:cubicBezTo>
                  <a:cubicBezTo>
                    <a:pt x="2" y="11"/>
                    <a:pt x="3" y="11"/>
                    <a:pt x="3" y="11"/>
                  </a:cubicBezTo>
                  <a:cubicBezTo>
                    <a:pt x="11" y="9"/>
                    <a:pt x="20" y="6"/>
                    <a:pt x="25" y="0"/>
                  </a:cubicBezTo>
                </a:path>
              </a:pathLst>
            </a:custGeom>
            <a:solidFill>
              <a:srgbClr val="F3BA8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îşliḍé">
              <a:extLst>
                <a:ext uri="{FF2B5EF4-FFF2-40B4-BE49-F238E27FC236}">
                  <a16:creationId xmlns:a16="http://schemas.microsoft.com/office/drawing/2014/main" id="{9DFEAC83-ABB8-4D21-AA7B-7B5C28776A8A}"/>
                </a:ext>
              </a:extLst>
            </p:cNvPr>
            <p:cNvSpPr/>
            <p:nvPr/>
          </p:nvSpPr>
          <p:spPr bwMode="auto">
            <a:xfrm>
              <a:off x="5430838" y="1865313"/>
              <a:ext cx="7938" cy="3175"/>
            </a:xfrm>
            <a:custGeom>
              <a:avLst/>
              <a:gdLst>
                <a:gd name="T0" fmla="*/ 3 w 3"/>
                <a:gd name="T1" fmla="*/ 0 h 1"/>
                <a:gd name="T2" fmla="*/ 0 w 3"/>
                <a:gd name="T3" fmla="*/ 1 h 1"/>
                <a:gd name="T4" fmla="*/ 0 w 3"/>
                <a:gd name="T5" fmla="*/ 1 h 1"/>
                <a:gd name="T6" fmla="*/ 3 w 3"/>
                <a:gd name="T7" fmla="*/ 0 h 1"/>
              </a:gdLst>
              <a:ahLst/>
              <a:cxnLst>
                <a:cxn ang="0">
                  <a:pos x="T0" y="T1"/>
                </a:cxn>
                <a:cxn ang="0">
                  <a:pos x="T2" y="T3"/>
                </a:cxn>
                <a:cxn ang="0">
                  <a:pos x="T4" y="T5"/>
                </a:cxn>
                <a:cxn ang="0">
                  <a:pos x="T6" y="T7"/>
                </a:cxn>
              </a:cxnLst>
              <a:rect l="0" t="0" r="r" b="b"/>
              <a:pathLst>
                <a:path w="3" h="1">
                  <a:moveTo>
                    <a:pt x="3" y="0"/>
                  </a:moveTo>
                  <a:cubicBezTo>
                    <a:pt x="2" y="1"/>
                    <a:pt x="1" y="1"/>
                    <a:pt x="0" y="1"/>
                  </a:cubicBezTo>
                  <a:cubicBezTo>
                    <a:pt x="0" y="1"/>
                    <a:pt x="0" y="1"/>
                    <a:pt x="0" y="1"/>
                  </a:cubicBezTo>
                  <a:cubicBezTo>
                    <a:pt x="1" y="1"/>
                    <a:pt x="2" y="1"/>
                    <a:pt x="3" y="0"/>
                  </a:cubicBezTo>
                </a:path>
              </a:pathLst>
            </a:custGeom>
            <a:solidFill>
              <a:srgbClr val="F3BA8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îŝḻiḓé">
              <a:extLst>
                <a:ext uri="{FF2B5EF4-FFF2-40B4-BE49-F238E27FC236}">
                  <a16:creationId xmlns:a16="http://schemas.microsoft.com/office/drawing/2014/main" id="{2DB575E5-481A-41B0-9B41-4CB6F57EC2E0}"/>
                </a:ext>
              </a:extLst>
            </p:cNvPr>
            <p:cNvSpPr/>
            <p:nvPr/>
          </p:nvSpPr>
          <p:spPr bwMode="auto">
            <a:xfrm>
              <a:off x="5153026" y="1290638"/>
              <a:ext cx="530225" cy="517525"/>
            </a:xfrm>
            <a:custGeom>
              <a:avLst/>
              <a:gdLst>
                <a:gd name="T0" fmla="*/ 21 w 187"/>
                <a:gd name="T1" fmla="*/ 166 h 183"/>
                <a:gd name="T2" fmla="*/ 15 w 187"/>
                <a:gd name="T3" fmla="*/ 117 h 183"/>
                <a:gd name="T4" fmla="*/ 45 w 187"/>
                <a:gd name="T5" fmla="*/ 83 h 183"/>
                <a:gd name="T6" fmla="*/ 144 w 187"/>
                <a:gd name="T7" fmla="*/ 139 h 183"/>
                <a:gd name="T8" fmla="*/ 135 w 187"/>
                <a:gd name="T9" fmla="*/ 183 h 183"/>
                <a:gd name="T10" fmla="*/ 184 w 187"/>
                <a:gd name="T11" fmla="*/ 88 h 183"/>
                <a:gd name="T12" fmla="*/ 148 w 187"/>
                <a:gd name="T13" fmla="*/ 22 h 183"/>
                <a:gd name="T14" fmla="*/ 25 w 187"/>
                <a:gd name="T15" fmla="*/ 45 h 183"/>
                <a:gd name="T16" fmla="*/ 5 w 187"/>
                <a:gd name="T17" fmla="*/ 125 h 183"/>
                <a:gd name="T18" fmla="*/ 21 w 187"/>
                <a:gd name="T19" fmla="*/ 16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3">
                  <a:moveTo>
                    <a:pt x="21" y="166"/>
                  </a:moveTo>
                  <a:cubicBezTo>
                    <a:pt x="16" y="157"/>
                    <a:pt x="15" y="117"/>
                    <a:pt x="15" y="117"/>
                  </a:cubicBezTo>
                  <a:cubicBezTo>
                    <a:pt x="25" y="107"/>
                    <a:pt x="45" y="83"/>
                    <a:pt x="45" y="83"/>
                  </a:cubicBezTo>
                  <a:cubicBezTo>
                    <a:pt x="45" y="83"/>
                    <a:pt x="112" y="129"/>
                    <a:pt x="144" y="139"/>
                  </a:cubicBezTo>
                  <a:cubicBezTo>
                    <a:pt x="147" y="140"/>
                    <a:pt x="143" y="166"/>
                    <a:pt x="135" y="183"/>
                  </a:cubicBezTo>
                  <a:cubicBezTo>
                    <a:pt x="169" y="174"/>
                    <a:pt x="187" y="123"/>
                    <a:pt x="184" y="88"/>
                  </a:cubicBezTo>
                  <a:cubicBezTo>
                    <a:pt x="181" y="72"/>
                    <a:pt x="182" y="47"/>
                    <a:pt x="148" y="22"/>
                  </a:cubicBezTo>
                  <a:cubicBezTo>
                    <a:pt x="120" y="0"/>
                    <a:pt x="54" y="4"/>
                    <a:pt x="25" y="45"/>
                  </a:cubicBezTo>
                  <a:cubicBezTo>
                    <a:pt x="0" y="80"/>
                    <a:pt x="5" y="125"/>
                    <a:pt x="5" y="125"/>
                  </a:cubicBezTo>
                  <a:cubicBezTo>
                    <a:pt x="21" y="166"/>
                    <a:pt x="21" y="166"/>
                    <a:pt x="21" y="166"/>
                  </a:cubicBezTo>
                </a:path>
              </a:pathLst>
            </a:custGeom>
            <a:solidFill>
              <a:srgbClr val="EF7F1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ïṥḷíḋê">
              <a:extLst>
                <a:ext uri="{FF2B5EF4-FFF2-40B4-BE49-F238E27FC236}">
                  <a16:creationId xmlns:a16="http://schemas.microsoft.com/office/drawing/2014/main" id="{93348424-EE4A-47AF-90F7-B6DA6B90C2AE}"/>
                </a:ext>
              </a:extLst>
            </p:cNvPr>
            <p:cNvSpPr/>
            <p:nvPr/>
          </p:nvSpPr>
          <p:spPr bwMode="auto">
            <a:xfrm>
              <a:off x="5421313" y="1706563"/>
              <a:ext cx="46038" cy="28575"/>
            </a:xfrm>
            <a:prstGeom prst="ellipse">
              <a:avLst/>
            </a:prstGeom>
            <a:solidFill>
              <a:srgbClr val="FFB38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îśľiďé">
              <a:extLst>
                <a:ext uri="{FF2B5EF4-FFF2-40B4-BE49-F238E27FC236}">
                  <a16:creationId xmlns:a16="http://schemas.microsoft.com/office/drawing/2014/main" id="{BED04F8B-93C3-4A90-9EFB-F66901DC0DB1}"/>
                </a:ext>
              </a:extLst>
            </p:cNvPr>
            <p:cNvSpPr/>
            <p:nvPr/>
          </p:nvSpPr>
          <p:spPr bwMode="auto">
            <a:xfrm>
              <a:off x="5214938" y="1673226"/>
              <a:ext cx="46038" cy="26988"/>
            </a:xfrm>
            <a:prstGeom prst="ellipse">
              <a:avLst/>
            </a:prstGeom>
            <a:solidFill>
              <a:srgbClr val="FFB38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ïşľíḋê">
              <a:extLst>
                <a:ext uri="{FF2B5EF4-FFF2-40B4-BE49-F238E27FC236}">
                  <a16:creationId xmlns:a16="http://schemas.microsoft.com/office/drawing/2014/main" id="{382EE1EF-1128-4D70-9E08-834D34B4B7C3}"/>
                </a:ext>
              </a:extLst>
            </p:cNvPr>
            <p:cNvSpPr/>
            <p:nvPr/>
          </p:nvSpPr>
          <p:spPr bwMode="auto">
            <a:xfrm>
              <a:off x="5300663" y="1763713"/>
              <a:ext cx="84138" cy="30163"/>
            </a:xfrm>
            <a:custGeom>
              <a:avLst/>
              <a:gdLst>
                <a:gd name="T0" fmla="*/ 17 w 30"/>
                <a:gd name="T1" fmla="*/ 11 h 11"/>
                <a:gd name="T2" fmla="*/ 28 w 30"/>
                <a:gd name="T3" fmla="*/ 8 h 11"/>
                <a:gd name="T4" fmla="*/ 29 w 30"/>
                <a:gd name="T5" fmla="*/ 4 h 11"/>
                <a:gd name="T6" fmla="*/ 26 w 30"/>
                <a:gd name="T7" fmla="*/ 3 h 11"/>
                <a:gd name="T8" fmla="*/ 5 w 30"/>
                <a:gd name="T9" fmla="*/ 1 h 11"/>
                <a:gd name="T10" fmla="*/ 1 w 30"/>
                <a:gd name="T11" fmla="*/ 2 h 11"/>
                <a:gd name="T12" fmla="*/ 2 w 30"/>
                <a:gd name="T13" fmla="*/ 5 h 11"/>
                <a:gd name="T14" fmla="*/ 17 w 30"/>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11">
                  <a:moveTo>
                    <a:pt x="17" y="11"/>
                  </a:moveTo>
                  <a:cubicBezTo>
                    <a:pt x="21" y="11"/>
                    <a:pt x="24" y="10"/>
                    <a:pt x="28" y="8"/>
                  </a:cubicBezTo>
                  <a:cubicBezTo>
                    <a:pt x="30" y="7"/>
                    <a:pt x="30" y="6"/>
                    <a:pt x="29" y="4"/>
                  </a:cubicBezTo>
                  <a:cubicBezTo>
                    <a:pt x="29" y="3"/>
                    <a:pt x="27" y="3"/>
                    <a:pt x="26" y="3"/>
                  </a:cubicBezTo>
                  <a:cubicBezTo>
                    <a:pt x="15" y="9"/>
                    <a:pt x="5" y="1"/>
                    <a:pt x="5" y="1"/>
                  </a:cubicBezTo>
                  <a:cubicBezTo>
                    <a:pt x="4" y="0"/>
                    <a:pt x="2" y="0"/>
                    <a:pt x="1" y="2"/>
                  </a:cubicBezTo>
                  <a:cubicBezTo>
                    <a:pt x="0" y="3"/>
                    <a:pt x="0" y="4"/>
                    <a:pt x="2" y="5"/>
                  </a:cubicBezTo>
                  <a:cubicBezTo>
                    <a:pt x="2" y="6"/>
                    <a:pt x="8" y="11"/>
                    <a:pt x="17" y="11"/>
                  </a:cubicBezTo>
                  <a:close/>
                </a:path>
              </a:pathLst>
            </a:custGeom>
            <a:solidFill>
              <a:srgbClr val="FFA18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ïṣḷïḑè">
              <a:extLst>
                <a:ext uri="{FF2B5EF4-FFF2-40B4-BE49-F238E27FC236}">
                  <a16:creationId xmlns:a16="http://schemas.microsoft.com/office/drawing/2014/main" id="{90AF4894-554D-4E15-B732-0E7CFD5D9980}"/>
                </a:ext>
              </a:extLst>
            </p:cNvPr>
            <p:cNvSpPr/>
            <p:nvPr/>
          </p:nvSpPr>
          <p:spPr bwMode="auto">
            <a:xfrm>
              <a:off x="5535613" y="1681163"/>
              <a:ext cx="65088" cy="65088"/>
            </a:xfrm>
            <a:prstGeom prst="ellipse">
              <a:avLst/>
            </a:prstGeom>
            <a:solidFill>
              <a:srgbClr val="FFC39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ïSḷiḑe">
              <a:extLst>
                <a:ext uri="{FF2B5EF4-FFF2-40B4-BE49-F238E27FC236}">
                  <a16:creationId xmlns:a16="http://schemas.microsoft.com/office/drawing/2014/main" id="{4EAE7582-DA42-4D81-8CB9-788B074A3B25}"/>
                </a:ext>
              </a:extLst>
            </p:cNvPr>
            <p:cNvSpPr/>
            <p:nvPr/>
          </p:nvSpPr>
          <p:spPr bwMode="auto">
            <a:xfrm>
              <a:off x="5565776" y="1695451"/>
              <a:ext cx="17463" cy="39688"/>
            </a:xfrm>
            <a:custGeom>
              <a:avLst/>
              <a:gdLst>
                <a:gd name="T0" fmla="*/ 0 w 6"/>
                <a:gd name="T1" fmla="*/ 0 h 14"/>
                <a:gd name="T2" fmla="*/ 0 w 6"/>
                <a:gd name="T3" fmla="*/ 14 h 14"/>
                <a:gd name="T4" fmla="*/ 6 w 6"/>
                <a:gd name="T5" fmla="*/ 7 h 14"/>
                <a:gd name="T6" fmla="*/ 0 w 6"/>
                <a:gd name="T7" fmla="*/ 0 h 14"/>
              </a:gdLst>
              <a:ahLst/>
              <a:cxnLst>
                <a:cxn ang="0">
                  <a:pos x="T0" y="T1"/>
                </a:cxn>
                <a:cxn ang="0">
                  <a:pos x="T2" y="T3"/>
                </a:cxn>
                <a:cxn ang="0">
                  <a:pos x="T4" y="T5"/>
                </a:cxn>
                <a:cxn ang="0">
                  <a:pos x="T6" y="T7"/>
                </a:cxn>
              </a:cxnLst>
              <a:rect l="0" t="0" r="r" b="b"/>
              <a:pathLst>
                <a:path w="6" h="14">
                  <a:moveTo>
                    <a:pt x="0" y="0"/>
                  </a:moveTo>
                  <a:cubicBezTo>
                    <a:pt x="0" y="14"/>
                    <a:pt x="0" y="14"/>
                    <a:pt x="0" y="14"/>
                  </a:cubicBezTo>
                  <a:cubicBezTo>
                    <a:pt x="3" y="14"/>
                    <a:pt x="6" y="11"/>
                    <a:pt x="6" y="7"/>
                  </a:cubicBezTo>
                  <a:cubicBezTo>
                    <a:pt x="6" y="3"/>
                    <a:pt x="3" y="0"/>
                    <a:pt x="0" y="0"/>
                  </a:cubicBezTo>
                </a:path>
              </a:pathLst>
            </a:custGeom>
            <a:solidFill>
              <a:srgbClr val="FFB38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i$ľiḑe">
              <a:extLst>
                <a:ext uri="{FF2B5EF4-FFF2-40B4-BE49-F238E27FC236}">
                  <a16:creationId xmlns:a16="http://schemas.microsoft.com/office/drawing/2014/main" id="{E16F47F7-9F89-41DF-8AB6-A709765FFF01}"/>
                </a:ext>
              </a:extLst>
            </p:cNvPr>
            <p:cNvSpPr/>
            <p:nvPr/>
          </p:nvSpPr>
          <p:spPr bwMode="auto">
            <a:xfrm>
              <a:off x="5441951" y="1236663"/>
              <a:ext cx="266700" cy="266700"/>
            </a:xfrm>
            <a:prstGeom prst="ellipse">
              <a:avLst/>
            </a:prstGeom>
            <a:solidFill>
              <a:srgbClr val="EF7F1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íṩlïḑé">
              <a:extLst>
                <a:ext uri="{FF2B5EF4-FFF2-40B4-BE49-F238E27FC236}">
                  <a16:creationId xmlns:a16="http://schemas.microsoft.com/office/drawing/2014/main" id="{D5DEBBB6-3071-431D-8D26-6D1AEFC16CD5}"/>
                </a:ext>
              </a:extLst>
            </p:cNvPr>
            <p:cNvSpPr/>
            <p:nvPr/>
          </p:nvSpPr>
          <p:spPr bwMode="auto">
            <a:xfrm>
              <a:off x="5500688" y="1638301"/>
              <a:ext cx="60325" cy="192088"/>
            </a:xfrm>
            <a:custGeom>
              <a:avLst/>
              <a:gdLst>
                <a:gd name="T0" fmla="*/ 0 w 21"/>
                <a:gd name="T1" fmla="*/ 0 h 68"/>
                <a:gd name="T2" fmla="*/ 12 w 21"/>
                <a:gd name="T3" fmla="*/ 27 h 68"/>
                <a:gd name="T4" fmla="*/ 6 w 21"/>
                <a:gd name="T5" fmla="*/ 53 h 68"/>
                <a:gd name="T6" fmla="*/ 15 w 21"/>
                <a:gd name="T7" fmla="*/ 68 h 68"/>
                <a:gd name="T8" fmla="*/ 13 w 21"/>
                <a:gd name="T9" fmla="*/ 51 h 68"/>
                <a:gd name="T10" fmla="*/ 20 w 21"/>
                <a:gd name="T11" fmla="*/ 26 h 68"/>
                <a:gd name="T12" fmla="*/ 17 w 21"/>
                <a:gd name="T13" fmla="*/ 0 h 68"/>
                <a:gd name="T14" fmla="*/ 0 w 21"/>
                <a:gd name="T15" fmla="*/ 0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68">
                  <a:moveTo>
                    <a:pt x="0" y="0"/>
                  </a:moveTo>
                  <a:cubicBezTo>
                    <a:pt x="0" y="0"/>
                    <a:pt x="9" y="16"/>
                    <a:pt x="12" y="27"/>
                  </a:cubicBezTo>
                  <a:cubicBezTo>
                    <a:pt x="14" y="38"/>
                    <a:pt x="5" y="47"/>
                    <a:pt x="6" y="53"/>
                  </a:cubicBezTo>
                  <a:cubicBezTo>
                    <a:pt x="7" y="61"/>
                    <a:pt x="15" y="68"/>
                    <a:pt x="15" y="68"/>
                  </a:cubicBezTo>
                  <a:cubicBezTo>
                    <a:pt x="15" y="68"/>
                    <a:pt x="9" y="56"/>
                    <a:pt x="13" y="51"/>
                  </a:cubicBezTo>
                  <a:cubicBezTo>
                    <a:pt x="17" y="45"/>
                    <a:pt x="21" y="35"/>
                    <a:pt x="20" y="26"/>
                  </a:cubicBezTo>
                  <a:cubicBezTo>
                    <a:pt x="18" y="16"/>
                    <a:pt x="17" y="0"/>
                    <a:pt x="17" y="0"/>
                  </a:cubicBezTo>
                  <a:lnTo>
                    <a:pt x="0" y="0"/>
                  </a:lnTo>
                  <a:close/>
                </a:path>
              </a:pathLst>
            </a:custGeom>
            <a:solidFill>
              <a:srgbClr val="EF7F1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íṩ1îdé">
              <a:extLst>
                <a:ext uri="{FF2B5EF4-FFF2-40B4-BE49-F238E27FC236}">
                  <a16:creationId xmlns:a16="http://schemas.microsoft.com/office/drawing/2014/main" id="{07E89F0F-440F-4712-846D-B60D7D06194D}"/>
                </a:ext>
              </a:extLst>
            </p:cNvPr>
            <p:cNvSpPr/>
            <p:nvPr/>
          </p:nvSpPr>
          <p:spPr bwMode="auto">
            <a:xfrm>
              <a:off x="4937126" y="1765301"/>
              <a:ext cx="501650" cy="220663"/>
            </a:xfrm>
            <a:custGeom>
              <a:avLst/>
              <a:gdLst>
                <a:gd name="T0" fmla="*/ 72 w 177"/>
                <a:gd name="T1" fmla="*/ 53 h 78"/>
                <a:gd name="T2" fmla="*/ 137 w 177"/>
                <a:gd name="T3" fmla="*/ 27 h 78"/>
                <a:gd name="T4" fmla="*/ 169 w 177"/>
                <a:gd name="T5" fmla="*/ 24 h 78"/>
                <a:gd name="T6" fmla="*/ 177 w 177"/>
                <a:gd name="T7" fmla="*/ 43 h 78"/>
                <a:gd name="T8" fmla="*/ 93 w 177"/>
                <a:gd name="T9" fmla="*/ 75 h 78"/>
                <a:gd name="T10" fmla="*/ 31 w 177"/>
                <a:gd name="T11" fmla="*/ 54 h 78"/>
                <a:gd name="T12" fmla="*/ 8 w 177"/>
                <a:gd name="T13" fmla="*/ 18 h 78"/>
                <a:gd name="T14" fmla="*/ 0 w 177"/>
                <a:gd name="T15" fmla="*/ 7 h 78"/>
                <a:gd name="T16" fmla="*/ 16 w 177"/>
                <a:gd name="T17" fmla="*/ 0 h 78"/>
                <a:gd name="T18" fmla="*/ 72 w 177"/>
                <a:gd name="T19" fmla="*/ 5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78">
                  <a:moveTo>
                    <a:pt x="72" y="53"/>
                  </a:moveTo>
                  <a:cubicBezTo>
                    <a:pt x="72" y="53"/>
                    <a:pt x="111" y="33"/>
                    <a:pt x="137" y="27"/>
                  </a:cubicBezTo>
                  <a:cubicBezTo>
                    <a:pt x="147" y="25"/>
                    <a:pt x="169" y="24"/>
                    <a:pt x="169" y="24"/>
                  </a:cubicBezTo>
                  <a:cubicBezTo>
                    <a:pt x="177" y="43"/>
                    <a:pt x="177" y="43"/>
                    <a:pt x="177" y="43"/>
                  </a:cubicBezTo>
                  <a:cubicBezTo>
                    <a:pt x="177" y="43"/>
                    <a:pt x="119" y="72"/>
                    <a:pt x="93" y="75"/>
                  </a:cubicBezTo>
                  <a:cubicBezTo>
                    <a:pt x="68" y="78"/>
                    <a:pt x="31" y="54"/>
                    <a:pt x="31" y="54"/>
                  </a:cubicBezTo>
                  <a:cubicBezTo>
                    <a:pt x="8" y="18"/>
                    <a:pt x="8" y="18"/>
                    <a:pt x="8" y="18"/>
                  </a:cubicBezTo>
                  <a:cubicBezTo>
                    <a:pt x="0" y="7"/>
                    <a:pt x="0" y="7"/>
                    <a:pt x="0" y="7"/>
                  </a:cubicBezTo>
                  <a:cubicBezTo>
                    <a:pt x="16" y="0"/>
                    <a:pt x="16" y="0"/>
                    <a:pt x="16" y="0"/>
                  </a:cubicBezTo>
                  <a:cubicBezTo>
                    <a:pt x="16" y="0"/>
                    <a:pt x="59" y="24"/>
                    <a:pt x="72" y="53"/>
                  </a:cubicBezTo>
                </a:path>
              </a:pathLst>
            </a:custGeom>
            <a:solidFill>
              <a:srgbClr val="E4E4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iśľiḋe">
              <a:extLst>
                <a:ext uri="{FF2B5EF4-FFF2-40B4-BE49-F238E27FC236}">
                  <a16:creationId xmlns:a16="http://schemas.microsoft.com/office/drawing/2014/main" id="{D33478CF-22C3-4A32-A60C-3288FA7B3CC0}"/>
                </a:ext>
              </a:extLst>
            </p:cNvPr>
            <p:cNvSpPr/>
            <p:nvPr/>
          </p:nvSpPr>
          <p:spPr bwMode="auto">
            <a:xfrm>
              <a:off x="4929188" y="1779588"/>
              <a:ext cx="555625" cy="566738"/>
            </a:xfrm>
            <a:custGeom>
              <a:avLst/>
              <a:gdLst>
                <a:gd name="T0" fmla="*/ 89 w 196"/>
                <a:gd name="T1" fmla="*/ 54 h 200"/>
                <a:gd name="T2" fmla="*/ 184 w 196"/>
                <a:gd name="T3" fmla="*/ 36 h 200"/>
                <a:gd name="T4" fmla="*/ 186 w 196"/>
                <a:gd name="T5" fmla="*/ 39 h 200"/>
                <a:gd name="T6" fmla="*/ 196 w 196"/>
                <a:gd name="T7" fmla="*/ 173 h 200"/>
                <a:gd name="T8" fmla="*/ 192 w 196"/>
                <a:gd name="T9" fmla="*/ 177 h 200"/>
                <a:gd name="T10" fmla="*/ 97 w 196"/>
                <a:gd name="T11" fmla="*/ 187 h 200"/>
                <a:gd name="T12" fmla="*/ 66 w 196"/>
                <a:gd name="T13" fmla="*/ 187 h 200"/>
                <a:gd name="T14" fmla="*/ 17 w 196"/>
                <a:gd name="T15" fmla="*/ 146 h 200"/>
                <a:gd name="T16" fmla="*/ 14 w 196"/>
                <a:gd name="T17" fmla="*/ 142 h 200"/>
                <a:gd name="T18" fmla="*/ 1 w 196"/>
                <a:gd name="T19" fmla="*/ 2 h 200"/>
                <a:gd name="T20" fmla="*/ 3 w 196"/>
                <a:gd name="T21" fmla="*/ 1 h 200"/>
                <a:gd name="T22" fmla="*/ 60 w 196"/>
                <a:gd name="T23" fmla="*/ 48 h 200"/>
                <a:gd name="T24" fmla="*/ 71 w 196"/>
                <a:gd name="T25" fmla="*/ 57 h 200"/>
                <a:gd name="T26" fmla="*/ 89 w 196"/>
                <a:gd name="T27" fmla="*/ 5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6" h="200">
                  <a:moveTo>
                    <a:pt x="89" y="54"/>
                  </a:moveTo>
                  <a:cubicBezTo>
                    <a:pt x="89" y="54"/>
                    <a:pt x="145" y="32"/>
                    <a:pt x="184" y="36"/>
                  </a:cubicBezTo>
                  <a:cubicBezTo>
                    <a:pt x="185" y="37"/>
                    <a:pt x="186" y="38"/>
                    <a:pt x="186" y="39"/>
                  </a:cubicBezTo>
                  <a:cubicBezTo>
                    <a:pt x="196" y="173"/>
                    <a:pt x="196" y="173"/>
                    <a:pt x="196" y="173"/>
                  </a:cubicBezTo>
                  <a:cubicBezTo>
                    <a:pt x="196" y="175"/>
                    <a:pt x="194" y="177"/>
                    <a:pt x="192" y="177"/>
                  </a:cubicBezTo>
                  <a:cubicBezTo>
                    <a:pt x="177" y="177"/>
                    <a:pt x="132" y="175"/>
                    <a:pt x="97" y="187"/>
                  </a:cubicBezTo>
                  <a:cubicBezTo>
                    <a:pt x="97" y="187"/>
                    <a:pt x="82" y="200"/>
                    <a:pt x="66" y="187"/>
                  </a:cubicBezTo>
                  <a:cubicBezTo>
                    <a:pt x="62" y="177"/>
                    <a:pt x="38" y="157"/>
                    <a:pt x="17" y="146"/>
                  </a:cubicBezTo>
                  <a:cubicBezTo>
                    <a:pt x="16" y="145"/>
                    <a:pt x="15" y="144"/>
                    <a:pt x="14" y="142"/>
                  </a:cubicBezTo>
                  <a:cubicBezTo>
                    <a:pt x="1" y="2"/>
                    <a:pt x="1" y="2"/>
                    <a:pt x="1" y="2"/>
                  </a:cubicBezTo>
                  <a:cubicBezTo>
                    <a:pt x="0" y="1"/>
                    <a:pt x="2" y="0"/>
                    <a:pt x="3" y="1"/>
                  </a:cubicBezTo>
                  <a:cubicBezTo>
                    <a:pt x="14" y="8"/>
                    <a:pt x="54" y="36"/>
                    <a:pt x="60" y="48"/>
                  </a:cubicBezTo>
                  <a:cubicBezTo>
                    <a:pt x="60" y="48"/>
                    <a:pt x="56" y="54"/>
                    <a:pt x="71" y="57"/>
                  </a:cubicBezTo>
                  <a:cubicBezTo>
                    <a:pt x="82" y="60"/>
                    <a:pt x="89" y="54"/>
                    <a:pt x="89" y="54"/>
                  </a:cubicBezTo>
                </a:path>
              </a:pathLst>
            </a:custGeom>
            <a:solidFill>
              <a:srgbClr val="FFE77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ï$1íḍe">
              <a:extLst>
                <a:ext uri="{FF2B5EF4-FFF2-40B4-BE49-F238E27FC236}">
                  <a16:creationId xmlns:a16="http://schemas.microsoft.com/office/drawing/2014/main" id="{9592D5AE-377F-4EFF-B761-D5FB76A05570}"/>
                </a:ext>
              </a:extLst>
            </p:cNvPr>
            <p:cNvSpPr/>
            <p:nvPr/>
          </p:nvSpPr>
          <p:spPr bwMode="auto">
            <a:xfrm>
              <a:off x="5203826" y="2306638"/>
              <a:ext cx="3175" cy="1588"/>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0" y="1"/>
                  </a:cubicBezTo>
                  <a:cubicBezTo>
                    <a:pt x="1" y="0"/>
                    <a:pt x="1" y="0"/>
                    <a:pt x="1" y="0"/>
                  </a:cubicBezTo>
                </a:path>
              </a:pathLst>
            </a:custGeom>
            <a:solidFill>
              <a:srgbClr val="EBEAE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iṡḷídé">
              <a:extLst>
                <a:ext uri="{FF2B5EF4-FFF2-40B4-BE49-F238E27FC236}">
                  <a16:creationId xmlns:a16="http://schemas.microsoft.com/office/drawing/2014/main" id="{C95AF526-9B50-4E5F-9C9C-72A178360FD9}"/>
                </a:ext>
              </a:extLst>
            </p:cNvPr>
            <p:cNvSpPr/>
            <p:nvPr/>
          </p:nvSpPr>
          <p:spPr bwMode="auto">
            <a:xfrm>
              <a:off x="5181601" y="1930401"/>
              <a:ext cx="7938" cy="1588"/>
            </a:xfrm>
            <a:custGeom>
              <a:avLst/>
              <a:gdLst>
                <a:gd name="T0" fmla="*/ 3 w 3"/>
                <a:gd name="T1" fmla="*/ 0 h 1"/>
                <a:gd name="T2" fmla="*/ 0 w 3"/>
                <a:gd name="T3" fmla="*/ 1 h 1"/>
                <a:gd name="T4" fmla="*/ 3 w 3"/>
                <a:gd name="T5" fmla="*/ 0 h 1"/>
                <a:gd name="T6" fmla="*/ 3 w 3"/>
                <a:gd name="T7" fmla="*/ 0 h 1"/>
              </a:gdLst>
              <a:ahLst/>
              <a:cxnLst>
                <a:cxn ang="0">
                  <a:pos x="T0" y="T1"/>
                </a:cxn>
                <a:cxn ang="0">
                  <a:pos x="T2" y="T3"/>
                </a:cxn>
                <a:cxn ang="0">
                  <a:pos x="T4" y="T5"/>
                </a:cxn>
                <a:cxn ang="0">
                  <a:pos x="T6" y="T7"/>
                </a:cxn>
              </a:cxnLst>
              <a:rect l="0" t="0" r="r" b="b"/>
              <a:pathLst>
                <a:path w="3" h="1">
                  <a:moveTo>
                    <a:pt x="3" y="0"/>
                  </a:moveTo>
                  <a:cubicBezTo>
                    <a:pt x="0" y="1"/>
                    <a:pt x="0" y="1"/>
                    <a:pt x="0" y="1"/>
                  </a:cubicBezTo>
                  <a:cubicBezTo>
                    <a:pt x="1" y="1"/>
                    <a:pt x="2" y="1"/>
                    <a:pt x="3" y="0"/>
                  </a:cubicBezTo>
                  <a:cubicBezTo>
                    <a:pt x="3" y="0"/>
                    <a:pt x="3" y="0"/>
                    <a:pt x="3" y="0"/>
                  </a:cubicBezTo>
                </a:path>
              </a:pathLst>
            </a:custGeom>
            <a:solidFill>
              <a:srgbClr val="D3D1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išľiḓê">
              <a:extLst>
                <a:ext uri="{FF2B5EF4-FFF2-40B4-BE49-F238E27FC236}">
                  <a16:creationId xmlns:a16="http://schemas.microsoft.com/office/drawing/2014/main" id="{D2223631-9F79-4112-9817-AA32521C0B7F}"/>
                </a:ext>
              </a:extLst>
            </p:cNvPr>
            <p:cNvSpPr/>
            <p:nvPr/>
          </p:nvSpPr>
          <p:spPr bwMode="auto">
            <a:xfrm>
              <a:off x="5181601" y="1930401"/>
              <a:ext cx="28575" cy="377825"/>
            </a:xfrm>
            <a:custGeom>
              <a:avLst/>
              <a:gdLst>
                <a:gd name="T0" fmla="*/ 3 w 10"/>
                <a:gd name="T1" fmla="*/ 0 h 134"/>
                <a:gd name="T2" fmla="*/ 0 w 10"/>
                <a:gd name="T3" fmla="*/ 1 h 134"/>
                <a:gd name="T4" fmla="*/ 0 w 10"/>
                <a:gd name="T5" fmla="*/ 1 h 134"/>
                <a:gd name="T6" fmla="*/ 0 w 10"/>
                <a:gd name="T7" fmla="*/ 1 h 134"/>
                <a:gd name="T8" fmla="*/ 8 w 10"/>
                <a:gd name="T9" fmla="*/ 134 h 134"/>
                <a:gd name="T10" fmla="*/ 9 w 10"/>
                <a:gd name="T11" fmla="*/ 133 h 134"/>
                <a:gd name="T12" fmla="*/ 10 w 10"/>
                <a:gd name="T13" fmla="*/ 133 h 134"/>
                <a:gd name="T14" fmla="*/ 3 w 10"/>
                <a:gd name="T15" fmla="*/ 0 h 1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134">
                  <a:moveTo>
                    <a:pt x="3" y="0"/>
                  </a:moveTo>
                  <a:cubicBezTo>
                    <a:pt x="2" y="1"/>
                    <a:pt x="1" y="1"/>
                    <a:pt x="0" y="1"/>
                  </a:cubicBezTo>
                  <a:cubicBezTo>
                    <a:pt x="0" y="1"/>
                    <a:pt x="0" y="1"/>
                    <a:pt x="0" y="1"/>
                  </a:cubicBezTo>
                  <a:cubicBezTo>
                    <a:pt x="0" y="1"/>
                    <a:pt x="0" y="1"/>
                    <a:pt x="0" y="1"/>
                  </a:cubicBezTo>
                  <a:cubicBezTo>
                    <a:pt x="8" y="134"/>
                    <a:pt x="8" y="134"/>
                    <a:pt x="8" y="134"/>
                  </a:cubicBezTo>
                  <a:cubicBezTo>
                    <a:pt x="8" y="134"/>
                    <a:pt x="8" y="133"/>
                    <a:pt x="9" y="133"/>
                  </a:cubicBezTo>
                  <a:cubicBezTo>
                    <a:pt x="10" y="133"/>
                    <a:pt x="10" y="133"/>
                    <a:pt x="10" y="133"/>
                  </a:cubicBezTo>
                  <a:cubicBezTo>
                    <a:pt x="3" y="0"/>
                    <a:pt x="3" y="0"/>
                    <a:pt x="3" y="0"/>
                  </a:cubicBezTo>
                </a:path>
              </a:pathLst>
            </a:custGeom>
            <a:solidFill>
              <a:srgbClr val="EBD47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îS1íḍe">
              <a:extLst>
                <a:ext uri="{FF2B5EF4-FFF2-40B4-BE49-F238E27FC236}">
                  <a16:creationId xmlns:a16="http://schemas.microsoft.com/office/drawing/2014/main" id="{FB3E09F4-9105-47DD-85AF-659F4C8EB6FF}"/>
                </a:ext>
              </a:extLst>
            </p:cNvPr>
            <p:cNvSpPr/>
            <p:nvPr/>
          </p:nvSpPr>
          <p:spPr bwMode="auto">
            <a:xfrm>
              <a:off x="5099051" y="1916113"/>
              <a:ext cx="0" cy="11113"/>
            </a:xfrm>
            <a:custGeom>
              <a:avLst/>
              <a:gdLst>
                <a:gd name="T0" fmla="*/ 2 h 4"/>
                <a:gd name="T1" fmla="*/ 4 h 4"/>
                <a:gd name="T2" fmla="*/ 4 h 4"/>
                <a:gd name="T3" fmla="*/ 2 h 4"/>
                <a:gd name="T4" fmla="*/ 0 h 4"/>
                <a:gd name="T5" fmla="*/ 0 h 4"/>
                <a:gd name="T6" fmla="*/ 0 h 4"/>
              </a:gdLst>
              <a:ahLst/>
              <a:cxnLst>
                <a:cxn ang="0">
                  <a:pos x="0" y="T0"/>
                </a:cxn>
                <a:cxn ang="0">
                  <a:pos x="0" y="T1"/>
                </a:cxn>
                <a:cxn ang="0">
                  <a:pos x="0" y="T2"/>
                </a:cxn>
                <a:cxn ang="0">
                  <a:pos x="0" y="T3"/>
                </a:cxn>
                <a:cxn ang="0">
                  <a:pos x="0" y="T4"/>
                </a:cxn>
                <a:cxn ang="0">
                  <a:pos x="0" y="T5"/>
                </a:cxn>
                <a:cxn ang="0">
                  <a:pos x="0" y="T6"/>
                </a:cxn>
              </a:cxnLst>
              <a:rect l="0" t="0" r="r" b="b"/>
              <a:pathLst>
                <a:path h="4">
                  <a:moveTo>
                    <a:pt x="0" y="2"/>
                  </a:moveTo>
                  <a:cubicBezTo>
                    <a:pt x="0" y="3"/>
                    <a:pt x="0" y="3"/>
                    <a:pt x="0" y="4"/>
                  </a:cubicBezTo>
                  <a:cubicBezTo>
                    <a:pt x="0" y="4"/>
                    <a:pt x="0" y="4"/>
                    <a:pt x="0" y="4"/>
                  </a:cubicBezTo>
                  <a:cubicBezTo>
                    <a:pt x="0" y="3"/>
                    <a:pt x="0" y="3"/>
                    <a:pt x="0" y="2"/>
                  </a:cubicBezTo>
                  <a:moveTo>
                    <a:pt x="0" y="0"/>
                  </a:moveTo>
                  <a:cubicBezTo>
                    <a:pt x="0" y="0"/>
                    <a:pt x="0" y="0"/>
                    <a:pt x="0" y="0"/>
                  </a:cubicBezTo>
                  <a:cubicBezTo>
                    <a:pt x="0" y="0"/>
                    <a:pt x="0" y="0"/>
                    <a:pt x="0" y="0"/>
                  </a:cubicBezTo>
                </a:path>
              </a:pathLst>
            </a:custGeom>
            <a:solidFill>
              <a:srgbClr val="D3D1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íśḻíde">
              <a:extLst>
                <a:ext uri="{FF2B5EF4-FFF2-40B4-BE49-F238E27FC236}">
                  <a16:creationId xmlns:a16="http://schemas.microsoft.com/office/drawing/2014/main" id="{B17A9D5A-CBB7-4056-9CC3-AFAE71621742}"/>
                </a:ext>
              </a:extLst>
            </p:cNvPr>
            <p:cNvSpPr/>
            <p:nvPr/>
          </p:nvSpPr>
          <p:spPr bwMode="auto">
            <a:xfrm>
              <a:off x="5091113" y="1905001"/>
              <a:ext cx="30163" cy="406400"/>
            </a:xfrm>
            <a:custGeom>
              <a:avLst/>
              <a:gdLst>
                <a:gd name="T0" fmla="*/ 0 w 11"/>
                <a:gd name="T1" fmla="*/ 0 h 144"/>
                <a:gd name="T2" fmla="*/ 9 w 11"/>
                <a:gd name="T3" fmla="*/ 143 h 144"/>
                <a:gd name="T4" fmla="*/ 11 w 11"/>
                <a:gd name="T5" fmla="*/ 144 h 144"/>
                <a:gd name="T6" fmla="*/ 3 w 11"/>
                <a:gd name="T7" fmla="*/ 8 h 144"/>
                <a:gd name="T8" fmla="*/ 3 w 11"/>
                <a:gd name="T9" fmla="*/ 6 h 144"/>
                <a:gd name="T10" fmla="*/ 3 w 11"/>
                <a:gd name="T11" fmla="*/ 4 h 144"/>
                <a:gd name="T12" fmla="*/ 3 w 11"/>
                <a:gd name="T13" fmla="*/ 4 h 144"/>
                <a:gd name="T14" fmla="*/ 3 w 11"/>
                <a:gd name="T15" fmla="*/ 4 h 144"/>
                <a:gd name="T16" fmla="*/ 3 w 11"/>
                <a:gd name="T17" fmla="*/ 4 h 144"/>
                <a:gd name="T18" fmla="*/ 0 w 11"/>
                <a:gd name="T19"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44">
                  <a:moveTo>
                    <a:pt x="0" y="0"/>
                  </a:moveTo>
                  <a:cubicBezTo>
                    <a:pt x="9" y="143"/>
                    <a:pt x="9" y="143"/>
                    <a:pt x="9" y="143"/>
                  </a:cubicBezTo>
                  <a:cubicBezTo>
                    <a:pt x="11" y="144"/>
                    <a:pt x="11" y="144"/>
                    <a:pt x="11" y="144"/>
                  </a:cubicBezTo>
                  <a:cubicBezTo>
                    <a:pt x="11" y="144"/>
                    <a:pt x="3" y="10"/>
                    <a:pt x="3" y="8"/>
                  </a:cubicBezTo>
                  <a:cubicBezTo>
                    <a:pt x="3" y="7"/>
                    <a:pt x="3" y="7"/>
                    <a:pt x="3" y="6"/>
                  </a:cubicBezTo>
                  <a:cubicBezTo>
                    <a:pt x="2" y="5"/>
                    <a:pt x="3" y="4"/>
                    <a:pt x="3" y="4"/>
                  </a:cubicBezTo>
                  <a:cubicBezTo>
                    <a:pt x="3" y="4"/>
                    <a:pt x="3" y="4"/>
                    <a:pt x="3" y="4"/>
                  </a:cubicBezTo>
                  <a:cubicBezTo>
                    <a:pt x="3" y="4"/>
                    <a:pt x="3" y="4"/>
                    <a:pt x="3" y="4"/>
                  </a:cubicBezTo>
                  <a:cubicBezTo>
                    <a:pt x="3" y="4"/>
                    <a:pt x="3" y="4"/>
                    <a:pt x="3" y="4"/>
                  </a:cubicBezTo>
                  <a:cubicBezTo>
                    <a:pt x="0" y="0"/>
                    <a:pt x="0" y="0"/>
                    <a:pt x="0" y="0"/>
                  </a:cubicBezTo>
                </a:path>
              </a:pathLst>
            </a:custGeom>
            <a:solidFill>
              <a:srgbClr val="EBD47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îşḻíḋè">
              <a:extLst>
                <a:ext uri="{FF2B5EF4-FFF2-40B4-BE49-F238E27FC236}">
                  <a16:creationId xmlns:a16="http://schemas.microsoft.com/office/drawing/2014/main" id="{232D0047-21C2-4A18-A651-3F7ECB443D30}"/>
                </a:ext>
              </a:extLst>
            </p:cNvPr>
            <p:cNvSpPr/>
            <p:nvPr/>
          </p:nvSpPr>
          <p:spPr bwMode="auto">
            <a:xfrm>
              <a:off x="5149851" y="2162176"/>
              <a:ext cx="585788" cy="392113"/>
            </a:xfrm>
            <a:custGeom>
              <a:avLst/>
              <a:gdLst>
                <a:gd name="T0" fmla="*/ 36 w 207"/>
                <a:gd name="T1" fmla="*/ 55 h 139"/>
                <a:gd name="T2" fmla="*/ 110 w 207"/>
                <a:gd name="T3" fmla="*/ 94 h 139"/>
                <a:gd name="T4" fmla="*/ 133 w 207"/>
                <a:gd name="T5" fmla="*/ 84 h 139"/>
                <a:gd name="T6" fmla="*/ 156 w 207"/>
                <a:gd name="T7" fmla="*/ 0 h 139"/>
                <a:gd name="T8" fmla="*/ 207 w 207"/>
                <a:gd name="T9" fmla="*/ 11 h 139"/>
                <a:gd name="T10" fmla="*/ 167 w 207"/>
                <a:gd name="T11" fmla="*/ 119 h 139"/>
                <a:gd name="T12" fmla="*/ 119 w 207"/>
                <a:gd name="T13" fmla="*/ 136 h 139"/>
                <a:gd name="T14" fmla="*/ 24 w 207"/>
                <a:gd name="T15" fmla="*/ 74 h 139"/>
                <a:gd name="T16" fmla="*/ 2 w 207"/>
                <a:gd name="T17" fmla="*/ 45 h 139"/>
                <a:gd name="T18" fmla="*/ 5 w 207"/>
                <a:gd name="T19" fmla="*/ 41 h 139"/>
                <a:gd name="T20" fmla="*/ 9 w 207"/>
                <a:gd name="T21" fmla="*/ 49 h 139"/>
                <a:gd name="T22" fmla="*/ 8 w 207"/>
                <a:gd name="T23" fmla="*/ 30 h 139"/>
                <a:gd name="T24" fmla="*/ 13 w 207"/>
                <a:gd name="T25" fmla="*/ 37 h 139"/>
                <a:gd name="T26" fmla="*/ 16 w 207"/>
                <a:gd name="T27" fmla="*/ 45 h 139"/>
                <a:gd name="T28" fmla="*/ 15 w 207"/>
                <a:gd name="T29" fmla="*/ 28 h 139"/>
                <a:gd name="T30" fmla="*/ 21 w 207"/>
                <a:gd name="T31" fmla="*/ 43 h 139"/>
                <a:gd name="T32" fmla="*/ 23 w 207"/>
                <a:gd name="T33" fmla="*/ 28 h 139"/>
                <a:gd name="T34" fmla="*/ 26 w 207"/>
                <a:gd name="T35" fmla="*/ 29 h 139"/>
                <a:gd name="T36" fmla="*/ 29 w 207"/>
                <a:gd name="T37" fmla="*/ 45 h 139"/>
                <a:gd name="T38" fmla="*/ 34 w 207"/>
                <a:gd name="T39" fmla="*/ 48 h 139"/>
                <a:gd name="T40" fmla="*/ 39 w 207"/>
                <a:gd name="T41" fmla="*/ 47 h 139"/>
                <a:gd name="T42" fmla="*/ 36 w 207"/>
                <a:gd name="T43" fmla="*/ 5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7" h="139">
                  <a:moveTo>
                    <a:pt x="36" y="55"/>
                  </a:moveTo>
                  <a:cubicBezTo>
                    <a:pt x="36" y="55"/>
                    <a:pt x="99" y="90"/>
                    <a:pt x="110" y="94"/>
                  </a:cubicBezTo>
                  <a:cubicBezTo>
                    <a:pt x="122" y="98"/>
                    <a:pt x="128" y="96"/>
                    <a:pt x="133" y="84"/>
                  </a:cubicBezTo>
                  <a:cubicBezTo>
                    <a:pt x="139" y="69"/>
                    <a:pt x="156" y="0"/>
                    <a:pt x="156" y="0"/>
                  </a:cubicBezTo>
                  <a:cubicBezTo>
                    <a:pt x="156" y="0"/>
                    <a:pt x="191" y="0"/>
                    <a:pt x="207" y="11"/>
                  </a:cubicBezTo>
                  <a:cubicBezTo>
                    <a:pt x="207" y="11"/>
                    <a:pt x="175" y="109"/>
                    <a:pt x="167" y="119"/>
                  </a:cubicBezTo>
                  <a:cubicBezTo>
                    <a:pt x="159" y="129"/>
                    <a:pt x="148" y="139"/>
                    <a:pt x="119" y="136"/>
                  </a:cubicBezTo>
                  <a:cubicBezTo>
                    <a:pt x="85" y="133"/>
                    <a:pt x="24" y="74"/>
                    <a:pt x="24" y="74"/>
                  </a:cubicBezTo>
                  <a:cubicBezTo>
                    <a:pt x="9" y="63"/>
                    <a:pt x="4" y="58"/>
                    <a:pt x="2" y="45"/>
                  </a:cubicBezTo>
                  <a:cubicBezTo>
                    <a:pt x="0" y="35"/>
                    <a:pt x="4" y="38"/>
                    <a:pt x="5" y="41"/>
                  </a:cubicBezTo>
                  <a:cubicBezTo>
                    <a:pt x="7" y="48"/>
                    <a:pt x="9" y="49"/>
                    <a:pt x="9" y="49"/>
                  </a:cubicBezTo>
                  <a:cubicBezTo>
                    <a:pt x="9" y="49"/>
                    <a:pt x="7" y="31"/>
                    <a:pt x="8" y="30"/>
                  </a:cubicBezTo>
                  <a:cubicBezTo>
                    <a:pt x="10" y="29"/>
                    <a:pt x="12" y="33"/>
                    <a:pt x="13" y="37"/>
                  </a:cubicBezTo>
                  <a:cubicBezTo>
                    <a:pt x="13" y="41"/>
                    <a:pt x="16" y="45"/>
                    <a:pt x="16" y="45"/>
                  </a:cubicBezTo>
                  <a:cubicBezTo>
                    <a:pt x="16" y="45"/>
                    <a:pt x="13" y="29"/>
                    <a:pt x="15" y="28"/>
                  </a:cubicBezTo>
                  <a:cubicBezTo>
                    <a:pt x="18" y="28"/>
                    <a:pt x="20" y="41"/>
                    <a:pt x="21" y="43"/>
                  </a:cubicBezTo>
                  <a:cubicBezTo>
                    <a:pt x="22" y="44"/>
                    <a:pt x="22" y="29"/>
                    <a:pt x="23" y="28"/>
                  </a:cubicBezTo>
                  <a:cubicBezTo>
                    <a:pt x="24" y="27"/>
                    <a:pt x="26" y="28"/>
                    <a:pt x="26" y="29"/>
                  </a:cubicBezTo>
                  <a:cubicBezTo>
                    <a:pt x="28" y="33"/>
                    <a:pt x="29" y="45"/>
                    <a:pt x="29" y="45"/>
                  </a:cubicBezTo>
                  <a:cubicBezTo>
                    <a:pt x="29" y="45"/>
                    <a:pt x="29" y="49"/>
                    <a:pt x="34" y="48"/>
                  </a:cubicBezTo>
                  <a:cubicBezTo>
                    <a:pt x="35" y="48"/>
                    <a:pt x="37" y="47"/>
                    <a:pt x="39" y="47"/>
                  </a:cubicBezTo>
                  <a:cubicBezTo>
                    <a:pt x="38" y="49"/>
                    <a:pt x="34" y="54"/>
                    <a:pt x="36" y="55"/>
                  </a:cubicBezTo>
                </a:path>
              </a:pathLst>
            </a:custGeom>
            <a:solidFill>
              <a:srgbClr val="FFCD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custDataLst>
      <p:tags r:id="rId1"/>
    </p:custDataLst>
    <p:extLst>
      <p:ext uri="{BB962C8B-B14F-4D97-AF65-F5344CB8AC3E}">
        <p14:creationId xmlns:p14="http://schemas.microsoft.com/office/powerpoint/2010/main" val="201280732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6.6 </a:t>
            </a:r>
            <a:r>
              <a:rPr lang="zh-CN" altLang="en-US" dirty="0"/>
              <a:t>状态反馈与</a:t>
            </a:r>
            <a:r>
              <a:rPr lang="zh-CN" altLang="en-US" dirty="0" smtClean="0"/>
              <a:t>极点配置</a:t>
            </a:r>
            <a:endParaRPr lang="zh-CN" altLang="en-US" dirty="0"/>
          </a:p>
        </p:txBody>
      </p:sp>
      <p:pic>
        <p:nvPicPr>
          <p:cNvPr id="3" name="Picture 17"/>
          <p:cNvPicPr>
            <a:picLocks noChangeAspect="1" noChangeArrowheads="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2955925" y="4049783"/>
            <a:ext cx="5324475" cy="256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5"/>
          <p:cNvSpPr txBox="1">
            <a:spLocks noChangeArrowheads="1"/>
          </p:cNvSpPr>
          <p:nvPr/>
        </p:nvSpPr>
        <p:spPr bwMode="auto">
          <a:xfrm>
            <a:off x="515938" y="1089025"/>
            <a:ext cx="11160125" cy="880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508000" eaLnBrk="1" hangingPunct="1">
              <a:lnSpc>
                <a:spcPct val="135000"/>
              </a:lnSpc>
              <a:spcBef>
                <a:spcPct val="50000"/>
              </a:spcBef>
            </a:pPr>
            <a:r>
              <a:rPr lang="zh-CN" altLang="en-US" sz="2000" dirty="0" smtClean="0">
                <a:latin typeface="+mn-ea"/>
                <a:ea typeface="+mn-ea"/>
              </a:rPr>
              <a:t>反馈</a:t>
            </a:r>
            <a:r>
              <a:rPr lang="zh-CN" altLang="en-US" sz="2000" dirty="0">
                <a:latin typeface="+mn-ea"/>
                <a:ea typeface="+mn-ea"/>
              </a:rPr>
              <a:t>是控制系统设计的基本思想，通过反馈控制可以改善系统的品质。</a:t>
            </a:r>
            <a:r>
              <a:rPr lang="zh-CN" altLang="en-US" sz="2000" b="1" dirty="0">
                <a:solidFill>
                  <a:srgbClr val="C00000"/>
                </a:solidFill>
                <a:latin typeface="+mj-ea"/>
                <a:ea typeface="+mj-ea"/>
              </a:rPr>
              <a:t>状态反馈是指系统内部状态变量的反馈，在一定条件下通过状态反馈可以对控制系统的极点进行（任意）配置</a:t>
            </a:r>
            <a:r>
              <a:rPr lang="zh-CN" altLang="en-US" sz="2000" dirty="0">
                <a:latin typeface="+mn-ea"/>
                <a:ea typeface="+mn-ea"/>
              </a:rPr>
              <a:t>。</a:t>
            </a:r>
          </a:p>
        </p:txBody>
      </p:sp>
      <p:sp>
        <p:nvSpPr>
          <p:cNvPr id="5" name="Text Box 4"/>
          <p:cNvSpPr txBox="1">
            <a:spLocks noChangeArrowheads="1"/>
          </p:cNvSpPr>
          <p:nvPr/>
        </p:nvSpPr>
        <p:spPr bwMode="auto">
          <a:xfrm>
            <a:off x="515937" y="2080518"/>
            <a:ext cx="11160125" cy="88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b="1" dirty="0">
                <a:solidFill>
                  <a:srgbClr val="0070C0"/>
                </a:solidFill>
                <a:latin typeface="+mj-ea"/>
                <a:ea typeface="+mj-ea"/>
              </a:rPr>
              <a:t>状态反馈</a:t>
            </a:r>
            <a:r>
              <a:rPr lang="en-US" altLang="zh-CN" sz="2000" dirty="0">
                <a:latin typeface="+mn-ea"/>
                <a:ea typeface="+mn-ea"/>
              </a:rPr>
              <a:t>——</a:t>
            </a:r>
            <a:r>
              <a:rPr lang="zh-CN" altLang="en-US" sz="2000" dirty="0">
                <a:latin typeface="+mn-ea"/>
                <a:ea typeface="+mn-ea"/>
              </a:rPr>
              <a:t>系统状态变量通过反馈</a:t>
            </a:r>
            <a:r>
              <a:rPr lang="zh-CN" altLang="en-US" sz="2000" dirty="0" smtClean="0">
                <a:latin typeface="+mn-ea"/>
                <a:ea typeface="+mn-ea"/>
              </a:rPr>
              <a:t>系数矩阵 </a:t>
            </a:r>
            <a:r>
              <a:rPr lang="en-US" altLang="zh-CN" sz="2000" b="1" i="1" dirty="0" smtClean="0">
                <a:latin typeface="+mj-ea"/>
                <a:ea typeface="+mj-ea"/>
                <a:cs typeface="Times New Roman" panose="02020603050405020304" pitchFamily="18" charset="0"/>
              </a:rPr>
              <a:t>K </a:t>
            </a:r>
            <a:r>
              <a:rPr lang="zh-CN" altLang="en-US" sz="2000" dirty="0" smtClean="0">
                <a:latin typeface="+mn-ea"/>
                <a:ea typeface="+mn-ea"/>
              </a:rPr>
              <a:t>引入</a:t>
            </a:r>
            <a:r>
              <a:rPr lang="zh-CN" altLang="en-US" sz="2000" dirty="0">
                <a:latin typeface="+mn-ea"/>
                <a:ea typeface="+mn-ea"/>
              </a:rPr>
              <a:t>到输入端，与参考输入量的差形成控制律的一种反馈控制方式。</a:t>
            </a:r>
          </a:p>
        </p:txBody>
      </p:sp>
      <p:graphicFrame>
        <p:nvGraphicFramePr>
          <p:cNvPr id="6" name="Object 1"/>
          <p:cNvGraphicFramePr>
            <a:graphicFrameLocks noChangeAspect="1"/>
          </p:cNvGraphicFramePr>
          <p:nvPr>
            <p:extLst>
              <p:ext uri="{D42A27DB-BD31-4B8C-83A1-F6EECF244321}">
                <p14:modId xmlns:p14="http://schemas.microsoft.com/office/powerpoint/2010/main" val="3930605370"/>
              </p:ext>
            </p:extLst>
          </p:nvPr>
        </p:nvGraphicFramePr>
        <p:xfrm>
          <a:off x="1538819" y="3141733"/>
          <a:ext cx="2190750" cy="874713"/>
        </p:xfrm>
        <a:graphic>
          <a:graphicData uri="http://schemas.openxmlformats.org/presentationml/2006/ole">
            <mc:AlternateContent xmlns:mc="http://schemas.openxmlformats.org/markup-compatibility/2006">
              <mc:Choice xmlns:v="urn:schemas-microsoft-com:vml" Requires="v">
                <p:oleObj spid="_x0000_s72724" r:id="rId5" imgW="1410017" imgH="559117" progId="Equations">
                  <p:embed/>
                </p:oleObj>
              </mc:Choice>
              <mc:Fallback>
                <p:oleObj r:id="rId5" imgW="1410017" imgH="559117" progId="Equations">
                  <p:embed/>
                  <p:pic>
                    <p:nvPicPr>
                      <p:cNvPr id="34818"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38819" y="3141733"/>
                        <a:ext cx="2190750"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圆角右箭头 6"/>
          <p:cNvSpPr/>
          <p:nvPr/>
        </p:nvSpPr>
        <p:spPr>
          <a:xfrm rot="5400000">
            <a:off x="4323557" y="3358427"/>
            <a:ext cx="431800" cy="719137"/>
          </a:xfrm>
          <a:prstGeom prst="bentArrow">
            <a:avLst>
              <a:gd name="adj1" fmla="val 25000"/>
              <a:gd name="adj2" fmla="val 17059"/>
              <a:gd name="adj3" fmla="val 25000"/>
              <a:gd name="adj4" fmla="val 4375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algn="ctr">
              <a:buFontTx/>
              <a:buNone/>
              <a:defRPr/>
            </a:pPr>
            <a:endParaRPr lang="zh-CN" altLang="en-US">
              <a:solidFill>
                <a:schemeClr val="tx1"/>
              </a:solidFill>
            </a:endParaRPr>
          </a:p>
        </p:txBody>
      </p:sp>
      <p:graphicFrame>
        <p:nvGraphicFramePr>
          <p:cNvPr id="8" name="Object 4"/>
          <p:cNvGraphicFramePr>
            <a:graphicFrameLocks noChangeAspect="1"/>
          </p:cNvGraphicFramePr>
          <p:nvPr>
            <p:extLst>
              <p:ext uri="{D42A27DB-BD31-4B8C-83A1-F6EECF244321}">
                <p14:modId xmlns:p14="http://schemas.microsoft.com/office/powerpoint/2010/main" val="3557752575"/>
              </p:ext>
            </p:extLst>
          </p:nvPr>
        </p:nvGraphicFramePr>
        <p:xfrm>
          <a:off x="7509932" y="3141733"/>
          <a:ext cx="2825750" cy="850900"/>
        </p:xfrm>
        <a:graphic>
          <a:graphicData uri="http://schemas.openxmlformats.org/presentationml/2006/ole">
            <mc:AlternateContent xmlns:mc="http://schemas.openxmlformats.org/markup-compatibility/2006">
              <mc:Choice xmlns:v="urn:schemas-microsoft-com:vml" Requires="v">
                <p:oleObj spid="_x0000_s72725" r:id="rId7" imgW="1867217" imgH="559117" progId="Equations">
                  <p:embed/>
                </p:oleObj>
              </mc:Choice>
              <mc:Fallback>
                <p:oleObj r:id="rId7" imgW="1867217" imgH="559117" progId="Equations">
                  <p:embed/>
                  <p:pic>
                    <p:nvPicPr>
                      <p:cNvPr id="34819"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09932" y="3141733"/>
                        <a:ext cx="282575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圆角右箭头 8"/>
          <p:cNvSpPr/>
          <p:nvPr/>
        </p:nvSpPr>
        <p:spPr>
          <a:xfrm>
            <a:off x="6411913" y="3430658"/>
            <a:ext cx="647700" cy="503238"/>
          </a:xfrm>
          <a:prstGeom prst="bentArrow">
            <a:avLst>
              <a:gd name="adj1" fmla="val 25000"/>
              <a:gd name="adj2" fmla="val 16176"/>
              <a:gd name="adj3" fmla="val 25000"/>
              <a:gd name="adj4" fmla="val 4375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algn="ctr">
              <a:buFontTx/>
              <a:buNone/>
              <a:defRPr/>
            </a:pPr>
            <a:endParaRPr lang="zh-CN" altLang="en-US">
              <a:solidFill>
                <a:schemeClr val="tx1"/>
              </a:solidFill>
            </a:endParaRPr>
          </a:p>
        </p:txBody>
      </p:sp>
      <p:sp>
        <p:nvSpPr>
          <p:cNvPr id="10" name="TextBox 18"/>
          <p:cNvSpPr txBox="1">
            <a:spLocks noChangeArrowheads="1"/>
          </p:cNvSpPr>
          <p:nvPr/>
        </p:nvSpPr>
        <p:spPr bwMode="auto">
          <a:xfrm>
            <a:off x="8337550" y="5332483"/>
            <a:ext cx="21240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b="1" i="1" dirty="0" smtClean="0">
                <a:latin typeface="+mj-ea"/>
                <a:ea typeface="+mj-ea"/>
                <a:cs typeface="Times New Roman" panose="02020603050405020304" pitchFamily="18" charset="0"/>
              </a:rPr>
              <a:t>K </a:t>
            </a:r>
            <a:r>
              <a:rPr lang="zh-CN" altLang="en-US" dirty="0" smtClean="0">
                <a:latin typeface="+mn-ea"/>
                <a:ea typeface="+mn-ea"/>
                <a:cs typeface="Times New Roman" panose="02020603050405020304" pitchFamily="18" charset="0"/>
              </a:rPr>
              <a:t>是</a:t>
            </a:r>
            <a:r>
              <a:rPr lang="zh-CN" altLang="en-US" dirty="0">
                <a:latin typeface="+mn-ea"/>
                <a:ea typeface="+mn-ea"/>
                <a:cs typeface="Times New Roman" panose="02020603050405020304" pitchFamily="18" charset="0"/>
              </a:rPr>
              <a:t>状态反馈矩阵</a:t>
            </a:r>
            <a:endParaRPr lang="en-US" altLang="zh-CN" dirty="0">
              <a:latin typeface="+mn-ea"/>
              <a:ea typeface="+mn-ea"/>
              <a:cs typeface="Times New Roman" panose="02020603050405020304" pitchFamily="18" charset="0"/>
            </a:endParaRPr>
          </a:p>
          <a:p>
            <a:pPr eaLnBrk="1" hangingPunct="1">
              <a:lnSpc>
                <a:spcPct val="150000"/>
              </a:lnSpc>
            </a:pPr>
            <a:r>
              <a:rPr lang="en-US" altLang="zh-CN" b="1" i="1" dirty="0" smtClean="0">
                <a:latin typeface="+mj-ea"/>
                <a:ea typeface="+mj-ea"/>
                <a:cs typeface="Times New Roman" panose="02020603050405020304" pitchFamily="18" charset="0"/>
              </a:rPr>
              <a:t>K</a:t>
            </a:r>
            <a:r>
              <a:rPr lang="en-US" altLang="zh-CN" b="1" dirty="0" smtClean="0">
                <a:latin typeface="+mj-ea"/>
                <a:ea typeface="+mj-ea"/>
                <a:cs typeface="Times New Roman" panose="02020603050405020304" pitchFamily="18" charset="0"/>
              </a:rPr>
              <a:t>=0 </a:t>
            </a:r>
            <a:r>
              <a:rPr lang="zh-CN" altLang="en-US" dirty="0" smtClean="0">
                <a:latin typeface="+mn-ea"/>
                <a:ea typeface="+mn-ea"/>
                <a:cs typeface="Times New Roman" panose="02020603050405020304" pitchFamily="18" charset="0"/>
              </a:rPr>
              <a:t>时</a:t>
            </a:r>
            <a:r>
              <a:rPr lang="zh-CN" altLang="en-US" dirty="0">
                <a:latin typeface="+mn-ea"/>
                <a:ea typeface="+mn-ea"/>
                <a:cs typeface="Times New Roman" panose="02020603050405020304" pitchFamily="18" charset="0"/>
              </a:rPr>
              <a:t>，</a:t>
            </a:r>
            <a:r>
              <a:rPr lang="en-US" altLang="zh-CN" b="1" dirty="0">
                <a:latin typeface="+mj-ea"/>
                <a:ea typeface="+mj-ea"/>
                <a:cs typeface="Times New Roman" panose="02020603050405020304" pitchFamily="18" charset="0"/>
              </a:rPr>
              <a:t>r(t)=u(t)</a:t>
            </a:r>
            <a:endParaRPr lang="zh-CN" altLang="en-US" b="1" dirty="0">
              <a:latin typeface="+mj-ea"/>
              <a:ea typeface="+mj-ea"/>
              <a:cs typeface="Times New Roman" panose="02020603050405020304" pitchFamily="18" charset="0"/>
            </a:endParaRPr>
          </a:p>
        </p:txBody>
      </p:sp>
    </p:spTree>
    <p:extLst>
      <p:ext uri="{BB962C8B-B14F-4D97-AF65-F5344CB8AC3E}">
        <p14:creationId xmlns:p14="http://schemas.microsoft.com/office/powerpoint/2010/main" val="108908228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6.6 </a:t>
            </a:r>
            <a:r>
              <a:rPr lang="zh-CN" altLang="en-US" dirty="0"/>
              <a:t>状态反馈与</a:t>
            </a:r>
            <a:r>
              <a:rPr lang="zh-CN" altLang="en-US" dirty="0" smtClean="0"/>
              <a:t>极点配置</a:t>
            </a:r>
            <a:endParaRPr lang="zh-CN" altLang="en-US" dirty="0"/>
          </a:p>
        </p:txBody>
      </p:sp>
      <p:graphicFrame>
        <p:nvGraphicFramePr>
          <p:cNvPr id="3" name="Object 1"/>
          <p:cNvGraphicFramePr>
            <a:graphicFrameLocks noChangeAspect="1"/>
          </p:cNvGraphicFramePr>
          <p:nvPr>
            <p:extLst>
              <p:ext uri="{D42A27DB-BD31-4B8C-83A1-F6EECF244321}">
                <p14:modId xmlns:p14="http://schemas.microsoft.com/office/powerpoint/2010/main" val="1360332346"/>
              </p:ext>
            </p:extLst>
          </p:nvPr>
        </p:nvGraphicFramePr>
        <p:xfrm>
          <a:off x="6403974" y="2609851"/>
          <a:ext cx="3438894" cy="374650"/>
        </p:xfrm>
        <a:graphic>
          <a:graphicData uri="http://schemas.openxmlformats.org/presentationml/2006/ole">
            <mc:AlternateContent xmlns:mc="http://schemas.openxmlformats.org/markup-compatibility/2006">
              <mc:Choice xmlns:v="urn:schemas-microsoft-com:vml" Requires="v">
                <p:oleObj spid="_x0000_s73770" r:id="rId3" imgW="1752157" imgH="190734" progId="Equations">
                  <p:embed/>
                </p:oleObj>
              </mc:Choice>
              <mc:Fallback>
                <p:oleObj r:id="rId3" imgW="1752157" imgH="190734" progId="Equations">
                  <p:embed/>
                  <p:pic>
                    <p:nvPicPr>
                      <p:cNvPr id="71682"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3974" y="2609851"/>
                        <a:ext cx="3438894" cy="374650"/>
                      </a:xfrm>
                      <a:prstGeom prst="rect">
                        <a:avLst/>
                      </a:prstGeom>
                      <a:noFill/>
                      <a:ln>
                        <a:noFill/>
                      </a:ln>
                    </p:spPr>
                  </p:pic>
                </p:oleObj>
              </mc:Fallback>
            </mc:AlternateContent>
          </a:graphicData>
        </a:graphic>
      </p:graphicFrame>
      <p:graphicFrame>
        <p:nvGraphicFramePr>
          <p:cNvPr id="4" name="Object 2"/>
          <p:cNvGraphicFramePr>
            <a:graphicFrameLocks noChangeAspect="1"/>
          </p:cNvGraphicFramePr>
          <p:nvPr>
            <p:extLst>
              <p:ext uri="{D42A27DB-BD31-4B8C-83A1-F6EECF244321}">
                <p14:modId xmlns:p14="http://schemas.microsoft.com/office/powerpoint/2010/main" val="3930932454"/>
              </p:ext>
            </p:extLst>
          </p:nvPr>
        </p:nvGraphicFramePr>
        <p:xfrm>
          <a:off x="2461191" y="2622911"/>
          <a:ext cx="2212410" cy="364792"/>
        </p:xfrm>
        <a:graphic>
          <a:graphicData uri="http://schemas.openxmlformats.org/presentationml/2006/ole">
            <mc:AlternateContent xmlns:mc="http://schemas.openxmlformats.org/markup-compatibility/2006">
              <mc:Choice xmlns:v="urn:schemas-microsoft-com:vml" Requires="v">
                <p:oleObj spid="_x0000_s73771" r:id="rId5" imgW="1155516" imgH="190734" progId="Equations">
                  <p:embed/>
                </p:oleObj>
              </mc:Choice>
              <mc:Fallback>
                <p:oleObj r:id="rId5" imgW="1155516" imgH="190734" progId="Equations">
                  <p:embed/>
                  <p:pic>
                    <p:nvPicPr>
                      <p:cNvPr id="71683"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61191" y="2622911"/>
                        <a:ext cx="2212410" cy="364792"/>
                      </a:xfrm>
                      <a:prstGeom prst="rect">
                        <a:avLst/>
                      </a:prstGeom>
                      <a:noFill/>
                      <a:ln>
                        <a:noFill/>
                      </a:ln>
                    </p:spPr>
                  </p:pic>
                </p:oleObj>
              </mc:Fallback>
            </mc:AlternateContent>
          </a:graphicData>
        </a:graphic>
      </p:graphicFrame>
      <p:sp>
        <p:nvSpPr>
          <p:cNvPr id="5" name="Text Box 6"/>
          <p:cNvSpPr txBox="1">
            <a:spLocks noChangeArrowheads="1"/>
          </p:cNvSpPr>
          <p:nvPr/>
        </p:nvSpPr>
        <p:spPr bwMode="auto">
          <a:xfrm>
            <a:off x="515938" y="3181350"/>
            <a:ext cx="8001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可见，引入状态反馈后，系统传递函数的分母（特征）多项式改变了</a:t>
            </a:r>
          </a:p>
        </p:txBody>
      </p:sp>
      <p:sp>
        <p:nvSpPr>
          <p:cNvPr id="6" name="Text Box 8"/>
          <p:cNvSpPr txBox="1">
            <a:spLocks noChangeArrowheads="1"/>
          </p:cNvSpPr>
          <p:nvPr/>
        </p:nvSpPr>
        <p:spPr bwMode="auto">
          <a:xfrm>
            <a:off x="515938" y="2066951"/>
            <a:ext cx="69135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可见，引入状态反馈后，</a:t>
            </a:r>
            <a:r>
              <a:rPr lang="zh-CN" altLang="en-US" dirty="0" smtClean="0">
                <a:latin typeface="+mn-ea"/>
                <a:ea typeface="+mn-ea"/>
              </a:rPr>
              <a:t>系统矩阵 </a:t>
            </a:r>
            <a:r>
              <a:rPr lang="en-US" altLang="zh-CN" b="1" dirty="0" smtClean="0">
                <a:latin typeface="+mj-ea"/>
                <a:ea typeface="+mj-ea"/>
                <a:cs typeface="Times New Roman" panose="02020603050405020304" pitchFamily="18" charset="0"/>
              </a:rPr>
              <a:t>A </a:t>
            </a:r>
            <a:r>
              <a:rPr lang="zh-CN" altLang="en-US" dirty="0" smtClean="0">
                <a:latin typeface="+mn-ea"/>
                <a:ea typeface="+mn-ea"/>
                <a:cs typeface="Times New Roman" panose="02020603050405020304" pitchFamily="18" charset="0"/>
              </a:rPr>
              <a:t>被</a:t>
            </a:r>
            <a:r>
              <a:rPr lang="zh-CN" altLang="en-US" dirty="0">
                <a:latin typeface="+mn-ea"/>
                <a:ea typeface="+mn-ea"/>
                <a:cs typeface="Times New Roman" panose="02020603050405020304" pitchFamily="18" charset="0"/>
              </a:rPr>
              <a:t>改变为 </a:t>
            </a:r>
            <a:r>
              <a:rPr lang="en-US" altLang="zh-CN" b="1" dirty="0" smtClean="0">
                <a:latin typeface="+mj-ea"/>
                <a:ea typeface="+mj-ea"/>
                <a:cs typeface="Times New Roman" panose="02020603050405020304" pitchFamily="18" charset="0"/>
              </a:rPr>
              <a:t>( A-BK )</a:t>
            </a:r>
            <a:endParaRPr lang="zh-CN" altLang="en-US" b="1" dirty="0">
              <a:latin typeface="+mj-ea"/>
              <a:ea typeface="+mj-ea"/>
              <a:cs typeface="Times New Roman" panose="02020603050405020304" pitchFamily="18" charset="0"/>
            </a:endParaRPr>
          </a:p>
        </p:txBody>
      </p:sp>
      <p:graphicFrame>
        <p:nvGraphicFramePr>
          <p:cNvPr id="15" name="图示 14"/>
          <p:cNvGraphicFramePr/>
          <p:nvPr>
            <p:extLst>
              <p:ext uri="{D42A27DB-BD31-4B8C-83A1-F6EECF244321}">
                <p14:modId xmlns:p14="http://schemas.microsoft.com/office/powerpoint/2010/main" val="1643942899"/>
              </p:ext>
            </p:extLst>
          </p:nvPr>
        </p:nvGraphicFramePr>
        <p:xfrm>
          <a:off x="515937" y="5610534"/>
          <a:ext cx="11160125" cy="87916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8" name="Object 14"/>
          <p:cNvGraphicFramePr>
            <a:graphicFrameLocks noChangeAspect="1"/>
          </p:cNvGraphicFramePr>
          <p:nvPr>
            <p:extLst>
              <p:ext uri="{D42A27DB-BD31-4B8C-83A1-F6EECF244321}">
                <p14:modId xmlns:p14="http://schemas.microsoft.com/office/powerpoint/2010/main" val="3773682060"/>
              </p:ext>
            </p:extLst>
          </p:nvPr>
        </p:nvGraphicFramePr>
        <p:xfrm>
          <a:off x="2945735" y="1090932"/>
          <a:ext cx="1896140" cy="758107"/>
        </p:xfrm>
        <a:graphic>
          <a:graphicData uri="http://schemas.openxmlformats.org/presentationml/2006/ole">
            <mc:AlternateContent xmlns:mc="http://schemas.openxmlformats.org/markup-compatibility/2006">
              <mc:Choice xmlns:v="urn:schemas-microsoft-com:vml" Requires="v">
                <p:oleObj spid="_x0000_s73772" r:id="rId12" imgW="1410017" imgH="559117" progId="Equations">
                  <p:embed/>
                </p:oleObj>
              </mc:Choice>
              <mc:Fallback>
                <p:oleObj r:id="rId12" imgW="1410017" imgH="559117" progId="Equations">
                  <p:embed/>
                  <p:pic>
                    <p:nvPicPr>
                      <p:cNvPr id="71684" name="Object 1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945735" y="1090932"/>
                        <a:ext cx="1896140" cy="758107"/>
                      </a:xfrm>
                      <a:prstGeom prst="rect">
                        <a:avLst/>
                      </a:prstGeom>
                      <a:noFill/>
                      <a:ln>
                        <a:noFill/>
                      </a:ln>
                    </p:spPr>
                  </p:pic>
                </p:oleObj>
              </mc:Fallback>
            </mc:AlternateContent>
          </a:graphicData>
        </a:graphic>
      </p:graphicFrame>
      <p:graphicFrame>
        <p:nvGraphicFramePr>
          <p:cNvPr id="9" name="Object 15"/>
          <p:cNvGraphicFramePr>
            <a:graphicFrameLocks noChangeAspect="1"/>
          </p:cNvGraphicFramePr>
          <p:nvPr>
            <p:extLst>
              <p:ext uri="{D42A27DB-BD31-4B8C-83A1-F6EECF244321}">
                <p14:modId xmlns:p14="http://schemas.microsoft.com/office/powerpoint/2010/main" val="3965541676"/>
              </p:ext>
            </p:extLst>
          </p:nvPr>
        </p:nvGraphicFramePr>
        <p:xfrm>
          <a:off x="6902450" y="1139852"/>
          <a:ext cx="2371918" cy="714538"/>
        </p:xfrm>
        <a:graphic>
          <a:graphicData uri="http://schemas.openxmlformats.org/presentationml/2006/ole">
            <mc:AlternateContent xmlns:mc="http://schemas.openxmlformats.org/markup-compatibility/2006">
              <mc:Choice xmlns:v="urn:schemas-microsoft-com:vml" Requires="v">
                <p:oleObj spid="_x0000_s73773" r:id="rId14" imgW="1867217" imgH="559117" progId="Equations">
                  <p:embed/>
                </p:oleObj>
              </mc:Choice>
              <mc:Fallback>
                <p:oleObj r:id="rId14" imgW="1867217" imgH="559117" progId="Equations">
                  <p:embed/>
                  <p:pic>
                    <p:nvPicPr>
                      <p:cNvPr id="71685" name="Object 1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902450" y="1139852"/>
                        <a:ext cx="2371918" cy="714538"/>
                      </a:xfrm>
                      <a:prstGeom prst="rect">
                        <a:avLst/>
                      </a:prstGeom>
                      <a:noFill/>
                      <a:ln>
                        <a:noFill/>
                      </a:ln>
                    </p:spPr>
                  </p:pic>
                </p:oleObj>
              </mc:Fallback>
            </mc:AlternateContent>
          </a:graphicData>
        </a:graphic>
      </p:graphicFrame>
      <p:cxnSp>
        <p:nvCxnSpPr>
          <p:cNvPr id="10" name="直接箭头连接符 9"/>
          <p:cNvCxnSpPr/>
          <p:nvPr/>
        </p:nvCxnSpPr>
        <p:spPr>
          <a:xfrm>
            <a:off x="5295900" y="1571652"/>
            <a:ext cx="1152525"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TextBox 20"/>
          <p:cNvSpPr txBox="1">
            <a:spLocks noChangeArrowheads="1"/>
          </p:cNvSpPr>
          <p:nvPr/>
        </p:nvSpPr>
        <p:spPr bwMode="auto">
          <a:xfrm>
            <a:off x="5295900" y="1212877"/>
            <a:ext cx="1152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a:latin typeface="+mn-ea"/>
                <a:ea typeface="+mn-ea"/>
              </a:rPr>
              <a:t>状态反馈</a:t>
            </a:r>
          </a:p>
        </p:txBody>
      </p:sp>
      <p:cxnSp>
        <p:nvCxnSpPr>
          <p:cNvPr id="12" name="直接箭头连接符 11"/>
          <p:cNvCxnSpPr/>
          <p:nvPr/>
        </p:nvCxnSpPr>
        <p:spPr>
          <a:xfrm>
            <a:off x="4962525" y="2851150"/>
            <a:ext cx="1152525"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TextBox 22"/>
          <p:cNvSpPr txBox="1">
            <a:spLocks noChangeArrowheads="1"/>
          </p:cNvSpPr>
          <p:nvPr/>
        </p:nvSpPr>
        <p:spPr bwMode="auto">
          <a:xfrm>
            <a:off x="4962525" y="2490788"/>
            <a:ext cx="1152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dirty="0">
                <a:latin typeface="+mn-ea"/>
                <a:ea typeface="+mn-ea"/>
              </a:rPr>
              <a:t>状态反馈</a:t>
            </a:r>
          </a:p>
        </p:txBody>
      </p:sp>
      <p:sp>
        <p:nvSpPr>
          <p:cNvPr id="14" name="矩形 24"/>
          <p:cNvSpPr>
            <a:spLocks noChangeArrowheads="1"/>
          </p:cNvSpPr>
          <p:nvPr/>
        </p:nvSpPr>
        <p:spPr bwMode="auto">
          <a:xfrm>
            <a:off x="515938" y="3662697"/>
            <a:ext cx="11160125" cy="1754326"/>
          </a:xfrm>
          <a:prstGeom prst="rect">
            <a:avLst/>
          </a:prstGeom>
          <a:noFill/>
          <a:ln w="9525">
            <a:noFill/>
            <a:miter lim="800000"/>
            <a:headEnd/>
            <a:tailE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82600">
              <a:lnSpc>
                <a:spcPct val="150000"/>
              </a:lnSpc>
            </a:pPr>
            <a:r>
              <a:rPr lang="zh-CN" altLang="en-US" dirty="0" smtClean="0">
                <a:latin typeface="+mn-ea"/>
                <a:ea typeface="+mn-ea"/>
                <a:cs typeface="Times New Roman" panose="02020603050405020304" pitchFamily="18" charset="0"/>
              </a:rPr>
              <a:t>系统</a:t>
            </a:r>
            <a:r>
              <a:rPr lang="zh-CN" altLang="en-US" dirty="0">
                <a:latin typeface="+mn-ea"/>
                <a:ea typeface="+mn-ea"/>
                <a:cs typeface="Times New Roman" panose="02020603050405020304" pitchFamily="18" charset="0"/>
              </a:rPr>
              <a:t>的特征值（极点）取决于</a:t>
            </a:r>
            <a:r>
              <a:rPr lang="zh-CN" altLang="en-US" dirty="0" smtClean="0">
                <a:latin typeface="+mn-ea"/>
                <a:ea typeface="+mn-ea"/>
                <a:cs typeface="Times New Roman" panose="02020603050405020304" pitchFamily="18" charset="0"/>
              </a:rPr>
              <a:t>系统矩阵 </a:t>
            </a:r>
            <a:r>
              <a:rPr lang="en-US" altLang="zh-CN" b="1" dirty="0" smtClean="0">
                <a:latin typeface="+mj-ea"/>
                <a:ea typeface="+mj-ea"/>
                <a:cs typeface="Times New Roman" panose="02020603050405020304" pitchFamily="18" charset="0"/>
              </a:rPr>
              <a:t>A </a:t>
            </a:r>
            <a:r>
              <a:rPr lang="zh-CN" altLang="en-US" dirty="0" smtClean="0">
                <a:latin typeface="+mn-ea"/>
                <a:ea typeface="+mn-ea"/>
                <a:cs typeface="Times New Roman" panose="02020603050405020304" pitchFamily="18" charset="0"/>
              </a:rPr>
              <a:t>或特征多项式 </a:t>
            </a:r>
            <a:r>
              <a:rPr lang="en-US" altLang="zh-CN" b="1" dirty="0" smtClean="0">
                <a:latin typeface="+mj-ea"/>
                <a:ea typeface="+mj-ea"/>
                <a:cs typeface="Times New Roman" panose="02020603050405020304" pitchFamily="18" charset="0"/>
              </a:rPr>
              <a:t>|</a:t>
            </a:r>
            <a:r>
              <a:rPr lang="en-US" altLang="zh-CN" b="1" dirty="0" err="1">
                <a:latin typeface="+mj-ea"/>
                <a:ea typeface="+mj-ea"/>
                <a:cs typeface="Times New Roman" panose="02020603050405020304" pitchFamily="18" charset="0"/>
              </a:rPr>
              <a:t>sI</a:t>
            </a:r>
            <a:r>
              <a:rPr lang="en-US" altLang="zh-CN" b="1" dirty="0">
                <a:latin typeface="+mj-ea"/>
                <a:ea typeface="+mj-ea"/>
                <a:cs typeface="Times New Roman" panose="02020603050405020304" pitchFamily="18" charset="0"/>
              </a:rPr>
              <a:t>-A</a:t>
            </a:r>
            <a:r>
              <a:rPr lang="en-US" altLang="zh-CN" b="1" dirty="0" smtClean="0">
                <a:latin typeface="+mj-ea"/>
                <a:ea typeface="+mj-ea"/>
                <a:cs typeface="Times New Roman" panose="02020603050405020304" pitchFamily="18" charset="0"/>
              </a:rPr>
              <a:t>| </a:t>
            </a:r>
            <a:r>
              <a:rPr lang="zh-CN" altLang="en-US" dirty="0" smtClean="0">
                <a:latin typeface="+mn-ea"/>
                <a:ea typeface="+mn-ea"/>
                <a:cs typeface="Times New Roman" panose="02020603050405020304" pitchFamily="18" charset="0"/>
              </a:rPr>
              <a:t>。</a:t>
            </a:r>
            <a:r>
              <a:rPr lang="zh-CN" altLang="en-US" dirty="0">
                <a:latin typeface="+mn-ea"/>
                <a:ea typeface="+mn-ea"/>
                <a:cs typeface="Times New Roman" panose="02020603050405020304" pitchFamily="18" charset="0"/>
              </a:rPr>
              <a:t>引入状态反馈后，系统矩阵被变换</a:t>
            </a:r>
            <a:r>
              <a:rPr lang="zh-CN" altLang="en-US" dirty="0" smtClean="0">
                <a:latin typeface="+mn-ea"/>
                <a:ea typeface="+mn-ea"/>
                <a:cs typeface="Times New Roman" panose="02020603050405020304" pitchFamily="18" charset="0"/>
              </a:rPr>
              <a:t>为 </a:t>
            </a:r>
            <a:r>
              <a:rPr lang="en-US" altLang="zh-CN" b="1" dirty="0" smtClean="0">
                <a:latin typeface="+mj-ea"/>
                <a:ea typeface="+mj-ea"/>
                <a:cs typeface="Times New Roman" panose="02020603050405020304" pitchFamily="18" charset="0"/>
              </a:rPr>
              <a:t>(</a:t>
            </a:r>
            <a:r>
              <a:rPr lang="en-US" altLang="zh-CN" b="1" dirty="0">
                <a:latin typeface="+mj-ea"/>
                <a:ea typeface="+mj-ea"/>
                <a:cs typeface="Times New Roman" panose="02020603050405020304" pitchFamily="18" charset="0"/>
              </a:rPr>
              <a:t>A-BK</a:t>
            </a:r>
            <a:r>
              <a:rPr lang="en-US" altLang="zh-CN" b="1" dirty="0" smtClean="0">
                <a:latin typeface="+mj-ea"/>
                <a:ea typeface="+mj-ea"/>
                <a:cs typeface="Times New Roman" panose="02020603050405020304" pitchFamily="18" charset="0"/>
              </a:rPr>
              <a:t>) </a:t>
            </a:r>
            <a:r>
              <a:rPr lang="zh-CN" altLang="en-US" dirty="0" smtClean="0">
                <a:latin typeface="+mn-ea"/>
                <a:ea typeface="+mn-ea"/>
                <a:cs typeface="Times New Roman" panose="02020603050405020304" pitchFamily="18" charset="0"/>
              </a:rPr>
              <a:t>或</a:t>
            </a:r>
            <a:r>
              <a:rPr lang="zh-CN" altLang="en-US" dirty="0">
                <a:latin typeface="+mn-ea"/>
                <a:ea typeface="+mn-ea"/>
                <a:cs typeface="Times New Roman" panose="02020603050405020304" pitchFamily="18" charset="0"/>
              </a:rPr>
              <a:t>特征多项式被变换</a:t>
            </a:r>
            <a:r>
              <a:rPr lang="zh-CN" altLang="en-US" dirty="0" smtClean="0">
                <a:latin typeface="+mn-ea"/>
                <a:ea typeface="+mn-ea"/>
                <a:cs typeface="Times New Roman" panose="02020603050405020304" pitchFamily="18" charset="0"/>
              </a:rPr>
              <a:t>为 </a:t>
            </a:r>
            <a:r>
              <a:rPr lang="en-US" altLang="zh-CN" b="1" dirty="0" smtClean="0">
                <a:latin typeface="+mj-ea"/>
                <a:ea typeface="+mj-ea"/>
                <a:cs typeface="Times New Roman" panose="02020603050405020304" pitchFamily="18" charset="0"/>
              </a:rPr>
              <a:t>|</a:t>
            </a:r>
            <a:r>
              <a:rPr lang="en-US" altLang="zh-CN" b="1" dirty="0" err="1">
                <a:latin typeface="+mj-ea"/>
                <a:ea typeface="+mj-ea"/>
                <a:cs typeface="Times New Roman" panose="02020603050405020304" pitchFamily="18" charset="0"/>
              </a:rPr>
              <a:t>sI</a:t>
            </a:r>
            <a:r>
              <a:rPr lang="en-US" altLang="zh-CN" b="1" dirty="0">
                <a:latin typeface="+mj-ea"/>
                <a:ea typeface="+mj-ea"/>
                <a:cs typeface="Times New Roman" panose="02020603050405020304" pitchFamily="18" charset="0"/>
              </a:rPr>
              <a:t>-(A-BK</a:t>
            </a:r>
            <a:r>
              <a:rPr lang="en-US" altLang="zh-CN" b="1" dirty="0" smtClean="0">
                <a:latin typeface="+mj-ea"/>
                <a:ea typeface="+mj-ea"/>
                <a:cs typeface="Times New Roman" panose="02020603050405020304" pitchFamily="18" charset="0"/>
              </a:rPr>
              <a:t>)| </a:t>
            </a:r>
            <a:r>
              <a:rPr lang="zh-CN" altLang="en-US" dirty="0" smtClean="0">
                <a:latin typeface="+mn-ea"/>
                <a:ea typeface="+mn-ea"/>
                <a:cs typeface="Times New Roman" panose="02020603050405020304" pitchFamily="18" charset="0"/>
              </a:rPr>
              <a:t>，</a:t>
            </a:r>
            <a:r>
              <a:rPr lang="zh-CN" altLang="en-US" dirty="0">
                <a:latin typeface="+mn-ea"/>
                <a:ea typeface="+mn-ea"/>
                <a:cs typeface="Times New Roman" panose="02020603050405020304" pitchFamily="18" charset="0"/>
              </a:rPr>
              <a:t>因而系统的特征值也将发生变化，即</a:t>
            </a:r>
            <a:r>
              <a:rPr lang="zh-CN" altLang="en-US" b="1" dirty="0">
                <a:solidFill>
                  <a:srgbClr val="0070C0"/>
                </a:solidFill>
                <a:latin typeface="+mj-ea"/>
                <a:ea typeface="+mj-ea"/>
                <a:cs typeface="Times New Roman" panose="02020603050405020304" pitchFamily="18" charset="0"/>
              </a:rPr>
              <a:t>状态反馈矩阵</a:t>
            </a:r>
            <a:r>
              <a:rPr lang="en-US" altLang="zh-CN" b="1" dirty="0">
                <a:solidFill>
                  <a:srgbClr val="0070C0"/>
                </a:solidFill>
                <a:latin typeface="+mj-ea"/>
                <a:ea typeface="+mj-ea"/>
                <a:cs typeface="Times New Roman" panose="02020603050405020304" pitchFamily="18" charset="0"/>
              </a:rPr>
              <a:t>K</a:t>
            </a:r>
            <a:r>
              <a:rPr lang="zh-CN" altLang="en-US" b="1" dirty="0">
                <a:solidFill>
                  <a:srgbClr val="0070C0"/>
                </a:solidFill>
                <a:latin typeface="+mj-ea"/>
                <a:ea typeface="+mj-ea"/>
                <a:cs typeface="Times New Roman" panose="02020603050405020304" pitchFamily="18" charset="0"/>
              </a:rPr>
              <a:t>的引入，在没有增加系统维数的情况下，改变了系统极点（特征值）的位置</a:t>
            </a:r>
            <a:r>
              <a:rPr lang="zh-CN" altLang="en-US" dirty="0">
                <a:latin typeface="+mn-ea"/>
                <a:ea typeface="+mn-ea"/>
                <a:cs typeface="Times New Roman" panose="02020603050405020304" pitchFamily="18" charset="0"/>
              </a:rPr>
              <a:t>。因此，可以通过矩阵</a:t>
            </a:r>
            <a:r>
              <a:rPr lang="en-US" altLang="zh-CN" dirty="0">
                <a:latin typeface="+mn-ea"/>
                <a:ea typeface="+mn-ea"/>
                <a:cs typeface="Times New Roman" panose="02020603050405020304" pitchFamily="18" charset="0"/>
              </a:rPr>
              <a:t>K</a:t>
            </a:r>
            <a:r>
              <a:rPr lang="zh-CN" altLang="en-US" dirty="0">
                <a:latin typeface="+mn-ea"/>
                <a:ea typeface="+mn-ea"/>
                <a:cs typeface="Times New Roman" panose="02020603050405020304" pitchFamily="18" charset="0"/>
              </a:rPr>
              <a:t>的选择来改变系统的特征值（即改变系统的极点），从而可使系统获得期望的性能。</a:t>
            </a:r>
          </a:p>
        </p:txBody>
      </p:sp>
    </p:spTree>
    <p:extLst>
      <p:ext uri="{BB962C8B-B14F-4D97-AF65-F5344CB8AC3E}">
        <p14:creationId xmlns:p14="http://schemas.microsoft.com/office/powerpoint/2010/main" val="99494437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6.6 </a:t>
            </a:r>
            <a:r>
              <a:rPr lang="zh-CN" altLang="en-US" dirty="0"/>
              <a:t>状态反馈与</a:t>
            </a:r>
            <a:r>
              <a:rPr lang="zh-CN" altLang="en-US" dirty="0" smtClean="0"/>
              <a:t>极点配置</a:t>
            </a:r>
            <a:endParaRPr lang="zh-CN" altLang="en-US" dirty="0"/>
          </a:p>
        </p:txBody>
      </p:sp>
      <p:sp>
        <p:nvSpPr>
          <p:cNvPr id="3" name="Text Box 5"/>
          <p:cNvSpPr txBox="1">
            <a:spLocks noChangeArrowheads="1"/>
          </p:cNvSpPr>
          <p:nvPr/>
        </p:nvSpPr>
        <p:spPr bwMode="auto">
          <a:xfrm>
            <a:off x="515938" y="1239838"/>
            <a:ext cx="11160125" cy="1135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1822450" indent="-1822450" eaLnBrk="1" hangingPunct="1">
              <a:lnSpc>
                <a:spcPct val="150000"/>
              </a:lnSpc>
              <a:spcBef>
                <a:spcPct val="50000"/>
              </a:spcBef>
            </a:pPr>
            <a:r>
              <a:rPr lang="zh-CN" altLang="zh-CN" sz="2400" dirty="0" smtClean="0">
                <a:latin typeface="+mn-ea"/>
                <a:ea typeface="+mn-ea"/>
              </a:rPr>
              <a:t>现在</a:t>
            </a:r>
            <a:r>
              <a:rPr lang="zh-CN" altLang="zh-CN" sz="2400" dirty="0">
                <a:latin typeface="+mn-ea"/>
                <a:ea typeface="+mn-ea"/>
              </a:rPr>
              <a:t>的问题：</a:t>
            </a:r>
            <a:r>
              <a:rPr lang="zh-CN" altLang="zh-CN" sz="2400" b="1" dirty="0">
                <a:solidFill>
                  <a:srgbClr val="C00000"/>
                </a:solidFill>
                <a:latin typeface="+mj-ea"/>
                <a:ea typeface="+mj-ea"/>
              </a:rPr>
              <a:t>在什么条件下</a:t>
            </a:r>
            <a:r>
              <a:rPr lang="zh-CN" altLang="en-US" sz="2400" b="1" dirty="0">
                <a:solidFill>
                  <a:srgbClr val="C00000"/>
                </a:solidFill>
                <a:latin typeface="+mj-ea"/>
                <a:ea typeface="+mj-ea"/>
              </a:rPr>
              <a:t>，调整</a:t>
            </a:r>
            <a:r>
              <a:rPr lang="zh-CN" altLang="zh-CN" sz="2400" b="1" dirty="0">
                <a:solidFill>
                  <a:srgbClr val="C00000"/>
                </a:solidFill>
                <a:latin typeface="+mj-ea"/>
                <a:ea typeface="+mj-ea"/>
              </a:rPr>
              <a:t>矩</a:t>
            </a:r>
            <a:r>
              <a:rPr lang="zh-CN" altLang="zh-CN" sz="2400" b="1" dirty="0">
                <a:solidFill>
                  <a:srgbClr val="C00000"/>
                </a:solidFill>
                <a:latin typeface="+mj-ea"/>
                <a:ea typeface="+mj-ea"/>
                <a:cs typeface="Times New Roman" panose="02020603050405020304" pitchFamily="18" charset="0"/>
              </a:rPr>
              <a:t>阵</a:t>
            </a:r>
            <a:r>
              <a:rPr lang="en-US" altLang="zh-CN" sz="2400" b="1" i="1" dirty="0">
                <a:solidFill>
                  <a:srgbClr val="C00000"/>
                </a:solidFill>
                <a:latin typeface="+mj-ea"/>
                <a:ea typeface="+mj-ea"/>
                <a:cs typeface="Times New Roman" panose="02020603050405020304" pitchFamily="18" charset="0"/>
              </a:rPr>
              <a:t>K</a:t>
            </a:r>
            <a:r>
              <a:rPr lang="zh-CN" altLang="en-US" sz="2400" b="1" dirty="0">
                <a:solidFill>
                  <a:srgbClr val="C00000"/>
                </a:solidFill>
                <a:latin typeface="+mj-ea"/>
                <a:ea typeface="+mj-ea"/>
                <a:cs typeface="Times New Roman" panose="02020603050405020304" pitchFamily="18" charset="0"/>
              </a:rPr>
              <a:t>就可以在复平面上</a:t>
            </a:r>
            <a:r>
              <a:rPr lang="zh-CN" altLang="zh-CN" sz="2400" b="1" dirty="0">
                <a:solidFill>
                  <a:srgbClr val="C00000"/>
                </a:solidFill>
                <a:latin typeface="+mj-ea"/>
                <a:ea typeface="+mj-ea"/>
                <a:cs typeface="Times New Roman" panose="02020603050405020304" pitchFamily="18" charset="0"/>
              </a:rPr>
              <a:t>任意</a:t>
            </a:r>
            <a:r>
              <a:rPr lang="zh-CN" altLang="en-US" sz="2400" b="1" dirty="0">
                <a:solidFill>
                  <a:srgbClr val="C00000"/>
                </a:solidFill>
                <a:latin typeface="+mj-ea"/>
                <a:ea typeface="+mj-ea"/>
                <a:cs typeface="Times New Roman" panose="02020603050405020304" pitchFamily="18" charset="0"/>
              </a:rPr>
              <a:t>位置</a:t>
            </a:r>
            <a:r>
              <a:rPr lang="zh-CN" altLang="zh-CN" sz="2400" b="1" dirty="0">
                <a:solidFill>
                  <a:srgbClr val="C00000"/>
                </a:solidFill>
                <a:latin typeface="+mj-ea"/>
                <a:ea typeface="+mj-ea"/>
                <a:cs typeface="Times New Roman" panose="02020603050405020304" pitchFamily="18" charset="0"/>
              </a:rPr>
              <a:t>配置系统极点？</a:t>
            </a:r>
            <a:r>
              <a:rPr lang="zh-CN" altLang="en-US" sz="2400" b="1" dirty="0">
                <a:solidFill>
                  <a:srgbClr val="C00000"/>
                </a:solidFill>
                <a:latin typeface="+mj-ea"/>
                <a:ea typeface="+mj-ea"/>
                <a:cs typeface="Times New Roman" panose="02020603050405020304" pitchFamily="18" charset="0"/>
              </a:rPr>
              <a:t>或者说</a:t>
            </a:r>
            <a:r>
              <a:rPr lang="zh-CN" altLang="zh-CN" sz="2400" b="1" dirty="0">
                <a:solidFill>
                  <a:srgbClr val="C00000"/>
                </a:solidFill>
                <a:latin typeface="+mj-ea"/>
                <a:ea typeface="+mj-ea"/>
                <a:cs typeface="Times New Roman" panose="02020603050405020304" pitchFamily="18" charset="0"/>
              </a:rPr>
              <a:t>怎样选择矩阵</a:t>
            </a:r>
            <a:r>
              <a:rPr lang="en-US" altLang="zh-CN" sz="2400" b="1" i="1" dirty="0">
                <a:solidFill>
                  <a:srgbClr val="C00000"/>
                </a:solidFill>
                <a:latin typeface="+mj-ea"/>
                <a:ea typeface="+mj-ea"/>
                <a:cs typeface="Times New Roman" panose="02020603050405020304" pitchFamily="18" charset="0"/>
              </a:rPr>
              <a:t>K</a:t>
            </a:r>
            <a:r>
              <a:rPr lang="zh-CN" altLang="zh-CN" sz="2400" b="1" dirty="0">
                <a:solidFill>
                  <a:srgbClr val="C00000"/>
                </a:solidFill>
                <a:latin typeface="+mj-ea"/>
                <a:ea typeface="+mj-ea"/>
                <a:cs typeface="Times New Roman" panose="02020603050405020304" pitchFamily="18" charset="0"/>
              </a:rPr>
              <a:t>可</a:t>
            </a:r>
            <a:r>
              <a:rPr lang="zh-CN" altLang="zh-CN" sz="2400" b="1" dirty="0">
                <a:solidFill>
                  <a:srgbClr val="C00000"/>
                </a:solidFill>
                <a:latin typeface="+mj-ea"/>
                <a:ea typeface="+mj-ea"/>
              </a:rPr>
              <a:t>使系统极点置于</a:t>
            </a:r>
            <a:r>
              <a:rPr lang="zh-CN" altLang="en-US" sz="2400" b="1" dirty="0">
                <a:solidFill>
                  <a:srgbClr val="C00000"/>
                </a:solidFill>
                <a:latin typeface="+mj-ea"/>
                <a:ea typeface="+mj-ea"/>
              </a:rPr>
              <a:t>（任意）</a:t>
            </a:r>
            <a:r>
              <a:rPr lang="zh-CN" altLang="zh-CN" sz="2400" b="1" dirty="0">
                <a:solidFill>
                  <a:srgbClr val="C00000"/>
                </a:solidFill>
                <a:latin typeface="+mj-ea"/>
                <a:ea typeface="+mj-ea"/>
              </a:rPr>
              <a:t>希望的位置上</a:t>
            </a:r>
            <a:r>
              <a:rPr lang="zh-CN" altLang="en-US" sz="2400" b="1" dirty="0">
                <a:solidFill>
                  <a:srgbClr val="C00000"/>
                </a:solidFill>
                <a:latin typeface="+mj-ea"/>
                <a:ea typeface="+mj-ea"/>
              </a:rPr>
              <a:t>？</a:t>
            </a:r>
          </a:p>
        </p:txBody>
      </p:sp>
      <p:sp>
        <p:nvSpPr>
          <p:cNvPr id="4" name="TextBox 7"/>
          <p:cNvSpPr txBox="1">
            <a:spLocks noChangeArrowheads="1"/>
          </p:cNvSpPr>
          <p:nvPr/>
        </p:nvSpPr>
        <p:spPr bwMode="auto">
          <a:xfrm>
            <a:off x="515938" y="4600575"/>
            <a:ext cx="11160125" cy="1688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914400" indent="-914400" eaLnBrk="1" hangingPunct="1">
              <a:lnSpc>
                <a:spcPct val="150000"/>
              </a:lnSpc>
            </a:pPr>
            <a:r>
              <a:rPr lang="zh-CN" altLang="en-US" sz="2400" b="1" dirty="0">
                <a:solidFill>
                  <a:srgbClr val="0070C0"/>
                </a:solidFill>
                <a:latin typeface="+mj-ea"/>
                <a:ea typeface="+mj-ea"/>
              </a:rPr>
              <a:t>注意：</a:t>
            </a:r>
            <a:r>
              <a:rPr lang="zh-CN" altLang="en-US" sz="2400" dirty="0">
                <a:latin typeface="+mn-ea"/>
                <a:ea typeface="+mn-ea"/>
              </a:rPr>
              <a:t>对于不可控系统或不可控状态变量，由状态反馈构成的控制对这些不可控状态变量不能起到控制作用。因此，对不可控状态变量应用极点配置是无效的或无意义的。</a:t>
            </a:r>
          </a:p>
        </p:txBody>
      </p:sp>
      <p:graphicFrame>
        <p:nvGraphicFramePr>
          <p:cNvPr id="6" name="图示 5"/>
          <p:cNvGraphicFramePr/>
          <p:nvPr>
            <p:extLst>
              <p:ext uri="{D42A27DB-BD31-4B8C-83A1-F6EECF244321}">
                <p14:modId xmlns:p14="http://schemas.microsoft.com/office/powerpoint/2010/main" val="1721314276"/>
              </p:ext>
            </p:extLst>
          </p:nvPr>
        </p:nvGraphicFramePr>
        <p:xfrm>
          <a:off x="850900" y="2746342"/>
          <a:ext cx="10502899" cy="15843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86238482"/>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6.6 </a:t>
            </a:r>
            <a:r>
              <a:rPr lang="zh-CN" altLang="en-US" dirty="0"/>
              <a:t>状态反馈与</a:t>
            </a:r>
            <a:r>
              <a:rPr lang="zh-CN" altLang="en-US" dirty="0" smtClean="0"/>
              <a:t>极点配置</a:t>
            </a:r>
            <a:endParaRPr lang="zh-CN" altLang="en-US" dirty="0"/>
          </a:p>
        </p:txBody>
      </p:sp>
      <p:sp>
        <p:nvSpPr>
          <p:cNvPr id="3" name="Text Box 5"/>
          <p:cNvSpPr txBox="1">
            <a:spLocks noChangeArrowheads="1"/>
          </p:cNvSpPr>
          <p:nvPr/>
        </p:nvSpPr>
        <p:spPr bwMode="auto">
          <a:xfrm>
            <a:off x="515937" y="1306513"/>
            <a:ext cx="11160125"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C00000"/>
                </a:solidFill>
                <a:latin typeface="+mj-ea"/>
                <a:ea typeface="+mj-ea"/>
              </a:rPr>
              <a:t>（</a:t>
            </a:r>
            <a:r>
              <a:rPr lang="en-US" altLang="zh-CN" sz="2400" b="1" dirty="0">
                <a:solidFill>
                  <a:srgbClr val="C00000"/>
                </a:solidFill>
                <a:latin typeface="+mj-ea"/>
                <a:ea typeface="+mj-ea"/>
              </a:rPr>
              <a:t>2</a:t>
            </a:r>
            <a:r>
              <a:rPr lang="zh-CN" altLang="en-US" sz="2400" b="1" dirty="0">
                <a:solidFill>
                  <a:srgbClr val="C00000"/>
                </a:solidFill>
                <a:latin typeface="+mj-ea"/>
                <a:ea typeface="+mj-ea"/>
              </a:rPr>
              <a:t>）系统极点的配置方法</a:t>
            </a:r>
          </a:p>
          <a:p>
            <a:pPr indent="539750" eaLnBrk="1" hangingPunct="1">
              <a:lnSpc>
                <a:spcPct val="130000"/>
              </a:lnSpc>
              <a:spcBef>
                <a:spcPct val="60000"/>
              </a:spcBef>
            </a:pPr>
            <a:r>
              <a:rPr lang="zh-CN" altLang="en-US" sz="2000" dirty="0" smtClean="0">
                <a:latin typeface="+mn-ea"/>
                <a:ea typeface="+mn-ea"/>
              </a:rPr>
              <a:t>系统</a:t>
            </a:r>
            <a:r>
              <a:rPr lang="zh-CN" altLang="en-US" sz="2000" dirty="0">
                <a:latin typeface="+mn-ea"/>
                <a:ea typeface="+mn-ea"/>
              </a:rPr>
              <a:t>的状态空间表达式为</a:t>
            </a:r>
            <a:r>
              <a:rPr lang="en-US" altLang="zh-CN" sz="2000" dirty="0" smtClean="0">
                <a:latin typeface="+mn-ea"/>
                <a:ea typeface="+mn-ea"/>
                <a:cs typeface="Times New Roman" panose="02020603050405020304" pitchFamily="18" charset="0"/>
              </a:rPr>
              <a:t>( </a:t>
            </a:r>
            <a:r>
              <a:rPr lang="en-US" altLang="zh-CN" sz="2000" b="1" dirty="0" smtClean="0">
                <a:latin typeface="+mj-ea"/>
                <a:ea typeface="+mj-ea"/>
                <a:cs typeface="Times New Roman" panose="02020603050405020304" pitchFamily="18" charset="0"/>
              </a:rPr>
              <a:t>A</a:t>
            </a:r>
            <a:r>
              <a:rPr lang="zh-CN" altLang="en-US" sz="2000" b="1" dirty="0">
                <a:latin typeface="+mj-ea"/>
                <a:ea typeface="+mj-ea"/>
                <a:cs typeface="Times New Roman" panose="02020603050405020304" pitchFamily="18" charset="0"/>
              </a:rPr>
              <a:t>、</a:t>
            </a:r>
            <a:r>
              <a:rPr lang="en-US" altLang="zh-CN" sz="2000" b="1" dirty="0">
                <a:latin typeface="+mj-ea"/>
                <a:ea typeface="+mj-ea"/>
                <a:cs typeface="Times New Roman" panose="02020603050405020304" pitchFamily="18" charset="0"/>
              </a:rPr>
              <a:t>B</a:t>
            </a:r>
            <a:r>
              <a:rPr lang="zh-CN" altLang="en-US" sz="2000" b="1" dirty="0">
                <a:latin typeface="+mj-ea"/>
                <a:ea typeface="+mj-ea"/>
                <a:cs typeface="Times New Roman" panose="02020603050405020304" pitchFamily="18" charset="0"/>
              </a:rPr>
              <a:t>、</a:t>
            </a:r>
            <a:r>
              <a:rPr lang="en-US" altLang="zh-CN" sz="2000" b="1" dirty="0" smtClean="0">
                <a:latin typeface="+mj-ea"/>
                <a:ea typeface="+mj-ea"/>
                <a:cs typeface="Times New Roman" panose="02020603050405020304" pitchFamily="18" charset="0"/>
              </a:rPr>
              <a:t>C </a:t>
            </a:r>
            <a:r>
              <a:rPr lang="en-US" altLang="zh-CN" sz="2000" dirty="0" smtClean="0">
                <a:latin typeface="+mn-ea"/>
                <a:ea typeface="+mn-ea"/>
                <a:cs typeface="Times New Roman" panose="02020603050405020304" pitchFamily="18" charset="0"/>
              </a:rPr>
              <a:t>)</a:t>
            </a:r>
            <a:r>
              <a:rPr lang="zh-CN" altLang="en-US" sz="2000" dirty="0">
                <a:latin typeface="+mn-ea"/>
                <a:ea typeface="+mn-ea"/>
                <a:cs typeface="Times New Roman" panose="02020603050405020304" pitchFamily="18" charset="0"/>
              </a:rPr>
              <a:t>，其</a:t>
            </a:r>
            <a:r>
              <a:rPr lang="zh-CN" altLang="en-US" sz="2000" dirty="0">
                <a:latin typeface="+mn-ea"/>
                <a:ea typeface="+mn-ea"/>
              </a:rPr>
              <a:t>特征值（极点）取决于</a:t>
            </a:r>
            <a:r>
              <a:rPr lang="zh-CN" altLang="en-US" sz="2000" dirty="0" smtClean="0">
                <a:latin typeface="+mn-ea"/>
                <a:ea typeface="+mn-ea"/>
              </a:rPr>
              <a:t>系统矩阵 </a:t>
            </a:r>
            <a:r>
              <a:rPr lang="en-US" altLang="zh-CN" sz="2000" b="1" dirty="0" smtClean="0">
                <a:latin typeface="+mj-ea"/>
                <a:ea typeface="+mj-ea"/>
                <a:cs typeface="Times New Roman" panose="02020603050405020304" pitchFamily="18" charset="0"/>
              </a:rPr>
              <a:t>A </a:t>
            </a:r>
            <a:r>
              <a:rPr lang="zh-CN" altLang="en-US" sz="2000" dirty="0" smtClean="0">
                <a:latin typeface="+mn-ea"/>
                <a:ea typeface="+mn-ea"/>
                <a:cs typeface="Times New Roman" panose="02020603050405020304" pitchFamily="18" charset="0"/>
              </a:rPr>
              <a:t>。</a:t>
            </a:r>
            <a:r>
              <a:rPr lang="zh-CN" altLang="en-US" sz="2000" dirty="0">
                <a:latin typeface="+mn-ea"/>
                <a:ea typeface="+mn-ea"/>
                <a:cs typeface="Times New Roman" panose="02020603050405020304" pitchFamily="18" charset="0"/>
              </a:rPr>
              <a:t>引入状态反馈后，系统矩阵被变换为</a:t>
            </a:r>
            <a:r>
              <a:rPr lang="en-US" altLang="zh-CN" sz="2000" dirty="0" smtClean="0">
                <a:latin typeface="+mn-ea"/>
                <a:ea typeface="+mn-ea"/>
                <a:cs typeface="Times New Roman" panose="02020603050405020304" pitchFamily="18" charset="0"/>
              </a:rPr>
              <a:t>( </a:t>
            </a:r>
            <a:r>
              <a:rPr lang="en-US" altLang="zh-CN" sz="2000" b="1" dirty="0" smtClean="0">
                <a:latin typeface="+mj-ea"/>
                <a:ea typeface="+mj-ea"/>
                <a:cs typeface="Times New Roman" panose="02020603050405020304" pitchFamily="18" charset="0"/>
              </a:rPr>
              <a:t>A-BK </a:t>
            </a:r>
            <a:r>
              <a:rPr lang="en-US" altLang="zh-CN" sz="2000" dirty="0" smtClean="0">
                <a:latin typeface="+mn-ea"/>
                <a:ea typeface="+mn-ea"/>
                <a:cs typeface="Times New Roman" panose="02020603050405020304" pitchFamily="18" charset="0"/>
              </a:rPr>
              <a:t>)</a:t>
            </a:r>
            <a:r>
              <a:rPr lang="zh-CN" altLang="en-US" sz="2000" dirty="0">
                <a:latin typeface="+mn-ea"/>
                <a:ea typeface="+mn-ea"/>
                <a:cs typeface="Times New Roman" panose="02020603050405020304" pitchFamily="18" charset="0"/>
              </a:rPr>
              <a:t>，</a:t>
            </a:r>
            <a:r>
              <a:rPr lang="zh-CN" altLang="en-US" sz="2000" dirty="0">
                <a:latin typeface="+mn-ea"/>
                <a:ea typeface="+mn-ea"/>
              </a:rPr>
              <a:t>因而系统的特征值也将发生变化。</a:t>
            </a:r>
            <a:endParaRPr lang="en-US" altLang="zh-CN" sz="2000" dirty="0">
              <a:latin typeface="+mn-ea"/>
              <a:ea typeface="+mn-ea"/>
            </a:endParaRPr>
          </a:p>
        </p:txBody>
      </p:sp>
      <p:sp>
        <p:nvSpPr>
          <p:cNvPr id="4" name="Text Box 6"/>
          <p:cNvSpPr txBox="1">
            <a:spLocks noChangeArrowheads="1"/>
          </p:cNvSpPr>
          <p:nvPr/>
        </p:nvSpPr>
        <p:spPr bwMode="auto">
          <a:xfrm>
            <a:off x="515937" y="3070538"/>
            <a:ext cx="11160124" cy="3123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302000" indent="-3302000" eaLnBrk="1" hangingPunct="1">
              <a:lnSpc>
                <a:spcPct val="150000"/>
              </a:lnSpc>
              <a:spcBef>
                <a:spcPts val="2400"/>
              </a:spcBef>
            </a:pPr>
            <a:r>
              <a:rPr lang="zh-CN" altLang="en-US" sz="2000" b="1" dirty="0">
                <a:solidFill>
                  <a:srgbClr val="0070C0"/>
                </a:solidFill>
                <a:latin typeface="+mj-ea"/>
                <a:ea typeface="+mj-ea"/>
              </a:rPr>
              <a:t>系统极点配置的基本思想</a:t>
            </a:r>
            <a:r>
              <a:rPr lang="en-US" altLang="zh-CN" sz="2000" dirty="0">
                <a:latin typeface="+mn-ea"/>
                <a:ea typeface="+mn-ea"/>
              </a:rPr>
              <a:t>——</a:t>
            </a:r>
            <a:r>
              <a:rPr lang="zh-CN" altLang="en-US" sz="2000" dirty="0">
                <a:latin typeface="+mn-ea"/>
                <a:ea typeface="+mn-ea"/>
              </a:rPr>
              <a:t>依据要求的控制性能，按照控制系统分析方法确定其应具有的极点（称为系统的</a:t>
            </a:r>
            <a:r>
              <a:rPr lang="zh-CN" altLang="en-US" sz="2000" b="1" dirty="0">
                <a:solidFill>
                  <a:srgbClr val="C00000"/>
                </a:solidFill>
                <a:latin typeface="+mj-ea"/>
                <a:ea typeface="+mj-ea"/>
              </a:rPr>
              <a:t>期望极点</a:t>
            </a:r>
            <a:r>
              <a:rPr lang="zh-CN" altLang="en-US" sz="2000" dirty="0">
                <a:latin typeface="+mn-ea"/>
                <a:ea typeface="+mn-ea"/>
              </a:rPr>
              <a:t>）。另一方面，依据引入状态反馈</a:t>
            </a:r>
            <a:r>
              <a:rPr lang="zh-CN" altLang="en-US" sz="2000" dirty="0">
                <a:latin typeface="+mn-ea"/>
                <a:ea typeface="+mn-ea"/>
                <a:cs typeface="Times New Roman" panose="02020603050405020304" pitchFamily="18" charset="0"/>
              </a:rPr>
              <a:t>后的系统矩阵</a:t>
            </a:r>
            <a:r>
              <a:rPr lang="en-US" altLang="zh-CN" sz="2000" dirty="0" smtClean="0">
                <a:latin typeface="+mn-ea"/>
                <a:ea typeface="+mn-ea"/>
                <a:cs typeface="Times New Roman" panose="02020603050405020304" pitchFamily="18" charset="0"/>
              </a:rPr>
              <a:t>( </a:t>
            </a:r>
            <a:r>
              <a:rPr lang="en-US" altLang="zh-CN" sz="2000" b="1" dirty="0" smtClean="0">
                <a:latin typeface="+mj-ea"/>
                <a:ea typeface="+mj-ea"/>
                <a:cs typeface="Times New Roman" panose="02020603050405020304" pitchFamily="18" charset="0"/>
              </a:rPr>
              <a:t>A-BK </a:t>
            </a:r>
            <a:r>
              <a:rPr lang="en-US" altLang="zh-CN" sz="2000" dirty="0" smtClean="0">
                <a:latin typeface="+mn-ea"/>
                <a:ea typeface="+mn-ea"/>
                <a:cs typeface="Times New Roman" panose="02020603050405020304" pitchFamily="18" charset="0"/>
              </a:rPr>
              <a:t>)</a:t>
            </a:r>
            <a:r>
              <a:rPr lang="zh-CN" altLang="en-US" sz="2000" dirty="0">
                <a:latin typeface="+mn-ea"/>
                <a:ea typeface="+mn-ea"/>
                <a:cs typeface="Times New Roman" panose="02020603050405020304" pitchFamily="18" charset="0"/>
              </a:rPr>
              <a:t>，计算状态反馈控制系统的极点，并令其与期望极点一致，从而就可求出应有的反馈</a:t>
            </a:r>
            <a:r>
              <a:rPr lang="zh-CN" altLang="en-US" sz="2000" dirty="0" smtClean="0">
                <a:latin typeface="+mn-ea"/>
                <a:ea typeface="+mn-ea"/>
                <a:cs typeface="Times New Roman" panose="02020603050405020304" pitchFamily="18" charset="0"/>
              </a:rPr>
              <a:t>矩阵 </a:t>
            </a:r>
            <a:r>
              <a:rPr lang="en-US" altLang="zh-CN" sz="2000" b="1" dirty="0" smtClean="0">
                <a:latin typeface="+mj-ea"/>
                <a:ea typeface="+mj-ea"/>
                <a:cs typeface="Times New Roman" panose="02020603050405020304" pitchFamily="18" charset="0"/>
              </a:rPr>
              <a:t>K </a:t>
            </a:r>
            <a:r>
              <a:rPr lang="zh-CN" altLang="en-US" sz="2000" dirty="0" smtClean="0">
                <a:latin typeface="+mn-ea"/>
                <a:ea typeface="+mn-ea"/>
                <a:cs typeface="Times New Roman" panose="02020603050405020304" pitchFamily="18" charset="0"/>
              </a:rPr>
              <a:t>。</a:t>
            </a:r>
            <a:endParaRPr lang="en-US" altLang="zh-CN" sz="2000" dirty="0">
              <a:latin typeface="+mn-ea"/>
              <a:ea typeface="+mn-ea"/>
              <a:cs typeface="Times New Roman" panose="02020603050405020304" pitchFamily="18" charset="0"/>
            </a:endParaRPr>
          </a:p>
          <a:p>
            <a:pPr marL="774700" indent="-774700" eaLnBrk="1" hangingPunct="1">
              <a:lnSpc>
                <a:spcPct val="130000"/>
              </a:lnSpc>
              <a:spcBef>
                <a:spcPts val="3000"/>
              </a:spcBef>
            </a:pPr>
            <a:r>
              <a:rPr lang="zh-CN" altLang="en-US" sz="2000" b="1" dirty="0">
                <a:solidFill>
                  <a:srgbClr val="C00000"/>
                </a:solidFill>
                <a:latin typeface="+mj-ea"/>
                <a:ea typeface="+mj-ea"/>
                <a:cs typeface="Times New Roman" panose="02020603050405020304" pitchFamily="18" charset="0"/>
              </a:rPr>
              <a:t>注意：</a:t>
            </a:r>
            <a:r>
              <a:rPr lang="zh-CN" altLang="en-US" sz="2000" dirty="0">
                <a:latin typeface="+mn-ea"/>
                <a:ea typeface="+mn-ea"/>
                <a:cs typeface="Times New Roman" panose="02020603050405020304" pitchFamily="18" charset="0"/>
              </a:rPr>
              <a:t>对于系统</a:t>
            </a:r>
            <a:r>
              <a:rPr lang="en-US" altLang="zh-CN" sz="2000" dirty="0" smtClean="0">
                <a:latin typeface="+mn-ea"/>
                <a:ea typeface="+mn-ea"/>
                <a:cs typeface="Times New Roman" panose="02020603050405020304" pitchFamily="18" charset="0"/>
              </a:rPr>
              <a:t>( </a:t>
            </a:r>
            <a:r>
              <a:rPr lang="en-US" altLang="zh-CN" sz="2000" b="1" dirty="0" smtClean="0">
                <a:latin typeface="+mj-ea"/>
                <a:ea typeface="+mj-ea"/>
                <a:cs typeface="Times New Roman" panose="02020603050405020304" pitchFamily="18" charset="0"/>
              </a:rPr>
              <a:t>A,B,C </a:t>
            </a:r>
            <a:r>
              <a:rPr lang="en-US" altLang="zh-CN" sz="2000" dirty="0" smtClean="0">
                <a:latin typeface="+mn-ea"/>
                <a:ea typeface="+mn-ea"/>
                <a:cs typeface="Times New Roman" panose="02020603050405020304" pitchFamily="18" charset="0"/>
              </a:rPr>
              <a:t>)</a:t>
            </a:r>
            <a:r>
              <a:rPr lang="zh-CN" altLang="en-US" sz="2000" dirty="0">
                <a:latin typeface="+mn-ea"/>
                <a:ea typeface="+mn-ea"/>
                <a:cs typeface="Times New Roman" panose="02020603050405020304" pitchFamily="18" charset="0"/>
              </a:rPr>
              <a:t>，可唯一求出确定的反馈</a:t>
            </a:r>
            <a:r>
              <a:rPr lang="zh-CN" altLang="en-US" sz="2000" dirty="0" smtClean="0">
                <a:latin typeface="+mn-ea"/>
                <a:ea typeface="+mn-ea"/>
                <a:cs typeface="Times New Roman" panose="02020603050405020304" pitchFamily="18" charset="0"/>
              </a:rPr>
              <a:t>矩阵 </a:t>
            </a:r>
            <a:r>
              <a:rPr lang="en-US" altLang="zh-CN" sz="2000" b="1" dirty="0" smtClean="0">
                <a:latin typeface="+mj-ea"/>
                <a:ea typeface="+mj-ea"/>
                <a:cs typeface="Times New Roman" panose="02020603050405020304" pitchFamily="18" charset="0"/>
              </a:rPr>
              <a:t>K </a:t>
            </a:r>
            <a:r>
              <a:rPr lang="zh-CN" altLang="en-US" sz="2000" dirty="0" smtClean="0">
                <a:latin typeface="+mn-ea"/>
                <a:ea typeface="+mn-ea"/>
                <a:cs typeface="Times New Roman" panose="02020603050405020304" pitchFamily="18" charset="0"/>
              </a:rPr>
              <a:t>的</a:t>
            </a:r>
            <a:r>
              <a:rPr lang="zh-CN" altLang="en-US" sz="2000" dirty="0">
                <a:latin typeface="+mn-ea"/>
                <a:ea typeface="+mn-ea"/>
                <a:cs typeface="Times New Roman" panose="02020603050405020304" pitchFamily="18" charset="0"/>
              </a:rPr>
              <a:t>条件就是控制系统完全可控。否则，反馈</a:t>
            </a:r>
            <a:r>
              <a:rPr lang="zh-CN" altLang="en-US" sz="2000" dirty="0" smtClean="0">
                <a:latin typeface="+mn-ea"/>
                <a:ea typeface="+mn-ea"/>
                <a:cs typeface="Times New Roman" panose="02020603050405020304" pitchFamily="18" charset="0"/>
              </a:rPr>
              <a:t>矩阵 </a:t>
            </a:r>
            <a:r>
              <a:rPr lang="en-US" altLang="zh-CN" sz="2000" b="1" dirty="0" smtClean="0">
                <a:latin typeface="+mj-ea"/>
                <a:ea typeface="+mj-ea"/>
                <a:cs typeface="Times New Roman" panose="02020603050405020304" pitchFamily="18" charset="0"/>
              </a:rPr>
              <a:t>K </a:t>
            </a:r>
            <a:r>
              <a:rPr lang="zh-CN" altLang="en-US" sz="2000" dirty="0" smtClean="0">
                <a:latin typeface="+mn-ea"/>
                <a:ea typeface="+mn-ea"/>
                <a:cs typeface="Times New Roman" panose="02020603050405020304" pitchFamily="18" charset="0"/>
              </a:rPr>
              <a:t>不确定</a:t>
            </a:r>
            <a:r>
              <a:rPr lang="zh-CN" altLang="en-US" sz="2000" dirty="0">
                <a:latin typeface="+mn-ea"/>
                <a:ea typeface="+mn-ea"/>
                <a:cs typeface="Times New Roman" panose="02020603050405020304" pitchFamily="18" charset="0"/>
              </a:rPr>
              <a:t>或无解。</a:t>
            </a:r>
          </a:p>
        </p:txBody>
      </p:sp>
      <p:grpSp>
        <p:nvGrpSpPr>
          <p:cNvPr id="5" name="组合 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90747EF9-12D7-49DC-8547-400984DDD558}"/>
              </a:ext>
            </a:extLst>
          </p:cNvPr>
          <p:cNvGrpSpPr>
            <a:grpSpLocks noChangeAspect="1"/>
          </p:cNvGrpSpPr>
          <p:nvPr/>
        </p:nvGrpSpPr>
        <p:grpSpPr>
          <a:xfrm>
            <a:off x="1468233" y="3665895"/>
            <a:ext cx="1389267" cy="1293455"/>
            <a:chOff x="3686175" y="1433129"/>
            <a:chExt cx="4822826" cy="4490218"/>
          </a:xfrm>
        </p:grpSpPr>
        <p:sp>
          <p:nvSpPr>
            <p:cNvPr id="6" name="îṥľíḑe">
              <a:extLst>
                <a:ext uri="{FF2B5EF4-FFF2-40B4-BE49-F238E27FC236}">
                  <a16:creationId xmlns:a16="http://schemas.microsoft.com/office/drawing/2014/main" id="{E066C31E-5F23-4C8A-B0D2-A31EE33EDCF5}"/>
                </a:ext>
              </a:extLst>
            </p:cNvPr>
            <p:cNvSpPr/>
            <p:nvPr/>
          </p:nvSpPr>
          <p:spPr bwMode="auto">
            <a:xfrm>
              <a:off x="3686175" y="2151262"/>
              <a:ext cx="4822826" cy="893076"/>
            </a:xfrm>
            <a:custGeom>
              <a:avLst/>
              <a:gdLst>
                <a:gd name="T0" fmla="*/ 1375 w 2897"/>
                <a:gd name="T1" fmla="*/ 509 h 537"/>
                <a:gd name="T2" fmla="*/ 1284 w 2897"/>
                <a:gd name="T3" fmla="*/ 418 h 537"/>
                <a:gd name="T4" fmla="*/ 35 w 2897"/>
                <a:gd name="T5" fmla="*/ 61 h 537"/>
                <a:gd name="T6" fmla="*/ 1313 w 2897"/>
                <a:gd name="T7" fmla="*/ 379 h 537"/>
                <a:gd name="T8" fmla="*/ 1303 w 2897"/>
                <a:gd name="T9" fmla="*/ 365 h 537"/>
                <a:gd name="T10" fmla="*/ 1356 w 2897"/>
                <a:gd name="T11" fmla="*/ 474 h 537"/>
                <a:gd name="T12" fmla="*/ 1430 w 2897"/>
                <a:gd name="T13" fmla="*/ 484 h 537"/>
                <a:gd name="T14" fmla="*/ 1503 w 2897"/>
                <a:gd name="T15" fmla="*/ 484 h 537"/>
                <a:gd name="T16" fmla="*/ 1579 w 2897"/>
                <a:gd name="T17" fmla="*/ 430 h 537"/>
                <a:gd name="T18" fmla="*/ 1579 w 2897"/>
                <a:gd name="T19" fmla="*/ 365 h 537"/>
                <a:gd name="T20" fmla="*/ 2846 w 2897"/>
                <a:gd name="T21" fmla="*/ 32 h 537"/>
                <a:gd name="T22" fmla="*/ 1622 w 2897"/>
                <a:gd name="T23" fmla="*/ 404 h 537"/>
                <a:gd name="T24" fmla="*/ 1585 w 2897"/>
                <a:gd name="T25" fmla="*/ 482 h 537"/>
                <a:gd name="T26" fmla="*/ 1448 w 2897"/>
                <a:gd name="T27" fmla="*/ 509 h 537"/>
                <a:gd name="T28" fmla="*/ 1448 w 2897"/>
                <a:gd name="T29" fmla="*/ 537 h 537"/>
                <a:gd name="T30" fmla="*/ 1605 w 2897"/>
                <a:gd name="T31" fmla="*/ 502 h 537"/>
                <a:gd name="T32" fmla="*/ 1626 w 2897"/>
                <a:gd name="T33" fmla="*/ 418 h 537"/>
                <a:gd name="T34" fmla="*/ 2886 w 2897"/>
                <a:gd name="T35" fmla="*/ 83 h 537"/>
                <a:gd name="T36" fmla="*/ 2894 w 2897"/>
                <a:gd name="T37" fmla="*/ 63 h 537"/>
                <a:gd name="T38" fmla="*/ 2849 w 2897"/>
                <a:gd name="T39" fmla="*/ 2 h 537"/>
                <a:gd name="T40" fmla="*/ 1565 w 2897"/>
                <a:gd name="T41" fmla="*/ 365 h 537"/>
                <a:gd name="T42" fmla="*/ 1526 w 2897"/>
                <a:gd name="T43" fmla="*/ 450 h 537"/>
                <a:gd name="T44" fmla="*/ 1466 w 2897"/>
                <a:gd name="T45" fmla="*/ 456 h 537"/>
                <a:gd name="T46" fmla="*/ 1393 w 2897"/>
                <a:gd name="T47" fmla="*/ 456 h 537"/>
                <a:gd name="T48" fmla="*/ 1343 w 2897"/>
                <a:gd name="T49" fmla="*/ 418 h 537"/>
                <a:gd name="T50" fmla="*/ 1321 w 2897"/>
                <a:gd name="T51" fmla="*/ 352 h 537"/>
                <a:gd name="T52" fmla="*/ 31 w 2897"/>
                <a:gd name="T53" fmla="*/ 9 h 537"/>
                <a:gd name="T54" fmla="*/ 1 w 2897"/>
                <a:gd name="T55" fmla="*/ 75 h 537"/>
                <a:gd name="T56" fmla="*/ 1266 w 2897"/>
                <a:gd name="T57" fmla="*/ 431 h 537"/>
                <a:gd name="T58" fmla="*/ 1256 w 2897"/>
                <a:gd name="T59" fmla="*/ 418 h 537"/>
                <a:gd name="T60" fmla="*/ 1375 w 2897"/>
                <a:gd name="T61" fmla="*/ 537 h 537"/>
                <a:gd name="T62" fmla="*/ 1462 w 2897"/>
                <a:gd name="T63" fmla="*/ 523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97" h="537">
                  <a:moveTo>
                    <a:pt x="1448" y="509"/>
                  </a:moveTo>
                  <a:cubicBezTo>
                    <a:pt x="1375" y="509"/>
                    <a:pt x="1375" y="509"/>
                    <a:pt x="1375" y="509"/>
                  </a:cubicBezTo>
                  <a:cubicBezTo>
                    <a:pt x="1350" y="509"/>
                    <a:pt x="1327" y="499"/>
                    <a:pt x="1311" y="482"/>
                  </a:cubicBezTo>
                  <a:cubicBezTo>
                    <a:pt x="1294" y="466"/>
                    <a:pt x="1284" y="443"/>
                    <a:pt x="1284" y="418"/>
                  </a:cubicBezTo>
                  <a:cubicBezTo>
                    <a:pt x="1284" y="411"/>
                    <a:pt x="1280" y="406"/>
                    <a:pt x="1274" y="404"/>
                  </a:cubicBezTo>
                  <a:cubicBezTo>
                    <a:pt x="35" y="61"/>
                    <a:pt x="35" y="61"/>
                    <a:pt x="35" y="61"/>
                  </a:cubicBezTo>
                  <a:cubicBezTo>
                    <a:pt x="50" y="32"/>
                    <a:pt x="50" y="32"/>
                    <a:pt x="50" y="32"/>
                  </a:cubicBezTo>
                  <a:cubicBezTo>
                    <a:pt x="1313" y="379"/>
                    <a:pt x="1313" y="379"/>
                    <a:pt x="1313" y="379"/>
                  </a:cubicBezTo>
                  <a:cubicBezTo>
                    <a:pt x="1317" y="365"/>
                    <a:pt x="1317" y="365"/>
                    <a:pt x="1317" y="365"/>
                  </a:cubicBezTo>
                  <a:cubicBezTo>
                    <a:pt x="1303" y="365"/>
                    <a:pt x="1303" y="365"/>
                    <a:pt x="1303" y="365"/>
                  </a:cubicBezTo>
                  <a:cubicBezTo>
                    <a:pt x="1303" y="397"/>
                    <a:pt x="1312" y="426"/>
                    <a:pt x="1328" y="448"/>
                  </a:cubicBezTo>
                  <a:cubicBezTo>
                    <a:pt x="1336" y="459"/>
                    <a:pt x="1345" y="468"/>
                    <a:pt x="1356" y="474"/>
                  </a:cubicBezTo>
                  <a:cubicBezTo>
                    <a:pt x="1367" y="481"/>
                    <a:pt x="1380" y="484"/>
                    <a:pt x="1393" y="484"/>
                  </a:cubicBezTo>
                  <a:cubicBezTo>
                    <a:pt x="1430" y="484"/>
                    <a:pt x="1430" y="484"/>
                    <a:pt x="1430" y="484"/>
                  </a:cubicBezTo>
                  <a:cubicBezTo>
                    <a:pt x="1466" y="484"/>
                    <a:pt x="1466" y="484"/>
                    <a:pt x="1466" y="484"/>
                  </a:cubicBezTo>
                  <a:cubicBezTo>
                    <a:pt x="1503" y="484"/>
                    <a:pt x="1503" y="484"/>
                    <a:pt x="1503" y="484"/>
                  </a:cubicBezTo>
                  <a:cubicBezTo>
                    <a:pt x="1517" y="484"/>
                    <a:pt x="1529" y="481"/>
                    <a:pt x="1540" y="474"/>
                  </a:cubicBezTo>
                  <a:cubicBezTo>
                    <a:pt x="1557" y="464"/>
                    <a:pt x="1570" y="449"/>
                    <a:pt x="1579" y="430"/>
                  </a:cubicBezTo>
                  <a:cubicBezTo>
                    <a:pt x="1588" y="411"/>
                    <a:pt x="1593" y="389"/>
                    <a:pt x="1593" y="365"/>
                  </a:cubicBezTo>
                  <a:cubicBezTo>
                    <a:pt x="1579" y="365"/>
                    <a:pt x="1579" y="365"/>
                    <a:pt x="1579" y="365"/>
                  </a:cubicBezTo>
                  <a:cubicBezTo>
                    <a:pt x="1583" y="379"/>
                    <a:pt x="1583" y="379"/>
                    <a:pt x="1583" y="379"/>
                  </a:cubicBezTo>
                  <a:cubicBezTo>
                    <a:pt x="2846" y="32"/>
                    <a:pt x="2846" y="32"/>
                    <a:pt x="2846" y="32"/>
                  </a:cubicBezTo>
                  <a:cubicBezTo>
                    <a:pt x="2861" y="61"/>
                    <a:pt x="2861" y="61"/>
                    <a:pt x="2861" y="61"/>
                  </a:cubicBezTo>
                  <a:cubicBezTo>
                    <a:pt x="1622" y="404"/>
                    <a:pt x="1622" y="404"/>
                    <a:pt x="1622" y="404"/>
                  </a:cubicBezTo>
                  <a:cubicBezTo>
                    <a:pt x="1616" y="406"/>
                    <a:pt x="1612" y="411"/>
                    <a:pt x="1612" y="418"/>
                  </a:cubicBezTo>
                  <a:cubicBezTo>
                    <a:pt x="1612" y="443"/>
                    <a:pt x="1602" y="466"/>
                    <a:pt x="1585" y="482"/>
                  </a:cubicBezTo>
                  <a:cubicBezTo>
                    <a:pt x="1569" y="499"/>
                    <a:pt x="1546" y="509"/>
                    <a:pt x="1521" y="509"/>
                  </a:cubicBezTo>
                  <a:cubicBezTo>
                    <a:pt x="1448" y="509"/>
                    <a:pt x="1448" y="509"/>
                    <a:pt x="1448" y="509"/>
                  </a:cubicBezTo>
                  <a:cubicBezTo>
                    <a:pt x="1440" y="509"/>
                    <a:pt x="1434" y="515"/>
                    <a:pt x="1434" y="523"/>
                  </a:cubicBezTo>
                  <a:cubicBezTo>
                    <a:pt x="1434" y="531"/>
                    <a:pt x="1440" y="537"/>
                    <a:pt x="1448" y="537"/>
                  </a:cubicBezTo>
                  <a:cubicBezTo>
                    <a:pt x="1521" y="537"/>
                    <a:pt x="1521" y="537"/>
                    <a:pt x="1521" y="537"/>
                  </a:cubicBezTo>
                  <a:cubicBezTo>
                    <a:pt x="1554" y="537"/>
                    <a:pt x="1584" y="523"/>
                    <a:pt x="1605" y="502"/>
                  </a:cubicBezTo>
                  <a:cubicBezTo>
                    <a:pt x="1627" y="480"/>
                    <a:pt x="1640" y="451"/>
                    <a:pt x="1640" y="418"/>
                  </a:cubicBezTo>
                  <a:cubicBezTo>
                    <a:pt x="1626" y="418"/>
                    <a:pt x="1626" y="418"/>
                    <a:pt x="1626" y="418"/>
                  </a:cubicBezTo>
                  <a:cubicBezTo>
                    <a:pt x="1630" y="431"/>
                    <a:pt x="1630" y="431"/>
                    <a:pt x="1630" y="431"/>
                  </a:cubicBezTo>
                  <a:cubicBezTo>
                    <a:pt x="2886" y="83"/>
                    <a:pt x="2886" y="83"/>
                    <a:pt x="2886" y="83"/>
                  </a:cubicBezTo>
                  <a:cubicBezTo>
                    <a:pt x="2890" y="82"/>
                    <a:pt x="2893" y="79"/>
                    <a:pt x="2895" y="75"/>
                  </a:cubicBezTo>
                  <a:cubicBezTo>
                    <a:pt x="2897" y="71"/>
                    <a:pt x="2896" y="67"/>
                    <a:pt x="2894" y="63"/>
                  </a:cubicBezTo>
                  <a:cubicBezTo>
                    <a:pt x="2866" y="9"/>
                    <a:pt x="2866" y="9"/>
                    <a:pt x="2866" y="9"/>
                  </a:cubicBezTo>
                  <a:cubicBezTo>
                    <a:pt x="2862" y="3"/>
                    <a:pt x="2856" y="0"/>
                    <a:pt x="2849" y="2"/>
                  </a:cubicBezTo>
                  <a:cubicBezTo>
                    <a:pt x="1576" y="352"/>
                    <a:pt x="1576" y="352"/>
                    <a:pt x="1576" y="352"/>
                  </a:cubicBezTo>
                  <a:cubicBezTo>
                    <a:pt x="1570" y="353"/>
                    <a:pt x="1565" y="359"/>
                    <a:pt x="1565" y="365"/>
                  </a:cubicBezTo>
                  <a:cubicBezTo>
                    <a:pt x="1565" y="392"/>
                    <a:pt x="1558" y="415"/>
                    <a:pt x="1546" y="431"/>
                  </a:cubicBezTo>
                  <a:cubicBezTo>
                    <a:pt x="1540" y="439"/>
                    <a:pt x="1533" y="446"/>
                    <a:pt x="1526" y="450"/>
                  </a:cubicBezTo>
                  <a:cubicBezTo>
                    <a:pt x="1519" y="454"/>
                    <a:pt x="1511" y="456"/>
                    <a:pt x="1503" y="456"/>
                  </a:cubicBezTo>
                  <a:cubicBezTo>
                    <a:pt x="1466" y="456"/>
                    <a:pt x="1466" y="456"/>
                    <a:pt x="1466" y="456"/>
                  </a:cubicBezTo>
                  <a:cubicBezTo>
                    <a:pt x="1430" y="456"/>
                    <a:pt x="1430" y="456"/>
                    <a:pt x="1430" y="456"/>
                  </a:cubicBezTo>
                  <a:cubicBezTo>
                    <a:pt x="1393" y="456"/>
                    <a:pt x="1393" y="456"/>
                    <a:pt x="1393" y="456"/>
                  </a:cubicBezTo>
                  <a:cubicBezTo>
                    <a:pt x="1385" y="456"/>
                    <a:pt x="1378" y="454"/>
                    <a:pt x="1370" y="450"/>
                  </a:cubicBezTo>
                  <a:cubicBezTo>
                    <a:pt x="1360" y="444"/>
                    <a:pt x="1350" y="433"/>
                    <a:pt x="1343" y="418"/>
                  </a:cubicBezTo>
                  <a:cubicBezTo>
                    <a:pt x="1335" y="403"/>
                    <a:pt x="1331" y="385"/>
                    <a:pt x="1331" y="365"/>
                  </a:cubicBezTo>
                  <a:cubicBezTo>
                    <a:pt x="1331" y="359"/>
                    <a:pt x="1327" y="353"/>
                    <a:pt x="1321" y="352"/>
                  </a:cubicBezTo>
                  <a:cubicBezTo>
                    <a:pt x="47" y="2"/>
                    <a:pt x="47" y="2"/>
                    <a:pt x="47" y="2"/>
                  </a:cubicBezTo>
                  <a:cubicBezTo>
                    <a:pt x="40" y="0"/>
                    <a:pt x="34" y="3"/>
                    <a:pt x="31" y="9"/>
                  </a:cubicBezTo>
                  <a:cubicBezTo>
                    <a:pt x="2" y="63"/>
                    <a:pt x="2" y="63"/>
                    <a:pt x="2" y="63"/>
                  </a:cubicBezTo>
                  <a:cubicBezTo>
                    <a:pt x="0" y="67"/>
                    <a:pt x="0" y="71"/>
                    <a:pt x="1" y="75"/>
                  </a:cubicBezTo>
                  <a:cubicBezTo>
                    <a:pt x="3" y="79"/>
                    <a:pt x="6" y="82"/>
                    <a:pt x="11" y="83"/>
                  </a:cubicBezTo>
                  <a:cubicBezTo>
                    <a:pt x="1266" y="431"/>
                    <a:pt x="1266" y="431"/>
                    <a:pt x="1266" y="431"/>
                  </a:cubicBezTo>
                  <a:cubicBezTo>
                    <a:pt x="1270" y="418"/>
                    <a:pt x="1270" y="418"/>
                    <a:pt x="1270" y="418"/>
                  </a:cubicBezTo>
                  <a:cubicBezTo>
                    <a:pt x="1256" y="418"/>
                    <a:pt x="1256" y="418"/>
                    <a:pt x="1256" y="418"/>
                  </a:cubicBezTo>
                  <a:cubicBezTo>
                    <a:pt x="1256" y="451"/>
                    <a:pt x="1269" y="480"/>
                    <a:pt x="1291" y="502"/>
                  </a:cubicBezTo>
                  <a:cubicBezTo>
                    <a:pt x="1312" y="523"/>
                    <a:pt x="1342" y="537"/>
                    <a:pt x="1375" y="537"/>
                  </a:cubicBezTo>
                  <a:cubicBezTo>
                    <a:pt x="1448" y="537"/>
                    <a:pt x="1448" y="537"/>
                    <a:pt x="1448" y="537"/>
                  </a:cubicBezTo>
                  <a:cubicBezTo>
                    <a:pt x="1456" y="537"/>
                    <a:pt x="1462" y="531"/>
                    <a:pt x="1462" y="523"/>
                  </a:cubicBezTo>
                  <a:cubicBezTo>
                    <a:pt x="1462" y="515"/>
                    <a:pt x="1456" y="509"/>
                    <a:pt x="1448" y="509"/>
                  </a:cubicBezTo>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 name="ïṣľîḋè">
              <a:extLst>
                <a:ext uri="{FF2B5EF4-FFF2-40B4-BE49-F238E27FC236}">
                  <a16:creationId xmlns:a16="http://schemas.microsoft.com/office/drawing/2014/main" id="{85C0FC88-F267-4A1F-81DE-9D69E64C201E}"/>
                </a:ext>
              </a:extLst>
            </p:cNvPr>
            <p:cNvSpPr/>
            <p:nvPr/>
          </p:nvSpPr>
          <p:spPr bwMode="auto">
            <a:xfrm>
              <a:off x="3708853" y="2290568"/>
              <a:ext cx="4775310" cy="3609020"/>
            </a:xfrm>
            <a:custGeom>
              <a:avLst/>
              <a:gdLst>
                <a:gd name="T0" fmla="*/ 2868 w 2868"/>
                <a:gd name="T1" fmla="*/ 0 h 2168"/>
                <a:gd name="T2" fmla="*/ 1626 w 2868"/>
                <a:gd name="T3" fmla="*/ 345 h 2168"/>
                <a:gd name="T4" fmla="*/ 1591 w 2868"/>
                <a:gd name="T5" fmla="*/ 418 h 2168"/>
                <a:gd name="T6" fmla="*/ 1507 w 2868"/>
                <a:gd name="T7" fmla="*/ 453 h 2168"/>
                <a:gd name="T8" fmla="*/ 1507 w 2868"/>
                <a:gd name="T9" fmla="*/ 453 h 2168"/>
                <a:gd name="T10" fmla="*/ 1434 w 2868"/>
                <a:gd name="T11" fmla="*/ 453 h 2168"/>
                <a:gd name="T12" fmla="*/ 1434 w 2868"/>
                <a:gd name="T13" fmla="*/ 453 h 2168"/>
                <a:gd name="T14" fmla="*/ 1361 w 2868"/>
                <a:gd name="T15" fmla="*/ 453 h 2168"/>
                <a:gd name="T16" fmla="*/ 1361 w 2868"/>
                <a:gd name="T17" fmla="*/ 453 h 2168"/>
                <a:gd name="T18" fmla="*/ 1277 w 2868"/>
                <a:gd name="T19" fmla="*/ 418 h 2168"/>
                <a:gd name="T20" fmla="*/ 1243 w 2868"/>
                <a:gd name="T21" fmla="*/ 345 h 2168"/>
                <a:gd name="T22" fmla="*/ 0 w 2868"/>
                <a:gd name="T23" fmla="*/ 0 h 2168"/>
                <a:gd name="T24" fmla="*/ 0 w 2868"/>
                <a:gd name="T25" fmla="*/ 1705 h 2168"/>
                <a:gd name="T26" fmla="*/ 1256 w 2868"/>
                <a:gd name="T27" fmla="*/ 2063 h 2168"/>
                <a:gd name="T28" fmla="*/ 1361 w 2868"/>
                <a:gd name="T29" fmla="*/ 2168 h 2168"/>
                <a:gd name="T30" fmla="*/ 1434 w 2868"/>
                <a:gd name="T31" fmla="*/ 2168 h 2168"/>
                <a:gd name="T32" fmla="*/ 1507 w 2868"/>
                <a:gd name="T33" fmla="*/ 2168 h 2168"/>
                <a:gd name="T34" fmla="*/ 1612 w 2868"/>
                <a:gd name="T35" fmla="*/ 2063 h 2168"/>
                <a:gd name="T36" fmla="*/ 2868 w 2868"/>
                <a:gd name="T37" fmla="*/ 1705 h 2168"/>
                <a:gd name="T38" fmla="*/ 2868 w 2868"/>
                <a:gd name="T39" fmla="*/ 0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68" h="2168">
                  <a:moveTo>
                    <a:pt x="2868" y="0"/>
                  </a:moveTo>
                  <a:cubicBezTo>
                    <a:pt x="1626" y="345"/>
                    <a:pt x="1626" y="345"/>
                    <a:pt x="1626" y="345"/>
                  </a:cubicBezTo>
                  <a:cubicBezTo>
                    <a:pt x="1623" y="373"/>
                    <a:pt x="1610" y="399"/>
                    <a:pt x="1591" y="418"/>
                  </a:cubicBezTo>
                  <a:cubicBezTo>
                    <a:pt x="1570" y="439"/>
                    <a:pt x="1540" y="453"/>
                    <a:pt x="1507" y="453"/>
                  </a:cubicBezTo>
                  <a:cubicBezTo>
                    <a:pt x="1507" y="453"/>
                    <a:pt x="1507" y="453"/>
                    <a:pt x="1507" y="453"/>
                  </a:cubicBezTo>
                  <a:cubicBezTo>
                    <a:pt x="1434" y="453"/>
                    <a:pt x="1434" y="453"/>
                    <a:pt x="1434" y="453"/>
                  </a:cubicBezTo>
                  <a:cubicBezTo>
                    <a:pt x="1434" y="453"/>
                    <a:pt x="1434" y="453"/>
                    <a:pt x="1434" y="453"/>
                  </a:cubicBezTo>
                  <a:cubicBezTo>
                    <a:pt x="1361" y="453"/>
                    <a:pt x="1361" y="453"/>
                    <a:pt x="1361" y="453"/>
                  </a:cubicBezTo>
                  <a:cubicBezTo>
                    <a:pt x="1361" y="453"/>
                    <a:pt x="1361" y="453"/>
                    <a:pt x="1361" y="453"/>
                  </a:cubicBezTo>
                  <a:cubicBezTo>
                    <a:pt x="1328" y="453"/>
                    <a:pt x="1298" y="439"/>
                    <a:pt x="1277" y="418"/>
                  </a:cubicBezTo>
                  <a:cubicBezTo>
                    <a:pt x="1258" y="399"/>
                    <a:pt x="1245" y="373"/>
                    <a:pt x="1243" y="345"/>
                  </a:cubicBezTo>
                  <a:cubicBezTo>
                    <a:pt x="0" y="0"/>
                    <a:pt x="0" y="0"/>
                    <a:pt x="0" y="0"/>
                  </a:cubicBezTo>
                  <a:cubicBezTo>
                    <a:pt x="0" y="1705"/>
                    <a:pt x="0" y="1705"/>
                    <a:pt x="0" y="1705"/>
                  </a:cubicBezTo>
                  <a:cubicBezTo>
                    <a:pt x="1256" y="2063"/>
                    <a:pt x="1256" y="2063"/>
                    <a:pt x="1256" y="2063"/>
                  </a:cubicBezTo>
                  <a:cubicBezTo>
                    <a:pt x="1256" y="2121"/>
                    <a:pt x="1303" y="2168"/>
                    <a:pt x="1361" y="2168"/>
                  </a:cubicBezTo>
                  <a:cubicBezTo>
                    <a:pt x="1434" y="2168"/>
                    <a:pt x="1434" y="2168"/>
                    <a:pt x="1434" y="2168"/>
                  </a:cubicBezTo>
                  <a:cubicBezTo>
                    <a:pt x="1507" y="2168"/>
                    <a:pt x="1507" y="2168"/>
                    <a:pt x="1507" y="2168"/>
                  </a:cubicBezTo>
                  <a:cubicBezTo>
                    <a:pt x="1565" y="2168"/>
                    <a:pt x="1612" y="2121"/>
                    <a:pt x="1612" y="2063"/>
                  </a:cubicBezTo>
                  <a:cubicBezTo>
                    <a:pt x="2868" y="1705"/>
                    <a:pt x="2868" y="1705"/>
                    <a:pt x="2868" y="1705"/>
                  </a:cubicBezTo>
                  <a:cubicBezTo>
                    <a:pt x="2868" y="0"/>
                    <a:pt x="2868" y="0"/>
                    <a:pt x="286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 name="i$ḻiḋé">
              <a:extLst>
                <a:ext uri="{FF2B5EF4-FFF2-40B4-BE49-F238E27FC236}">
                  <a16:creationId xmlns:a16="http://schemas.microsoft.com/office/drawing/2014/main" id="{9AF7D5EA-B808-4929-99C6-64B31853108E}"/>
                </a:ext>
              </a:extLst>
            </p:cNvPr>
            <p:cNvSpPr/>
            <p:nvPr/>
          </p:nvSpPr>
          <p:spPr bwMode="auto">
            <a:xfrm>
              <a:off x="3708853" y="2265731"/>
              <a:ext cx="4775310" cy="778607"/>
            </a:xfrm>
            <a:custGeom>
              <a:avLst/>
              <a:gdLst>
                <a:gd name="T0" fmla="*/ 2868 w 2868"/>
                <a:gd name="T1" fmla="*/ 0 h 468"/>
                <a:gd name="T2" fmla="*/ 1612 w 2868"/>
                <a:gd name="T3" fmla="*/ 349 h 468"/>
                <a:gd name="T4" fmla="*/ 1507 w 2868"/>
                <a:gd name="T5" fmla="*/ 454 h 468"/>
                <a:gd name="T6" fmla="*/ 1434 w 2868"/>
                <a:gd name="T7" fmla="*/ 454 h 468"/>
                <a:gd name="T8" fmla="*/ 1361 w 2868"/>
                <a:gd name="T9" fmla="*/ 454 h 468"/>
                <a:gd name="T10" fmla="*/ 1256 w 2868"/>
                <a:gd name="T11" fmla="*/ 349 h 468"/>
                <a:gd name="T12" fmla="*/ 0 w 2868"/>
                <a:gd name="T13" fmla="*/ 0 h 468"/>
                <a:gd name="T14" fmla="*/ 0 w 2868"/>
                <a:gd name="T15" fmla="*/ 15 h 468"/>
                <a:gd name="T16" fmla="*/ 1243 w 2868"/>
                <a:gd name="T17" fmla="*/ 360 h 468"/>
                <a:gd name="T18" fmla="*/ 1277 w 2868"/>
                <a:gd name="T19" fmla="*/ 433 h 468"/>
                <a:gd name="T20" fmla="*/ 1361 w 2868"/>
                <a:gd name="T21" fmla="*/ 468 h 468"/>
                <a:gd name="T22" fmla="*/ 1361 w 2868"/>
                <a:gd name="T23" fmla="*/ 468 h 468"/>
                <a:gd name="T24" fmla="*/ 1434 w 2868"/>
                <a:gd name="T25" fmla="*/ 468 h 468"/>
                <a:gd name="T26" fmla="*/ 1434 w 2868"/>
                <a:gd name="T27" fmla="*/ 468 h 468"/>
                <a:gd name="T28" fmla="*/ 1507 w 2868"/>
                <a:gd name="T29" fmla="*/ 468 h 468"/>
                <a:gd name="T30" fmla="*/ 1507 w 2868"/>
                <a:gd name="T31" fmla="*/ 468 h 468"/>
                <a:gd name="T32" fmla="*/ 1591 w 2868"/>
                <a:gd name="T33" fmla="*/ 433 h 468"/>
                <a:gd name="T34" fmla="*/ 1626 w 2868"/>
                <a:gd name="T35" fmla="*/ 360 h 468"/>
                <a:gd name="T36" fmla="*/ 2868 w 2868"/>
                <a:gd name="T37" fmla="*/ 15 h 468"/>
                <a:gd name="T38" fmla="*/ 2868 w 2868"/>
                <a:gd name="T39"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68" h="468">
                  <a:moveTo>
                    <a:pt x="2868" y="0"/>
                  </a:moveTo>
                  <a:cubicBezTo>
                    <a:pt x="1612" y="349"/>
                    <a:pt x="1612" y="349"/>
                    <a:pt x="1612" y="349"/>
                  </a:cubicBezTo>
                  <a:cubicBezTo>
                    <a:pt x="1612" y="407"/>
                    <a:pt x="1565" y="454"/>
                    <a:pt x="1507" y="454"/>
                  </a:cubicBezTo>
                  <a:cubicBezTo>
                    <a:pt x="1434" y="454"/>
                    <a:pt x="1434" y="454"/>
                    <a:pt x="1434" y="454"/>
                  </a:cubicBezTo>
                  <a:cubicBezTo>
                    <a:pt x="1361" y="454"/>
                    <a:pt x="1361" y="454"/>
                    <a:pt x="1361" y="454"/>
                  </a:cubicBezTo>
                  <a:cubicBezTo>
                    <a:pt x="1303" y="454"/>
                    <a:pt x="1256" y="407"/>
                    <a:pt x="1256" y="349"/>
                  </a:cubicBezTo>
                  <a:cubicBezTo>
                    <a:pt x="0" y="0"/>
                    <a:pt x="0" y="0"/>
                    <a:pt x="0" y="0"/>
                  </a:cubicBezTo>
                  <a:cubicBezTo>
                    <a:pt x="0" y="15"/>
                    <a:pt x="0" y="15"/>
                    <a:pt x="0" y="15"/>
                  </a:cubicBezTo>
                  <a:cubicBezTo>
                    <a:pt x="1243" y="360"/>
                    <a:pt x="1243" y="360"/>
                    <a:pt x="1243" y="360"/>
                  </a:cubicBezTo>
                  <a:cubicBezTo>
                    <a:pt x="1245" y="388"/>
                    <a:pt x="1258" y="414"/>
                    <a:pt x="1277" y="433"/>
                  </a:cubicBezTo>
                  <a:cubicBezTo>
                    <a:pt x="1298" y="454"/>
                    <a:pt x="1328" y="468"/>
                    <a:pt x="1361" y="468"/>
                  </a:cubicBezTo>
                  <a:cubicBezTo>
                    <a:pt x="1361" y="468"/>
                    <a:pt x="1361" y="468"/>
                    <a:pt x="1361" y="468"/>
                  </a:cubicBezTo>
                  <a:cubicBezTo>
                    <a:pt x="1434" y="468"/>
                    <a:pt x="1434" y="468"/>
                    <a:pt x="1434" y="468"/>
                  </a:cubicBezTo>
                  <a:cubicBezTo>
                    <a:pt x="1434" y="468"/>
                    <a:pt x="1434" y="468"/>
                    <a:pt x="1434" y="468"/>
                  </a:cubicBezTo>
                  <a:cubicBezTo>
                    <a:pt x="1507" y="468"/>
                    <a:pt x="1507" y="468"/>
                    <a:pt x="1507" y="468"/>
                  </a:cubicBezTo>
                  <a:cubicBezTo>
                    <a:pt x="1507" y="468"/>
                    <a:pt x="1507" y="468"/>
                    <a:pt x="1507" y="468"/>
                  </a:cubicBezTo>
                  <a:cubicBezTo>
                    <a:pt x="1540" y="468"/>
                    <a:pt x="1570" y="454"/>
                    <a:pt x="1591" y="433"/>
                  </a:cubicBezTo>
                  <a:cubicBezTo>
                    <a:pt x="1610" y="414"/>
                    <a:pt x="1623" y="388"/>
                    <a:pt x="1626" y="360"/>
                  </a:cubicBezTo>
                  <a:cubicBezTo>
                    <a:pt x="2868" y="15"/>
                    <a:pt x="2868" y="15"/>
                    <a:pt x="2868" y="15"/>
                  </a:cubicBezTo>
                  <a:cubicBezTo>
                    <a:pt x="2868" y="0"/>
                    <a:pt x="2868" y="0"/>
                    <a:pt x="2868" y="0"/>
                  </a:cubicBezTo>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iṧļîḍe">
              <a:extLst>
                <a:ext uri="{FF2B5EF4-FFF2-40B4-BE49-F238E27FC236}">
                  <a16:creationId xmlns:a16="http://schemas.microsoft.com/office/drawing/2014/main" id="{51271A78-EE6B-477D-9FFA-49CCC95BBA23}"/>
                </a:ext>
              </a:extLst>
            </p:cNvPr>
            <p:cNvSpPr/>
            <p:nvPr/>
          </p:nvSpPr>
          <p:spPr bwMode="auto">
            <a:xfrm>
              <a:off x="3686175" y="2241973"/>
              <a:ext cx="4820666" cy="3681374"/>
            </a:xfrm>
            <a:custGeom>
              <a:avLst/>
              <a:gdLst>
                <a:gd name="T0" fmla="*/ 0 w 2896"/>
                <a:gd name="T1" fmla="*/ 14 h 2211"/>
                <a:gd name="T2" fmla="*/ 0 w 2896"/>
                <a:gd name="T3" fmla="*/ 1734 h 2211"/>
                <a:gd name="T4" fmla="*/ 10 w 2896"/>
                <a:gd name="T5" fmla="*/ 1748 h 2211"/>
                <a:gd name="T6" fmla="*/ 1266 w 2896"/>
                <a:gd name="T7" fmla="*/ 2105 h 2211"/>
                <a:gd name="T8" fmla="*/ 1270 w 2896"/>
                <a:gd name="T9" fmla="*/ 2092 h 2211"/>
                <a:gd name="T10" fmla="*/ 1256 w 2896"/>
                <a:gd name="T11" fmla="*/ 2092 h 2211"/>
                <a:gd name="T12" fmla="*/ 1291 w 2896"/>
                <a:gd name="T13" fmla="*/ 2176 h 2211"/>
                <a:gd name="T14" fmla="*/ 1375 w 2896"/>
                <a:gd name="T15" fmla="*/ 2211 h 2211"/>
                <a:gd name="T16" fmla="*/ 1448 w 2896"/>
                <a:gd name="T17" fmla="*/ 2211 h 2211"/>
                <a:gd name="T18" fmla="*/ 1521 w 2896"/>
                <a:gd name="T19" fmla="*/ 2211 h 2211"/>
                <a:gd name="T20" fmla="*/ 1605 w 2896"/>
                <a:gd name="T21" fmla="*/ 2176 h 2211"/>
                <a:gd name="T22" fmla="*/ 1640 w 2896"/>
                <a:gd name="T23" fmla="*/ 2092 h 2211"/>
                <a:gd name="T24" fmla="*/ 1626 w 2896"/>
                <a:gd name="T25" fmla="*/ 2092 h 2211"/>
                <a:gd name="T26" fmla="*/ 1630 w 2896"/>
                <a:gd name="T27" fmla="*/ 2105 h 2211"/>
                <a:gd name="T28" fmla="*/ 2886 w 2896"/>
                <a:gd name="T29" fmla="*/ 1748 h 2211"/>
                <a:gd name="T30" fmla="*/ 2896 w 2896"/>
                <a:gd name="T31" fmla="*/ 1734 h 2211"/>
                <a:gd name="T32" fmla="*/ 2896 w 2896"/>
                <a:gd name="T33" fmla="*/ 14 h 2211"/>
                <a:gd name="T34" fmla="*/ 2882 w 2896"/>
                <a:gd name="T35" fmla="*/ 0 h 2211"/>
                <a:gd name="T36" fmla="*/ 2868 w 2896"/>
                <a:gd name="T37" fmla="*/ 14 h 2211"/>
                <a:gd name="T38" fmla="*/ 2868 w 2896"/>
                <a:gd name="T39" fmla="*/ 1724 h 2211"/>
                <a:gd name="T40" fmla="*/ 1622 w 2896"/>
                <a:gd name="T41" fmla="*/ 2078 h 2211"/>
                <a:gd name="T42" fmla="*/ 1612 w 2896"/>
                <a:gd name="T43" fmla="*/ 2092 h 2211"/>
                <a:gd name="T44" fmla="*/ 1585 w 2896"/>
                <a:gd name="T45" fmla="*/ 2156 h 2211"/>
                <a:gd name="T46" fmla="*/ 1521 w 2896"/>
                <a:gd name="T47" fmla="*/ 2183 h 2211"/>
                <a:gd name="T48" fmla="*/ 1448 w 2896"/>
                <a:gd name="T49" fmla="*/ 2183 h 2211"/>
                <a:gd name="T50" fmla="*/ 1375 w 2896"/>
                <a:gd name="T51" fmla="*/ 2183 h 2211"/>
                <a:gd name="T52" fmla="*/ 1311 w 2896"/>
                <a:gd name="T53" fmla="*/ 2156 h 2211"/>
                <a:gd name="T54" fmla="*/ 1284 w 2896"/>
                <a:gd name="T55" fmla="*/ 2092 h 2211"/>
                <a:gd name="T56" fmla="*/ 1274 w 2896"/>
                <a:gd name="T57" fmla="*/ 2078 h 2211"/>
                <a:gd name="T58" fmla="*/ 28 w 2896"/>
                <a:gd name="T59" fmla="*/ 1724 h 2211"/>
                <a:gd name="T60" fmla="*/ 28 w 2896"/>
                <a:gd name="T61" fmla="*/ 14 h 2211"/>
                <a:gd name="T62" fmla="*/ 14 w 2896"/>
                <a:gd name="T63" fmla="*/ 0 h 2211"/>
                <a:gd name="T64" fmla="*/ 0 w 2896"/>
                <a:gd name="T65" fmla="*/ 14 h 2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96" h="2211">
                  <a:moveTo>
                    <a:pt x="0" y="14"/>
                  </a:moveTo>
                  <a:cubicBezTo>
                    <a:pt x="0" y="1734"/>
                    <a:pt x="0" y="1734"/>
                    <a:pt x="0" y="1734"/>
                  </a:cubicBezTo>
                  <a:cubicBezTo>
                    <a:pt x="0" y="1741"/>
                    <a:pt x="4" y="1746"/>
                    <a:pt x="10" y="1748"/>
                  </a:cubicBezTo>
                  <a:cubicBezTo>
                    <a:pt x="1266" y="2105"/>
                    <a:pt x="1266" y="2105"/>
                    <a:pt x="1266" y="2105"/>
                  </a:cubicBezTo>
                  <a:cubicBezTo>
                    <a:pt x="1270" y="2092"/>
                    <a:pt x="1270" y="2092"/>
                    <a:pt x="1270" y="2092"/>
                  </a:cubicBezTo>
                  <a:cubicBezTo>
                    <a:pt x="1256" y="2092"/>
                    <a:pt x="1256" y="2092"/>
                    <a:pt x="1256" y="2092"/>
                  </a:cubicBezTo>
                  <a:cubicBezTo>
                    <a:pt x="1256" y="2125"/>
                    <a:pt x="1269" y="2154"/>
                    <a:pt x="1291" y="2176"/>
                  </a:cubicBezTo>
                  <a:cubicBezTo>
                    <a:pt x="1312" y="2197"/>
                    <a:pt x="1342" y="2211"/>
                    <a:pt x="1375" y="2211"/>
                  </a:cubicBezTo>
                  <a:cubicBezTo>
                    <a:pt x="1448" y="2211"/>
                    <a:pt x="1448" y="2211"/>
                    <a:pt x="1448" y="2211"/>
                  </a:cubicBezTo>
                  <a:cubicBezTo>
                    <a:pt x="1521" y="2211"/>
                    <a:pt x="1521" y="2211"/>
                    <a:pt x="1521" y="2211"/>
                  </a:cubicBezTo>
                  <a:cubicBezTo>
                    <a:pt x="1554" y="2211"/>
                    <a:pt x="1584" y="2197"/>
                    <a:pt x="1605" y="2176"/>
                  </a:cubicBezTo>
                  <a:cubicBezTo>
                    <a:pt x="1627" y="2154"/>
                    <a:pt x="1640" y="2125"/>
                    <a:pt x="1640" y="2092"/>
                  </a:cubicBezTo>
                  <a:cubicBezTo>
                    <a:pt x="1626" y="2092"/>
                    <a:pt x="1626" y="2092"/>
                    <a:pt x="1626" y="2092"/>
                  </a:cubicBezTo>
                  <a:cubicBezTo>
                    <a:pt x="1630" y="2105"/>
                    <a:pt x="1630" y="2105"/>
                    <a:pt x="1630" y="2105"/>
                  </a:cubicBezTo>
                  <a:cubicBezTo>
                    <a:pt x="2886" y="1748"/>
                    <a:pt x="2886" y="1748"/>
                    <a:pt x="2886" y="1748"/>
                  </a:cubicBezTo>
                  <a:cubicBezTo>
                    <a:pt x="2892" y="1746"/>
                    <a:pt x="2896" y="1741"/>
                    <a:pt x="2896" y="1734"/>
                  </a:cubicBezTo>
                  <a:cubicBezTo>
                    <a:pt x="2896" y="14"/>
                    <a:pt x="2896" y="14"/>
                    <a:pt x="2896" y="14"/>
                  </a:cubicBezTo>
                  <a:cubicBezTo>
                    <a:pt x="2896" y="7"/>
                    <a:pt x="2890" y="0"/>
                    <a:pt x="2882" y="0"/>
                  </a:cubicBezTo>
                  <a:cubicBezTo>
                    <a:pt x="2874" y="0"/>
                    <a:pt x="2868" y="7"/>
                    <a:pt x="2868" y="14"/>
                  </a:cubicBezTo>
                  <a:cubicBezTo>
                    <a:pt x="2868" y="1724"/>
                    <a:pt x="2868" y="1724"/>
                    <a:pt x="2868" y="1724"/>
                  </a:cubicBezTo>
                  <a:cubicBezTo>
                    <a:pt x="1622" y="2078"/>
                    <a:pt x="1622" y="2078"/>
                    <a:pt x="1622" y="2078"/>
                  </a:cubicBezTo>
                  <a:cubicBezTo>
                    <a:pt x="1616" y="2080"/>
                    <a:pt x="1612" y="2086"/>
                    <a:pt x="1612" y="2092"/>
                  </a:cubicBezTo>
                  <a:cubicBezTo>
                    <a:pt x="1612" y="2117"/>
                    <a:pt x="1602" y="2140"/>
                    <a:pt x="1585" y="2156"/>
                  </a:cubicBezTo>
                  <a:cubicBezTo>
                    <a:pt x="1569" y="2173"/>
                    <a:pt x="1546" y="2183"/>
                    <a:pt x="1521" y="2183"/>
                  </a:cubicBezTo>
                  <a:cubicBezTo>
                    <a:pt x="1448" y="2183"/>
                    <a:pt x="1448" y="2183"/>
                    <a:pt x="1448" y="2183"/>
                  </a:cubicBezTo>
                  <a:cubicBezTo>
                    <a:pt x="1375" y="2183"/>
                    <a:pt x="1375" y="2183"/>
                    <a:pt x="1375" y="2183"/>
                  </a:cubicBezTo>
                  <a:cubicBezTo>
                    <a:pt x="1350" y="2183"/>
                    <a:pt x="1327" y="2173"/>
                    <a:pt x="1311" y="2156"/>
                  </a:cubicBezTo>
                  <a:cubicBezTo>
                    <a:pt x="1294" y="2140"/>
                    <a:pt x="1284" y="2117"/>
                    <a:pt x="1284" y="2092"/>
                  </a:cubicBezTo>
                  <a:cubicBezTo>
                    <a:pt x="1284" y="2086"/>
                    <a:pt x="1280" y="2080"/>
                    <a:pt x="1274" y="2078"/>
                  </a:cubicBezTo>
                  <a:cubicBezTo>
                    <a:pt x="28" y="1724"/>
                    <a:pt x="28" y="1724"/>
                    <a:pt x="28" y="1724"/>
                  </a:cubicBezTo>
                  <a:cubicBezTo>
                    <a:pt x="28" y="14"/>
                    <a:pt x="28" y="14"/>
                    <a:pt x="28" y="14"/>
                  </a:cubicBezTo>
                  <a:cubicBezTo>
                    <a:pt x="28" y="7"/>
                    <a:pt x="22" y="0"/>
                    <a:pt x="14" y="0"/>
                  </a:cubicBezTo>
                  <a:cubicBezTo>
                    <a:pt x="7" y="0"/>
                    <a:pt x="0" y="7"/>
                    <a:pt x="0" y="14"/>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íSḷide">
              <a:extLst>
                <a:ext uri="{FF2B5EF4-FFF2-40B4-BE49-F238E27FC236}">
                  <a16:creationId xmlns:a16="http://schemas.microsoft.com/office/drawing/2014/main" id="{53F58879-BFB7-4797-A0AD-F35E6609ED66}"/>
                </a:ext>
              </a:extLst>
            </p:cNvPr>
            <p:cNvSpPr/>
            <p:nvPr/>
          </p:nvSpPr>
          <p:spPr bwMode="auto">
            <a:xfrm>
              <a:off x="3695894" y="5478428"/>
              <a:ext cx="1106896" cy="333689"/>
            </a:xfrm>
            <a:custGeom>
              <a:avLst/>
              <a:gdLst>
                <a:gd name="T0" fmla="*/ 6 w 665"/>
                <a:gd name="T1" fmla="*/ 14 h 200"/>
                <a:gd name="T2" fmla="*/ 655 w 665"/>
                <a:gd name="T3" fmla="*/ 199 h 200"/>
                <a:gd name="T4" fmla="*/ 664 w 665"/>
                <a:gd name="T5" fmla="*/ 194 h 200"/>
                <a:gd name="T6" fmla="*/ 659 w 665"/>
                <a:gd name="T7" fmla="*/ 186 h 200"/>
                <a:gd name="T8" fmla="*/ 10 w 665"/>
                <a:gd name="T9" fmla="*/ 1 h 200"/>
                <a:gd name="T10" fmla="*/ 2 w 665"/>
                <a:gd name="T11" fmla="*/ 6 h 200"/>
                <a:gd name="T12" fmla="*/ 6 w 665"/>
                <a:gd name="T13" fmla="*/ 14 h 200"/>
              </a:gdLst>
              <a:ahLst/>
              <a:cxnLst>
                <a:cxn ang="0">
                  <a:pos x="T0" y="T1"/>
                </a:cxn>
                <a:cxn ang="0">
                  <a:pos x="T2" y="T3"/>
                </a:cxn>
                <a:cxn ang="0">
                  <a:pos x="T4" y="T5"/>
                </a:cxn>
                <a:cxn ang="0">
                  <a:pos x="T6" y="T7"/>
                </a:cxn>
                <a:cxn ang="0">
                  <a:pos x="T8" y="T9"/>
                </a:cxn>
                <a:cxn ang="0">
                  <a:pos x="T10" y="T11"/>
                </a:cxn>
                <a:cxn ang="0">
                  <a:pos x="T12" y="T13"/>
                </a:cxn>
              </a:cxnLst>
              <a:rect l="0" t="0" r="r" b="b"/>
              <a:pathLst>
                <a:path w="665" h="200">
                  <a:moveTo>
                    <a:pt x="6" y="14"/>
                  </a:moveTo>
                  <a:cubicBezTo>
                    <a:pt x="655" y="199"/>
                    <a:pt x="655" y="199"/>
                    <a:pt x="655" y="199"/>
                  </a:cubicBezTo>
                  <a:cubicBezTo>
                    <a:pt x="659" y="200"/>
                    <a:pt x="663" y="198"/>
                    <a:pt x="664" y="194"/>
                  </a:cubicBezTo>
                  <a:cubicBezTo>
                    <a:pt x="665" y="191"/>
                    <a:pt x="663" y="187"/>
                    <a:pt x="659" y="186"/>
                  </a:cubicBezTo>
                  <a:cubicBezTo>
                    <a:pt x="10" y="1"/>
                    <a:pt x="10" y="1"/>
                    <a:pt x="10" y="1"/>
                  </a:cubicBezTo>
                  <a:cubicBezTo>
                    <a:pt x="7" y="0"/>
                    <a:pt x="3" y="2"/>
                    <a:pt x="2" y="6"/>
                  </a:cubicBezTo>
                  <a:cubicBezTo>
                    <a:pt x="0" y="10"/>
                    <a:pt x="3" y="13"/>
                    <a:pt x="6" y="14"/>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iŝḷîḍê">
              <a:extLst>
                <a:ext uri="{FF2B5EF4-FFF2-40B4-BE49-F238E27FC236}">
                  <a16:creationId xmlns:a16="http://schemas.microsoft.com/office/drawing/2014/main" id="{DC93166A-658D-41F4-90E7-2967FB54C39A}"/>
                </a:ext>
              </a:extLst>
            </p:cNvPr>
            <p:cNvSpPr/>
            <p:nvPr/>
          </p:nvSpPr>
          <p:spPr bwMode="auto">
            <a:xfrm>
              <a:off x="7390226" y="5478428"/>
              <a:ext cx="1106896" cy="333689"/>
            </a:xfrm>
            <a:custGeom>
              <a:avLst/>
              <a:gdLst>
                <a:gd name="T0" fmla="*/ 655 w 665"/>
                <a:gd name="T1" fmla="*/ 1 h 200"/>
                <a:gd name="T2" fmla="*/ 6 w 665"/>
                <a:gd name="T3" fmla="*/ 186 h 200"/>
                <a:gd name="T4" fmla="*/ 1 w 665"/>
                <a:gd name="T5" fmla="*/ 194 h 200"/>
                <a:gd name="T6" fmla="*/ 10 w 665"/>
                <a:gd name="T7" fmla="*/ 199 h 200"/>
                <a:gd name="T8" fmla="*/ 659 w 665"/>
                <a:gd name="T9" fmla="*/ 14 h 200"/>
                <a:gd name="T10" fmla="*/ 664 w 665"/>
                <a:gd name="T11" fmla="*/ 6 h 200"/>
                <a:gd name="T12" fmla="*/ 655 w 665"/>
                <a:gd name="T13" fmla="*/ 1 h 200"/>
              </a:gdLst>
              <a:ahLst/>
              <a:cxnLst>
                <a:cxn ang="0">
                  <a:pos x="T0" y="T1"/>
                </a:cxn>
                <a:cxn ang="0">
                  <a:pos x="T2" y="T3"/>
                </a:cxn>
                <a:cxn ang="0">
                  <a:pos x="T4" y="T5"/>
                </a:cxn>
                <a:cxn ang="0">
                  <a:pos x="T6" y="T7"/>
                </a:cxn>
                <a:cxn ang="0">
                  <a:pos x="T8" y="T9"/>
                </a:cxn>
                <a:cxn ang="0">
                  <a:pos x="T10" y="T11"/>
                </a:cxn>
                <a:cxn ang="0">
                  <a:pos x="T12" y="T13"/>
                </a:cxn>
              </a:cxnLst>
              <a:rect l="0" t="0" r="r" b="b"/>
              <a:pathLst>
                <a:path w="665" h="200">
                  <a:moveTo>
                    <a:pt x="655" y="1"/>
                  </a:moveTo>
                  <a:cubicBezTo>
                    <a:pt x="6" y="186"/>
                    <a:pt x="6" y="186"/>
                    <a:pt x="6" y="186"/>
                  </a:cubicBezTo>
                  <a:cubicBezTo>
                    <a:pt x="3" y="187"/>
                    <a:pt x="0" y="191"/>
                    <a:pt x="1" y="194"/>
                  </a:cubicBezTo>
                  <a:cubicBezTo>
                    <a:pt x="2" y="198"/>
                    <a:pt x="6" y="200"/>
                    <a:pt x="10" y="199"/>
                  </a:cubicBezTo>
                  <a:cubicBezTo>
                    <a:pt x="659" y="14"/>
                    <a:pt x="659" y="14"/>
                    <a:pt x="659" y="14"/>
                  </a:cubicBezTo>
                  <a:cubicBezTo>
                    <a:pt x="663" y="13"/>
                    <a:pt x="665" y="10"/>
                    <a:pt x="664" y="6"/>
                  </a:cubicBezTo>
                  <a:cubicBezTo>
                    <a:pt x="663" y="2"/>
                    <a:pt x="659" y="0"/>
                    <a:pt x="655" y="1"/>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ï$ļíḋê">
              <a:extLst>
                <a:ext uri="{FF2B5EF4-FFF2-40B4-BE49-F238E27FC236}">
                  <a16:creationId xmlns:a16="http://schemas.microsoft.com/office/drawing/2014/main" id="{A7B22941-12BE-4D80-945E-F12720BFAC76}"/>
                </a:ext>
              </a:extLst>
            </p:cNvPr>
            <p:cNvSpPr/>
            <p:nvPr/>
          </p:nvSpPr>
          <p:spPr bwMode="auto">
            <a:xfrm>
              <a:off x="6381601" y="2834837"/>
              <a:ext cx="22678" cy="2901687"/>
            </a:xfrm>
            <a:custGeom>
              <a:avLst/>
              <a:gdLst>
                <a:gd name="T0" fmla="*/ 0 w 14"/>
                <a:gd name="T1" fmla="*/ 7 h 1743"/>
                <a:gd name="T2" fmla="*/ 0 w 14"/>
                <a:gd name="T3" fmla="*/ 1736 h 1743"/>
                <a:gd name="T4" fmla="*/ 7 w 14"/>
                <a:gd name="T5" fmla="*/ 1743 h 1743"/>
                <a:gd name="T6" fmla="*/ 14 w 14"/>
                <a:gd name="T7" fmla="*/ 1736 h 1743"/>
                <a:gd name="T8" fmla="*/ 14 w 14"/>
                <a:gd name="T9" fmla="*/ 7 h 1743"/>
                <a:gd name="T10" fmla="*/ 7 w 14"/>
                <a:gd name="T11" fmla="*/ 0 h 1743"/>
                <a:gd name="T12" fmla="*/ 0 w 14"/>
                <a:gd name="T13" fmla="*/ 7 h 1743"/>
              </a:gdLst>
              <a:ahLst/>
              <a:cxnLst>
                <a:cxn ang="0">
                  <a:pos x="T0" y="T1"/>
                </a:cxn>
                <a:cxn ang="0">
                  <a:pos x="T2" y="T3"/>
                </a:cxn>
                <a:cxn ang="0">
                  <a:pos x="T4" y="T5"/>
                </a:cxn>
                <a:cxn ang="0">
                  <a:pos x="T6" y="T7"/>
                </a:cxn>
                <a:cxn ang="0">
                  <a:pos x="T8" y="T9"/>
                </a:cxn>
                <a:cxn ang="0">
                  <a:pos x="T10" y="T11"/>
                </a:cxn>
                <a:cxn ang="0">
                  <a:pos x="T12" y="T13"/>
                </a:cxn>
              </a:cxnLst>
              <a:rect l="0" t="0" r="r" b="b"/>
              <a:pathLst>
                <a:path w="14" h="1743">
                  <a:moveTo>
                    <a:pt x="0" y="7"/>
                  </a:moveTo>
                  <a:cubicBezTo>
                    <a:pt x="0" y="1736"/>
                    <a:pt x="0" y="1736"/>
                    <a:pt x="0" y="1736"/>
                  </a:cubicBezTo>
                  <a:cubicBezTo>
                    <a:pt x="0" y="1740"/>
                    <a:pt x="3" y="1743"/>
                    <a:pt x="7" y="1743"/>
                  </a:cubicBezTo>
                  <a:cubicBezTo>
                    <a:pt x="11" y="1743"/>
                    <a:pt x="14" y="1740"/>
                    <a:pt x="14" y="1736"/>
                  </a:cubicBezTo>
                  <a:cubicBezTo>
                    <a:pt x="14" y="7"/>
                    <a:pt x="14" y="7"/>
                    <a:pt x="14" y="7"/>
                  </a:cubicBezTo>
                  <a:cubicBezTo>
                    <a:pt x="14" y="3"/>
                    <a:pt x="11" y="0"/>
                    <a:pt x="7" y="0"/>
                  </a:cubicBezTo>
                  <a:cubicBezTo>
                    <a:pt x="3" y="0"/>
                    <a:pt x="0" y="3"/>
                    <a:pt x="0" y="7"/>
                  </a:cubicBezTo>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i$1íḓe">
              <a:extLst>
                <a:ext uri="{FF2B5EF4-FFF2-40B4-BE49-F238E27FC236}">
                  <a16:creationId xmlns:a16="http://schemas.microsoft.com/office/drawing/2014/main" id="{3B09A03D-2B59-4962-BE0D-77C56E6AC432}"/>
                </a:ext>
              </a:extLst>
            </p:cNvPr>
            <p:cNvSpPr/>
            <p:nvPr/>
          </p:nvSpPr>
          <p:spPr bwMode="auto">
            <a:xfrm>
              <a:off x="5788737" y="2834837"/>
              <a:ext cx="22678" cy="2901687"/>
            </a:xfrm>
            <a:custGeom>
              <a:avLst/>
              <a:gdLst>
                <a:gd name="T0" fmla="*/ 0 w 14"/>
                <a:gd name="T1" fmla="*/ 7 h 1743"/>
                <a:gd name="T2" fmla="*/ 0 w 14"/>
                <a:gd name="T3" fmla="*/ 1736 h 1743"/>
                <a:gd name="T4" fmla="*/ 7 w 14"/>
                <a:gd name="T5" fmla="*/ 1743 h 1743"/>
                <a:gd name="T6" fmla="*/ 14 w 14"/>
                <a:gd name="T7" fmla="*/ 1736 h 1743"/>
                <a:gd name="T8" fmla="*/ 14 w 14"/>
                <a:gd name="T9" fmla="*/ 7 h 1743"/>
                <a:gd name="T10" fmla="*/ 7 w 14"/>
                <a:gd name="T11" fmla="*/ 0 h 1743"/>
                <a:gd name="T12" fmla="*/ 0 w 14"/>
                <a:gd name="T13" fmla="*/ 7 h 1743"/>
              </a:gdLst>
              <a:ahLst/>
              <a:cxnLst>
                <a:cxn ang="0">
                  <a:pos x="T0" y="T1"/>
                </a:cxn>
                <a:cxn ang="0">
                  <a:pos x="T2" y="T3"/>
                </a:cxn>
                <a:cxn ang="0">
                  <a:pos x="T4" y="T5"/>
                </a:cxn>
                <a:cxn ang="0">
                  <a:pos x="T6" y="T7"/>
                </a:cxn>
                <a:cxn ang="0">
                  <a:pos x="T8" y="T9"/>
                </a:cxn>
                <a:cxn ang="0">
                  <a:pos x="T10" y="T11"/>
                </a:cxn>
                <a:cxn ang="0">
                  <a:pos x="T12" y="T13"/>
                </a:cxn>
              </a:cxnLst>
              <a:rect l="0" t="0" r="r" b="b"/>
              <a:pathLst>
                <a:path w="14" h="1743">
                  <a:moveTo>
                    <a:pt x="0" y="7"/>
                  </a:moveTo>
                  <a:cubicBezTo>
                    <a:pt x="0" y="1736"/>
                    <a:pt x="0" y="1736"/>
                    <a:pt x="0" y="1736"/>
                  </a:cubicBezTo>
                  <a:cubicBezTo>
                    <a:pt x="0" y="1740"/>
                    <a:pt x="3" y="1743"/>
                    <a:pt x="7" y="1743"/>
                  </a:cubicBezTo>
                  <a:cubicBezTo>
                    <a:pt x="11" y="1743"/>
                    <a:pt x="14" y="1740"/>
                    <a:pt x="14" y="1736"/>
                  </a:cubicBezTo>
                  <a:cubicBezTo>
                    <a:pt x="14" y="7"/>
                    <a:pt x="14" y="7"/>
                    <a:pt x="14" y="7"/>
                  </a:cubicBezTo>
                  <a:cubicBezTo>
                    <a:pt x="14" y="3"/>
                    <a:pt x="11" y="0"/>
                    <a:pt x="7" y="0"/>
                  </a:cubicBezTo>
                  <a:cubicBezTo>
                    <a:pt x="3" y="0"/>
                    <a:pt x="0" y="3"/>
                    <a:pt x="0" y="7"/>
                  </a:cubicBezTo>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iṡľíḍè">
              <a:extLst>
                <a:ext uri="{FF2B5EF4-FFF2-40B4-BE49-F238E27FC236}">
                  <a16:creationId xmlns:a16="http://schemas.microsoft.com/office/drawing/2014/main" id="{EBBBB594-92E9-4156-B650-D3F6D9D50793}"/>
                </a:ext>
              </a:extLst>
            </p:cNvPr>
            <p:cNvSpPr/>
            <p:nvPr/>
          </p:nvSpPr>
          <p:spPr bwMode="auto">
            <a:xfrm>
              <a:off x="4117055" y="1660988"/>
              <a:ext cx="1992413" cy="1127414"/>
            </a:xfrm>
            <a:custGeom>
              <a:avLst/>
              <a:gdLst>
                <a:gd name="T0" fmla="*/ 248 w 1197"/>
                <a:gd name="T1" fmla="*/ 280 h 677"/>
                <a:gd name="T2" fmla="*/ 248 w 1197"/>
                <a:gd name="T3" fmla="*/ 21 h 677"/>
                <a:gd name="T4" fmla="*/ 1133 w 1197"/>
                <a:gd name="T5" fmla="*/ 639 h 677"/>
                <a:gd name="T6" fmla="*/ 10 w 1197"/>
                <a:gd name="T7" fmla="*/ 177 h 677"/>
                <a:gd name="T8" fmla="*/ 3 w 1197"/>
                <a:gd name="T9" fmla="*/ 178 h 677"/>
                <a:gd name="T10" fmla="*/ 0 w 1197"/>
                <a:gd name="T11" fmla="*/ 183 h 677"/>
                <a:gd name="T12" fmla="*/ 0 w 1197"/>
                <a:gd name="T13" fmla="*/ 363 h 677"/>
                <a:gd name="T14" fmla="*/ 7 w 1197"/>
                <a:gd name="T15" fmla="*/ 370 h 677"/>
                <a:gd name="T16" fmla="*/ 14 w 1197"/>
                <a:gd name="T17" fmla="*/ 363 h 677"/>
                <a:gd name="T18" fmla="*/ 14 w 1197"/>
                <a:gd name="T19" fmla="*/ 194 h 677"/>
                <a:gd name="T20" fmla="*/ 1186 w 1197"/>
                <a:gd name="T21" fmla="*/ 676 h 677"/>
                <a:gd name="T22" fmla="*/ 1195 w 1197"/>
                <a:gd name="T23" fmla="*/ 673 h 677"/>
                <a:gd name="T24" fmla="*/ 1193 w 1197"/>
                <a:gd name="T25" fmla="*/ 663 h 677"/>
                <a:gd name="T26" fmla="*/ 245 w 1197"/>
                <a:gd name="T27" fmla="*/ 1 h 677"/>
                <a:gd name="T28" fmla="*/ 238 w 1197"/>
                <a:gd name="T29" fmla="*/ 1 h 677"/>
                <a:gd name="T30" fmla="*/ 234 w 1197"/>
                <a:gd name="T31" fmla="*/ 7 h 677"/>
                <a:gd name="T32" fmla="*/ 234 w 1197"/>
                <a:gd name="T33" fmla="*/ 280 h 677"/>
                <a:gd name="T34" fmla="*/ 241 w 1197"/>
                <a:gd name="T35" fmla="*/ 287 h 677"/>
                <a:gd name="T36" fmla="*/ 248 w 1197"/>
                <a:gd name="T37" fmla="*/ 28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7" h="677">
                  <a:moveTo>
                    <a:pt x="248" y="280"/>
                  </a:moveTo>
                  <a:cubicBezTo>
                    <a:pt x="248" y="21"/>
                    <a:pt x="248" y="21"/>
                    <a:pt x="248" y="21"/>
                  </a:cubicBezTo>
                  <a:cubicBezTo>
                    <a:pt x="1133" y="639"/>
                    <a:pt x="1133" y="639"/>
                    <a:pt x="1133" y="639"/>
                  </a:cubicBezTo>
                  <a:cubicBezTo>
                    <a:pt x="10" y="177"/>
                    <a:pt x="10" y="177"/>
                    <a:pt x="10" y="177"/>
                  </a:cubicBezTo>
                  <a:cubicBezTo>
                    <a:pt x="7" y="176"/>
                    <a:pt x="5" y="176"/>
                    <a:pt x="3" y="178"/>
                  </a:cubicBezTo>
                  <a:cubicBezTo>
                    <a:pt x="1" y="179"/>
                    <a:pt x="0" y="181"/>
                    <a:pt x="0" y="183"/>
                  </a:cubicBezTo>
                  <a:cubicBezTo>
                    <a:pt x="0" y="363"/>
                    <a:pt x="0" y="363"/>
                    <a:pt x="0" y="363"/>
                  </a:cubicBezTo>
                  <a:cubicBezTo>
                    <a:pt x="0" y="367"/>
                    <a:pt x="3" y="370"/>
                    <a:pt x="7" y="370"/>
                  </a:cubicBezTo>
                  <a:cubicBezTo>
                    <a:pt x="11" y="370"/>
                    <a:pt x="14" y="367"/>
                    <a:pt x="14" y="363"/>
                  </a:cubicBezTo>
                  <a:cubicBezTo>
                    <a:pt x="14" y="194"/>
                    <a:pt x="14" y="194"/>
                    <a:pt x="14" y="194"/>
                  </a:cubicBezTo>
                  <a:cubicBezTo>
                    <a:pt x="1186" y="676"/>
                    <a:pt x="1186" y="676"/>
                    <a:pt x="1186" y="676"/>
                  </a:cubicBezTo>
                  <a:cubicBezTo>
                    <a:pt x="1190" y="677"/>
                    <a:pt x="1194" y="676"/>
                    <a:pt x="1195" y="673"/>
                  </a:cubicBezTo>
                  <a:cubicBezTo>
                    <a:pt x="1197" y="669"/>
                    <a:pt x="1196" y="666"/>
                    <a:pt x="1193" y="663"/>
                  </a:cubicBezTo>
                  <a:cubicBezTo>
                    <a:pt x="245" y="1"/>
                    <a:pt x="245" y="1"/>
                    <a:pt x="245" y="1"/>
                  </a:cubicBezTo>
                  <a:cubicBezTo>
                    <a:pt x="243" y="0"/>
                    <a:pt x="240" y="0"/>
                    <a:pt x="238" y="1"/>
                  </a:cubicBezTo>
                  <a:cubicBezTo>
                    <a:pt x="236" y="2"/>
                    <a:pt x="234" y="5"/>
                    <a:pt x="234" y="7"/>
                  </a:cubicBezTo>
                  <a:cubicBezTo>
                    <a:pt x="234" y="280"/>
                    <a:pt x="234" y="280"/>
                    <a:pt x="234" y="280"/>
                  </a:cubicBezTo>
                  <a:cubicBezTo>
                    <a:pt x="234" y="284"/>
                    <a:pt x="237" y="287"/>
                    <a:pt x="241" y="287"/>
                  </a:cubicBezTo>
                  <a:cubicBezTo>
                    <a:pt x="245" y="287"/>
                    <a:pt x="248" y="284"/>
                    <a:pt x="248" y="280"/>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í$1idé">
              <a:extLst>
                <a:ext uri="{FF2B5EF4-FFF2-40B4-BE49-F238E27FC236}">
                  <a16:creationId xmlns:a16="http://schemas.microsoft.com/office/drawing/2014/main" id="{74549D38-DD61-4912-BBF3-1BF9FA04823B}"/>
                </a:ext>
              </a:extLst>
            </p:cNvPr>
            <p:cNvSpPr/>
            <p:nvPr/>
          </p:nvSpPr>
          <p:spPr bwMode="auto">
            <a:xfrm>
              <a:off x="4874063" y="1433129"/>
              <a:ext cx="1235404" cy="1355273"/>
            </a:xfrm>
            <a:custGeom>
              <a:avLst/>
              <a:gdLst>
                <a:gd name="T0" fmla="*/ 14 w 742"/>
                <a:gd name="T1" fmla="*/ 295 h 814"/>
                <a:gd name="T2" fmla="*/ 10 w 742"/>
                <a:gd name="T3" fmla="*/ 299 h 814"/>
                <a:gd name="T4" fmla="*/ 16 w 742"/>
                <a:gd name="T5" fmla="*/ 297 h 814"/>
                <a:gd name="T6" fmla="*/ 14 w 742"/>
                <a:gd name="T7" fmla="*/ 295 h 814"/>
                <a:gd name="T8" fmla="*/ 10 w 742"/>
                <a:gd name="T9" fmla="*/ 299 h 814"/>
                <a:gd name="T10" fmla="*/ 16 w 742"/>
                <a:gd name="T11" fmla="*/ 297 h 814"/>
                <a:gd name="T12" fmla="*/ 12 w 742"/>
                <a:gd name="T13" fmla="*/ 299 h 814"/>
                <a:gd name="T14" fmla="*/ 16 w 742"/>
                <a:gd name="T15" fmla="*/ 298 h 814"/>
                <a:gd name="T16" fmla="*/ 16 w 742"/>
                <a:gd name="T17" fmla="*/ 297 h 814"/>
                <a:gd name="T18" fmla="*/ 12 w 742"/>
                <a:gd name="T19" fmla="*/ 299 h 814"/>
                <a:gd name="T20" fmla="*/ 16 w 742"/>
                <a:gd name="T21" fmla="*/ 298 h 814"/>
                <a:gd name="T22" fmla="*/ 15 w 742"/>
                <a:gd name="T23" fmla="*/ 298 h 814"/>
                <a:gd name="T24" fmla="*/ 16 w 742"/>
                <a:gd name="T25" fmla="*/ 298 h 814"/>
                <a:gd name="T26" fmla="*/ 16 w 742"/>
                <a:gd name="T27" fmla="*/ 298 h 814"/>
                <a:gd name="T28" fmla="*/ 15 w 742"/>
                <a:gd name="T29" fmla="*/ 298 h 814"/>
                <a:gd name="T30" fmla="*/ 16 w 742"/>
                <a:gd name="T31" fmla="*/ 298 h 814"/>
                <a:gd name="T32" fmla="*/ 16 w 742"/>
                <a:gd name="T33" fmla="*/ 295 h 814"/>
                <a:gd name="T34" fmla="*/ 15 w 742"/>
                <a:gd name="T35" fmla="*/ 268 h 814"/>
                <a:gd name="T36" fmla="*/ 14 w 742"/>
                <a:gd name="T37" fmla="*/ 222 h 814"/>
                <a:gd name="T38" fmla="*/ 15 w 742"/>
                <a:gd name="T39" fmla="*/ 82 h 814"/>
                <a:gd name="T40" fmla="*/ 16 w 742"/>
                <a:gd name="T41" fmla="*/ 29 h 814"/>
                <a:gd name="T42" fmla="*/ 16 w 742"/>
                <a:gd name="T43" fmla="*/ 8 h 814"/>
                <a:gd name="T44" fmla="*/ 9 w 742"/>
                <a:gd name="T45" fmla="*/ 7 h 814"/>
                <a:gd name="T46" fmla="*/ 4 w 742"/>
                <a:gd name="T47" fmla="*/ 12 h 814"/>
                <a:gd name="T48" fmla="*/ 729 w 742"/>
                <a:gd name="T49" fmla="*/ 811 h 814"/>
                <a:gd name="T50" fmla="*/ 739 w 742"/>
                <a:gd name="T51" fmla="*/ 811 h 814"/>
                <a:gd name="T52" fmla="*/ 739 w 742"/>
                <a:gd name="T53" fmla="*/ 802 h 814"/>
                <a:gd name="T54" fmla="*/ 14 w 742"/>
                <a:gd name="T55" fmla="*/ 3 h 814"/>
                <a:gd name="T56" fmla="*/ 7 w 742"/>
                <a:gd name="T57" fmla="*/ 1 h 814"/>
                <a:gd name="T58" fmla="*/ 2 w 742"/>
                <a:gd name="T59" fmla="*/ 7 h 814"/>
                <a:gd name="T60" fmla="*/ 0 w 742"/>
                <a:gd name="T61" fmla="*/ 222 h 814"/>
                <a:gd name="T62" fmla="*/ 1 w 742"/>
                <a:gd name="T63" fmla="*/ 277 h 814"/>
                <a:gd name="T64" fmla="*/ 1 w 742"/>
                <a:gd name="T65" fmla="*/ 294 h 814"/>
                <a:gd name="T66" fmla="*/ 2 w 742"/>
                <a:gd name="T67" fmla="*/ 299 h 814"/>
                <a:gd name="T68" fmla="*/ 2 w 742"/>
                <a:gd name="T69" fmla="*/ 301 h 814"/>
                <a:gd name="T70" fmla="*/ 3 w 742"/>
                <a:gd name="T71" fmla="*/ 302 h 814"/>
                <a:gd name="T72" fmla="*/ 4 w 742"/>
                <a:gd name="T73" fmla="*/ 305 h 814"/>
                <a:gd name="T74" fmla="*/ 14 w 742"/>
                <a:gd name="T75" fmla="*/ 305 h 814"/>
                <a:gd name="T76" fmla="*/ 14 w 742"/>
                <a:gd name="T77" fmla="*/ 295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2" h="814">
                  <a:moveTo>
                    <a:pt x="14" y="295"/>
                  </a:moveTo>
                  <a:cubicBezTo>
                    <a:pt x="10" y="299"/>
                    <a:pt x="10" y="299"/>
                    <a:pt x="10" y="299"/>
                  </a:cubicBezTo>
                  <a:cubicBezTo>
                    <a:pt x="16" y="297"/>
                    <a:pt x="16" y="297"/>
                    <a:pt x="16" y="297"/>
                  </a:cubicBezTo>
                  <a:cubicBezTo>
                    <a:pt x="15" y="297"/>
                    <a:pt x="15" y="296"/>
                    <a:pt x="14" y="295"/>
                  </a:cubicBezTo>
                  <a:cubicBezTo>
                    <a:pt x="10" y="299"/>
                    <a:pt x="10" y="299"/>
                    <a:pt x="10" y="299"/>
                  </a:cubicBezTo>
                  <a:cubicBezTo>
                    <a:pt x="16" y="297"/>
                    <a:pt x="16" y="297"/>
                    <a:pt x="16" y="297"/>
                  </a:cubicBezTo>
                  <a:cubicBezTo>
                    <a:pt x="12" y="299"/>
                    <a:pt x="12" y="299"/>
                    <a:pt x="12" y="299"/>
                  </a:cubicBezTo>
                  <a:cubicBezTo>
                    <a:pt x="16" y="298"/>
                    <a:pt x="16" y="298"/>
                    <a:pt x="16" y="298"/>
                  </a:cubicBezTo>
                  <a:cubicBezTo>
                    <a:pt x="16" y="297"/>
                    <a:pt x="16" y="297"/>
                    <a:pt x="16" y="297"/>
                  </a:cubicBezTo>
                  <a:cubicBezTo>
                    <a:pt x="12" y="299"/>
                    <a:pt x="12" y="299"/>
                    <a:pt x="12" y="299"/>
                  </a:cubicBezTo>
                  <a:cubicBezTo>
                    <a:pt x="16" y="298"/>
                    <a:pt x="16" y="298"/>
                    <a:pt x="16" y="298"/>
                  </a:cubicBezTo>
                  <a:cubicBezTo>
                    <a:pt x="15" y="298"/>
                    <a:pt x="15" y="298"/>
                    <a:pt x="15" y="298"/>
                  </a:cubicBezTo>
                  <a:cubicBezTo>
                    <a:pt x="16" y="298"/>
                    <a:pt x="16" y="298"/>
                    <a:pt x="16" y="298"/>
                  </a:cubicBezTo>
                  <a:cubicBezTo>
                    <a:pt x="16" y="298"/>
                    <a:pt x="16" y="298"/>
                    <a:pt x="16" y="298"/>
                  </a:cubicBezTo>
                  <a:cubicBezTo>
                    <a:pt x="15" y="298"/>
                    <a:pt x="15" y="298"/>
                    <a:pt x="15" y="298"/>
                  </a:cubicBezTo>
                  <a:cubicBezTo>
                    <a:pt x="16" y="298"/>
                    <a:pt x="16" y="298"/>
                    <a:pt x="16" y="298"/>
                  </a:cubicBezTo>
                  <a:cubicBezTo>
                    <a:pt x="16" y="297"/>
                    <a:pt x="16" y="297"/>
                    <a:pt x="16" y="295"/>
                  </a:cubicBezTo>
                  <a:cubicBezTo>
                    <a:pt x="15" y="290"/>
                    <a:pt x="15" y="281"/>
                    <a:pt x="15" y="268"/>
                  </a:cubicBezTo>
                  <a:cubicBezTo>
                    <a:pt x="14" y="255"/>
                    <a:pt x="14" y="240"/>
                    <a:pt x="14" y="222"/>
                  </a:cubicBezTo>
                  <a:cubicBezTo>
                    <a:pt x="14" y="179"/>
                    <a:pt x="15" y="125"/>
                    <a:pt x="15" y="82"/>
                  </a:cubicBezTo>
                  <a:cubicBezTo>
                    <a:pt x="16" y="61"/>
                    <a:pt x="16" y="42"/>
                    <a:pt x="16" y="29"/>
                  </a:cubicBezTo>
                  <a:cubicBezTo>
                    <a:pt x="16" y="16"/>
                    <a:pt x="16" y="8"/>
                    <a:pt x="16" y="8"/>
                  </a:cubicBezTo>
                  <a:cubicBezTo>
                    <a:pt x="9" y="7"/>
                    <a:pt x="9" y="7"/>
                    <a:pt x="9" y="7"/>
                  </a:cubicBezTo>
                  <a:cubicBezTo>
                    <a:pt x="4" y="12"/>
                    <a:pt x="4" y="12"/>
                    <a:pt x="4" y="12"/>
                  </a:cubicBezTo>
                  <a:cubicBezTo>
                    <a:pt x="729" y="811"/>
                    <a:pt x="729" y="811"/>
                    <a:pt x="729" y="811"/>
                  </a:cubicBezTo>
                  <a:cubicBezTo>
                    <a:pt x="732" y="814"/>
                    <a:pt x="736" y="814"/>
                    <a:pt x="739" y="811"/>
                  </a:cubicBezTo>
                  <a:cubicBezTo>
                    <a:pt x="742" y="809"/>
                    <a:pt x="742" y="804"/>
                    <a:pt x="739" y="802"/>
                  </a:cubicBezTo>
                  <a:cubicBezTo>
                    <a:pt x="14" y="3"/>
                    <a:pt x="14" y="3"/>
                    <a:pt x="14" y="3"/>
                  </a:cubicBezTo>
                  <a:cubicBezTo>
                    <a:pt x="13" y="1"/>
                    <a:pt x="9" y="0"/>
                    <a:pt x="7" y="1"/>
                  </a:cubicBezTo>
                  <a:cubicBezTo>
                    <a:pt x="4" y="2"/>
                    <a:pt x="2" y="4"/>
                    <a:pt x="2" y="7"/>
                  </a:cubicBezTo>
                  <a:cubicBezTo>
                    <a:pt x="2" y="7"/>
                    <a:pt x="0" y="135"/>
                    <a:pt x="0" y="222"/>
                  </a:cubicBezTo>
                  <a:cubicBezTo>
                    <a:pt x="0" y="244"/>
                    <a:pt x="0" y="263"/>
                    <a:pt x="1" y="277"/>
                  </a:cubicBezTo>
                  <a:cubicBezTo>
                    <a:pt x="1" y="284"/>
                    <a:pt x="1" y="290"/>
                    <a:pt x="1" y="294"/>
                  </a:cubicBezTo>
                  <a:cubicBezTo>
                    <a:pt x="1" y="296"/>
                    <a:pt x="2" y="297"/>
                    <a:pt x="2" y="299"/>
                  </a:cubicBezTo>
                  <a:cubicBezTo>
                    <a:pt x="2" y="300"/>
                    <a:pt x="2" y="300"/>
                    <a:pt x="2" y="301"/>
                  </a:cubicBezTo>
                  <a:cubicBezTo>
                    <a:pt x="2" y="301"/>
                    <a:pt x="2" y="302"/>
                    <a:pt x="3" y="302"/>
                  </a:cubicBezTo>
                  <a:cubicBezTo>
                    <a:pt x="3" y="303"/>
                    <a:pt x="3" y="304"/>
                    <a:pt x="4" y="305"/>
                  </a:cubicBezTo>
                  <a:cubicBezTo>
                    <a:pt x="7" y="308"/>
                    <a:pt x="12" y="308"/>
                    <a:pt x="14" y="305"/>
                  </a:cubicBezTo>
                  <a:cubicBezTo>
                    <a:pt x="17" y="302"/>
                    <a:pt x="17" y="298"/>
                    <a:pt x="14" y="295"/>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íṧļiḍé">
              <a:extLst>
                <a:ext uri="{FF2B5EF4-FFF2-40B4-BE49-F238E27FC236}">
                  <a16:creationId xmlns:a16="http://schemas.microsoft.com/office/drawing/2014/main" id="{83BAED85-6843-44A0-80A2-5FE000FCED29}"/>
                </a:ext>
              </a:extLst>
            </p:cNvPr>
            <p:cNvSpPr/>
            <p:nvPr/>
          </p:nvSpPr>
          <p:spPr bwMode="auto">
            <a:xfrm>
              <a:off x="6083549" y="1660988"/>
              <a:ext cx="1992413" cy="1127414"/>
            </a:xfrm>
            <a:custGeom>
              <a:avLst/>
              <a:gdLst>
                <a:gd name="T0" fmla="*/ 963 w 1197"/>
                <a:gd name="T1" fmla="*/ 280 h 677"/>
                <a:gd name="T2" fmla="*/ 963 w 1197"/>
                <a:gd name="T3" fmla="*/ 7 h 677"/>
                <a:gd name="T4" fmla="*/ 959 w 1197"/>
                <a:gd name="T5" fmla="*/ 1 h 677"/>
                <a:gd name="T6" fmla="*/ 952 w 1197"/>
                <a:gd name="T7" fmla="*/ 1 h 677"/>
                <a:gd name="T8" fmla="*/ 4 w 1197"/>
                <a:gd name="T9" fmla="*/ 663 h 677"/>
                <a:gd name="T10" fmla="*/ 2 w 1197"/>
                <a:gd name="T11" fmla="*/ 673 h 677"/>
                <a:gd name="T12" fmla="*/ 11 w 1197"/>
                <a:gd name="T13" fmla="*/ 676 h 677"/>
                <a:gd name="T14" fmla="*/ 1183 w 1197"/>
                <a:gd name="T15" fmla="*/ 194 h 677"/>
                <a:gd name="T16" fmla="*/ 1183 w 1197"/>
                <a:gd name="T17" fmla="*/ 363 h 677"/>
                <a:gd name="T18" fmla="*/ 1190 w 1197"/>
                <a:gd name="T19" fmla="*/ 370 h 677"/>
                <a:gd name="T20" fmla="*/ 1197 w 1197"/>
                <a:gd name="T21" fmla="*/ 363 h 677"/>
                <a:gd name="T22" fmla="*/ 1197 w 1197"/>
                <a:gd name="T23" fmla="*/ 183 h 677"/>
                <a:gd name="T24" fmla="*/ 1194 w 1197"/>
                <a:gd name="T25" fmla="*/ 178 h 677"/>
                <a:gd name="T26" fmla="*/ 1188 w 1197"/>
                <a:gd name="T27" fmla="*/ 177 h 677"/>
                <a:gd name="T28" fmla="*/ 64 w 1197"/>
                <a:gd name="T29" fmla="*/ 639 h 677"/>
                <a:gd name="T30" fmla="*/ 949 w 1197"/>
                <a:gd name="T31" fmla="*/ 21 h 677"/>
                <a:gd name="T32" fmla="*/ 949 w 1197"/>
                <a:gd name="T33" fmla="*/ 280 h 677"/>
                <a:gd name="T34" fmla="*/ 956 w 1197"/>
                <a:gd name="T35" fmla="*/ 287 h 677"/>
                <a:gd name="T36" fmla="*/ 963 w 1197"/>
                <a:gd name="T37" fmla="*/ 28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7" h="677">
                  <a:moveTo>
                    <a:pt x="963" y="280"/>
                  </a:moveTo>
                  <a:cubicBezTo>
                    <a:pt x="963" y="7"/>
                    <a:pt x="963" y="7"/>
                    <a:pt x="963" y="7"/>
                  </a:cubicBezTo>
                  <a:cubicBezTo>
                    <a:pt x="963" y="5"/>
                    <a:pt x="962" y="2"/>
                    <a:pt x="959" y="1"/>
                  </a:cubicBezTo>
                  <a:cubicBezTo>
                    <a:pt x="957" y="0"/>
                    <a:pt x="954" y="0"/>
                    <a:pt x="952" y="1"/>
                  </a:cubicBezTo>
                  <a:cubicBezTo>
                    <a:pt x="4" y="663"/>
                    <a:pt x="4" y="663"/>
                    <a:pt x="4" y="663"/>
                  </a:cubicBezTo>
                  <a:cubicBezTo>
                    <a:pt x="1" y="666"/>
                    <a:pt x="0" y="669"/>
                    <a:pt x="2" y="673"/>
                  </a:cubicBezTo>
                  <a:cubicBezTo>
                    <a:pt x="4" y="676"/>
                    <a:pt x="7" y="677"/>
                    <a:pt x="11" y="676"/>
                  </a:cubicBezTo>
                  <a:cubicBezTo>
                    <a:pt x="1183" y="194"/>
                    <a:pt x="1183" y="194"/>
                    <a:pt x="1183" y="194"/>
                  </a:cubicBezTo>
                  <a:cubicBezTo>
                    <a:pt x="1183" y="363"/>
                    <a:pt x="1183" y="363"/>
                    <a:pt x="1183" y="363"/>
                  </a:cubicBezTo>
                  <a:cubicBezTo>
                    <a:pt x="1183" y="367"/>
                    <a:pt x="1186" y="370"/>
                    <a:pt x="1190" y="370"/>
                  </a:cubicBezTo>
                  <a:cubicBezTo>
                    <a:pt x="1194" y="370"/>
                    <a:pt x="1197" y="367"/>
                    <a:pt x="1197" y="363"/>
                  </a:cubicBezTo>
                  <a:cubicBezTo>
                    <a:pt x="1197" y="183"/>
                    <a:pt x="1197" y="183"/>
                    <a:pt x="1197" y="183"/>
                  </a:cubicBezTo>
                  <a:cubicBezTo>
                    <a:pt x="1197" y="181"/>
                    <a:pt x="1196" y="179"/>
                    <a:pt x="1194" y="178"/>
                  </a:cubicBezTo>
                  <a:cubicBezTo>
                    <a:pt x="1192" y="176"/>
                    <a:pt x="1190" y="176"/>
                    <a:pt x="1188" y="177"/>
                  </a:cubicBezTo>
                  <a:cubicBezTo>
                    <a:pt x="64" y="639"/>
                    <a:pt x="64" y="639"/>
                    <a:pt x="64" y="639"/>
                  </a:cubicBezTo>
                  <a:cubicBezTo>
                    <a:pt x="949" y="21"/>
                    <a:pt x="949" y="21"/>
                    <a:pt x="949" y="21"/>
                  </a:cubicBezTo>
                  <a:cubicBezTo>
                    <a:pt x="949" y="280"/>
                    <a:pt x="949" y="280"/>
                    <a:pt x="949" y="280"/>
                  </a:cubicBezTo>
                  <a:cubicBezTo>
                    <a:pt x="949" y="284"/>
                    <a:pt x="952" y="287"/>
                    <a:pt x="956" y="287"/>
                  </a:cubicBezTo>
                  <a:cubicBezTo>
                    <a:pt x="960" y="287"/>
                    <a:pt x="963" y="284"/>
                    <a:pt x="963" y="280"/>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îṩḷïḍe">
              <a:extLst>
                <a:ext uri="{FF2B5EF4-FFF2-40B4-BE49-F238E27FC236}">
                  <a16:creationId xmlns:a16="http://schemas.microsoft.com/office/drawing/2014/main" id="{150D46F5-F32A-4782-9B2E-7359F132B7C1}"/>
                </a:ext>
              </a:extLst>
            </p:cNvPr>
            <p:cNvSpPr/>
            <p:nvPr/>
          </p:nvSpPr>
          <p:spPr bwMode="auto">
            <a:xfrm>
              <a:off x="6083549" y="1433129"/>
              <a:ext cx="1235404" cy="1355273"/>
            </a:xfrm>
            <a:custGeom>
              <a:avLst/>
              <a:gdLst>
                <a:gd name="T0" fmla="*/ 738 w 742"/>
                <a:gd name="T1" fmla="*/ 305 h 814"/>
                <a:gd name="T2" fmla="*/ 740 w 742"/>
                <a:gd name="T3" fmla="*/ 302 h 814"/>
                <a:gd name="T4" fmla="*/ 740 w 742"/>
                <a:gd name="T5" fmla="*/ 300 h 814"/>
                <a:gd name="T6" fmla="*/ 741 w 742"/>
                <a:gd name="T7" fmla="*/ 296 h 814"/>
                <a:gd name="T8" fmla="*/ 742 w 742"/>
                <a:gd name="T9" fmla="*/ 268 h 814"/>
                <a:gd name="T10" fmla="*/ 742 w 742"/>
                <a:gd name="T11" fmla="*/ 222 h 814"/>
                <a:gd name="T12" fmla="*/ 740 w 742"/>
                <a:gd name="T13" fmla="*/ 7 h 814"/>
                <a:gd name="T14" fmla="*/ 735 w 742"/>
                <a:gd name="T15" fmla="*/ 1 h 814"/>
                <a:gd name="T16" fmla="*/ 728 w 742"/>
                <a:gd name="T17" fmla="*/ 3 h 814"/>
                <a:gd name="T18" fmla="*/ 3 w 742"/>
                <a:gd name="T19" fmla="*/ 802 h 814"/>
                <a:gd name="T20" fmla="*/ 3 w 742"/>
                <a:gd name="T21" fmla="*/ 811 h 814"/>
                <a:gd name="T22" fmla="*/ 13 w 742"/>
                <a:gd name="T23" fmla="*/ 811 h 814"/>
                <a:gd name="T24" fmla="*/ 738 w 742"/>
                <a:gd name="T25" fmla="*/ 12 h 814"/>
                <a:gd name="T26" fmla="*/ 733 w 742"/>
                <a:gd name="T27" fmla="*/ 7 h 814"/>
                <a:gd name="T28" fmla="*/ 726 w 742"/>
                <a:gd name="T29" fmla="*/ 8 h 814"/>
                <a:gd name="T30" fmla="*/ 726 w 742"/>
                <a:gd name="T31" fmla="*/ 29 h 814"/>
                <a:gd name="T32" fmla="*/ 728 w 742"/>
                <a:gd name="T33" fmla="*/ 222 h 814"/>
                <a:gd name="T34" fmla="*/ 727 w 742"/>
                <a:gd name="T35" fmla="*/ 277 h 814"/>
                <a:gd name="T36" fmla="*/ 727 w 742"/>
                <a:gd name="T37" fmla="*/ 293 h 814"/>
                <a:gd name="T38" fmla="*/ 727 w 742"/>
                <a:gd name="T39" fmla="*/ 297 h 814"/>
                <a:gd name="T40" fmla="*/ 726 w 742"/>
                <a:gd name="T41" fmla="*/ 298 h 814"/>
                <a:gd name="T42" fmla="*/ 726 w 742"/>
                <a:gd name="T43" fmla="*/ 298 h 814"/>
                <a:gd name="T44" fmla="*/ 730 w 742"/>
                <a:gd name="T45" fmla="*/ 298 h 814"/>
                <a:gd name="T46" fmla="*/ 727 w 742"/>
                <a:gd name="T47" fmla="*/ 297 h 814"/>
                <a:gd name="T48" fmla="*/ 726 w 742"/>
                <a:gd name="T49" fmla="*/ 298 h 814"/>
                <a:gd name="T50" fmla="*/ 730 w 742"/>
                <a:gd name="T51" fmla="*/ 298 h 814"/>
                <a:gd name="T52" fmla="*/ 727 w 742"/>
                <a:gd name="T53" fmla="*/ 297 h 814"/>
                <a:gd name="T54" fmla="*/ 732 w 742"/>
                <a:gd name="T55" fmla="*/ 299 h 814"/>
                <a:gd name="T56" fmla="*/ 728 w 742"/>
                <a:gd name="T57" fmla="*/ 295 h 814"/>
                <a:gd name="T58" fmla="*/ 727 w 742"/>
                <a:gd name="T59" fmla="*/ 297 h 814"/>
                <a:gd name="T60" fmla="*/ 732 w 742"/>
                <a:gd name="T61" fmla="*/ 299 h 814"/>
                <a:gd name="T62" fmla="*/ 728 w 742"/>
                <a:gd name="T63" fmla="*/ 295 h 814"/>
                <a:gd name="T64" fmla="*/ 728 w 742"/>
                <a:gd name="T65" fmla="*/ 305 h 814"/>
                <a:gd name="T66" fmla="*/ 738 w 742"/>
                <a:gd name="T67" fmla="*/ 305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2" h="814">
                  <a:moveTo>
                    <a:pt x="738" y="305"/>
                  </a:moveTo>
                  <a:cubicBezTo>
                    <a:pt x="739" y="304"/>
                    <a:pt x="739" y="303"/>
                    <a:pt x="740" y="302"/>
                  </a:cubicBezTo>
                  <a:cubicBezTo>
                    <a:pt x="740" y="301"/>
                    <a:pt x="740" y="301"/>
                    <a:pt x="740" y="300"/>
                  </a:cubicBezTo>
                  <a:cubicBezTo>
                    <a:pt x="740" y="299"/>
                    <a:pt x="741" y="297"/>
                    <a:pt x="741" y="296"/>
                  </a:cubicBezTo>
                  <a:cubicBezTo>
                    <a:pt x="741" y="290"/>
                    <a:pt x="741" y="280"/>
                    <a:pt x="742" y="268"/>
                  </a:cubicBezTo>
                  <a:cubicBezTo>
                    <a:pt x="742" y="255"/>
                    <a:pt x="742" y="239"/>
                    <a:pt x="742" y="222"/>
                  </a:cubicBezTo>
                  <a:cubicBezTo>
                    <a:pt x="742" y="135"/>
                    <a:pt x="740" y="7"/>
                    <a:pt x="740" y="7"/>
                  </a:cubicBezTo>
                  <a:cubicBezTo>
                    <a:pt x="740" y="4"/>
                    <a:pt x="738" y="2"/>
                    <a:pt x="735" y="1"/>
                  </a:cubicBezTo>
                  <a:cubicBezTo>
                    <a:pt x="733" y="0"/>
                    <a:pt x="730" y="1"/>
                    <a:pt x="728" y="3"/>
                  </a:cubicBezTo>
                  <a:cubicBezTo>
                    <a:pt x="3" y="802"/>
                    <a:pt x="3" y="802"/>
                    <a:pt x="3" y="802"/>
                  </a:cubicBezTo>
                  <a:cubicBezTo>
                    <a:pt x="0" y="804"/>
                    <a:pt x="1" y="809"/>
                    <a:pt x="3" y="811"/>
                  </a:cubicBezTo>
                  <a:cubicBezTo>
                    <a:pt x="6" y="814"/>
                    <a:pt x="11" y="814"/>
                    <a:pt x="13" y="811"/>
                  </a:cubicBezTo>
                  <a:cubicBezTo>
                    <a:pt x="738" y="12"/>
                    <a:pt x="738" y="12"/>
                    <a:pt x="738" y="12"/>
                  </a:cubicBezTo>
                  <a:cubicBezTo>
                    <a:pt x="733" y="7"/>
                    <a:pt x="733" y="7"/>
                    <a:pt x="733" y="7"/>
                  </a:cubicBezTo>
                  <a:cubicBezTo>
                    <a:pt x="726" y="8"/>
                    <a:pt x="726" y="8"/>
                    <a:pt x="726" y="8"/>
                  </a:cubicBezTo>
                  <a:cubicBezTo>
                    <a:pt x="726" y="8"/>
                    <a:pt x="726" y="16"/>
                    <a:pt x="726" y="29"/>
                  </a:cubicBezTo>
                  <a:cubicBezTo>
                    <a:pt x="727" y="69"/>
                    <a:pt x="728" y="157"/>
                    <a:pt x="728" y="222"/>
                  </a:cubicBezTo>
                  <a:cubicBezTo>
                    <a:pt x="728" y="244"/>
                    <a:pt x="728" y="263"/>
                    <a:pt x="727" y="277"/>
                  </a:cubicBezTo>
                  <a:cubicBezTo>
                    <a:pt x="727" y="283"/>
                    <a:pt x="727" y="289"/>
                    <a:pt x="727" y="293"/>
                  </a:cubicBezTo>
                  <a:cubicBezTo>
                    <a:pt x="727" y="295"/>
                    <a:pt x="727" y="296"/>
                    <a:pt x="727" y="297"/>
                  </a:cubicBezTo>
                  <a:cubicBezTo>
                    <a:pt x="726" y="298"/>
                    <a:pt x="726" y="298"/>
                    <a:pt x="726" y="298"/>
                  </a:cubicBezTo>
                  <a:cubicBezTo>
                    <a:pt x="726" y="298"/>
                    <a:pt x="726" y="298"/>
                    <a:pt x="726" y="298"/>
                  </a:cubicBezTo>
                  <a:cubicBezTo>
                    <a:pt x="730" y="298"/>
                    <a:pt x="730" y="298"/>
                    <a:pt x="730" y="298"/>
                  </a:cubicBezTo>
                  <a:cubicBezTo>
                    <a:pt x="727" y="297"/>
                    <a:pt x="727" y="297"/>
                    <a:pt x="727" y="297"/>
                  </a:cubicBezTo>
                  <a:cubicBezTo>
                    <a:pt x="726" y="298"/>
                    <a:pt x="726" y="298"/>
                    <a:pt x="726" y="298"/>
                  </a:cubicBezTo>
                  <a:cubicBezTo>
                    <a:pt x="730" y="298"/>
                    <a:pt x="730" y="298"/>
                    <a:pt x="730" y="298"/>
                  </a:cubicBezTo>
                  <a:cubicBezTo>
                    <a:pt x="727" y="297"/>
                    <a:pt x="727" y="297"/>
                    <a:pt x="727" y="297"/>
                  </a:cubicBezTo>
                  <a:cubicBezTo>
                    <a:pt x="732" y="299"/>
                    <a:pt x="732" y="299"/>
                    <a:pt x="732" y="299"/>
                  </a:cubicBezTo>
                  <a:cubicBezTo>
                    <a:pt x="728" y="295"/>
                    <a:pt x="728" y="295"/>
                    <a:pt x="728" y="295"/>
                  </a:cubicBezTo>
                  <a:cubicBezTo>
                    <a:pt x="727" y="296"/>
                    <a:pt x="727" y="297"/>
                    <a:pt x="727" y="297"/>
                  </a:cubicBezTo>
                  <a:cubicBezTo>
                    <a:pt x="732" y="299"/>
                    <a:pt x="732" y="299"/>
                    <a:pt x="732" y="299"/>
                  </a:cubicBezTo>
                  <a:cubicBezTo>
                    <a:pt x="728" y="295"/>
                    <a:pt x="728" y="295"/>
                    <a:pt x="728" y="295"/>
                  </a:cubicBezTo>
                  <a:cubicBezTo>
                    <a:pt x="725" y="298"/>
                    <a:pt x="725" y="302"/>
                    <a:pt x="728" y="305"/>
                  </a:cubicBezTo>
                  <a:cubicBezTo>
                    <a:pt x="731" y="308"/>
                    <a:pt x="735" y="308"/>
                    <a:pt x="738" y="305"/>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extLst>
      <p:ext uri="{BB962C8B-B14F-4D97-AF65-F5344CB8AC3E}">
        <p14:creationId xmlns:p14="http://schemas.microsoft.com/office/powerpoint/2010/main" val="937270947"/>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6.6 </a:t>
            </a:r>
            <a:r>
              <a:rPr lang="zh-CN" altLang="en-US" dirty="0"/>
              <a:t>状态反馈与</a:t>
            </a:r>
            <a:r>
              <a:rPr lang="zh-CN" altLang="en-US" dirty="0" smtClean="0"/>
              <a:t>极点配置</a:t>
            </a:r>
            <a:endParaRPr lang="zh-CN" altLang="en-US" dirty="0"/>
          </a:p>
        </p:txBody>
      </p:sp>
      <p:sp>
        <p:nvSpPr>
          <p:cNvPr id="3" name="Text Box 4"/>
          <p:cNvSpPr txBox="1">
            <a:spLocks noChangeArrowheads="1"/>
          </p:cNvSpPr>
          <p:nvPr/>
        </p:nvSpPr>
        <p:spPr bwMode="auto">
          <a:xfrm>
            <a:off x="515939" y="3335337"/>
            <a:ext cx="11160124"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63550" indent="-463550" eaLnBrk="1" hangingPunct="1">
              <a:lnSpc>
                <a:spcPct val="130000"/>
              </a:lnSpc>
              <a:spcBef>
                <a:spcPct val="50000"/>
              </a:spcBef>
            </a:pPr>
            <a:r>
              <a:rPr lang="en-US" altLang="zh-CN" sz="2000" b="1" dirty="0">
                <a:solidFill>
                  <a:srgbClr val="0070C0"/>
                </a:solidFill>
                <a:latin typeface="+mj-ea"/>
                <a:ea typeface="+mj-ea"/>
                <a:cs typeface="Times New Roman" panose="02020603050405020304" pitchFamily="18" charset="0"/>
              </a:rPr>
              <a:t>(b</a:t>
            </a:r>
            <a:r>
              <a:rPr lang="en-US" altLang="zh-CN" sz="2000" b="1" dirty="0" smtClean="0">
                <a:solidFill>
                  <a:srgbClr val="0070C0"/>
                </a:solidFill>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引入</a:t>
            </a:r>
            <a:r>
              <a:rPr lang="zh-CN" altLang="en-US" sz="2000" dirty="0">
                <a:latin typeface="+mn-ea"/>
                <a:ea typeface="+mn-ea"/>
                <a:cs typeface="Times New Roman" panose="02020603050405020304" pitchFamily="18" charset="0"/>
              </a:rPr>
              <a:t>状态反馈后，系统矩阵</a:t>
            </a:r>
            <a:r>
              <a:rPr lang="zh-CN" altLang="en-US" sz="2000" dirty="0" smtClean="0">
                <a:latin typeface="+mn-ea"/>
                <a:ea typeface="+mn-ea"/>
                <a:cs typeface="Times New Roman" panose="02020603050405020304" pitchFamily="18" charset="0"/>
              </a:rPr>
              <a:t>为 </a:t>
            </a:r>
            <a:r>
              <a:rPr lang="en-US" altLang="zh-CN" sz="2000" b="1" dirty="0" smtClean="0">
                <a:latin typeface="+mj-ea"/>
                <a:ea typeface="+mj-ea"/>
                <a:cs typeface="Times New Roman" panose="02020603050405020304" pitchFamily="18" charset="0"/>
              </a:rPr>
              <a:t>(</a:t>
            </a:r>
            <a:r>
              <a:rPr lang="en-US" altLang="zh-CN" sz="2000" b="1" dirty="0">
                <a:latin typeface="+mj-ea"/>
                <a:ea typeface="+mj-ea"/>
                <a:cs typeface="Times New Roman" panose="02020603050405020304" pitchFamily="18" charset="0"/>
              </a:rPr>
              <a:t>A-BK</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。对于 </a:t>
            </a:r>
            <a:r>
              <a:rPr lang="en-US" altLang="zh-CN" sz="2000" b="1" dirty="0" smtClean="0">
                <a:solidFill>
                  <a:srgbClr val="C00000"/>
                </a:solidFill>
                <a:latin typeface="+mj-ea"/>
                <a:ea typeface="+mj-ea"/>
                <a:cs typeface="Times New Roman" panose="02020603050405020304" pitchFamily="18" charset="0"/>
              </a:rPr>
              <a:t>n </a:t>
            </a:r>
            <a:r>
              <a:rPr lang="zh-CN" altLang="en-US" sz="2000" dirty="0" smtClean="0">
                <a:latin typeface="+mn-ea"/>
                <a:ea typeface="+mn-ea"/>
                <a:cs typeface="Times New Roman" panose="02020603050405020304" pitchFamily="18" charset="0"/>
              </a:rPr>
              <a:t>维</a:t>
            </a:r>
            <a:r>
              <a:rPr lang="zh-CN" altLang="en-US" sz="2000" dirty="0">
                <a:latin typeface="+mn-ea"/>
                <a:ea typeface="+mn-ea"/>
                <a:cs typeface="Times New Roman" panose="02020603050405020304" pitchFamily="18" charset="0"/>
              </a:rPr>
              <a:t>控制系统，若</a:t>
            </a:r>
            <a:r>
              <a:rPr lang="zh-CN" altLang="en-US" sz="2000" dirty="0" smtClean="0">
                <a:latin typeface="+mn-ea"/>
                <a:ea typeface="+mn-ea"/>
                <a:cs typeface="Times New Roman" panose="02020603050405020304" pitchFamily="18" charset="0"/>
              </a:rPr>
              <a:t>有 </a:t>
            </a:r>
            <a:r>
              <a:rPr lang="en-US" altLang="zh-CN" sz="2000" b="1" dirty="0" smtClean="0">
                <a:solidFill>
                  <a:srgbClr val="C00000"/>
                </a:solidFill>
                <a:latin typeface="+mj-ea"/>
                <a:ea typeface="+mj-ea"/>
                <a:cs typeface="Times New Roman" panose="02020603050405020304" pitchFamily="18" charset="0"/>
              </a:rPr>
              <a:t>r </a:t>
            </a:r>
            <a:r>
              <a:rPr lang="zh-CN" altLang="en-US" sz="2000" dirty="0" smtClean="0">
                <a:latin typeface="+mn-ea"/>
                <a:ea typeface="+mn-ea"/>
                <a:cs typeface="Times New Roman" panose="02020603050405020304" pitchFamily="18" charset="0"/>
              </a:rPr>
              <a:t>个</a:t>
            </a:r>
            <a:r>
              <a:rPr lang="zh-CN" altLang="en-US" sz="2000" dirty="0">
                <a:latin typeface="+mn-ea"/>
                <a:ea typeface="+mn-ea"/>
                <a:cs typeface="Times New Roman" panose="02020603050405020304" pitchFamily="18" charset="0"/>
              </a:rPr>
              <a:t>输入，</a:t>
            </a:r>
            <a:r>
              <a:rPr lang="zh-CN" altLang="en-US" sz="2000" dirty="0" smtClean="0">
                <a:latin typeface="+mn-ea"/>
                <a:ea typeface="+mn-ea"/>
                <a:cs typeface="Times New Roman" panose="02020603050405020304" pitchFamily="18" charset="0"/>
              </a:rPr>
              <a:t>可取 </a:t>
            </a:r>
            <a:r>
              <a:rPr lang="en-US" altLang="zh-CN" sz="2000" b="1" dirty="0" smtClean="0">
                <a:latin typeface="+mj-ea"/>
                <a:ea typeface="+mj-ea"/>
                <a:cs typeface="Times New Roman" panose="02020603050405020304" pitchFamily="18" charset="0"/>
              </a:rPr>
              <a:t>K</a:t>
            </a:r>
            <a:r>
              <a:rPr lang="en-US" altLang="zh-CN" sz="2000" b="1" dirty="0">
                <a:latin typeface="+mj-ea"/>
                <a:ea typeface="+mj-ea"/>
                <a:cs typeface="Times New Roman" panose="02020603050405020304" pitchFamily="18" charset="0"/>
              </a:rPr>
              <a:t>=[</a:t>
            </a:r>
            <a:r>
              <a:rPr lang="en-US" altLang="zh-CN" sz="2000" b="1" dirty="0" err="1">
                <a:latin typeface="+mj-ea"/>
                <a:ea typeface="+mj-ea"/>
                <a:cs typeface="Times New Roman" panose="02020603050405020304" pitchFamily="18" charset="0"/>
              </a:rPr>
              <a:t>k</a:t>
            </a:r>
            <a:r>
              <a:rPr lang="en-US" altLang="zh-CN" sz="2000" b="1" baseline="-25000" dirty="0" err="1">
                <a:latin typeface="+mj-ea"/>
                <a:ea typeface="+mj-ea"/>
                <a:cs typeface="Times New Roman" panose="02020603050405020304" pitchFamily="18" charset="0"/>
              </a:rPr>
              <a:t>ij</a:t>
            </a:r>
            <a:r>
              <a:rPr lang="en-US" altLang="zh-CN" sz="2000" b="1" dirty="0">
                <a:latin typeface="+mj-ea"/>
                <a:ea typeface="+mj-ea"/>
                <a:cs typeface="Times New Roman" panose="02020603050405020304" pitchFamily="18" charset="0"/>
              </a:rPr>
              <a:t>]</a:t>
            </a:r>
            <a:r>
              <a:rPr lang="en-US" altLang="zh-CN" sz="2000" b="1" baseline="-25000" dirty="0" err="1">
                <a:solidFill>
                  <a:srgbClr val="C00000"/>
                </a:solidFill>
                <a:latin typeface="+mj-ea"/>
                <a:ea typeface="+mj-ea"/>
                <a:cs typeface="Times New Roman" panose="02020603050405020304" pitchFamily="18" charset="0"/>
              </a:rPr>
              <a:t>r×n</a:t>
            </a:r>
            <a:r>
              <a:rPr lang="zh-CN" altLang="en-US" sz="2000" dirty="0">
                <a:latin typeface="+mn-ea"/>
                <a:ea typeface="+mn-ea"/>
                <a:cs typeface="Times New Roman" panose="02020603050405020304" pitchFamily="18" charset="0"/>
              </a:rPr>
              <a:t>。则引入状态反馈后的系统特征多项式为</a:t>
            </a:r>
          </a:p>
        </p:txBody>
      </p:sp>
      <p:graphicFrame>
        <p:nvGraphicFramePr>
          <p:cNvPr id="4" name="Object 4"/>
          <p:cNvGraphicFramePr>
            <a:graphicFrameLocks noChangeAspect="1"/>
          </p:cNvGraphicFramePr>
          <p:nvPr>
            <p:extLst>
              <p:ext uri="{D42A27DB-BD31-4B8C-83A1-F6EECF244321}">
                <p14:modId xmlns:p14="http://schemas.microsoft.com/office/powerpoint/2010/main" val="819491474"/>
              </p:ext>
            </p:extLst>
          </p:nvPr>
        </p:nvGraphicFramePr>
        <p:xfrm>
          <a:off x="2454275" y="4356377"/>
          <a:ext cx="7175500" cy="455612"/>
        </p:xfrm>
        <a:graphic>
          <a:graphicData uri="http://schemas.openxmlformats.org/presentationml/2006/ole">
            <mc:AlternateContent xmlns:mc="http://schemas.openxmlformats.org/markup-compatibility/2006">
              <mc:Choice xmlns:v="urn:schemas-microsoft-com:vml" Requires="v">
                <p:oleObj spid="_x0000_s74789" r:id="rId3" imgW="3988117" imgH="254317" progId="Equation.3">
                  <p:embed/>
                </p:oleObj>
              </mc:Choice>
              <mc:Fallback>
                <p:oleObj r:id="rId3" imgW="3988117" imgH="254317" progId="Equation.3">
                  <p:embed/>
                  <p:pic>
                    <p:nvPicPr>
                      <p:cNvPr id="36866"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54275" y="4356377"/>
                        <a:ext cx="7175500"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6"/>
          <p:cNvSpPr txBox="1">
            <a:spLocks noChangeArrowheads="1"/>
          </p:cNvSpPr>
          <p:nvPr/>
        </p:nvSpPr>
        <p:spPr bwMode="auto">
          <a:xfrm>
            <a:off x="515939" y="4979590"/>
            <a:ext cx="777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dirty="0">
                <a:solidFill>
                  <a:srgbClr val="0070C0"/>
                </a:solidFill>
                <a:latin typeface="+mj-ea"/>
                <a:ea typeface="+mj-ea"/>
                <a:cs typeface="Times New Roman" panose="02020603050405020304" pitchFamily="18" charset="0"/>
              </a:rPr>
              <a:t>(c</a:t>
            </a:r>
            <a:r>
              <a:rPr lang="en-US" altLang="zh-CN" sz="2000" b="1" dirty="0" smtClean="0">
                <a:solidFill>
                  <a:srgbClr val="0070C0"/>
                </a:solidFill>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使</a:t>
            </a:r>
            <a:r>
              <a:rPr lang="zh-CN" altLang="en-US" sz="2000" dirty="0">
                <a:latin typeface="+mn-ea"/>
                <a:ea typeface="+mn-ea"/>
                <a:cs typeface="Times New Roman" panose="02020603050405020304" pitchFamily="18" charset="0"/>
              </a:rPr>
              <a:t>状态反馈控制系统的特征值与期望特征值一致，须</a:t>
            </a:r>
          </a:p>
        </p:txBody>
      </p:sp>
      <p:graphicFrame>
        <p:nvGraphicFramePr>
          <p:cNvPr id="6" name="Object 5"/>
          <p:cNvGraphicFramePr>
            <a:graphicFrameLocks noChangeAspect="1"/>
          </p:cNvGraphicFramePr>
          <p:nvPr>
            <p:extLst>
              <p:ext uri="{D42A27DB-BD31-4B8C-83A1-F6EECF244321}">
                <p14:modId xmlns:p14="http://schemas.microsoft.com/office/powerpoint/2010/main" val="1839703442"/>
              </p:ext>
            </p:extLst>
          </p:nvPr>
        </p:nvGraphicFramePr>
        <p:xfrm>
          <a:off x="2982913" y="5447903"/>
          <a:ext cx="1600200" cy="444500"/>
        </p:xfrm>
        <a:graphic>
          <a:graphicData uri="http://schemas.openxmlformats.org/presentationml/2006/ole">
            <mc:AlternateContent xmlns:mc="http://schemas.openxmlformats.org/markup-compatibility/2006">
              <mc:Choice xmlns:v="urn:schemas-microsoft-com:vml" Requires="v">
                <p:oleObj spid="_x0000_s74790" r:id="rId5" imgW="825817" imgH="228917" progId="Equation.3">
                  <p:embed/>
                </p:oleObj>
              </mc:Choice>
              <mc:Fallback>
                <p:oleObj r:id="rId5" imgW="825817" imgH="228917" progId="Equation.3">
                  <p:embed/>
                  <p:pic>
                    <p:nvPicPr>
                      <p:cNvPr id="36867"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82913" y="5447903"/>
                        <a:ext cx="16002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Text Box 8"/>
          <p:cNvSpPr txBox="1">
            <a:spLocks noChangeArrowheads="1"/>
          </p:cNvSpPr>
          <p:nvPr/>
        </p:nvSpPr>
        <p:spPr bwMode="auto">
          <a:xfrm>
            <a:off x="1055688" y="6092825"/>
            <a:ext cx="7772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cs typeface="Times New Roman" panose="02020603050405020304" pitchFamily="18" charset="0"/>
              </a:rPr>
              <a:t>由等式两边</a:t>
            </a:r>
            <a:r>
              <a:rPr lang="zh-CN" altLang="en-US" sz="2000" dirty="0" smtClean="0">
                <a:latin typeface="+mn-ea"/>
                <a:ea typeface="+mn-ea"/>
                <a:cs typeface="Times New Roman" panose="02020603050405020304" pitchFamily="18" charset="0"/>
              </a:rPr>
              <a:t>关于 </a:t>
            </a:r>
            <a:r>
              <a:rPr lang="en-US" altLang="zh-CN" sz="2000" b="1" dirty="0" smtClean="0">
                <a:latin typeface="+mj-ea"/>
                <a:ea typeface="+mj-ea"/>
                <a:cs typeface="Times New Roman" panose="02020603050405020304" pitchFamily="18" charset="0"/>
              </a:rPr>
              <a:t>s </a:t>
            </a:r>
            <a:r>
              <a:rPr lang="zh-CN" altLang="en-US" sz="2000" dirty="0" smtClean="0">
                <a:latin typeface="+mn-ea"/>
                <a:ea typeface="+mn-ea"/>
                <a:cs typeface="Times New Roman" panose="02020603050405020304" pitchFamily="18" charset="0"/>
              </a:rPr>
              <a:t>同</a:t>
            </a:r>
            <a:r>
              <a:rPr lang="zh-CN" altLang="en-US" sz="2000" dirty="0">
                <a:latin typeface="+mn-ea"/>
                <a:ea typeface="+mn-ea"/>
                <a:cs typeface="Times New Roman" panose="02020603050405020304" pitchFamily="18" charset="0"/>
              </a:rPr>
              <a:t>幂次系数对应相等，就可求出反馈</a:t>
            </a:r>
            <a:r>
              <a:rPr lang="zh-CN" altLang="en-US" sz="2000" dirty="0" smtClean="0">
                <a:latin typeface="+mn-ea"/>
                <a:ea typeface="+mn-ea"/>
                <a:cs typeface="Times New Roman" panose="02020603050405020304" pitchFamily="18" charset="0"/>
              </a:rPr>
              <a:t>矩阵 </a:t>
            </a:r>
            <a:r>
              <a:rPr lang="en-US" altLang="zh-CN" sz="2000" b="1" dirty="0" smtClean="0">
                <a:latin typeface="+mj-ea"/>
                <a:ea typeface="+mj-ea"/>
                <a:cs typeface="Times New Roman" panose="02020603050405020304" pitchFamily="18" charset="0"/>
              </a:rPr>
              <a:t>K </a:t>
            </a:r>
            <a:r>
              <a:rPr lang="zh-CN" altLang="en-US" sz="2000" dirty="0" smtClean="0">
                <a:latin typeface="+mn-ea"/>
                <a:ea typeface="+mn-ea"/>
                <a:cs typeface="Times New Roman" panose="02020603050405020304" pitchFamily="18" charset="0"/>
              </a:rPr>
              <a:t>。</a:t>
            </a:r>
            <a:endParaRPr lang="zh-CN" altLang="en-US" sz="2000" dirty="0">
              <a:latin typeface="+mn-ea"/>
              <a:ea typeface="+mn-ea"/>
              <a:cs typeface="Times New Roman" panose="02020603050405020304" pitchFamily="18" charset="0"/>
            </a:endParaRPr>
          </a:p>
        </p:txBody>
      </p:sp>
      <p:sp>
        <p:nvSpPr>
          <p:cNvPr id="8" name="Text Box 10"/>
          <p:cNvSpPr txBox="1">
            <a:spLocks noChangeArrowheads="1"/>
          </p:cNvSpPr>
          <p:nvPr/>
        </p:nvSpPr>
        <p:spPr bwMode="auto">
          <a:xfrm>
            <a:off x="5045075" y="5470723"/>
            <a:ext cx="7921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cs typeface="Times New Roman" panose="02020603050405020304" pitchFamily="18" charset="0"/>
              </a:rPr>
              <a:t>或为</a:t>
            </a:r>
          </a:p>
        </p:txBody>
      </p:sp>
      <p:graphicFrame>
        <p:nvGraphicFramePr>
          <p:cNvPr id="9" name="Object 6"/>
          <p:cNvGraphicFramePr>
            <a:graphicFrameLocks noChangeAspect="1"/>
          </p:cNvGraphicFramePr>
          <p:nvPr>
            <p:extLst>
              <p:ext uri="{D42A27DB-BD31-4B8C-83A1-F6EECF244321}">
                <p14:modId xmlns:p14="http://schemas.microsoft.com/office/powerpoint/2010/main" val="1605763489"/>
              </p:ext>
            </p:extLst>
          </p:nvPr>
        </p:nvGraphicFramePr>
        <p:xfrm>
          <a:off x="6151563" y="5447903"/>
          <a:ext cx="833437" cy="452438"/>
        </p:xfrm>
        <a:graphic>
          <a:graphicData uri="http://schemas.openxmlformats.org/presentationml/2006/ole">
            <mc:AlternateContent xmlns:mc="http://schemas.openxmlformats.org/markup-compatibility/2006">
              <mc:Choice xmlns:v="urn:schemas-microsoft-com:vml" Requires="v">
                <p:oleObj spid="_x0000_s74791" r:id="rId7" imgW="444624" imgH="241512" progId="Equation.3">
                  <p:embed/>
                </p:oleObj>
              </mc:Choice>
              <mc:Fallback>
                <p:oleObj r:id="rId7" imgW="444624" imgH="241512" progId="Equation.3">
                  <p:embed/>
                  <p:pic>
                    <p:nvPicPr>
                      <p:cNvPr id="36868"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51563" y="5447903"/>
                        <a:ext cx="833437"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 name="Object 7"/>
          <p:cNvGraphicFramePr>
            <a:graphicFrameLocks noChangeAspect="1"/>
          </p:cNvGraphicFramePr>
          <p:nvPr>
            <p:extLst>
              <p:ext uri="{D42A27DB-BD31-4B8C-83A1-F6EECF244321}">
                <p14:modId xmlns:p14="http://schemas.microsoft.com/office/powerpoint/2010/main" val="2250080719"/>
              </p:ext>
            </p:extLst>
          </p:nvPr>
        </p:nvGraphicFramePr>
        <p:xfrm>
          <a:off x="7475538" y="5520928"/>
          <a:ext cx="1728787" cy="358775"/>
        </p:xfrm>
        <a:graphic>
          <a:graphicData uri="http://schemas.openxmlformats.org/presentationml/2006/ole">
            <mc:AlternateContent xmlns:mc="http://schemas.openxmlformats.org/markup-compatibility/2006">
              <mc:Choice xmlns:v="urn:schemas-microsoft-com:vml" Requires="v">
                <p:oleObj spid="_x0000_s74792" r:id="rId9" imgW="977793" imgH="203429" progId="Equation.3">
                  <p:embed/>
                </p:oleObj>
              </mc:Choice>
              <mc:Fallback>
                <p:oleObj r:id="rId9" imgW="977793" imgH="203429" progId="Equation.3">
                  <p:embed/>
                  <p:pic>
                    <p:nvPicPr>
                      <p:cNvPr id="36869"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475538" y="5520928"/>
                        <a:ext cx="1728787"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 name="Text Box 5"/>
          <p:cNvSpPr txBox="1">
            <a:spLocks noChangeArrowheads="1"/>
          </p:cNvSpPr>
          <p:nvPr/>
        </p:nvSpPr>
        <p:spPr bwMode="auto">
          <a:xfrm>
            <a:off x="515939" y="1546225"/>
            <a:ext cx="1116012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25450" indent="-425450" eaLnBrk="1" hangingPunct="1">
              <a:lnSpc>
                <a:spcPct val="150000"/>
              </a:lnSpc>
              <a:spcBef>
                <a:spcPct val="50000"/>
              </a:spcBef>
            </a:pPr>
            <a:r>
              <a:rPr lang="en-US" altLang="zh-CN" sz="2000" b="1" dirty="0">
                <a:solidFill>
                  <a:srgbClr val="0070C0"/>
                </a:solidFill>
                <a:latin typeface="+mj-ea"/>
                <a:ea typeface="+mj-ea"/>
                <a:cs typeface="Times New Roman" panose="02020603050405020304" pitchFamily="18" charset="0"/>
              </a:rPr>
              <a:t>(a</a:t>
            </a:r>
            <a:r>
              <a:rPr lang="en-US" altLang="zh-CN" sz="2000" b="1" dirty="0" smtClean="0">
                <a:solidFill>
                  <a:srgbClr val="0070C0"/>
                </a:solidFill>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对于系统 </a:t>
            </a:r>
            <a:r>
              <a:rPr lang="en-US" altLang="zh-CN" sz="2000" b="1" dirty="0" smtClean="0">
                <a:latin typeface="+mj-ea"/>
                <a:ea typeface="+mj-ea"/>
                <a:cs typeface="Times New Roman" panose="02020603050405020304" pitchFamily="18" charset="0"/>
              </a:rPr>
              <a:t>(</a:t>
            </a:r>
            <a:r>
              <a:rPr lang="en-US" altLang="zh-CN" sz="2000" b="1" dirty="0">
                <a:latin typeface="+mj-ea"/>
                <a:ea typeface="+mj-ea"/>
                <a:cs typeface="Times New Roman" panose="02020603050405020304" pitchFamily="18" charset="0"/>
              </a:rPr>
              <a:t>A</a:t>
            </a:r>
            <a:r>
              <a:rPr lang="zh-CN" altLang="en-US" sz="2000" b="1" dirty="0">
                <a:latin typeface="+mj-ea"/>
                <a:ea typeface="+mj-ea"/>
                <a:cs typeface="Times New Roman" panose="02020603050405020304" pitchFamily="18" charset="0"/>
              </a:rPr>
              <a:t>、</a:t>
            </a:r>
            <a:r>
              <a:rPr lang="en-US" altLang="zh-CN" sz="2000" b="1" dirty="0">
                <a:latin typeface="+mj-ea"/>
                <a:ea typeface="+mj-ea"/>
                <a:cs typeface="Times New Roman" panose="02020603050405020304" pitchFamily="18" charset="0"/>
              </a:rPr>
              <a:t>B</a:t>
            </a:r>
            <a:r>
              <a:rPr lang="zh-CN" altLang="en-US" sz="2000" b="1" dirty="0">
                <a:latin typeface="+mj-ea"/>
                <a:ea typeface="+mj-ea"/>
                <a:cs typeface="Times New Roman" panose="02020603050405020304" pitchFamily="18" charset="0"/>
              </a:rPr>
              <a:t>、</a:t>
            </a:r>
            <a:r>
              <a:rPr lang="en-US" altLang="zh-CN" sz="2000" b="1" dirty="0">
                <a:latin typeface="+mj-ea"/>
                <a:ea typeface="+mj-ea"/>
                <a:cs typeface="Times New Roman" panose="02020603050405020304" pitchFamily="18" charset="0"/>
              </a:rPr>
              <a:t>C</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a:t>
            </a:r>
            <a:r>
              <a:rPr lang="zh-CN" altLang="en-US" sz="2000" dirty="0">
                <a:latin typeface="+mn-ea"/>
                <a:ea typeface="+mn-ea"/>
                <a:cs typeface="Times New Roman" panose="02020603050405020304" pitchFamily="18" charset="0"/>
              </a:rPr>
              <a:t>将要求的控制性能按某种分析方法转化成系统的期望</a:t>
            </a:r>
            <a:r>
              <a:rPr lang="zh-CN" altLang="en-US" sz="2000" dirty="0" smtClean="0">
                <a:latin typeface="+mn-ea"/>
                <a:ea typeface="+mn-ea"/>
                <a:cs typeface="Times New Roman" panose="02020603050405020304" pitchFamily="18" charset="0"/>
              </a:rPr>
              <a:t>极点 </a:t>
            </a:r>
            <a:r>
              <a:rPr lang="en-US" altLang="zh-CN" sz="2000" b="1" dirty="0" smtClean="0">
                <a:latin typeface="+mj-ea"/>
                <a:ea typeface="+mj-ea"/>
                <a:cs typeface="Times New Roman" panose="02020603050405020304" pitchFamily="18" charset="0"/>
              </a:rPr>
              <a:t>p</a:t>
            </a:r>
            <a:r>
              <a:rPr lang="en-US" altLang="zh-CN" sz="2000" b="1" baseline="-25000" dirty="0" smtClean="0">
                <a:latin typeface="+mj-ea"/>
                <a:ea typeface="+mj-ea"/>
                <a:cs typeface="Times New Roman" panose="02020603050405020304" pitchFamily="18" charset="0"/>
              </a:rPr>
              <a:t>1</a:t>
            </a:r>
            <a:r>
              <a:rPr lang="zh-CN" altLang="en-US" sz="2000" b="1" dirty="0">
                <a:latin typeface="+mj-ea"/>
                <a:ea typeface="+mj-ea"/>
                <a:cs typeface="Times New Roman" panose="02020603050405020304" pitchFamily="18" charset="0"/>
              </a:rPr>
              <a:t>、</a:t>
            </a:r>
            <a:r>
              <a:rPr lang="en-US" altLang="zh-CN" sz="2000" b="1" dirty="0">
                <a:latin typeface="+mj-ea"/>
                <a:ea typeface="+mj-ea"/>
                <a:cs typeface="Times New Roman" panose="02020603050405020304" pitchFamily="18" charset="0"/>
              </a:rPr>
              <a:t>···</a:t>
            </a:r>
            <a:r>
              <a:rPr lang="zh-CN" altLang="en-US" sz="2000" b="1" dirty="0">
                <a:latin typeface="+mj-ea"/>
                <a:ea typeface="+mj-ea"/>
                <a:cs typeface="Times New Roman" panose="02020603050405020304" pitchFamily="18" charset="0"/>
              </a:rPr>
              <a:t>、</a:t>
            </a:r>
            <a:r>
              <a:rPr lang="en-US" altLang="zh-CN" sz="2000" b="1" dirty="0" err="1">
                <a:latin typeface="+mj-ea"/>
                <a:ea typeface="+mj-ea"/>
                <a:cs typeface="Times New Roman" panose="02020603050405020304" pitchFamily="18" charset="0"/>
              </a:rPr>
              <a:t>p</a:t>
            </a:r>
            <a:r>
              <a:rPr lang="en-US" altLang="zh-CN" sz="2000" b="1" baseline="-25000" dirty="0" err="1">
                <a:latin typeface="+mj-ea"/>
                <a:ea typeface="+mj-ea"/>
                <a:cs typeface="Times New Roman" panose="02020603050405020304" pitchFamily="18" charset="0"/>
              </a:rPr>
              <a:t>n</a:t>
            </a:r>
            <a:r>
              <a:rPr lang="zh-CN" altLang="en-US" sz="2000" dirty="0">
                <a:latin typeface="+mn-ea"/>
                <a:ea typeface="+mn-ea"/>
                <a:cs typeface="Times New Roman" panose="02020603050405020304" pitchFamily="18" charset="0"/>
              </a:rPr>
              <a:t>，则系统的</a:t>
            </a:r>
            <a:r>
              <a:rPr lang="zh-CN" altLang="en-US" sz="2000" b="1" dirty="0">
                <a:solidFill>
                  <a:srgbClr val="0070C0"/>
                </a:solidFill>
                <a:latin typeface="+mj-ea"/>
                <a:ea typeface="+mj-ea"/>
                <a:cs typeface="Times New Roman" panose="02020603050405020304" pitchFamily="18" charset="0"/>
              </a:rPr>
              <a:t>期望特征多项式</a:t>
            </a:r>
            <a:r>
              <a:rPr lang="zh-CN" altLang="en-US" sz="2000" dirty="0">
                <a:latin typeface="+mn-ea"/>
                <a:ea typeface="+mn-ea"/>
                <a:cs typeface="Times New Roman" panose="02020603050405020304" pitchFamily="18" charset="0"/>
              </a:rPr>
              <a:t>为</a:t>
            </a:r>
          </a:p>
        </p:txBody>
      </p:sp>
      <p:graphicFrame>
        <p:nvGraphicFramePr>
          <p:cNvPr id="12" name="Object 1"/>
          <p:cNvGraphicFramePr>
            <a:graphicFrameLocks noChangeAspect="1"/>
          </p:cNvGraphicFramePr>
          <p:nvPr>
            <p:extLst>
              <p:ext uri="{D42A27DB-BD31-4B8C-83A1-F6EECF244321}">
                <p14:modId xmlns:p14="http://schemas.microsoft.com/office/powerpoint/2010/main" val="313359412"/>
              </p:ext>
            </p:extLst>
          </p:nvPr>
        </p:nvGraphicFramePr>
        <p:xfrm>
          <a:off x="3434556" y="2454770"/>
          <a:ext cx="5214938" cy="804863"/>
        </p:xfrm>
        <a:graphic>
          <a:graphicData uri="http://schemas.openxmlformats.org/presentationml/2006/ole">
            <mc:AlternateContent xmlns:mc="http://schemas.openxmlformats.org/markup-compatibility/2006">
              <mc:Choice xmlns:v="urn:schemas-microsoft-com:vml" Requires="v">
                <p:oleObj spid="_x0000_s74793" r:id="rId11" imgW="2794317" imgH="432117" progId="Equation.3">
                  <p:embed/>
                </p:oleObj>
              </mc:Choice>
              <mc:Fallback>
                <p:oleObj r:id="rId11" imgW="2794317" imgH="432117" progId="Equation.3">
                  <p:embed/>
                  <p:pic>
                    <p:nvPicPr>
                      <p:cNvPr id="13" name="Object 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34556" y="2454770"/>
                        <a:ext cx="5214938" cy="8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3" name="TextBox 13"/>
          <p:cNvSpPr txBox="1">
            <a:spLocks noChangeArrowheads="1"/>
          </p:cNvSpPr>
          <p:nvPr/>
        </p:nvSpPr>
        <p:spPr bwMode="auto">
          <a:xfrm>
            <a:off x="515939" y="1089025"/>
            <a:ext cx="7848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rgbClr val="C00000"/>
                </a:solidFill>
                <a:latin typeface="+mj-ea"/>
                <a:ea typeface="+mj-ea"/>
              </a:rPr>
              <a:t>极点配置设计一般应用待定系数法计算反馈矩阵</a:t>
            </a:r>
            <a:r>
              <a:rPr lang="en-US" altLang="zh-CN" sz="2000" b="1" dirty="0">
                <a:solidFill>
                  <a:srgbClr val="C00000"/>
                </a:solidFill>
                <a:latin typeface="+mj-ea"/>
                <a:ea typeface="+mj-ea"/>
              </a:rPr>
              <a:t>K</a:t>
            </a:r>
            <a:r>
              <a:rPr lang="zh-CN" altLang="en-US" sz="2000" b="1" dirty="0">
                <a:solidFill>
                  <a:srgbClr val="C00000"/>
                </a:solidFill>
                <a:latin typeface="+mj-ea"/>
                <a:ea typeface="+mj-ea"/>
              </a:rPr>
              <a:t>，主要步骤是：</a:t>
            </a:r>
          </a:p>
        </p:txBody>
      </p:sp>
    </p:spTree>
    <p:extLst>
      <p:ext uri="{BB962C8B-B14F-4D97-AF65-F5344CB8AC3E}">
        <p14:creationId xmlns:p14="http://schemas.microsoft.com/office/powerpoint/2010/main" val="2706147198"/>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6.6 </a:t>
            </a:r>
            <a:r>
              <a:rPr lang="zh-CN" altLang="en-US" dirty="0"/>
              <a:t>状态反馈与</a:t>
            </a:r>
            <a:r>
              <a:rPr lang="zh-CN" altLang="en-US" dirty="0" smtClean="0"/>
              <a:t>极点配置</a:t>
            </a:r>
            <a:endParaRPr lang="zh-CN" altLang="en-US" dirty="0"/>
          </a:p>
        </p:txBody>
      </p:sp>
      <p:sp>
        <p:nvSpPr>
          <p:cNvPr id="3" name="Text Box 6"/>
          <p:cNvSpPr txBox="1">
            <a:spLocks noChangeArrowheads="1"/>
          </p:cNvSpPr>
          <p:nvPr/>
        </p:nvSpPr>
        <p:spPr bwMode="auto">
          <a:xfrm>
            <a:off x="515938" y="1089025"/>
            <a:ext cx="77041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例</a:t>
            </a:r>
            <a:r>
              <a:rPr lang="en-US" altLang="zh-CN" sz="2000" b="1" dirty="0">
                <a:latin typeface="+mj-ea"/>
                <a:ea typeface="+mj-ea"/>
              </a:rPr>
              <a:t>9</a:t>
            </a:r>
            <a:r>
              <a:rPr lang="zh-CN" altLang="en-US" sz="2000" dirty="0">
                <a:latin typeface="+mn-ea"/>
                <a:ea typeface="+mn-ea"/>
              </a:rPr>
              <a:t>：有一个控制系统为</a:t>
            </a:r>
          </a:p>
        </p:txBody>
      </p:sp>
      <p:graphicFrame>
        <p:nvGraphicFramePr>
          <p:cNvPr id="4" name="Object 4"/>
          <p:cNvGraphicFramePr>
            <a:graphicFrameLocks noChangeAspect="1"/>
          </p:cNvGraphicFramePr>
          <p:nvPr>
            <p:extLst>
              <p:ext uri="{D42A27DB-BD31-4B8C-83A1-F6EECF244321}">
                <p14:modId xmlns:p14="http://schemas.microsoft.com/office/powerpoint/2010/main" val="226433288"/>
              </p:ext>
            </p:extLst>
          </p:nvPr>
        </p:nvGraphicFramePr>
        <p:xfrm>
          <a:off x="3674268" y="1554163"/>
          <a:ext cx="4894264" cy="1441449"/>
        </p:xfrm>
        <a:graphic>
          <a:graphicData uri="http://schemas.openxmlformats.org/presentationml/2006/ole">
            <mc:AlternateContent xmlns:mc="http://schemas.openxmlformats.org/markup-compatibility/2006">
              <mc:Choice xmlns:v="urn:schemas-microsoft-com:vml" Requires="v">
                <p:oleObj spid="_x0000_s75796" r:id="rId3" imgW="3276917" imgH="965517" progId="Equation.3">
                  <p:embed/>
                </p:oleObj>
              </mc:Choice>
              <mc:Fallback>
                <p:oleObj r:id="rId3" imgW="3276917" imgH="965517" progId="Equation.3">
                  <p:embed/>
                  <p:pic>
                    <p:nvPicPr>
                      <p:cNvPr id="7373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4268" y="1554163"/>
                        <a:ext cx="4894264" cy="1441449"/>
                      </a:xfrm>
                      <a:prstGeom prst="rect">
                        <a:avLst/>
                      </a:prstGeom>
                      <a:noFill/>
                      <a:ln>
                        <a:noFill/>
                      </a:ln>
                    </p:spPr>
                  </p:pic>
                </p:oleObj>
              </mc:Fallback>
            </mc:AlternateContent>
          </a:graphicData>
        </a:graphic>
      </p:graphicFrame>
      <p:sp>
        <p:nvSpPr>
          <p:cNvPr id="5" name="Text Box 15"/>
          <p:cNvSpPr txBox="1">
            <a:spLocks noChangeArrowheads="1"/>
          </p:cNvSpPr>
          <p:nvPr/>
        </p:nvSpPr>
        <p:spPr bwMode="auto">
          <a:xfrm>
            <a:off x="515938" y="3151187"/>
            <a:ext cx="72009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求状态反馈</a:t>
            </a:r>
            <a:r>
              <a:rPr lang="zh-CN" altLang="en-US" sz="2000" dirty="0" smtClean="0">
                <a:latin typeface="+mn-ea"/>
                <a:ea typeface="+mn-ea"/>
              </a:rPr>
              <a:t>矩阵 </a:t>
            </a:r>
            <a:r>
              <a:rPr lang="en-US" altLang="zh-CN" sz="2000" b="1" dirty="0" smtClean="0">
                <a:latin typeface="+mj-ea"/>
                <a:ea typeface="+mj-ea"/>
              </a:rPr>
              <a:t>K </a:t>
            </a:r>
            <a:r>
              <a:rPr lang="zh-CN" altLang="en-US" sz="2000" dirty="0" smtClean="0">
                <a:latin typeface="+mn-ea"/>
                <a:ea typeface="+mn-ea"/>
              </a:rPr>
              <a:t>，</a:t>
            </a:r>
            <a:r>
              <a:rPr lang="zh-CN" altLang="en-US" sz="2000" dirty="0">
                <a:latin typeface="+mn-ea"/>
                <a:ea typeface="+mn-ea"/>
              </a:rPr>
              <a:t>使反馈系统特征值</a:t>
            </a:r>
            <a:r>
              <a:rPr lang="zh-CN" altLang="en-US" sz="2000" dirty="0" smtClean="0">
                <a:latin typeface="+mn-ea"/>
                <a:ea typeface="+mn-ea"/>
              </a:rPr>
              <a:t>为 </a:t>
            </a:r>
            <a:r>
              <a:rPr lang="en-US" altLang="zh-CN" sz="2000" b="1" dirty="0" smtClean="0">
                <a:latin typeface="+mj-ea"/>
                <a:ea typeface="+mj-ea"/>
              </a:rPr>
              <a:t>-2 </a:t>
            </a:r>
            <a:r>
              <a:rPr lang="zh-CN" altLang="en-US" sz="2000" dirty="0" smtClean="0">
                <a:latin typeface="+mn-ea"/>
                <a:ea typeface="+mn-ea"/>
              </a:rPr>
              <a:t>和 </a:t>
            </a:r>
            <a:r>
              <a:rPr lang="en-US" altLang="zh-CN" sz="2000" b="1" dirty="0" smtClean="0">
                <a:latin typeface="+mj-ea"/>
                <a:ea typeface="+mj-ea"/>
              </a:rPr>
              <a:t>-1±j </a:t>
            </a:r>
            <a:r>
              <a:rPr lang="zh-CN" altLang="en-US" sz="2000" dirty="0" smtClean="0">
                <a:latin typeface="+mn-ea"/>
                <a:ea typeface="+mn-ea"/>
              </a:rPr>
              <a:t>。</a:t>
            </a:r>
            <a:endParaRPr lang="zh-CN" altLang="en-US" sz="2000" dirty="0">
              <a:latin typeface="+mn-ea"/>
              <a:ea typeface="+mn-ea"/>
            </a:endParaRPr>
          </a:p>
        </p:txBody>
      </p:sp>
      <p:sp>
        <p:nvSpPr>
          <p:cNvPr id="6" name="Text Box 4"/>
          <p:cNvSpPr txBox="1">
            <a:spLocks noChangeArrowheads="1"/>
          </p:cNvSpPr>
          <p:nvPr/>
        </p:nvSpPr>
        <p:spPr bwMode="auto">
          <a:xfrm>
            <a:off x="1022350" y="3670300"/>
            <a:ext cx="7696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dirty="0"/>
              <a:t>解：</a:t>
            </a:r>
            <a:r>
              <a:rPr lang="zh-CN" altLang="en-US" b="1" dirty="0"/>
              <a:t>由已知条件，系统的</a:t>
            </a:r>
            <a:r>
              <a:rPr lang="en-US" altLang="zh-CN" b="1" dirty="0"/>
              <a:t>A</a:t>
            </a:r>
            <a:r>
              <a:rPr lang="zh-CN" altLang="en-US" b="1" dirty="0"/>
              <a:t>矩阵为</a:t>
            </a:r>
          </a:p>
        </p:txBody>
      </p:sp>
      <p:graphicFrame>
        <p:nvGraphicFramePr>
          <p:cNvPr id="7" name="Object 6"/>
          <p:cNvGraphicFramePr>
            <a:graphicFrameLocks noChangeAspect="1"/>
          </p:cNvGraphicFramePr>
          <p:nvPr>
            <p:extLst>
              <p:ext uri="{D42A27DB-BD31-4B8C-83A1-F6EECF244321}">
                <p14:modId xmlns:p14="http://schemas.microsoft.com/office/powerpoint/2010/main" val="2006353394"/>
              </p:ext>
            </p:extLst>
          </p:nvPr>
        </p:nvGraphicFramePr>
        <p:xfrm>
          <a:off x="5434012" y="3959229"/>
          <a:ext cx="1374775" cy="1079500"/>
        </p:xfrm>
        <a:graphic>
          <a:graphicData uri="http://schemas.openxmlformats.org/presentationml/2006/ole">
            <mc:AlternateContent xmlns:mc="http://schemas.openxmlformats.org/markup-compatibility/2006">
              <mc:Choice xmlns:v="urn:schemas-microsoft-com:vml" Requires="v">
                <p:oleObj spid="_x0000_s75797" r:id="rId5" imgW="648017" imgH="508317" progId="Equations">
                  <p:embed/>
                </p:oleObj>
              </mc:Choice>
              <mc:Fallback>
                <p:oleObj r:id="rId5" imgW="648017" imgH="508317" progId="Equations">
                  <p:embed/>
                  <p:pic>
                    <p:nvPicPr>
                      <p:cNvPr id="11"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34012" y="3959229"/>
                        <a:ext cx="137477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 name="Text Box 9"/>
          <p:cNvSpPr txBox="1">
            <a:spLocks noChangeArrowheads="1"/>
          </p:cNvSpPr>
          <p:nvPr/>
        </p:nvSpPr>
        <p:spPr bwMode="auto">
          <a:xfrm>
            <a:off x="1535112" y="5202227"/>
            <a:ext cx="1830388"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zh-CN" altLang="en-US" b="1" dirty="0"/>
              <a:t>则特征方程为</a:t>
            </a:r>
          </a:p>
        </p:txBody>
      </p:sp>
      <p:graphicFrame>
        <p:nvGraphicFramePr>
          <p:cNvPr id="9" name="Object 10"/>
          <p:cNvGraphicFramePr>
            <a:graphicFrameLocks/>
          </p:cNvGraphicFramePr>
          <p:nvPr>
            <p:extLst>
              <p:ext uri="{D42A27DB-BD31-4B8C-83A1-F6EECF244321}">
                <p14:modId xmlns:p14="http://schemas.microsoft.com/office/powerpoint/2010/main" val="658304469"/>
              </p:ext>
            </p:extLst>
          </p:nvPr>
        </p:nvGraphicFramePr>
        <p:xfrm>
          <a:off x="3674268" y="5297487"/>
          <a:ext cx="2700338" cy="358775"/>
        </p:xfrm>
        <a:graphic>
          <a:graphicData uri="http://schemas.openxmlformats.org/presentationml/2006/ole">
            <mc:AlternateContent xmlns:mc="http://schemas.openxmlformats.org/markup-compatibility/2006">
              <mc:Choice xmlns:v="urn:schemas-microsoft-com:vml" Requires="v">
                <p:oleObj spid="_x0000_s75798" r:id="rId7" imgW="1142326" imgH="152585" progId="Equations">
                  <p:embed/>
                </p:oleObj>
              </mc:Choice>
              <mc:Fallback>
                <p:oleObj r:id="rId7" imgW="1142326" imgH="152585" progId="Equations">
                  <p:embed/>
                  <p:pic>
                    <p:nvPicPr>
                      <p:cNvPr id="73732" name="Object 10"/>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74268" y="5297487"/>
                        <a:ext cx="2700338"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 name="Text Box 9"/>
          <p:cNvSpPr txBox="1">
            <a:spLocks noChangeArrowheads="1"/>
          </p:cNvSpPr>
          <p:nvPr/>
        </p:nvSpPr>
        <p:spPr bwMode="auto">
          <a:xfrm>
            <a:off x="1022350" y="5832475"/>
            <a:ext cx="1029652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zh-CN" altLang="en-US" sz="2000" b="1" dirty="0" smtClean="0"/>
              <a:t>显然</a:t>
            </a:r>
            <a:r>
              <a:rPr lang="zh-CN" altLang="en-US" sz="2000" b="1" dirty="0"/>
              <a:t>，系统是不稳定的，因为系统有二个特征值（极点）位于复平面虚轴的右边。</a:t>
            </a:r>
          </a:p>
        </p:txBody>
      </p:sp>
    </p:spTree>
    <p:extLst>
      <p:ext uri="{BB962C8B-B14F-4D97-AF65-F5344CB8AC3E}">
        <p14:creationId xmlns:p14="http://schemas.microsoft.com/office/powerpoint/2010/main" val="1444783150"/>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6.6 </a:t>
            </a:r>
            <a:r>
              <a:rPr lang="zh-CN" altLang="en-US" dirty="0"/>
              <a:t>状态反馈与</a:t>
            </a:r>
            <a:r>
              <a:rPr lang="zh-CN" altLang="en-US" dirty="0" smtClean="0"/>
              <a:t>极点配置</a:t>
            </a:r>
            <a:endParaRPr lang="zh-CN" altLang="en-US" dirty="0"/>
          </a:p>
        </p:txBody>
      </p:sp>
      <p:sp>
        <p:nvSpPr>
          <p:cNvPr id="3" name="Text Box 4"/>
          <p:cNvSpPr txBox="1">
            <a:spLocks noChangeArrowheads="1"/>
          </p:cNvSpPr>
          <p:nvPr/>
        </p:nvSpPr>
        <p:spPr bwMode="auto">
          <a:xfrm>
            <a:off x="515938" y="1189602"/>
            <a:ext cx="11160125" cy="1938992"/>
          </a:xfrm>
          <a:prstGeom prst="rect">
            <a:avLst/>
          </a:prstGeom>
          <a:noFill/>
          <a:ln w="9525">
            <a:noFill/>
            <a:miter lim="800000"/>
            <a:headEnd/>
            <a:tailEnd/>
          </a:ln>
        </p:spPr>
        <p:txBody>
          <a:bodyPr wrap="square">
            <a:spAutoFit/>
          </a:bodyPr>
          <a:lstStyle/>
          <a:p>
            <a:pPr indent="622300">
              <a:lnSpc>
                <a:spcPct val="150000"/>
              </a:lnSpc>
              <a:defRPr/>
            </a:pPr>
            <a:r>
              <a:rPr lang="zh-CN" altLang="en-US" sz="2400" dirty="0" smtClean="0">
                <a:latin typeface="+mn-ea"/>
              </a:rPr>
              <a:t>为</a:t>
            </a:r>
            <a:r>
              <a:rPr lang="zh-CN" altLang="en-US" sz="2400" dirty="0">
                <a:latin typeface="+mn-ea"/>
              </a:rPr>
              <a:t>使系统稳定，引入状态反馈，要求引入状态反馈后，系统的特征值（极点）</a:t>
            </a:r>
            <a:r>
              <a:rPr lang="zh-CN" altLang="en-US" sz="2400" dirty="0" smtClean="0">
                <a:latin typeface="+mn-ea"/>
              </a:rPr>
              <a:t>为 </a:t>
            </a:r>
            <a:r>
              <a:rPr lang="en-US" altLang="zh-CN" sz="2400" b="1" dirty="0" smtClean="0">
                <a:latin typeface="+mj-ea"/>
                <a:ea typeface="+mj-ea"/>
              </a:rPr>
              <a:t>-2 </a:t>
            </a:r>
            <a:r>
              <a:rPr lang="zh-CN" altLang="en-US" sz="2400" dirty="0" smtClean="0">
                <a:latin typeface="+mn-ea"/>
              </a:rPr>
              <a:t>和 </a:t>
            </a:r>
            <a:r>
              <a:rPr lang="en-US" altLang="zh-CN" sz="2400" b="1" dirty="0" smtClean="0">
                <a:latin typeface="+mj-ea"/>
                <a:ea typeface="+mj-ea"/>
              </a:rPr>
              <a:t>-1±j </a:t>
            </a:r>
            <a:r>
              <a:rPr lang="zh-CN" altLang="en-US" sz="2400" dirty="0" smtClean="0">
                <a:latin typeface="+mn-ea"/>
              </a:rPr>
              <a:t>。</a:t>
            </a:r>
            <a:endParaRPr lang="zh-CN" altLang="en-US" sz="2400" dirty="0">
              <a:latin typeface="+mn-ea"/>
            </a:endParaRPr>
          </a:p>
          <a:p>
            <a:pPr indent="628650">
              <a:lnSpc>
                <a:spcPct val="150000"/>
              </a:lnSpc>
              <a:spcBef>
                <a:spcPct val="50000"/>
              </a:spcBef>
              <a:defRPr/>
            </a:pPr>
            <a:r>
              <a:rPr lang="zh-CN" altLang="en-US" sz="2400" dirty="0" smtClean="0">
                <a:latin typeface="+mn-ea"/>
              </a:rPr>
              <a:t>系统</a:t>
            </a:r>
            <a:r>
              <a:rPr lang="zh-CN" altLang="en-US" sz="2400" dirty="0">
                <a:latin typeface="+mn-ea"/>
              </a:rPr>
              <a:t>能否引入状态反馈，需先判断系统的可控性。系统的可控性判别矩阵为</a:t>
            </a:r>
          </a:p>
        </p:txBody>
      </p:sp>
      <p:graphicFrame>
        <p:nvGraphicFramePr>
          <p:cNvPr id="4" name="Object 6"/>
          <p:cNvGraphicFramePr>
            <a:graphicFrameLocks noChangeAspect="1"/>
          </p:cNvGraphicFramePr>
          <p:nvPr>
            <p:extLst>
              <p:ext uri="{D42A27DB-BD31-4B8C-83A1-F6EECF244321}">
                <p14:modId xmlns:p14="http://schemas.microsoft.com/office/powerpoint/2010/main" val="3065996342"/>
              </p:ext>
            </p:extLst>
          </p:nvPr>
        </p:nvGraphicFramePr>
        <p:xfrm>
          <a:off x="3941307" y="3449808"/>
          <a:ext cx="4309385" cy="1325562"/>
        </p:xfrm>
        <a:graphic>
          <a:graphicData uri="http://schemas.openxmlformats.org/presentationml/2006/ole">
            <mc:AlternateContent xmlns:mc="http://schemas.openxmlformats.org/markup-compatibility/2006">
              <mc:Choice xmlns:v="urn:schemas-microsoft-com:vml" Requires="v">
                <p:oleObj spid="_x0000_s77831" r:id="rId3" imgW="2311717" imgH="711517" progId="Equation.3">
                  <p:embed/>
                </p:oleObj>
              </mc:Choice>
              <mc:Fallback>
                <p:oleObj r:id="rId3" imgW="2311717" imgH="711517" progId="Equation.3">
                  <p:embed/>
                  <p:pic>
                    <p:nvPicPr>
                      <p:cNvPr id="8"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41307" y="3449808"/>
                        <a:ext cx="4309385" cy="1325562"/>
                      </a:xfrm>
                      <a:prstGeom prst="rect">
                        <a:avLst/>
                      </a:prstGeom>
                      <a:noFill/>
                      <a:ln>
                        <a:noFill/>
                      </a:ln>
                    </p:spPr>
                  </p:pic>
                </p:oleObj>
              </mc:Fallback>
            </mc:AlternateContent>
          </a:graphicData>
        </a:graphic>
      </p:graphicFrame>
      <p:sp>
        <p:nvSpPr>
          <p:cNvPr id="5" name="Text Box 9"/>
          <p:cNvSpPr txBox="1">
            <a:spLocks noChangeArrowheads="1"/>
          </p:cNvSpPr>
          <p:nvPr/>
        </p:nvSpPr>
        <p:spPr bwMode="auto">
          <a:xfrm>
            <a:off x="515939" y="5096584"/>
            <a:ext cx="11160124" cy="1134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622300" eaLnBrk="1" hangingPunct="1">
              <a:lnSpc>
                <a:spcPct val="150000"/>
              </a:lnSpc>
              <a:spcBef>
                <a:spcPct val="50000"/>
              </a:spcBef>
            </a:pPr>
            <a:r>
              <a:rPr lang="zh-CN" altLang="en-US" sz="2400" dirty="0">
                <a:latin typeface="+mn-ea"/>
                <a:ea typeface="+mn-ea"/>
              </a:rPr>
              <a:t>显然，</a:t>
            </a:r>
            <a:r>
              <a:rPr lang="en-US" altLang="zh-CN" sz="2400" b="1" dirty="0">
                <a:latin typeface="+mj-ea"/>
                <a:ea typeface="+mj-ea"/>
              </a:rPr>
              <a:t>rank(S)=</a:t>
            </a:r>
            <a:r>
              <a:rPr lang="en-US" altLang="zh-CN" sz="2400" b="1" dirty="0" smtClean="0">
                <a:latin typeface="+mj-ea"/>
                <a:ea typeface="+mj-ea"/>
              </a:rPr>
              <a:t>3 </a:t>
            </a:r>
            <a:r>
              <a:rPr lang="zh-CN" altLang="en-US" sz="2400" dirty="0" smtClean="0">
                <a:latin typeface="+mn-ea"/>
                <a:ea typeface="+mn-ea"/>
              </a:rPr>
              <a:t>，</a:t>
            </a:r>
            <a:r>
              <a:rPr lang="zh-CN" altLang="en-US" sz="2400" dirty="0">
                <a:latin typeface="+mn-ea"/>
                <a:ea typeface="+mn-ea"/>
              </a:rPr>
              <a:t>系统完全可控，表明系统的特征值（极点）通过状态反馈可以配置在复平面上的任意位置。</a:t>
            </a:r>
          </a:p>
        </p:txBody>
      </p:sp>
    </p:spTree>
    <p:extLst>
      <p:ext uri="{BB962C8B-B14F-4D97-AF65-F5344CB8AC3E}">
        <p14:creationId xmlns:p14="http://schemas.microsoft.com/office/powerpoint/2010/main" val="136351191"/>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6.6 </a:t>
            </a:r>
            <a:r>
              <a:rPr lang="zh-CN" altLang="en-US" dirty="0"/>
              <a:t>状态反馈与</a:t>
            </a:r>
            <a:r>
              <a:rPr lang="zh-CN" altLang="en-US" dirty="0" smtClean="0"/>
              <a:t>极点配置</a:t>
            </a:r>
            <a:endParaRPr lang="zh-CN" altLang="en-US" dirty="0"/>
          </a:p>
        </p:txBody>
      </p:sp>
      <p:sp>
        <p:nvSpPr>
          <p:cNvPr id="3" name="Text Box 4"/>
          <p:cNvSpPr txBox="1">
            <a:spLocks noChangeArrowheads="1"/>
          </p:cNvSpPr>
          <p:nvPr/>
        </p:nvSpPr>
        <p:spPr bwMode="auto">
          <a:xfrm>
            <a:off x="515938" y="3332074"/>
            <a:ext cx="87101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cs typeface="Times New Roman" panose="02020603050405020304" pitchFamily="18" charset="0"/>
              </a:rPr>
              <a:t>系统的期望特征多项式为（                                   ）</a:t>
            </a:r>
          </a:p>
        </p:txBody>
      </p:sp>
      <p:graphicFrame>
        <p:nvGraphicFramePr>
          <p:cNvPr id="4" name="Object 4"/>
          <p:cNvGraphicFramePr>
            <a:graphicFrameLocks noChangeAspect="1"/>
          </p:cNvGraphicFramePr>
          <p:nvPr>
            <p:extLst>
              <p:ext uri="{D42A27DB-BD31-4B8C-83A1-F6EECF244321}">
                <p14:modId xmlns:p14="http://schemas.microsoft.com/office/powerpoint/2010/main" val="3968134032"/>
              </p:ext>
            </p:extLst>
          </p:nvPr>
        </p:nvGraphicFramePr>
        <p:xfrm>
          <a:off x="2819400" y="3824805"/>
          <a:ext cx="6553200" cy="482600"/>
        </p:xfrm>
        <a:graphic>
          <a:graphicData uri="http://schemas.openxmlformats.org/presentationml/2006/ole">
            <mc:AlternateContent xmlns:mc="http://schemas.openxmlformats.org/markup-compatibility/2006">
              <mc:Choice xmlns:v="urn:schemas-microsoft-com:vml" Requires="v">
                <p:oleObj spid="_x0000_s78875" r:id="rId3" imgW="3124517" imgH="228917" progId="Equation.3">
                  <p:embed/>
                </p:oleObj>
              </mc:Choice>
              <mc:Fallback>
                <p:oleObj r:id="rId3" imgW="3124517" imgH="228917" progId="Equation.3">
                  <p:embed/>
                  <p:pic>
                    <p:nvPicPr>
                      <p:cNvPr id="38914"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3824805"/>
                        <a:ext cx="65532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6"/>
          <p:cNvSpPr txBox="1">
            <a:spLocks noChangeArrowheads="1"/>
          </p:cNvSpPr>
          <p:nvPr/>
        </p:nvSpPr>
        <p:spPr bwMode="auto">
          <a:xfrm>
            <a:off x="515938" y="4551731"/>
            <a:ext cx="1105177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smtClean="0">
                <a:latin typeface="+mn-ea"/>
                <a:ea typeface="+mn-ea"/>
                <a:cs typeface="Times New Roman" panose="02020603050405020304" pitchFamily="18" charset="0"/>
              </a:rPr>
              <a:t>令 </a:t>
            </a:r>
            <a:r>
              <a:rPr lang="en-US" altLang="zh-CN" sz="2000" b="1" i="1" dirty="0" smtClean="0">
                <a:latin typeface="+mj-ea"/>
                <a:ea typeface="+mj-ea"/>
                <a:cs typeface="Times New Roman" panose="02020603050405020304" pitchFamily="18" charset="0"/>
              </a:rPr>
              <a:t>f </a:t>
            </a:r>
            <a:r>
              <a:rPr lang="en-US" altLang="zh-CN" sz="2000" b="1" dirty="0" smtClean="0">
                <a:latin typeface="+mj-ea"/>
                <a:ea typeface="+mj-ea"/>
                <a:cs typeface="Times New Roman" panose="02020603050405020304" pitchFamily="18" charset="0"/>
              </a:rPr>
              <a:t>(s</a:t>
            </a:r>
            <a:r>
              <a:rPr lang="en-US" altLang="zh-CN" sz="2000" b="1" dirty="0">
                <a:latin typeface="+mj-ea"/>
                <a:ea typeface="+mj-ea"/>
                <a:cs typeface="Times New Roman" panose="02020603050405020304" pitchFamily="18" charset="0"/>
              </a:rPr>
              <a:t>)=</a:t>
            </a:r>
            <a:r>
              <a:rPr lang="en-US" altLang="zh-CN" sz="2000" b="1" i="1" dirty="0" smtClean="0">
                <a:latin typeface="+mj-ea"/>
                <a:ea typeface="+mj-ea"/>
                <a:cs typeface="Times New Roman" panose="02020603050405020304" pitchFamily="18" charset="0"/>
              </a:rPr>
              <a:t>f </a:t>
            </a:r>
            <a:r>
              <a:rPr lang="en-US" altLang="zh-CN" sz="2000" b="1" i="1" baseline="30000" dirty="0" smtClean="0">
                <a:latin typeface="+mj-ea"/>
                <a:ea typeface="+mj-ea"/>
                <a:cs typeface="Times New Roman" panose="02020603050405020304" pitchFamily="18" charset="0"/>
              </a:rPr>
              <a:t>* </a:t>
            </a:r>
            <a:r>
              <a:rPr lang="en-US" altLang="zh-CN" sz="2000" b="1" dirty="0" smtClean="0">
                <a:latin typeface="+mj-ea"/>
                <a:ea typeface="+mj-ea"/>
                <a:cs typeface="Times New Roman" panose="02020603050405020304" pitchFamily="18" charset="0"/>
              </a:rPr>
              <a:t>(s</a:t>
            </a:r>
            <a:r>
              <a:rPr lang="en-US" altLang="zh-CN" sz="2000" b="1" dirty="0">
                <a:latin typeface="+mj-ea"/>
                <a:ea typeface="+mj-ea"/>
                <a:cs typeface="Times New Roman" panose="02020603050405020304" pitchFamily="18" charset="0"/>
              </a:rPr>
              <a:t>)</a:t>
            </a:r>
            <a:r>
              <a:rPr lang="zh-CN" altLang="en-US" sz="2000" dirty="0">
                <a:latin typeface="+mn-ea"/>
                <a:ea typeface="+mn-ea"/>
                <a:cs typeface="Times New Roman" panose="02020603050405020304" pitchFamily="18" charset="0"/>
              </a:rPr>
              <a:t>，则按</a:t>
            </a:r>
            <a:r>
              <a:rPr lang="zh-CN" altLang="en-US" sz="2000" dirty="0" smtClean="0">
                <a:latin typeface="+mn-ea"/>
                <a:ea typeface="+mn-ea"/>
                <a:cs typeface="Times New Roman" panose="02020603050405020304" pitchFamily="18" charset="0"/>
              </a:rPr>
              <a:t>变量 </a:t>
            </a:r>
            <a:r>
              <a:rPr lang="en-US" altLang="zh-CN" sz="2000" b="1" dirty="0" smtClean="0">
                <a:latin typeface="+mj-ea"/>
                <a:ea typeface="+mj-ea"/>
                <a:cs typeface="Times New Roman" panose="02020603050405020304" pitchFamily="18" charset="0"/>
              </a:rPr>
              <a:t>s </a:t>
            </a:r>
            <a:r>
              <a:rPr lang="zh-CN" altLang="en-US" sz="2000" dirty="0" smtClean="0">
                <a:latin typeface="+mn-ea"/>
                <a:ea typeface="+mn-ea"/>
                <a:cs typeface="Times New Roman" panose="02020603050405020304" pitchFamily="18" charset="0"/>
              </a:rPr>
              <a:t>的</a:t>
            </a:r>
            <a:r>
              <a:rPr lang="zh-CN" altLang="en-US" sz="2000" dirty="0">
                <a:latin typeface="+mn-ea"/>
                <a:ea typeface="+mn-ea"/>
                <a:cs typeface="Times New Roman" panose="02020603050405020304" pitchFamily="18" charset="0"/>
              </a:rPr>
              <a:t>同次幂系数相等，有</a:t>
            </a:r>
          </a:p>
        </p:txBody>
      </p:sp>
      <p:graphicFrame>
        <p:nvGraphicFramePr>
          <p:cNvPr id="6" name="Object 5"/>
          <p:cNvGraphicFramePr>
            <a:graphicFrameLocks noChangeAspect="1"/>
          </p:cNvGraphicFramePr>
          <p:nvPr>
            <p:extLst>
              <p:ext uri="{D42A27DB-BD31-4B8C-83A1-F6EECF244321}">
                <p14:modId xmlns:p14="http://schemas.microsoft.com/office/powerpoint/2010/main" val="2189733614"/>
              </p:ext>
            </p:extLst>
          </p:nvPr>
        </p:nvGraphicFramePr>
        <p:xfrm>
          <a:off x="2869140" y="5145367"/>
          <a:ext cx="1660525" cy="1300162"/>
        </p:xfrm>
        <a:graphic>
          <a:graphicData uri="http://schemas.openxmlformats.org/presentationml/2006/ole">
            <mc:AlternateContent xmlns:mc="http://schemas.openxmlformats.org/markup-compatibility/2006">
              <mc:Choice xmlns:v="urn:schemas-microsoft-com:vml" Requires="v">
                <p:oleObj spid="_x0000_s78876" r:id="rId5" imgW="876617" imgH="686117" progId="Equation.3">
                  <p:embed/>
                </p:oleObj>
              </mc:Choice>
              <mc:Fallback>
                <p:oleObj r:id="rId5" imgW="876617" imgH="686117" progId="Equation.3">
                  <p:embed/>
                  <p:pic>
                    <p:nvPicPr>
                      <p:cNvPr id="38915"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69140" y="5145367"/>
                        <a:ext cx="1660525" cy="130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AutoShape 8"/>
          <p:cNvSpPr>
            <a:spLocks noChangeArrowheads="1"/>
          </p:cNvSpPr>
          <p:nvPr/>
        </p:nvSpPr>
        <p:spPr bwMode="auto">
          <a:xfrm>
            <a:off x="4843990" y="5726392"/>
            <a:ext cx="609600" cy="228600"/>
          </a:xfrm>
          <a:prstGeom prst="rightArrow">
            <a:avLst>
              <a:gd name="adj1" fmla="val 50000"/>
              <a:gd name="adj2" fmla="val 66654"/>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latin typeface="Times New Roman" panose="02020603050405020304" pitchFamily="18" charset="0"/>
              <a:cs typeface="Times New Roman" panose="02020603050405020304" pitchFamily="18" charset="0"/>
            </a:endParaRPr>
          </a:p>
        </p:txBody>
      </p:sp>
      <p:graphicFrame>
        <p:nvGraphicFramePr>
          <p:cNvPr id="8" name="Object 6"/>
          <p:cNvGraphicFramePr>
            <a:graphicFrameLocks noChangeAspect="1"/>
          </p:cNvGraphicFramePr>
          <p:nvPr>
            <p:extLst>
              <p:ext uri="{D42A27DB-BD31-4B8C-83A1-F6EECF244321}">
                <p14:modId xmlns:p14="http://schemas.microsoft.com/office/powerpoint/2010/main" val="645722407"/>
              </p:ext>
            </p:extLst>
          </p:nvPr>
        </p:nvGraphicFramePr>
        <p:xfrm>
          <a:off x="5804428" y="5145367"/>
          <a:ext cx="817562" cy="1228725"/>
        </p:xfrm>
        <a:graphic>
          <a:graphicData uri="http://schemas.openxmlformats.org/presentationml/2006/ole">
            <mc:AlternateContent xmlns:mc="http://schemas.openxmlformats.org/markup-compatibility/2006">
              <mc:Choice xmlns:v="urn:schemas-microsoft-com:vml" Requires="v">
                <p:oleObj spid="_x0000_s78877" r:id="rId7" imgW="457517" imgH="686117" progId="Equation.3">
                  <p:embed/>
                </p:oleObj>
              </mc:Choice>
              <mc:Fallback>
                <p:oleObj r:id="rId7" imgW="457517" imgH="686117" progId="Equation.3">
                  <p:embed/>
                  <p:pic>
                    <p:nvPicPr>
                      <p:cNvPr id="38916"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04428" y="5145367"/>
                        <a:ext cx="817562"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AutoShape 10"/>
          <p:cNvSpPr>
            <a:spLocks noChangeArrowheads="1"/>
          </p:cNvSpPr>
          <p:nvPr/>
        </p:nvSpPr>
        <p:spPr bwMode="auto">
          <a:xfrm>
            <a:off x="6910915" y="5693054"/>
            <a:ext cx="609600" cy="228600"/>
          </a:xfrm>
          <a:prstGeom prst="rightArrow">
            <a:avLst>
              <a:gd name="adj1" fmla="val 50000"/>
              <a:gd name="adj2" fmla="val 66654"/>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latin typeface="Times New Roman" panose="02020603050405020304" pitchFamily="18" charset="0"/>
              <a:cs typeface="Times New Roman" panose="02020603050405020304" pitchFamily="18" charset="0"/>
            </a:endParaRPr>
          </a:p>
        </p:txBody>
      </p:sp>
      <p:sp>
        <p:nvSpPr>
          <p:cNvPr id="10" name="Text Box 11"/>
          <p:cNvSpPr txBox="1">
            <a:spLocks noChangeArrowheads="1"/>
          </p:cNvSpPr>
          <p:nvPr/>
        </p:nvSpPr>
        <p:spPr bwMode="auto">
          <a:xfrm>
            <a:off x="7749115" y="5616854"/>
            <a:ext cx="1600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i="1">
                <a:latin typeface="Times New Roman" panose="02020603050405020304" pitchFamily="18" charset="0"/>
                <a:cs typeface="Times New Roman" panose="02020603050405020304" pitchFamily="18" charset="0"/>
              </a:rPr>
              <a:t>K</a:t>
            </a:r>
            <a:r>
              <a:rPr lang="en-US" altLang="zh-CN" sz="2000" b="1">
                <a:latin typeface="Times New Roman" panose="02020603050405020304" pitchFamily="18" charset="0"/>
                <a:cs typeface="Times New Roman" panose="02020603050405020304" pitchFamily="18" charset="0"/>
              </a:rPr>
              <a:t>=[4  11  3]</a:t>
            </a:r>
          </a:p>
        </p:txBody>
      </p:sp>
      <p:graphicFrame>
        <p:nvGraphicFramePr>
          <p:cNvPr id="11" name="Object 7"/>
          <p:cNvGraphicFramePr>
            <a:graphicFrameLocks noChangeAspect="1"/>
          </p:cNvGraphicFramePr>
          <p:nvPr>
            <p:extLst>
              <p:ext uri="{D42A27DB-BD31-4B8C-83A1-F6EECF244321}">
                <p14:modId xmlns:p14="http://schemas.microsoft.com/office/powerpoint/2010/main" val="3768775162"/>
              </p:ext>
            </p:extLst>
          </p:nvPr>
        </p:nvGraphicFramePr>
        <p:xfrm>
          <a:off x="2667000" y="2604386"/>
          <a:ext cx="6858000" cy="492125"/>
        </p:xfrm>
        <a:graphic>
          <a:graphicData uri="http://schemas.openxmlformats.org/presentationml/2006/ole">
            <mc:AlternateContent xmlns:mc="http://schemas.openxmlformats.org/markup-compatibility/2006">
              <mc:Choice xmlns:v="urn:schemas-microsoft-com:vml" Requires="v">
                <p:oleObj spid="_x0000_s78878" r:id="rId9" imgW="3530917" imgH="254317" progId="Equation.3">
                  <p:embed/>
                </p:oleObj>
              </mc:Choice>
              <mc:Fallback>
                <p:oleObj r:id="rId9" imgW="3530917" imgH="254317" progId="Equation.3">
                  <p:embed/>
                  <p:pic>
                    <p:nvPicPr>
                      <p:cNvPr id="75781"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67000" y="2604386"/>
                        <a:ext cx="68580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2" name="Text Box 14"/>
          <p:cNvSpPr txBox="1">
            <a:spLocks noChangeArrowheads="1"/>
          </p:cNvSpPr>
          <p:nvPr/>
        </p:nvSpPr>
        <p:spPr bwMode="auto">
          <a:xfrm>
            <a:off x="515938" y="1089025"/>
            <a:ext cx="11160125"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latin typeface="+mn-ea"/>
                <a:ea typeface="+mn-ea"/>
                <a:cs typeface="Times New Roman" panose="02020603050405020304" pitchFamily="18" charset="0"/>
              </a:rPr>
              <a:t>由于系统维数</a:t>
            </a:r>
            <a:r>
              <a:rPr lang="zh-CN" altLang="en-US" sz="2000" dirty="0" smtClean="0">
                <a:latin typeface="+mn-ea"/>
                <a:ea typeface="+mn-ea"/>
                <a:cs typeface="Times New Roman" panose="02020603050405020304" pitchFamily="18" charset="0"/>
              </a:rPr>
              <a:t>为 </a:t>
            </a:r>
            <a:r>
              <a:rPr lang="en-US" altLang="zh-CN" sz="2000" b="1" dirty="0" smtClean="0">
                <a:latin typeface="+mj-ea"/>
                <a:ea typeface="+mj-ea"/>
                <a:cs typeface="Times New Roman" panose="02020603050405020304" pitchFamily="18" charset="0"/>
              </a:rPr>
              <a:t>n=3 </a:t>
            </a:r>
            <a:r>
              <a:rPr lang="zh-CN" altLang="en-US" sz="2000" dirty="0" smtClean="0">
                <a:latin typeface="+mn-ea"/>
                <a:ea typeface="+mn-ea"/>
                <a:cs typeface="Times New Roman" panose="02020603050405020304" pitchFamily="18" charset="0"/>
              </a:rPr>
              <a:t>，</a:t>
            </a:r>
            <a:r>
              <a:rPr lang="zh-CN" altLang="en-US" sz="2000" dirty="0">
                <a:latin typeface="+mn-ea"/>
                <a:ea typeface="+mn-ea"/>
                <a:cs typeface="Times New Roman" panose="02020603050405020304" pitchFamily="18" charset="0"/>
              </a:rPr>
              <a:t>输入数</a:t>
            </a:r>
            <a:r>
              <a:rPr lang="zh-CN" altLang="en-US" sz="2000" dirty="0" smtClean="0">
                <a:latin typeface="+mn-ea"/>
                <a:ea typeface="+mn-ea"/>
                <a:cs typeface="Times New Roman" panose="02020603050405020304" pitchFamily="18" charset="0"/>
              </a:rPr>
              <a:t>为 </a:t>
            </a:r>
            <a:r>
              <a:rPr lang="en-US" altLang="zh-CN" sz="2000" b="1" dirty="0" smtClean="0">
                <a:latin typeface="+mj-ea"/>
                <a:ea typeface="+mj-ea"/>
                <a:cs typeface="Times New Roman" panose="02020603050405020304" pitchFamily="18" charset="0"/>
              </a:rPr>
              <a:t>r=1 </a:t>
            </a:r>
            <a:r>
              <a:rPr lang="zh-CN" altLang="en-US" sz="2000" dirty="0" smtClean="0">
                <a:latin typeface="+mn-ea"/>
                <a:ea typeface="+mn-ea"/>
                <a:cs typeface="Times New Roman" panose="02020603050405020304" pitchFamily="18" charset="0"/>
              </a:rPr>
              <a:t>，</a:t>
            </a:r>
            <a:r>
              <a:rPr lang="zh-CN" altLang="en-US" sz="2000" dirty="0">
                <a:latin typeface="+mn-ea"/>
                <a:ea typeface="+mn-ea"/>
                <a:cs typeface="Times New Roman" panose="02020603050405020304" pitchFamily="18" charset="0"/>
              </a:rPr>
              <a:t>则设状态反馈矩阵为</a:t>
            </a:r>
            <a:endParaRPr lang="en-US" altLang="zh-CN" sz="2000" dirty="0">
              <a:latin typeface="+mn-ea"/>
              <a:ea typeface="+mn-ea"/>
              <a:cs typeface="Times New Roman" panose="02020603050405020304" pitchFamily="18" charset="0"/>
            </a:endParaRPr>
          </a:p>
          <a:p>
            <a:pPr algn="ctr" eaLnBrk="1" hangingPunct="1">
              <a:lnSpc>
                <a:spcPct val="150000"/>
              </a:lnSpc>
            </a:pPr>
            <a:r>
              <a:rPr lang="en-US" altLang="zh-CN" sz="2000" b="1" i="1" dirty="0" err="1">
                <a:latin typeface="+mj-ea"/>
                <a:ea typeface="+mj-ea"/>
                <a:cs typeface="Times New Roman" panose="02020603050405020304" pitchFamily="18" charset="0"/>
              </a:rPr>
              <a:t>K</a:t>
            </a:r>
            <a:r>
              <a:rPr lang="en-US" altLang="zh-CN" sz="2000" b="1" baseline="-25000" dirty="0" err="1">
                <a:latin typeface="+mj-ea"/>
                <a:ea typeface="+mj-ea"/>
                <a:cs typeface="Times New Roman" panose="02020603050405020304" pitchFamily="18" charset="0"/>
              </a:rPr>
              <a:t>r×n</a:t>
            </a:r>
            <a:r>
              <a:rPr lang="en-US" altLang="zh-CN" sz="2000" b="1" dirty="0">
                <a:latin typeface="+mj-ea"/>
                <a:ea typeface="+mj-ea"/>
                <a:cs typeface="Times New Roman" panose="02020603050405020304" pitchFamily="18" charset="0"/>
              </a:rPr>
              <a:t>=[</a:t>
            </a:r>
            <a:r>
              <a:rPr lang="en-US" altLang="zh-CN" sz="2000" b="1" i="1" dirty="0">
                <a:latin typeface="+mj-ea"/>
                <a:ea typeface="+mj-ea"/>
                <a:cs typeface="Times New Roman" panose="02020603050405020304" pitchFamily="18" charset="0"/>
              </a:rPr>
              <a:t>k</a:t>
            </a:r>
            <a:r>
              <a:rPr lang="en-US" altLang="zh-CN" sz="2000" b="1" baseline="-25000" dirty="0">
                <a:latin typeface="+mj-ea"/>
                <a:ea typeface="+mj-ea"/>
                <a:cs typeface="Times New Roman" panose="02020603050405020304" pitchFamily="18" charset="0"/>
              </a:rPr>
              <a:t>1</a:t>
            </a:r>
            <a:r>
              <a:rPr lang="en-US" altLang="zh-CN" sz="2000" b="1" dirty="0">
                <a:latin typeface="+mj-ea"/>
                <a:ea typeface="+mj-ea"/>
                <a:cs typeface="Times New Roman" panose="02020603050405020304" pitchFamily="18" charset="0"/>
              </a:rPr>
              <a:t>  </a:t>
            </a:r>
            <a:r>
              <a:rPr lang="en-US" altLang="zh-CN" sz="2000" b="1" i="1" dirty="0">
                <a:latin typeface="+mj-ea"/>
                <a:ea typeface="+mj-ea"/>
                <a:cs typeface="Times New Roman" panose="02020603050405020304" pitchFamily="18" charset="0"/>
              </a:rPr>
              <a:t>k</a:t>
            </a:r>
            <a:r>
              <a:rPr lang="en-US" altLang="zh-CN" sz="2000" b="1" baseline="-25000" dirty="0">
                <a:latin typeface="+mj-ea"/>
                <a:ea typeface="+mj-ea"/>
                <a:cs typeface="Times New Roman" panose="02020603050405020304" pitchFamily="18" charset="0"/>
              </a:rPr>
              <a:t>2</a:t>
            </a:r>
            <a:r>
              <a:rPr lang="en-US" altLang="zh-CN" sz="2000" b="1" dirty="0">
                <a:latin typeface="+mj-ea"/>
                <a:ea typeface="+mj-ea"/>
                <a:cs typeface="Times New Roman" panose="02020603050405020304" pitchFamily="18" charset="0"/>
              </a:rPr>
              <a:t>  </a:t>
            </a:r>
            <a:r>
              <a:rPr lang="en-US" altLang="zh-CN" sz="2000" b="1" i="1" dirty="0">
                <a:latin typeface="+mj-ea"/>
                <a:ea typeface="+mj-ea"/>
                <a:cs typeface="Times New Roman" panose="02020603050405020304" pitchFamily="18" charset="0"/>
              </a:rPr>
              <a:t>k</a:t>
            </a:r>
            <a:r>
              <a:rPr lang="en-US" altLang="zh-CN" sz="2000" b="1" baseline="-25000" dirty="0">
                <a:latin typeface="+mj-ea"/>
                <a:ea typeface="+mj-ea"/>
                <a:cs typeface="Times New Roman" panose="02020603050405020304" pitchFamily="18" charset="0"/>
              </a:rPr>
              <a:t>3</a:t>
            </a:r>
            <a:r>
              <a:rPr lang="en-US" altLang="zh-CN" sz="2000" b="1" dirty="0">
                <a:latin typeface="+mj-ea"/>
                <a:ea typeface="+mj-ea"/>
                <a:cs typeface="Times New Roman" panose="02020603050405020304" pitchFamily="18" charset="0"/>
              </a:rPr>
              <a:t>]</a:t>
            </a:r>
            <a:r>
              <a:rPr lang="en-US" altLang="zh-CN" sz="2000" b="1" baseline="-25000" dirty="0">
                <a:latin typeface="+mj-ea"/>
                <a:ea typeface="+mj-ea"/>
                <a:cs typeface="Times New Roman" panose="02020603050405020304" pitchFamily="18" charset="0"/>
              </a:rPr>
              <a:t>1×3</a:t>
            </a:r>
          </a:p>
          <a:p>
            <a:pPr eaLnBrk="1" hangingPunct="1">
              <a:lnSpc>
                <a:spcPct val="150000"/>
              </a:lnSpc>
            </a:pPr>
            <a:r>
              <a:rPr lang="zh-CN" altLang="en-US" sz="2000" dirty="0">
                <a:latin typeface="+mn-ea"/>
                <a:ea typeface="+mn-ea"/>
                <a:cs typeface="Times New Roman" panose="02020603050405020304" pitchFamily="18" charset="0"/>
              </a:rPr>
              <a:t>则反馈控制系统的特征多项式为</a:t>
            </a:r>
          </a:p>
        </p:txBody>
      </p:sp>
      <p:graphicFrame>
        <p:nvGraphicFramePr>
          <p:cNvPr id="13" name="Object 14"/>
          <p:cNvGraphicFramePr>
            <a:graphicFrameLocks noChangeAspect="1"/>
          </p:cNvGraphicFramePr>
          <p:nvPr>
            <p:extLst>
              <p:ext uri="{D42A27DB-BD31-4B8C-83A1-F6EECF244321}">
                <p14:modId xmlns:p14="http://schemas.microsoft.com/office/powerpoint/2010/main" val="2978801708"/>
              </p:ext>
            </p:extLst>
          </p:nvPr>
        </p:nvGraphicFramePr>
        <p:xfrm>
          <a:off x="3814761" y="3359211"/>
          <a:ext cx="2568870" cy="411835"/>
        </p:xfrm>
        <a:graphic>
          <a:graphicData uri="http://schemas.openxmlformats.org/presentationml/2006/ole">
            <mc:AlternateContent xmlns:mc="http://schemas.openxmlformats.org/markup-compatibility/2006">
              <mc:Choice xmlns:v="urn:schemas-microsoft-com:vml" Requires="v">
                <p:oleObj spid="_x0000_s78879" r:id="rId11" imgW="1498267" imgH="241512" progId="Equations">
                  <p:embed/>
                </p:oleObj>
              </mc:Choice>
              <mc:Fallback>
                <p:oleObj r:id="rId11" imgW="1498267" imgH="241512" progId="Equations">
                  <p:embed/>
                  <p:pic>
                    <p:nvPicPr>
                      <p:cNvPr id="14" name="Object 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14761" y="3359211"/>
                        <a:ext cx="2568870" cy="411835"/>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934096790"/>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6.6 </a:t>
            </a:r>
            <a:r>
              <a:rPr lang="zh-CN" altLang="en-US" dirty="0"/>
              <a:t>状态反馈与</a:t>
            </a:r>
            <a:r>
              <a:rPr lang="zh-CN" altLang="en-US" dirty="0" smtClean="0"/>
              <a:t>极点配置</a:t>
            </a:r>
            <a:endParaRPr lang="zh-CN" altLang="en-US" dirty="0"/>
          </a:p>
        </p:txBody>
      </p:sp>
      <p:sp>
        <p:nvSpPr>
          <p:cNvPr id="3" name="Text Box 4"/>
          <p:cNvSpPr txBox="1">
            <a:spLocks noChangeArrowheads="1"/>
          </p:cNvSpPr>
          <p:nvPr/>
        </p:nvSpPr>
        <p:spPr bwMode="auto">
          <a:xfrm>
            <a:off x="515938" y="1089025"/>
            <a:ext cx="11160125" cy="5410712"/>
          </a:xfrm>
          <a:prstGeom prst="rect">
            <a:avLst/>
          </a:prstGeom>
          <a:noFill/>
          <a:ln w="9525">
            <a:noFill/>
            <a:miter lim="800000"/>
          </a:ln>
          <a:effectLst/>
        </p:spPr>
        <p:txBody>
          <a:bodyPr wrap="square">
            <a:spAutoFit/>
          </a:bodyPr>
          <a:lstStyle/>
          <a:p>
            <a:pPr>
              <a:lnSpc>
                <a:spcPct val="120000"/>
              </a:lnSpc>
              <a:spcBef>
                <a:spcPct val="50000"/>
              </a:spcBef>
              <a:buFontTx/>
              <a:buNone/>
              <a:defRPr/>
            </a:pPr>
            <a:r>
              <a:rPr lang="zh-CN" altLang="en-US" sz="2400" dirty="0">
                <a:latin typeface="+mn-ea"/>
              </a:rPr>
              <a:t>应当指出：</a:t>
            </a:r>
          </a:p>
          <a:p>
            <a:pPr marL="342900" indent="-342900">
              <a:lnSpc>
                <a:spcPct val="150000"/>
              </a:lnSpc>
              <a:spcBef>
                <a:spcPct val="20000"/>
              </a:spcBef>
              <a:buFont typeface="Arial" panose="020B0604020202020204" pitchFamily="34" charset="0"/>
              <a:buChar char="•"/>
              <a:defRPr/>
            </a:pPr>
            <a:r>
              <a:rPr lang="zh-CN" altLang="en-US" sz="2400" dirty="0">
                <a:latin typeface="+mn-ea"/>
              </a:rPr>
              <a:t>状态反馈可以任意配置系统特征值，从而可使原来不稳定的系统通过状态反馈变成稳定的系统。这种使不稳定变为稳定的控制，称为系统的</a:t>
            </a:r>
            <a:r>
              <a:rPr lang="zh-CN" altLang="en-US" sz="2400" b="1" dirty="0">
                <a:solidFill>
                  <a:srgbClr val="C00000"/>
                </a:solidFill>
                <a:latin typeface="+mj-ea"/>
                <a:ea typeface="+mj-ea"/>
              </a:rPr>
              <a:t>镇定</a:t>
            </a:r>
            <a:r>
              <a:rPr lang="zh-CN" altLang="en-US" sz="2400" dirty="0">
                <a:latin typeface="+mn-ea"/>
              </a:rPr>
              <a:t>。</a:t>
            </a:r>
          </a:p>
          <a:p>
            <a:pPr marL="342900" indent="-342900">
              <a:lnSpc>
                <a:spcPct val="150000"/>
              </a:lnSpc>
              <a:spcBef>
                <a:spcPct val="50000"/>
              </a:spcBef>
              <a:buFont typeface="Arial" panose="020B0604020202020204" pitchFamily="34" charset="0"/>
              <a:buChar char="•"/>
              <a:defRPr/>
            </a:pPr>
            <a:r>
              <a:rPr lang="zh-CN" altLang="en-US" sz="2400" dirty="0">
                <a:latin typeface="+mn-ea"/>
              </a:rPr>
              <a:t>系统如果不是完全可控，就不能采用状态反馈实现任意的极点配置，或者说此时状态反馈矩阵</a:t>
            </a:r>
            <a:r>
              <a:rPr lang="en-US" altLang="zh-CN" sz="2400" b="1" dirty="0">
                <a:latin typeface="+mj-ea"/>
                <a:ea typeface="+mj-ea"/>
              </a:rPr>
              <a:t>K</a:t>
            </a:r>
            <a:r>
              <a:rPr lang="zh-CN" altLang="en-US" sz="2400" dirty="0">
                <a:latin typeface="+mn-ea"/>
              </a:rPr>
              <a:t>无解。</a:t>
            </a:r>
          </a:p>
          <a:p>
            <a:pPr marL="342900" indent="-342900">
              <a:lnSpc>
                <a:spcPct val="150000"/>
              </a:lnSpc>
              <a:spcBef>
                <a:spcPct val="50000"/>
              </a:spcBef>
              <a:buFont typeface="Arial" panose="020B0604020202020204" pitchFamily="34" charset="0"/>
              <a:buChar char="•"/>
              <a:defRPr/>
            </a:pPr>
            <a:r>
              <a:rPr lang="zh-CN" altLang="en-US" sz="2400" dirty="0">
                <a:latin typeface="+mn-ea"/>
              </a:rPr>
              <a:t>在任意配置系统极点时，要注意系统零点的影响。因为，状态反馈一般不改变系统的零点。不难想象，当任意配置系统极点就可能导致系统的零极点相消，会影响系统的可观性。当然，原系统不含零点时，状态反馈就能保持系统的可观性。</a:t>
            </a:r>
          </a:p>
        </p:txBody>
      </p:sp>
    </p:spTree>
    <p:extLst>
      <p:ext uri="{BB962C8B-B14F-4D97-AF65-F5344CB8AC3E}">
        <p14:creationId xmlns:p14="http://schemas.microsoft.com/office/powerpoint/2010/main" val="324132920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VECTOR" val="#849282;"/>
</p:tagLst>
</file>

<file path=ppt/tags/tag2.xml><?xml version="1.0" encoding="utf-8"?>
<p:tagLst xmlns:a="http://schemas.openxmlformats.org/drawingml/2006/main" xmlns:r="http://schemas.openxmlformats.org/officeDocument/2006/relationships" xmlns:p="http://schemas.openxmlformats.org/presentationml/2006/main">
  <p:tag name="ISLIDE.VECTOR" val="#184398;"/>
</p:tagLst>
</file>

<file path=ppt/tags/tag3.xml><?xml version="1.0" encoding="utf-8"?>
<p:tagLst xmlns:a="http://schemas.openxmlformats.org/drawingml/2006/main" xmlns:r="http://schemas.openxmlformats.org/officeDocument/2006/relationships" xmlns:p="http://schemas.openxmlformats.org/presentationml/2006/main">
  <p:tag name="ISLIDE.VECTOR" val="#919065;"/>
</p:tagLst>
</file>

<file path=ppt/tags/tag4.xml><?xml version="1.0" encoding="utf-8"?>
<p:tagLst xmlns:a="http://schemas.openxmlformats.org/drawingml/2006/main" xmlns:r="http://schemas.openxmlformats.org/officeDocument/2006/relationships" xmlns:p="http://schemas.openxmlformats.org/presentationml/2006/main">
  <p:tag name="ISLIDE.VECTOR" val="#254625;"/>
</p:tagLst>
</file>

<file path=ppt/tags/tag5.xml><?xml version="1.0" encoding="utf-8"?>
<p:tagLst xmlns:a="http://schemas.openxmlformats.org/drawingml/2006/main" xmlns:r="http://schemas.openxmlformats.org/officeDocument/2006/relationships" xmlns:p="http://schemas.openxmlformats.org/presentationml/2006/main">
  <p:tag name="ISLIDE.VECTOR" val="#203104;"/>
</p:tagLst>
</file>

<file path=ppt/tags/tag6.xml><?xml version="1.0" encoding="utf-8"?>
<p:tagLst xmlns:a="http://schemas.openxmlformats.org/drawingml/2006/main" xmlns:r="http://schemas.openxmlformats.org/officeDocument/2006/relationships" xmlns:p="http://schemas.openxmlformats.org/presentationml/2006/main">
  <p:tag name="ISLIDE.VECTOR" val="#262121;"/>
</p:tagLst>
</file>

<file path=ppt/tags/tag7.xml><?xml version="1.0" encoding="utf-8"?>
<p:tagLst xmlns:a="http://schemas.openxmlformats.org/drawingml/2006/main" xmlns:r="http://schemas.openxmlformats.org/officeDocument/2006/relationships" xmlns:p="http://schemas.openxmlformats.org/presentationml/2006/main">
  <p:tag name="ISLIDE.VECTOR" val="#262077;"/>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003460"/>
      </a:accent1>
      <a:accent2>
        <a:srgbClr val="06436F"/>
      </a:accent2>
      <a:accent3>
        <a:srgbClr val="124F7B"/>
      </a:accent3>
      <a:accent4>
        <a:srgbClr val="0D6897"/>
      </a:accent4>
      <a:accent5>
        <a:srgbClr val="B4B4B4"/>
      </a:accent5>
      <a:accent6>
        <a:srgbClr val="D8D8D8"/>
      </a:accent6>
      <a:hlink>
        <a:srgbClr val="4472C4"/>
      </a:hlink>
      <a:folHlink>
        <a:srgbClr val="BFBFBF"/>
      </a:folHlink>
    </a:clrScheme>
    <a:fontScheme name="自定义">
      <a:majorFont>
        <a:latin typeface="Times New Roman"/>
        <a:ea typeface="微软雅黑"/>
        <a:cs typeface=""/>
      </a:majorFont>
      <a:minorFont>
        <a:latin typeface="Times New Roman"/>
        <a:ea typeface="华文中宋"/>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561</TotalTime>
  <Words>6516</Words>
  <Application>Microsoft Office PowerPoint</Application>
  <PresentationFormat>宽屏</PresentationFormat>
  <Paragraphs>756</Paragraphs>
  <Slides>101</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4</vt:i4>
      </vt:variant>
      <vt:variant>
        <vt:lpstr>幻灯片标题</vt:lpstr>
      </vt:variant>
      <vt:variant>
        <vt:i4>101</vt:i4>
      </vt:variant>
    </vt:vector>
  </HeadingPairs>
  <TitlesOfParts>
    <vt:vector size="117" baseType="lpstr">
      <vt:lpstr>Adobe 仿宋 Std R</vt:lpstr>
      <vt:lpstr>华文中宋</vt:lpstr>
      <vt:lpstr>楷体_GB2312</vt:lpstr>
      <vt:lpstr>宋体</vt:lpstr>
      <vt:lpstr>微软雅黑</vt:lpstr>
      <vt:lpstr>优设标题黑</vt:lpstr>
      <vt:lpstr>字体圈欣意冠黑体</vt:lpstr>
      <vt:lpstr>Arial</vt:lpstr>
      <vt:lpstr>Arial Narrow</vt:lpstr>
      <vt:lpstr>Times New Roman</vt:lpstr>
      <vt:lpstr>Wingdings</vt:lpstr>
      <vt:lpstr>Office 主题​​</vt:lpstr>
      <vt:lpstr>公式</vt:lpstr>
      <vt:lpstr>Equation.3</vt:lpstr>
      <vt:lpstr>Equations</vt:lpstr>
      <vt:lpstr>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Happy</dc:creator>
  <cp:lastModifiedBy>Administrator</cp:lastModifiedBy>
  <cp:revision>74</cp:revision>
  <dcterms:created xsi:type="dcterms:W3CDTF">2022-11-21T13:21:31Z</dcterms:created>
  <dcterms:modified xsi:type="dcterms:W3CDTF">2022-11-28T06:01:56Z</dcterms:modified>
</cp:coreProperties>
</file>