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13257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8733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3815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146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120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654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3974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20269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757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4440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119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C16FF-4030-4C8D-8ABD-6425A5A0B7C6}" type="datetimeFigureOut">
              <a:rPr lang="en-NZ" smtClean="0"/>
              <a:t>22/01/2020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60DA6-A5C4-45AE-A312-614F3834AC43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09309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/>
              <a:t>Sample PowerPoint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/>
              <a:t>Hello world!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8302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Slide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/>
              <a:t>Bullet point 1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4650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Sample PowerPoint Presentation</vt:lpstr>
      <vt:lpstr>Slide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PPT</dc:title>
  <dc:creator>Roman S</dc:creator>
  <cp:lastModifiedBy>R PC</cp:lastModifiedBy>
  <cp:revision>7</cp:revision>
  <dcterms:created xsi:type="dcterms:W3CDTF">2018-05-21T13:39:47Z</dcterms:created>
  <dcterms:modified xsi:type="dcterms:W3CDTF">2020-01-21T11:46:40Z</dcterms:modified>
</cp:coreProperties>
</file>