
<file path=[Content_Types].xml><?xml version="1.0" encoding="utf-8"?>
<Types xmlns="http://schemas.openxmlformats.org/package/2006/content-types">
  <Default Extension="xml" ContentType="application/xml"/>
  <Default Extension="rels" ContentType="application/vnd.openxmlformats-package.relationships+xml"/>
  <Default Extension="fntdata" ContentType="application/x-fontdata"/>
  <Default Extension="jpeg" ContentType="image/jpeg"/>
  <Default Extension="jpg" ContentType="image/jpg"/>
  <Default Extension="png" ContentType="image/png"/>
  <Default Extension="gif" ContentType="image/gif"/>
  <Default Extension="m4v" ContentType="video/mp4"/>
  <Default Extension="mp4" ContentType="video/mp4"/>
  <Default Extension="svg" ContentType="image/svg+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24384000" cy="13716000" type="screen16x9"/>
  <p:notesSz cx="5143500" cy="9144000"/>
  <p:embeddedFontLst>
    <p:embeddedFont>
      <p:font typeface="SourceHanSansSC-Light" panose="02010601030101010101" pitchFamily="2" charset="-122"/>
      <p:regular r:id="rId9"/>
    </p:embeddedFont>
    <p:embeddedFont>
      <p:font typeface="Reeji-CloudYuanCu-GB-Regular" panose="02010601030101010101" pitchFamily="2" charset="-122"/>
      <p:regular r:id="rId10"/>
    </p:embeddedFont>
    <p:embeddedFont>
      <p:font typeface="Reeji-CloudYuanZhun-GB-Regular" panose="02010601030101010101" pitchFamily="2" charset="-122"/>
      <p:regular r:id="rId11"/>
    </p:embeddedFont>
    <p:embeddedFont>
      <p:font typeface="OPPOSans-H" panose="02010601030101010101" pitchFamily="2" charset="-122"/>
      <p:regular r:id="rId12"/>
    </p:embeddedFont>
    <p:embeddedFont>
      <p:font typeface="OPPOSans-R" panose="02010601030101010101" pitchFamily="2" charset="-122"/>
      <p:regular r:id="rId13"/>
    </p:embeddedFont>
    <p:embeddedFont>
      <p:font typeface="Reeji-CloudHeiChao-GB-Regular" panose="02010601030101010101" pitchFamily="2" charset="-122"/>
      <p:regular r:id="rId14"/>
    </p:embeddedFont>
    <p:embeddedFont>
      <p:font typeface="OPPOSans-B" panose="02010601030101010101" pitchFamily="2" charset="-122"/>
      <p:regular r:id="rId15"/>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13"/>
  </p:normalViewPr>
  <p:slideViewPr>
    <p:cSldViewPr snapToGrid="0" snapToObjects="1">
      <p:cViewPr varScale="1">
        <p:scale>
          <a:sx n="119" d="100"/>
          <a:sy n="119" d="100"/>
        </p:scale>
        <p:origin x="312" y="184"/>
      </p:cViewPr>
      <p:guideLst/>
    </p:cSldViewPr>
  </p:slideViewPr>
  <p:notesTextViewPr>
    <p:cViewPr>
      <p:scale>
        <a:sx n="1" d="1"/>
        <a:sy n="1" d="1"/>
      </p:scale>
      <p:origin x="0" y="0"/>
    </p:cViewPr>
  </p:notesTextViewPr>
  <p:gridSpacing cx="76200" cy="76200"/>
</p:viewPr>
</file>

<file path=ppt/_rels/presentation.xml.rels><?xml version="1.0" encoding="UTF-8" standalone="yes"?><Relationships xmlns="http://schemas.openxmlformats.org/package/2006/relationships">  <Relationship Id="rId1" Target="slideMasters/slideMaster1.xml" Type="http://schemas.openxmlformats.org/officeDocument/2006/relationships/slideMaster"/><Relationship Id="rId2" Target="slides/slide1.xml" Type="http://schemas.openxmlformats.org/officeDocument/2006/relationships/slide"/><Relationship Id="rId3" Target="slides/slide2.xml" Type="http://schemas.openxmlformats.org/officeDocument/2006/relationships/slide"/><Relationship Id="rId4" Target="slides/slide3.xml" Type="http://schemas.openxmlformats.org/officeDocument/2006/relationships/slide"/><Relationship Id="rId5" Target="slides/slide4.xml" Type="http://schemas.openxmlformats.org/officeDocument/2006/relationships/slide"/><Relationship Id="rId6" Target="slides/slide5.xml" Type="http://schemas.openxmlformats.org/officeDocument/2006/relationships/slide"/><Relationship Id="rId7" Target="slides/slide6.xml" Type="http://schemas.openxmlformats.org/officeDocument/2006/relationships/slide"/><Relationship Id="rId8" Target="slides/slide7.xml" Type="http://schemas.openxmlformats.org/officeDocument/2006/relationships/slide"/>  <Relationship Id="rId9" Target="fonts/font1.fntdata" Type="http://schemas.openxmlformats.org/officeDocument/2006/relationships/font"/>  <Relationship Id="rId10" Target="fonts/font2.fntdata" Type="http://schemas.openxmlformats.org/officeDocument/2006/relationships/font"/>  <Relationship Id="rId11" Target="fonts/font3.fntdata" Type="http://schemas.openxmlformats.org/officeDocument/2006/relationships/font"/>  <Relationship Id="rId12" Target="fonts/font4.fntdata" Type="http://schemas.openxmlformats.org/officeDocument/2006/relationships/font"/>  <Relationship Id="rId13" Target="fonts/font5.fntdata" Type="http://schemas.openxmlformats.org/officeDocument/2006/relationships/font"/>  <Relationship Id="rId14" Target="fonts/font6.fntdata" Type="http://schemas.openxmlformats.org/officeDocument/2006/relationships/font"/>  <Relationship Id="rId15" Target="fonts/font7.fntdata" Type="http://schemas.openxmlformats.org/officeDocument/2006/relationships/font"/>  <Relationship Id="rId16" Target="presProps.xml" Type="http://schemas.openxmlformats.org/officeDocument/2006/relationships/presProps"/>  <Relationship Id="rId17" Target="viewProps.xml" Type="http://schemas.openxmlformats.org/officeDocument/2006/relationships/viewProps"/>  <Relationship Id="rId18" Target="theme/theme1.xml" Type="http://schemas.openxmlformats.org/officeDocument/2006/relationships/theme"/>  <Relationship Id="rId19" Target="tableStyles.xml" Type="http://schemas.openxmlformats.org/officeDocument/2006/relationships/tableStyles"/></Relationships>
</file>

<file path=ppt/slideLayouts/_rels/slideLayout1.xml.rels><?xml version="1.0" encoding="UTF-8" standalone="yes"?>
<Relationships xmlns="http://schemas.openxmlformats.org/package/2006/relationships">
    <Relationship Id="rId1" Target="../slideMasters/slideMaster1.xml"
                  Type="http://schemas.openxmlformats.org/officeDocument/2006/relationships/slideMaster"/>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
    <Relationship Id="rId1" Target="../slideLayouts/slideLayout1.xml"
                  Type="http://schemas.openxmlformats.org/officeDocument/2006/relationships/slideLayout"/>
    <Relationship Id="rId2" Target="../theme/theme1.xml"
                  Type="http://schemas.openxmlformats.org/officeDocument/2006/relationships/theme"/>
</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1.xml" Type="http://schemas.openxmlformats.org/officeDocument/2006/relationships/slideLayout"/><Relationship Id="rId101" Type="http://schemas.openxmlformats.org/officeDocument/2006/relationships/image" Target="../media/image72.png"/><Relationship Id="rId103" Type="http://schemas.openxmlformats.org/officeDocument/2006/relationships/image" Target="../media/image3.png"/><Relationship Id="rId104" Type="http://schemas.openxmlformats.org/officeDocument/2006/relationships/image" Target="../media/image4.png"/><Relationship Id="rId105" Type="http://schemas.openxmlformats.org/officeDocument/2006/relationships/image" Target="../media/image5.png"/><Relationship Id="rId109" Type="http://schemas.openxmlformats.org/officeDocument/2006/relationships/image" Target="../media/image6.png"/><Relationship Id="rId1010" Type="http://schemas.openxmlformats.org/officeDocument/2006/relationships/image" Target="../media/image7.png"/><Relationship Id="rId1011" Type="http://schemas.openxmlformats.org/officeDocument/2006/relationships/image" Target="../media/image8.png"/><Relationship Id="rId1012" Type="http://schemas.openxmlformats.org/officeDocument/2006/relationships/image" Target="../media/image9.png"/><Relationship Id="rId1013" Type="http://schemas.openxmlformats.org/officeDocument/2006/relationships/image" Target="../media/image10.png"/><Relationship Id="rId1014" Type="http://schemas.openxmlformats.org/officeDocument/2006/relationships/image" Target="../media/image11.png"/><Relationship Id="rId1017" Type="http://schemas.openxmlformats.org/officeDocument/2006/relationships/image" Target="../media/image61.png"/><Relationship Id="rId1018" Type="http://schemas.openxmlformats.org/officeDocument/2006/relationships/image" Target="../media/image62.png"/><Relationship Id="rId1019" Type="http://schemas.openxmlformats.org/officeDocument/2006/relationships/image" Target="../media/image55.png"/></Relationships>
</file>

<file path=ppt/slides/_rels/slide2.xml.rels><?xml version="1.0" encoding="UTF-8" standalone="yes"?><Relationships xmlns="http://schemas.openxmlformats.org/package/2006/relationships"><Relationship Id="rId1" Target="../slideLayouts/slideLayout1.xml" Type="http://schemas.openxmlformats.org/officeDocument/2006/relationships/slideLayout"/><Relationship Id="rId202" Type="http://schemas.openxmlformats.org/officeDocument/2006/relationships/image" Target="../media/image12.png"/><Relationship Id="rId203" Type="http://schemas.openxmlformats.org/officeDocument/2006/relationships/image" Target="../media/image13.png"/><Relationship Id="rId204" Type="http://schemas.openxmlformats.org/officeDocument/2006/relationships/image" Target="../media/image14.png"/><Relationship Id="rId205" Type="http://schemas.openxmlformats.org/officeDocument/2006/relationships/image" Target="../media/image15.png"/><Relationship Id="rId206" Type="http://schemas.openxmlformats.org/officeDocument/2006/relationships/image" Target="../media/image16.png"/><Relationship Id="rId208" Type="http://schemas.openxmlformats.org/officeDocument/2006/relationships/image" Target="../media/image17.png"/><Relationship Id="rId209" Type="http://schemas.openxmlformats.org/officeDocument/2006/relationships/image" Target="../media/image18.png"/><Relationship Id="rId2013" Type="http://schemas.openxmlformats.org/officeDocument/2006/relationships/image" Target="../media/image19.png"/><Relationship Id="rId2016" Type="http://schemas.openxmlformats.org/officeDocument/2006/relationships/image" Target="../media/image20.png"/><Relationship Id="rId2019" Type="http://schemas.openxmlformats.org/officeDocument/2006/relationships/image" Target="../media/image20.png"/><Relationship Id="rId2022" Type="http://schemas.openxmlformats.org/officeDocument/2006/relationships/image" Target="../media/image23.png"/><Relationship Id="rId2024" Type="http://schemas.openxmlformats.org/officeDocument/2006/relationships/image" Target="../media/image68.png"/><Relationship Id="rId2025" Type="http://schemas.openxmlformats.org/officeDocument/2006/relationships/image" Target="../media/image54.png"/></Relationships>
</file>

<file path=ppt/slides/_rels/slide3.xml.rels><?xml version="1.0" encoding="UTF-8" standalone="yes"?><Relationships xmlns="http://schemas.openxmlformats.org/package/2006/relationships"><Relationship Id="rId1" Target="../slideLayouts/slideLayout1.xml" Type="http://schemas.openxmlformats.org/officeDocument/2006/relationships/slideLayout"/><Relationship Id="rId302" Type="http://schemas.openxmlformats.org/officeDocument/2006/relationships/image" Target="../media/image24.png"/><Relationship Id="rId303" Type="http://schemas.openxmlformats.org/officeDocument/2006/relationships/image" Target="../media/image25.png"/><Relationship Id="rId304" Type="http://schemas.openxmlformats.org/officeDocument/2006/relationships/image" Target="../media/image26.png"/><Relationship Id="rId305" Type="http://schemas.openxmlformats.org/officeDocument/2006/relationships/image" Target="../media/image15.png"/><Relationship Id="rId306" Type="http://schemas.openxmlformats.org/officeDocument/2006/relationships/image" Target="../media/image16.png"/><Relationship Id="rId3010" Type="http://schemas.openxmlformats.org/officeDocument/2006/relationships/image" Target="../media/image57.png"/><Relationship Id="rId3011" Type="http://schemas.openxmlformats.org/officeDocument/2006/relationships/image" Target="../media/image63.png"/></Relationships>
</file>

<file path=ppt/slides/_rels/slide4.xml.rels><?xml version="1.0" encoding="UTF-8" standalone="yes"?><Relationships xmlns="http://schemas.openxmlformats.org/package/2006/relationships"><Relationship Id="rId1" Target="../slideLayouts/slideLayout1.xml" Type="http://schemas.openxmlformats.org/officeDocument/2006/relationships/slideLayout"/><Relationship Id="rId4050" Type="http://schemas.openxmlformats.org/officeDocument/2006/relationships/image" Target="../media/image28.png"/><Relationship Id="rId4053" Type="http://schemas.openxmlformats.org/officeDocument/2006/relationships/image" Target="../media/image39.png"/><Relationship Id="rId4055" Type="http://schemas.openxmlformats.org/officeDocument/2006/relationships/image" Target="../media/image40.png"/><Relationship Id="rId4057" Type="http://schemas.openxmlformats.org/officeDocument/2006/relationships/image" Target="../media/image41.png"/><Relationship Id="rId4058" Type="http://schemas.openxmlformats.org/officeDocument/2006/relationships/image" Target="../media/image41.png"/><Relationship Id="rId4059" Type="http://schemas.openxmlformats.org/officeDocument/2006/relationships/image" Target="../media/image42.png"/><Relationship Id="rId4060" Type="http://schemas.openxmlformats.org/officeDocument/2006/relationships/image" Target="../media/image43.png"/><Relationship Id="rId4061" Type="http://schemas.openxmlformats.org/officeDocument/2006/relationships/image" Target="../media/image44.png"/><Relationship Id="rId4062" Type="http://schemas.openxmlformats.org/officeDocument/2006/relationships/image" Target="../media/image71.png"/><Relationship Id="rId4063" Type="http://schemas.openxmlformats.org/officeDocument/2006/relationships/image" Target="../media/image64.png"/><Relationship Id="rId4064" Type="http://schemas.openxmlformats.org/officeDocument/2006/relationships/image" Target="../media/image54.png"/><Relationship Id="rImg21" Type="http://schemas.openxmlformats.org/officeDocument/2006/relationships/image" Target="../media/image21.png"/><Relationship Id="rImg22" Type="http://schemas.openxmlformats.org/officeDocument/2006/relationships/image" Target="../media/image22.png"/><Relationship Id="rImg27" Type="http://schemas.openxmlformats.org/officeDocument/2006/relationships/image" Target="../media/image27.png"/><Relationship Id="rImg29" Type="http://schemas.openxmlformats.org/officeDocument/2006/relationships/image" Target="../media/image29.png"/><Relationship Id="rImg30" Type="http://schemas.openxmlformats.org/officeDocument/2006/relationships/image" Target="../media/image30.png"/><Relationship Id="rImg31" Type="http://schemas.openxmlformats.org/officeDocument/2006/relationships/image" Target="../media/image31.png"/><Relationship Id="rImg32" Type="http://schemas.openxmlformats.org/officeDocument/2006/relationships/image" Target="../media/image32.png"/><Relationship Id="rImg33" Type="http://schemas.openxmlformats.org/officeDocument/2006/relationships/image" Target="../media/image33.png"/><Relationship Id="rImg34" Type="http://schemas.openxmlformats.org/officeDocument/2006/relationships/image" Target="../media/image34.png"/><Relationship Id="rImg35" Type="http://schemas.openxmlformats.org/officeDocument/2006/relationships/image" Target="../media/image35.png"/><Relationship Id="rImg36" Type="http://schemas.openxmlformats.org/officeDocument/2006/relationships/image" Target="../media/image36.png"/><Relationship Id="rImg37" Type="http://schemas.openxmlformats.org/officeDocument/2006/relationships/image" Target="../media/image37.png"/><Relationship Id="rImg38" Type="http://schemas.openxmlformats.org/officeDocument/2006/relationships/image" Target="../media/image38.png"/><Relationship Id="rImg66" Type="http://schemas.openxmlformats.org/officeDocument/2006/relationships/image" Target="../media/image66.png"/></Relationships>
</file>

<file path=ppt/slides/_rels/slide5.xml.rels><?xml version="1.0" encoding="UTF-8" standalone="yes"?><Relationships xmlns="http://schemas.openxmlformats.org/package/2006/relationships"><Relationship Id="rId1" Target="../slideLayouts/slideLayout1.xml" Type="http://schemas.openxmlformats.org/officeDocument/2006/relationships/slideLayout"/><Relationship Id="rId5049" Type="http://schemas.openxmlformats.org/officeDocument/2006/relationships/image" Target="../media/image45.png"/><Relationship Id="rId5051" Type="http://schemas.openxmlformats.org/officeDocument/2006/relationships/image" Target="../media/image46.png"/><Relationship Id="rId5053" Type="http://schemas.openxmlformats.org/officeDocument/2006/relationships/image" Target="../media/image56.png"/><Relationship Id="rId5073" Type="http://schemas.openxmlformats.org/officeDocument/2006/relationships/image" Target="../media/image60.png"/><Relationship Id="rId5075" Type="http://schemas.openxmlformats.org/officeDocument/2006/relationships/image" Target="../media/image28.png"/><Relationship Id="rId5078" Type="http://schemas.openxmlformats.org/officeDocument/2006/relationships/image" Target="../media/image54.png"/><Relationship Id="gradientImg1" Type="http://schemas.openxmlformats.org/officeDocument/2006/relationships/image" Target="../media/image1.png"/><Relationship Id="rImg21" Type="http://schemas.openxmlformats.org/officeDocument/2006/relationships/image" Target="../media/image21.png"/><Relationship Id="rImg22" Type="http://schemas.openxmlformats.org/officeDocument/2006/relationships/image" Target="../media/image22.png"/><Relationship Id="rImg47" Type="http://schemas.openxmlformats.org/officeDocument/2006/relationships/image" Target="../media/image47.png"/><Relationship Id="rImg48" Type="http://schemas.openxmlformats.org/officeDocument/2006/relationships/image" Target="../media/image48.png"/><Relationship Id="rImg49" Type="http://schemas.openxmlformats.org/officeDocument/2006/relationships/image" Target="../media/image49.png"/><Relationship Id="rImg50" Type="http://schemas.openxmlformats.org/officeDocument/2006/relationships/image" Target="../media/image50.png"/><Relationship Id="rImg51" Type="http://schemas.openxmlformats.org/officeDocument/2006/relationships/image" Target="../media/image51.png"/><Relationship Id="rImg52" Type="http://schemas.openxmlformats.org/officeDocument/2006/relationships/image" Target="../media/image52.png"/><Relationship Id="rImg27" Type="http://schemas.openxmlformats.org/officeDocument/2006/relationships/image" Target="../media/image27.png"/><Relationship Id="rImg29" Type="http://schemas.openxmlformats.org/officeDocument/2006/relationships/image" Target="../media/image29.png"/><Relationship Id="rImg32" Type="http://schemas.openxmlformats.org/officeDocument/2006/relationships/image" Target="../media/image32.png"/><Relationship Id="rImg36" Type="http://schemas.openxmlformats.org/officeDocument/2006/relationships/image" Target="../media/image36.png"/><Relationship Id="rImg37" Type="http://schemas.openxmlformats.org/officeDocument/2006/relationships/image" Target="../media/image37.png"/><Relationship Id="rImg38" Type="http://schemas.openxmlformats.org/officeDocument/2006/relationships/image" Target="../media/image38.png"/><Relationship Id="rImg30" Type="http://schemas.openxmlformats.org/officeDocument/2006/relationships/image" Target="../media/image30.png"/><Relationship Id="rImg31" Type="http://schemas.openxmlformats.org/officeDocument/2006/relationships/image" Target="../media/image31.png"/><Relationship Id="rImg33" Type="http://schemas.openxmlformats.org/officeDocument/2006/relationships/image" Target="../media/image33.png"/><Relationship Id="rImg34" Type="http://schemas.openxmlformats.org/officeDocument/2006/relationships/image" Target="../media/image34.png"/><Relationship Id="rImg35" Type="http://schemas.openxmlformats.org/officeDocument/2006/relationships/image" Target="../media/image35.png"/><Relationship Id="rImg67" Type="http://schemas.openxmlformats.org/officeDocument/2006/relationships/image" Target="../media/image67.png"/><Relationship Id="rImg66" Type="http://schemas.openxmlformats.org/officeDocument/2006/relationships/image" Target="../media/image66.png"/></Relationships>
</file>

<file path=ppt/slides/_rels/slide6.xml.rels><?xml version="1.0" encoding="UTF-8" standalone="yes"?><Relationships xmlns="http://schemas.openxmlformats.org/package/2006/relationships"><Relationship Id="rId1" Target="../slideLayouts/slideLayout1.xml" Type="http://schemas.openxmlformats.org/officeDocument/2006/relationships/slideLayout"/><Relationship Id="rId6050" Type="http://schemas.openxmlformats.org/officeDocument/2006/relationships/image" Target="../media/image69.png"/><Relationship Id="rId6051" Type="http://schemas.openxmlformats.org/officeDocument/2006/relationships/image" Target="../media/image59.png"/><Relationship Id="rId7019" Type="http://schemas.openxmlformats.org/officeDocument/2006/relationships/image" Target="../media/image2.png"/><Relationship Id="rId7021" Type="http://schemas.openxmlformats.org/officeDocument/2006/relationships/image" Target="../media/image2.png"/><Relationship Id="rId7023" Type="http://schemas.openxmlformats.org/officeDocument/2006/relationships/image" Target="../media/image2.png"/><Relationship Id="rId6058" Type="http://schemas.openxmlformats.org/officeDocument/2006/relationships/image" Target="../media/image70.png"/><Relationship Id="rId6060" Type="http://schemas.openxmlformats.org/officeDocument/2006/relationships/image" Target="../media/image28.png"/><Relationship Id="rId6063" Type="http://schemas.openxmlformats.org/officeDocument/2006/relationships/image" Target="../media/image54.png"/><Relationship Id="rImg21" Type="http://schemas.openxmlformats.org/officeDocument/2006/relationships/image" Target="../media/image21.png"/><Relationship Id="rImg22" Type="http://schemas.openxmlformats.org/officeDocument/2006/relationships/image" Target="../media/image22.png"/><Relationship Id="rImg27" Type="http://schemas.openxmlformats.org/officeDocument/2006/relationships/image" Target="../media/image27.png"/><Relationship Id="rImg29" Type="http://schemas.openxmlformats.org/officeDocument/2006/relationships/image" Target="../media/image29.png"/><Relationship Id="rImg30" Type="http://schemas.openxmlformats.org/officeDocument/2006/relationships/image" Target="../media/image30.png"/><Relationship Id="rImg31" Type="http://schemas.openxmlformats.org/officeDocument/2006/relationships/image" Target="../media/image31.png"/><Relationship Id="rImg32" Type="http://schemas.openxmlformats.org/officeDocument/2006/relationships/image" Target="../media/image32.png"/><Relationship Id="rImg33" Type="http://schemas.openxmlformats.org/officeDocument/2006/relationships/image" Target="../media/image33.png"/><Relationship Id="rImg34" Type="http://schemas.openxmlformats.org/officeDocument/2006/relationships/image" Target="../media/image34.png"/><Relationship Id="rImg35" Type="http://schemas.openxmlformats.org/officeDocument/2006/relationships/image" Target="../media/image35.png"/><Relationship Id="rImg36" Type="http://schemas.openxmlformats.org/officeDocument/2006/relationships/image" Target="../media/image36.png"/><Relationship Id="rImg37" Type="http://schemas.openxmlformats.org/officeDocument/2006/relationships/image" Target="../media/image37.png"/><Relationship Id="rImg38" Type="http://schemas.openxmlformats.org/officeDocument/2006/relationships/image" Target="../media/image38.png"/><Relationship Id="rImg66" Type="http://schemas.openxmlformats.org/officeDocument/2006/relationships/image" Target="../media/image66.png"/></Relationships>
</file>

<file path=ppt/slides/_rels/slide7.xml.rels><?xml version="1.0" encoding="UTF-8" standalone="yes"?><Relationships xmlns="http://schemas.openxmlformats.org/package/2006/relationships"><Relationship Id="rId1" Target="../slideLayouts/slideLayout1.xml" Type="http://schemas.openxmlformats.org/officeDocument/2006/relationships/slideLayout"/><Relationship Id="rId701" Type="http://schemas.openxmlformats.org/officeDocument/2006/relationships/image" Target="../media/image72.png"/><Relationship Id="rId703" Type="http://schemas.openxmlformats.org/officeDocument/2006/relationships/image" Target="../media/image3.png"/><Relationship Id="rId704" Type="http://schemas.openxmlformats.org/officeDocument/2006/relationships/image" Target="../media/image4.png"/><Relationship Id="rId705" Type="http://schemas.openxmlformats.org/officeDocument/2006/relationships/image" Target="../media/image53.png"/><Relationship Id="rId709" Type="http://schemas.openxmlformats.org/officeDocument/2006/relationships/image" Target="../media/image6.png"/><Relationship Id="rId7010" Type="http://schemas.openxmlformats.org/officeDocument/2006/relationships/image" Target="../media/image7.png"/><Relationship Id="rId7011" Type="http://schemas.openxmlformats.org/officeDocument/2006/relationships/image" Target="../media/image8.png"/><Relationship Id="rId7012" Type="http://schemas.openxmlformats.org/officeDocument/2006/relationships/image" Target="../media/image9.png"/><Relationship Id="rId7013" Type="http://schemas.openxmlformats.org/officeDocument/2006/relationships/image" Target="../media/image10.png"/><Relationship Id="rId7014" Type="http://schemas.openxmlformats.org/officeDocument/2006/relationships/image" Target="../media/image11.png"/><Relationship Id="rId7017" Type="http://schemas.openxmlformats.org/officeDocument/2006/relationships/image" Target="../media/image58.png"/><Relationship Id="rId7018" Type="http://schemas.openxmlformats.org/officeDocument/2006/relationships/image" Target="../media/image65.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alpha val="0"/>
          </a:srgbClr>
        </a:solidFill>
      </p:bgPr>
    </p:bg>
    <p:spTree>
      <p:nvGrpSpPr>
        <p:cNvPr id="1" name=""/>
        <p:cNvGrpSpPr/>
        <p:nvPr/>
      </p:nvGrpSpPr>
      <p:grpSpPr>
        <a:xfrm>
          <a:off x="0" y="0"/>
          <a:ext cx="0" cy="0"/>
          <a:chOff x="0" y="0"/>
          <a:chExt cx="0" cy="0"/>
        </a:xfrm>
      </p:grpSpPr>
      <p:pic>
        <p:nvPicPr>
          <p:cNvPr id="9101" name="image 101">
                </p:cNvPr>
          <p:cNvPicPr>
            <a:picLocks noChangeAspect="1"/>
          </p:cNvPicPr>
          <p:nvPr>
                </p:nvPr>
        </p:nvPicPr>
        <p:blipFill>
          <a:blip r:embed="rId101"/>
          <a:srcRect l="0" r="0"/>
          <a:stretch>
            <a:fillRect/>
          </a:stretch>
        </p:blipFill>
        <p:spPr>
          <a:xfrm rot="0" flipV="0" flipH="0">
            <a:off x="-120797" y="0"/>
            <a:ext cx="24504797" cy="13704300"/>
          </a:xfrm>
          <a:prstGeom prst="rect">
            <a:avLst/>
          </a:prstGeom>
        </p:spPr>
      </p:pic>
      <p:grpSp>
        <p:nvGrpSpPr>
          <p:cNvPr id="102" name="组合 102"/>
          <p:cNvGrpSpPr/>
          <p:nvPr/>
        </p:nvGrpSpPr>
        <p:grpSpPr>
          <a:xfrm>
            <a:off x="3445766" y="1861812"/>
            <a:ext cx="17797266" cy="9941574"/>
            <a:chOff x="3445766" y="1861812"/>
            <a:chExt cx="17797266" cy="9941574"/>
          </a:xfrm>
        </p:grpSpPr>
        <p:pic>
          <p:nvPicPr>
            <p:cNvPr id="9103" name="image 103">
                </p:cNvPr>
            <p:cNvPicPr>
              <a:picLocks noChangeAspect="1"/>
            </p:cNvPicPr>
            <p:nvPr>
                </p:nvPr>
          </p:nvPicPr>
          <p:blipFill>
            <a:blip r:embed="rId103"/>
            <a:srcRect/>
            <a:stretch>
              <a:fillRect/>
            </a:stretch>
          </p:blipFill>
          <p:spPr>
            <a:xfrm rot="0" flipV="0" flipH="0">
              <a:off x="3445766" y="1861812"/>
              <a:ext cx="17286094" cy="9941574"/>
            </a:xfrm>
            <a:prstGeom prst="rect">
              <a:avLst/>
            </a:prstGeom>
          </p:spPr>
        </p:pic>
        <p:pic>
          <p:nvPicPr>
            <p:cNvPr id="9104" name="image 104">
                </p:cNvPr>
            <p:cNvPicPr>
              <a:picLocks noChangeAspect="1"/>
            </p:cNvPicPr>
            <p:nvPr>
                </p:nvPr>
          </p:nvPicPr>
          <p:blipFill>
            <a:blip r:embed="rId104"/>
            <a:srcRect/>
            <a:stretch>
              <a:fillRect/>
            </a:stretch>
          </p:blipFill>
          <p:spPr>
            <a:xfrm rot="0" flipV="0" flipH="0">
              <a:off x="3942170" y="3500910"/>
              <a:ext cx="17300863" cy="8302427"/>
            </a:xfrm>
            <a:prstGeom prst="rect">
              <a:avLst/>
            </a:prstGeom>
          </p:spPr>
        </p:pic>
      </p:grpSp>
      <p:pic>
        <p:nvPicPr>
          <p:cNvPr id="9105" name="image 105">
                </p:cNvPr>
          <p:cNvPicPr>
            <a:picLocks noChangeAspect="1"/>
          </p:cNvPicPr>
          <p:nvPr>
                </p:nvPr>
        </p:nvPicPr>
        <p:blipFill>
          <a:blip r:embed="rId105"/>
          <a:srcRect/>
          <a:stretch>
            <a:fillRect/>
          </a:stretch>
        </p:blipFill>
        <p:spPr>
          <a:xfrm rot="0" flipV="0" flipH="0">
            <a:off x="4800600" y="8064503"/>
            <a:ext cx="15496785" cy="38096"/>
          </a:xfrm>
          <a:prstGeom prst="rect">
            <a:avLst/>
          </a:prstGeom>
        </p:spPr>
      </p:pic>
      <p:sp>
        <p:nvSpPr>
          <p:cNvPr id="106" name="Object 106"/>
          <p:cNvSpPr txBox="1"/>
          <p:nvPr/>
        </p:nvSpPr>
        <p:spPr>
          <a:xfrm>
            <a:off x="4599770" y="8465571"/>
            <a:ext cx="9753600" cy="1016000"/>
          </a:xfrm>
          <a:prstGeom prst="rect">
            <a:avLst/>
          </a:prstGeom>
        </p:spPr>
        <p:txBody>
          <a:bodyPr vert="horz" anchor="t" lIns="0" tIns="0" rIns="0" bIns="0" wrap="square" rtlCol="0" anchorCtr="0">
            <a:spAutoFit/>
          </a:bodyPr>
          <a:lstStyle/>
          <a:p>
            <a:pPr algn="l">
              <a:lnSpc>
                <a:spcPct val="116500"/>
              </a:lnSpc>
            </a:pPr>
            <a:r>
              <a:rPr sz="6000" i="0" b="0" dirty="0" smtClean="0" lang="zh-CN">
                <a:solidFill>
                  <a:srgbClr val="0B0B0B"/>
                </a:solidFill>
                <a:latin typeface="SourceHanSansSC-Light"/>
                <a:ea typeface="SourceHanSansSC-Light"/>
              </a:rPr>
              <a:t>博学而笃志,切问而近思</a:t>
            </a:r>
            <a:endParaRPr lang="zh-CN" altLang="en-US" sz="6000"/>
          </a:p>
        </p:txBody>
      </p:sp>
      <p:sp>
        <p:nvSpPr>
          <p:cNvPr id="107" name="Object 107"/>
          <p:cNvSpPr txBox="1"/>
          <p:nvPr/>
        </p:nvSpPr>
        <p:spPr>
          <a:xfrm>
            <a:off x="4599770" y="6088632"/>
            <a:ext cx="18376900" cy="1968500"/>
          </a:xfrm>
          <a:prstGeom prst="rect">
            <a:avLst/>
          </a:prstGeom>
        </p:spPr>
        <p:txBody>
          <a:bodyPr vert="horz" anchor="t" lIns="0" tIns="0" rIns="0" bIns="0" wrap="square" rtlCol="0" anchorCtr="0">
            <a:spAutoFit/>
          </a:bodyPr>
          <a:lstStyle/>
          <a:p>
            <a:pPr algn="l">
              <a:lnSpc>
                <a:spcPct val="109999"/>
              </a:lnSpc>
            </a:pPr>
            <a:r>
              <a:rPr sz="12900" i="0" b="0" dirty="0" smtClean="0" lang="zh-CN">
                <a:solidFill>
                  <a:srgbClr val="000000"/>
                </a:solidFill>
                <a:latin typeface="Reeji-CloudYuanCu-GB-Regular"/>
                <a:ea typeface="Reeji-CloudYuanCu-GB-Regular"/>
              </a:rPr>
              <a:t>复旦大学建校120周年</a:t>
            </a:r>
            <a:endParaRPr lang="zh-CN" altLang="en-US" sz="12900"/>
          </a:p>
        </p:txBody>
      </p:sp>
      <p:sp>
        <p:nvSpPr>
          <p:cNvPr id="108" name="Object 108"/>
          <p:cNvSpPr txBox="1"/>
          <p:nvPr/>
        </p:nvSpPr>
        <p:spPr>
          <a:xfrm>
            <a:off x="4800600" y="4572000"/>
            <a:ext cx="15240000" cy="762000"/>
          </a:xfrm>
          <a:prstGeom prst="rect">
            <a:avLst/>
          </a:prstGeom>
        </p:spPr>
        <p:txBody>
          <a:bodyPr vert="horz" anchor="t" lIns="0" tIns="0" rIns="0" bIns="0" wrap="square" rtlCol="0" anchorCtr="0">
            <a:spAutoFit/>
          </a:bodyPr>
          <a:lstStyle/>
          <a:p>
            <a:pPr algn="l">
              <a:lnSpc>
                <a:spcPct val="110000"/>
              </a:lnSpc>
            </a:pPr>
            <a:r>
              <a:rPr sz="5000" i="0" b="0" dirty="0" smtClean="0" lang="zh-CN">
                <a:solidFill>
                  <a:srgbClr val="000000"/>
                </a:solidFill>
                <a:latin typeface="SourceHanSansSC-Light"/>
                <a:ea typeface="SourceHanSansSC-Light"/>
              </a:rPr>
              <a:t>Fudan University's 120th Anniversary</a:t>
            </a:r>
            <a:endParaRPr lang="zh-CN" altLang="en-US" sz="5000"/>
          </a:p>
        </p:txBody>
      </p:sp>
      <p:pic>
        <p:nvPicPr>
          <p:cNvPr id="9109" name="image 109">
                </p:cNvPr>
          <p:cNvPicPr>
            <a:picLocks noChangeAspect="1"/>
          </p:cNvPicPr>
          <p:nvPr>
                </p:nvPr>
        </p:nvPicPr>
        <p:blipFill>
          <a:blip r:embed="rId109"/>
          <a:srcRect/>
          <a:stretch>
            <a:fillRect/>
          </a:stretch>
        </p:blipFill>
        <p:spPr>
          <a:xfrm rot="0" flipV="0" flipH="0">
            <a:off x="15622139" y="9423400"/>
            <a:ext cx="5992121" cy="3281092"/>
          </a:xfrm>
          <a:prstGeom prst="rect">
            <a:avLst/>
          </a:prstGeom>
        </p:spPr>
      </p:pic>
      <p:pic>
        <p:nvPicPr>
          <p:cNvPr id="91010" name="image 1010">
                </p:cNvPr>
          <p:cNvPicPr>
            <a:picLocks noChangeAspect="1"/>
          </p:cNvPicPr>
          <p:nvPr>
                </p:nvPr>
        </p:nvPicPr>
        <p:blipFill>
          <a:blip r:embed="rId1010"/>
          <a:srcRect/>
          <a:stretch>
            <a:fillRect/>
          </a:stretch>
        </p:blipFill>
        <p:spPr>
          <a:xfrm rot="0" flipV="0" flipH="0">
            <a:off x="15625030" y="9423400"/>
            <a:ext cx="5986339" cy="606580"/>
          </a:xfrm>
          <a:prstGeom prst="rect">
            <a:avLst/>
          </a:prstGeom>
        </p:spPr>
      </p:pic>
      <p:pic>
        <p:nvPicPr>
          <p:cNvPr id="91011" name="image 1011">
                </p:cNvPr>
          <p:cNvPicPr>
            <a:picLocks noChangeAspect="1"/>
          </p:cNvPicPr>
          <p:nvPr>
                </p:nvPr>
        </p:nvPicPr>
        <p:blipFill>
          <a:blip r:embed="rId1011"/>
          <a:srcRect/>
          <a:stretch>
            <a:fillRect/>
          </a:stretch>
        </p:blipFill>
        <p:spPr>
          <a:xfrm rot="0" flipV="0" flipH="0">
            <a:off x="15815111" y="9606077"/>
            <a:ext cx="244665" cy="241226"/>
          </a:xfrm>
          <a:prstGeom prst="rect">
            <a:avLst/>
          </a:prstGeom>
        </p:spPr>
      </p:pic>
      <p:pic>
        <p:nvPicPr>
          <p:cNvPr id="91012" name="image 1012">
                </p:cNvPr>
          <p:cNvPicPr>
            <a:picLocks noChangeAspect="1"/>
          </p:cNvPicPr>
          <p:nvPr>
                </p:nvPr>
        </p:nvPicPr>
        <p:blipFill>
          <a:blip r:embed="rId1012"/>
          <a:srcRect/>
          <a:stretch>
            <a:fillRect/>
          </a:stretch>
        </p:blipFill>
        <p:spPr>
          <a:xfrm rot="0" flipV="0" flipH="0">
            <a:off x="16199349" y="9601897"/>
            <a:ext cx="253906" cy="249586"/>
          </a:xfrm>
          <a:prstGeom prst="rect">
            <a:avLst/>
          </a:prstGeom>
        </p:spPr>
      </p:pic>
      <p:pic>
        <p:nvPicPr>
          <p:cNvPr id="91013" name="image 1013">
                </p:cNvPr>
          <p:cNvPicPr>
            <a:picLocks noChangeAspect="1"/>
          </p:cNvPicPr>
          <p:nvPr>
                </p:nvPr>
        </p:nvPicPr>
        <p:blipFill>
          <a:blip r:embed="rId1013"/>
          <a:srcRect/>
          <a:stretch>
            <a:fillRect/>
          </a:stretch>
        </p:blipFill>
        <p:spPr>
          <a:xfrm rot="0" flipV="0" flipH="0">
            <a:off x="16592828" y="9601897"/>
            <a:ext cx="254347" cy="249586"/>
          </a:xfrm>
          <a:prstGeom prst="rect">
            <a:avLst/>
          </a:prstGeom>
        </p:spPr>
      </p:pic>
      <p:pic>
        <p:nvPicPr>
          <p:cNvPr id="91014" name="image 1014">
                </p:cNvPr>
          <p:cNvPicPr>
            <a:picLocks noChangeAspect="1"/>
          </p:cNvPicPr>
          <p:nvPr>
                </p:nvPr>
        </p:nvPicPr>
        <p:blipFill>
          <a:blip r:embed="rId1014"/>
          <a:srcRect/>
          <a:stretch>
            <a:fillRect/>
          </a:stretch>
        </p:blipFill>
        <p:spPr>
          <a:xfrm rot="0" flipV="0" flipH="0">
            <a:off x="15023966" y="11112363"/>
            <a:ext cx="1028833" cy="1054236"/>
          </a:xfrm>
          <a:prstGeom prst="rect">
            <a:avLst/>
          </a:prstGeom>
        </p:spPr>
      </p:pic>
      <p:sp>
        <p:nvSpPr>
          <p:cNvPr id="1015" name="Object 1015"/>
          <p:cNvSpPr txBox="1"/>
          <p:nvPr/>
        </p:nvSpPr>
        <p:spPr>
          <a:xfrm>
            <a:off x="16241801" y="10663896"/>
            <a:ext cx="5232400" cy="762000"/>
          </a:xfrm>
          <a:prstGeom prst="rect">
            <a:avLst/>
          </a:prstGeom>
        </p:spPr>
        <p:txBody>
          <a:bodyPr vert="horz" anchor="t" lIns="0" tIns="0" rIns="0" bIns="0" wrap="square" rtlCol="0" anchorCtr="0">
            <a:spAutoFit/>
          </a:bodyPr>
          <a:lstStyle/>
          <a:p>
            <a:pPr algn="r">
              <a:lnSpc>
                <a:spcPct val="110000"/>
              </a:lnSpc>
            </a:pPr>
            <a:r>
              <a:rPr sz="5000" i="0" b="0" spc="3700" dirty="0" smtClean="0" lang="zh-CN">
                <a:solidFill>
                  <a:srgbClr val="000000"/>
                </a:solidFill>
                <a:latin typeface="Reeji-CloudYuanZhun-GB-Regular"/>
                <a:ea typeface="Reeji-CloudYuanZhun-GB-Regular"/>
              </a:rPr>
              <a:t>讯飞智文</a:t>
            </a:r>
            <a:endParaRPr lang="zh-CN" altLang="en-US" sz="5000"/>
          </a:p>
        </p:txBody>
      </p:sp>
      <p:sp>
        <p:nvSpPr>
          <p:cNvPr id="1016" name="Object 1016"/>
          <p:cNvSpPr txBox="1"/>
          <p:nvPr/>
        </p:nvSpPr>
        <p:spPr>
          <a:xfrm>
            <a:off x="18284418" y="9550400"/>
            <a:ext cx="2773172" cy="431800"/>
          </a:xfrm>
          <a:prstGeom prst="rect">
            <a:avLst/>
          </a:prstGeom>
        </p:spPr>
        <p:txBody>
          <a:bodyPr vert="horz" anchor="t" lIns="0" tIns="0" rIns="0" bIns="0" wrap="square" rtlCol="0" anchorCtr="0">
            <a:spAutoFit/>
          </a:bodyPr>
          <a:lstStyle/>
          <a:p>
            <a:pPr algn="r">
              <a:lnSpc>
                <a:spcPct val="110000"/>
              </a:lnSpc>
            </a:pPr>
            <a:r>
              <a:rPr sz="2800" i="0" b="0" spc="300" dirty="0" smtClean="0" lang="zh-CN">
                <a:solidFill>
                  <a:srgbClr val="000000"/>
                </a:solidFill>
                <a:latin typeface="Reeji-CloudYuanCu-GB-Regular"/>
                <a:ea typeface="Reeji-CloudYuanCu-GB-Regular"/>
              </a:rPr>
              <a:t>汇报人</a:t>
            </a:r>
            <a:endParaRPr lang="zh-CN" altLang="en-US" sz="2800"/>
          </a:p>
        </p:txBody>
      </p:sp>
      <p:pic>
        <p:nvPicPr>
          <p:cNvPr id="91017" name="image 1017">
                </p:cNvPr>
          <p:cNvPicPr>
            <a:picLocks noChangeAspect="1"/>
          </p:cNvPicPr>
          <p:nvPr>
                </p:nvPr>
        </p:nvPicPr>
        <p:blipFill>
          <a:blip r:embed="rId1017"/>
          <a:srcRect/>
          <a:stretch>
            <a:fillRect/>
          </a:stretch>
        </p:blipFill>
        <p:spPr>
          <a:xfrm rot="0" flipV="0" flipH="0">
            <a:off x="211184" y="9000237"/>
            <a:ext cx="4992438" cy="4992438"/>
          </a:xfrm>
          <a:prstGeom prst="rect">
            <a:avLst/>
          </a:prstGeom>
        </p:spPr>
      </p:pic>
      <p:pic>
        <p:nvPicPr>
          <p:cNvPr id="91018" name="image 1018">
                </p:cNvPr>
          <p:cNvPicPr>
            <a:picLocks noChangeAspect="1"/>
          </p:cNvPicPr>
          <p:nvPr>
                </p:nvPr>
        </p:nvPicPr>
        <p:blipFill>
          <a:blip r:embed="rId1018"/>
          <a:srcRect l="0" t="0" r="0" b="0"/>
          <a:stretch>
            <a:fillRect/>
          </a:stretch>
        </p:blipFill>
        <p:spPr>
          <a:xfrm rot="0" flipV="0" flipH="0">
            <a:off x="17439139" y="584200"/>
            <a:ext cx="5141460" cy="5141460"/>
          </a:xfrm>
          <a:prstGeom prst="rect">
            <a:avLst/>
          </a:prstGeom>
        </p:spPr>
      </p:pic>
      <p:pic>
        <p:nvPicPr>
          <p:cNvPr id="91019" name="image 1019">
                </p:cNvPr>
          <p:cNvPicPr>
            <a:picLocks noChangeAspect="1"/>
          </p:cNvPicPr>
          <p:nvPr>
                </p:nvPr>
        </p:nvPicPr>
        <p:blipFill>
          <a:blip r:embed="rId1019"/>
          <a:srcRect t="0" b="0"/>
          <a:stretch>
            <a:fillRect/>
          </a:stretch>
        </p:blipFill>
        <p:spPr>
          <a:xfrm rot="0" flipV="0" flipH="0">
            <a:off x="799616" y="707218"/>
            <a:ext cx="1907787" cy="269773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grpSp>
        <p:nvGrpSpPr>
          <p:cNvPr id="201" name="组合 201"/>
          <p:cNvGrpSpPr/>
          <p:nvPr/>
        </p:nvGrpSpPr>
        <p:grpSpPr>
          <a:xfrm>
            <a:off x="895874" y="595102"/>
            <a:ext cx="22541451" cy="12322595"/>
            <a:chOff x="895874" y="595102"/>
            <a:chExt cx="22541451" cy="12322595"/>
          </a:xfrm>
        </p:grpSpPr>
        <p:pic>
          <p:nvPicPr>
            <p:cNvPr id="9202" name="image 202">
                </p:cNvPr>
            <p:cNvPicPr>
              <a:picLocks noChangeAspect="1"/>
            </p:cNvPicPr>
            <p:nvPr>
                </p:nvPr>
          </p:nvPicPr>
          <p:blipFill>
            <a:blip r:embed="rId202"/>
            <a:srcRect/>
            <a:stretch>
              <a:fillRect/>
            </a:stretch>
          </p:blipFill>
          <p:spPr>
            <a:xfrm rot="0" flipV="0" flipH="0">
              <a:off x="895874" y="595102"/>
              <a:ext cx="22541451" cy="12322595"/>
            </a:xfrm>
            <a:prstGeom prst="rect">
              <a:avLst/>
            </a:prstGeom>
          </p:spPr>
        </p:pic>
        <p:pic>
          <p:nvPicPr>
            <p:cNvPr id="9203" name="image 203">
                </p:cNvPr>
            <p:cNvPicPr>
              <a:picLocks noChangeAspect="1"/>
            </p:cNvPicPr>
            <p:nvPr>
                </p:nvPr>
          </p:nvPicPr>
          <p:blipFill>
            <a:blip r:embed="rId203"/>
            <a:srcRect/>
            <a:stretch>
              <a:fillRect/>
            </a:stretch>
          </p:blipFill>
          <p:spPr>
            <a:xfrm rot="0" flipV="0" flipH="0">
              <a:off x="895874" y="595102"/>
              <a:ext cx="22541451" cy="722448"/>
            </a:xfrm>
            <a:prstGeom prst="rect">
              <a:avLst/>
            </a:prstGeom>
          </p:spPr>
        </p:pic>
        <p:pic>
          <p:nvPicPr>
            <p:cNvPr id="9204" name="image 204">
                </p:cNvPr>
            <p:cNvPicPr>
              <a:picLocks noChangeAspect="1"/>
            </p:cNvPicPr>
            <p:nvPr>
                </p:nvPr>
          </p:nvPicPr>
          <p:blipFill>
            <a:blip r:embed="rId204"/>
            <a:srcRect/>
            <a:stretch>
              <a:fillRect/>
            </a:stretch>
          </p:blipFill>
          <p:spPr>
            <a:xfrm rot="0" flipV="0" flipH="0">
              <a:off x="1078502" y="854859"/>
              <a:ext cx="279735" cy="276902"/>
            </a:xfrm>
            <a:prstGeom prst="rect">
              <a:avLst/>
            </a:prstGeom>
          </p:spPr>
        </p:pic>
        <p:pic>
          <p:nvPicPr>
            <p:cNvPr id="9205" name="image 205">
                </p:cNvPr>
            <p:cNvPicPr>
              <a:picLocks noChangeAspect="1"/>
            </p:cNvPicPr>
            <p:nvPr>
                </p:nvPr>
          </p:nvPicPr>
          <p:blipFill>
            <a:blip r:embed="rId205"/>
            <a:srcRect/>
            <a:stretch>
              <a:fillRect/>
            </a:stretch>
          </p:blipFill>
          <p:spPr>
            <a:xfrm rot="0" flipV="0" flipH="0">
              <a:off x="1523937" y="850133"/>
              <a:ext cx="289818" cy="286666"/>
            </a:xfrm>
            <a:prstGeom prst="rect">
              <a:avLst/>
            </a:prstGeom>
          </p:spPr>
        </p:pic>
        <p:pic>
          <p:nvPicPr>
            <p:cNvPr id="9206" name="image 206">
                </p:cNvPr>
            <p:cNvPicPr>
              <a:picLocks noChangeAspect="1"/>
            </p:cNvPicPr>
            <p:nvPr>
                </p:nvPr>
          </p:nvPicPr>
          <p:blipFill>
            <a:blip r:embed="rId206"/>
            <a:srcRect/>
            <a:stretch>
              <a:fillRect/>
            </a:stretch>
          </p:blipFill>
          <p:spPr>
            <a:xfrm rot="0" flipV="0" flipH="0">
              <a:off x="1983235" y="850133"/>
              <a:ext cx="290131" cy="286666"/>
            </a:xfrm>
            <a:prstGeom prst="rect">
              <a:avLst/>
            </a:prstGeom>
          </p:spPr>
        </p:pic>
      </p:grpSp>
      <p:grpSp>
        <p:nvGrpSpPr>
          <p:cNvPr id="207" name="组合 207"/>
          <p:cNvGrpSpPr/>
          <p:nvPr/>
        </p:nvGrpSpPr>
        <p:grpSpPr>
          <a:xfrm>
            <a:off x="12903395" y="2063820"/>
            <a:ext cx="9474004" cy="9943959"/>
            <a:chOff x="12903395" y="2063820"/>
            <a:chExt cx="9474004" cy="9943959"/>
          </a:xfrm>
        </p:grpSpPr>
        <p:pic>
          <p:nvPicPr>
            <p:cNvPr id="9208" name="image 208">
                </p:cNvPr>
            <p:cNvPicPr>
              <a:picLocks noChangeAspect="1"/>
            </p:cNvPicPr>
            <p:nvPr>
                </p:nvPr>
          </p:nvPicPr>
          <p:blipFill>
            <a:blip r:embed="rId208"/>
            <a:srcRect/>
            <a:stretch>
              <a:fillRect/>
            </a:stretch>
          </p:blipFill>
          <p:spPr>
            <a:xfrm rot="0" flipV="0" flipH="0">
              <a:off x="12903395" y="2063820"/>
              <a:ext cx="8963089" cy="9943959"/>
            </a:xfrm>
            <a:prstGeom prst="rect">
              <a:avLst/>
            </a:prstGeom>
          </p:spPr>
        </p:pic>
        <p:pic>
          <p:nvPicPr>
            <p:cNvPr id="9209" name="image 209">
                </p:cNvPr>
            <p:cNvPicPr>
              <a:picLocks noChangeAspect="1"/>
            </p:cNvPicPr>
            <p:nvPr>
                </p:nvPr>
          </p:nvPicPr>
          <p:blipFill>
            <a:blip r:embed="rId209"/>
            <a:srcRect/>
            <a:stretch>
              <a:fillRect/>
            </a:stretch>
          </p:blipFill>
          <p:spPr>
            <a:xfrm rot="0" flipV="0" flipH="0">
              <a:off x="13399550" y="3703310"/>
              <a:ext cx="8977849" cy="8304412"/>
            </a:xfrm>
            <a:prstGeom prst="rect">
              <a:avLst/>
            </a:prstGeom>
          </p:spPr>
        </p:pic>
      </p:grpSp>
      <p:sp>
        <p:nvSpPr>
          <p:cNvPr id="2010" name="Object 2010"/>
          <p:cNvSpPr txBox="1"/>
          <p:nvPr/>
        </p:nvSpPr>
        <p:spPr>
          <a:xfrm>
            <a:off x="3261115" y="6632878"/>
            <a:ext cx="6725945" cy="1358900"/>
          </a:xfrm>
          <a:prstGeom prst="rect">
            <a:avLst/>
          </a:prstGeom>
        </p:spPr>
        <p:txBody>
          <a:bodyPr vert="horz" anchor="t" lIns="0" tIns="0" rIns="0" bIns="0" wrap="square" rtlCol="0" anchorCtr="0">
            <a:spAutoFit/>
          </a:bodyPr>
          <a:lstStyle/>
          <a:p>
            <a:pPr algn="l">
              <a:lnSpc>
                <a:spcPct val="110000"/>
              </a:lnSpc>
            </a:pPr>
            <a:r>
              <a:rPr sz="8911" i="0" b="0" spc="1900" dirty="0" smtClean="0" lang="zh-CN">
                <a:solidFill>
                  <a:srgbClr val="000000"/>
                </a:solidFill>
                <a:latin typeface="Reeji-CloudYuanCu-GB-Regular"/>
                <a:ea typeface="Reeji-CloudYuanCu-GB-Regular"/>
              </a:rPr>
              <a:t>目录</a:t>
            </a:r>
            <a:endParaRPr lang="zh-CN" altLang="en-US" sz="8911"/>
          </a:p>
        </p:txBody>
      </p:sp>
      <p:sp>
        <p:nvSpPr>
          <p:cNvPr id="2011" name="Object 2011"/>
          <p:cNvSpPr txBox="1"/>
          <p:nvPr/>
        </p:nvSpPr>
        <p:spPr>
          <a:xfrm>
            <a:off x="3261115" y="5134278"/>
            <a:ext cx="7035800" cy="1358900"/>
          </a:xfrm>
          <a:prstGeom prst="rect">
            <a:avLst/>
          </a:prstGeom>
        </p:spPr>
        <p:txBody>
          <a:bodyPr vert="horz" anchor="t" lIns="0" tIns="0" rIns="0" bIns="0" wrap="square" rtlCol="0" anchorCtr="0">
            <a:spAutoFit/>
          </a:bodyPr>
          <a:lstStyle/>
          <a:p>
            <a:pPr algn="l">
              <a:lnSpc>
                <a:spcPct val="110000"/>
              </a:lnSpc>
            </a:pPr>
            <a:r>
              <a:rPr sz="8911" i="0" b="0" dirty="0" smtClean="0" lang="zh-CN">
                <a:solidFill>
                  <a:srgbClr val="000000"/>
                </a:solidFill>
                <a:latin typeface="Reeji-CloudYuanCu-GB-Regular"/>
                <a:ea typeface="Reeji-CloudYuanCu-GB-Regular"/>
              </a:rPr>
              <a:t>CONTENTS</a:t>
            </a:r>
            <a:endParaRPr lang="zh-CN" altLang="en-US" sz="8911"/>
          </a:p>
        </p:txBody>
      </p:sp>
      <p:grpSp>
        <p:nvGrpSpPr>
          <p:cNvPr id="2012" name="组合 2012"/>
          <p:cNvGrpSpPr/>
          <p:nvPr/>
        </p:nvGrpSpPr>
        <p:grpSpPr>
          <a:xfrm>
            <a:off x="15057621" y="5537200"/>
            <a:ext cx="6913378" cy="762000"/>
            <a:chOff x="15057621" y="5537200"/>
            <a:chExt cx="6913378" cy="762000"/>
          </a:xfrm>
        </p:grpSpPr>
        <p:pic>
          <p:nvPicPr>
            <p:cNvPr id="92013" name="image 2013">
                </p:cNvPr>
            <p:cNvPicPr>
              <a:picLocks noChangeAspect="1"/>
            </p:cNvPicPr>
            <p:nvPr>
                </p:nvPr>
          </p:nvPicPr>
          <p:blipFill>
            <a:blip r:embed="rId2013"/>
            <a:srcRect/>
            <a:stretch>
              <a:fillRect/>
            </a:stretch>
          </p:blipFill>
          <p:spPr>
            <a:xfrm rot="0" flipV="0" flipH="0">
              <a:off x="15057621" y="5779802"/>
              <a:ext cx="279971" cy="276795"/>
            </a:xfrm>
            <a:prstGeom prst="rect">
              <a:avLst/>
            </a:prstGeom>
          </p:spPr>
        </p:pic>
        <p:sp>
          <p:nvSpPr>
            <p:cNvPr id="2014" name="Object 2014"/>
            <p:cNvSpPr txBox="1"/>
            <p:nvPr/>
          </p:nvSpPr>
          <p:spPr>
            <a:xfrm>
              <a:off x="15884103" y="5537200"/>
              <a:ext cx="6096000" cy="762000"/>
            </a:xfrm>
            <a:prstGeom prst="rect">
              <a:avLst/>
            </a:prstGeom>
          </p:spPr>
          <p:txBody>
            <a:bodyPr vert="horz" anchor="t" lIns="0" tIns="0" rIns="0" bIns="0" wrap="square" rtlCol="0" anchorCtr="0">
              <a:spAutoFit/>
            </a:bodyPr>
            <a:lstStyle/>
            <a:p>
              <a:pPr algn="l">
                <a:lnSpc>
                  <a:spcPct val="110000"/>
                </a:lnSpc>
              </a:pPr>
              <a:r>
                <a:rPr sz="5000" i="0" b="0" dirty="0" smtClean="0" lang="zh-CN">
                  <a:solidFill>
                    <a:srgbClr val="0B0B0B"/>
                  </a:solidFill>
                  <a:latin typeface="Reeji-CloudYuanZhun-GB-Regular"/>
                  <a:ea typeface="Reeji-CloudYuanZhun-GB-Regular"/>
                </a:rPr>
                <a:t>PART01.输入标题</a:t>
              </a:r>
              <a:endParaRPr lang="zh-CN" altLang="en-US" sz="5000"/>
            </a:p>
          </p:txBody>
        </p:sp>
      </p:grpSp>
      <p:grpSp>
        <p:nvGrpSpPr>
          <p:cNvPr id="2015" name="组合 2015"/>
          <p:cNvGrpSpPr/>
          <p:nvPr/>
        </p:nvGrpSpPr>
        <p:grpSpPr>
          <a:xfrm>
            <a:off x="15057624" y="7035800"/>
            <a:ext cx="6913375" cy="762000"/>
            <a:chOff x="15057624" y="7035800"/>
            <a:chExt cx="6913375" cy="762000"/>
          </a:xfrm>
        </p:grpSpPr>
        <p:pic>
          <p:nvPicPr>
            <p:cNvPr id="92016" name="image 2016">
                </p:cNvPr>
            <p:cNvPicPr>
              <a:picLocks noChangeAspect="1"/>
            </p:cNvPicPr>
            <p:nvPr>
                </p:nvPr>
          </p:nvPicPr>
          <p:blipFill>
            <a:blip r:embed="rId2016"/>
            <a:srcRect/>
            <a:stretch>
              <a:fillRect/>
            </a:stretch>
          </p:blipFill>
          <p:spPr>
            <a:xfrm rot="0" flipV="0" flipH="0">
              <a:off x="15057624" y="7271343"/>
              <a:ext cx="279971" cy="276795"/>
            </a:xfrm>
            <a:prstGeom prst="rect">
              <a:avLst/>
            </a:prstGeom>
          </p:spPr>
        </p:pic>
        <p:sp>
          <p:nvSpPr>
            <p:cNvPr id="2017" name="Object 2017"/>
            <p:cNvSpPr txBox="1"/>
            <p:nvPr/>
          </p:nvSpPr>
          <p:spPr>
            <a:xfrm>
              <a:off x="15884105" y="7035800"/>
              <a:ext cx="6096000" cy="762000"/>
            </a:xfrm>
            <a:prstGeom prst="rect">
              <a:avLst/>
            </a:prstGeom>
          </p:spPr>
          <p:txBody>
            <a:bodyPr vert="horz" anchor="t" lIns="0" tIns="0" rIns="0" bIns="0" wrap="square" rtlCol="0" anchorCtr="0">
              <a:spAutoFit/>
            </a:bodyPr>
            <a:lstStyle/>
            <a:p>
              <a:pPr algn="l">
                <a:lnSpc>
                  <a:spcPct val="110000"/>
                </a:lnSpc>
              </a:pPr>
              <a:r>
                <a:rPr sz="5000" i="0" b="0" dirty="0" smtClean="0" lang="zh-CN">
                  <a:solidFill>
                    <a:srgbClr val="0B0B0B"/>
                  </a:solidFill>
                  <a:latin typeface="Reeji-CloudYuanZhun-GB-Regular"/>
                  <a:ea typeface="Reeji-CloudYuanZhun-GB-Regular"/>
                </a:rPr>
                <a:t>PART02.输入标题</a:t>
              </a:r>
              <a:endParaRPr lang="zh-CN" altLang="en-US" sz="5000"/>
            </a:p>
          </p:txBody>
        </p:sp>
      </p:grpSp>
      <p:grpSp>
        <p:nvGrpSpPr>
          <p:cNvPr id="2018" name="组合 2018"/>
          <p:cNvGrpSpPr/>
          <p:nvPr/>
        </p:nvGrpSpPr>
        <p:grpSpPr>
          <a:xfrm>
            <a:off x="15057624" y="8331200"/>
            <a:ext cx="6913375" cy="762000"/>
            <a:chOff x="15057624" y="8331200"/>
            <a:chExt cx="6913375" cy="762000"/>
          </a:xfrm>
        </p:grpSpPr>
        <p:pic>
          <p:nvPicPr>
            <p:cNvPr id="92019" name="image 2019">
                </p:cNvPr>
            <p:cNvPicPr>
              <a:picLocks noChangeAspect="1"/>
            </p:cNvPicPr>
            <p:nvPr>
                </p:nvPr>
          </p:nvPicPr>
          <p:blipFill>
            <a:blip r:embed="rId2019"/>
            <a:srcRect/>
            <a:stretch>
              <a:fillRect/>
            </a:stretch>
          </p:blipFill>
          <p:spPr>
            <a:xfrm rot="0" flipV="0" flipH="0">
              <a:off x="15057624" y="8559685"/>
              <a:ext cx="279971" cy="276795"/>
            </a:xfrm>
            <a:prstGeom prst="rect">
              <a:avLst/>
            </a:prstGeom>
          </p:spPr>
        </p:pic>
        <p:sp>
          <p:nvSpPr>
            <p:cNvPr id="2020" name="Object 2020"/>
            <p:cNvSpPr txBox="1"/>
            <p:nvPr/>
          </p:nvSpPr>
          <p:spPr>
            <a:xfrm>
              <a:off x="15884105" y="8331200"/>
              <a:ext cx="6096000" cy="762000"/>
            </a:xfrm>
            <a:prstGeom prst="rect">
              <a:avLst/>
            </a:prstGeom>
          </p:spPr>
          <p:txBody>
            <a:bodyPr vert="horz" anchor="t" lIns="0" tIns="0" rIns="0" bIns="0" wrap="square" rtlCol="0" anchorCtr="0">
              <a:spAutoFit/>
            </a:bodyPr>
            <a:lstStyle/>
            <a:p>
              <a:pPr algn="l">
                <a:lnSpc>
                  <a:spcPct val="110000"/>
                </a:lnSpc>
              </a:pPr>
              <a:r>
                <a:rPr sz="5000" i="0" b="0" dirty="0" smtClean="0" lang="zh-CN">
                  <a:solidFill>
                    <a:srgbClr val="0B0B0B"/>
                  </a:solidFill>
                  <a:latin typeface="Reeji-CloudYuanZhun-GB-Regular"/>
                  <a:ea typeface="Reeji-CloudYuanZhun-GB-Regular"/>
                </a:rPr>
                <a:t>PART03.输入标题</a:t>
              </a:r>
              <a:endParaRPr lang="zh-CN" altLang="en-US" sz="5000"/>
            </a:p>
          </p:txBody>
        </p:sp>
      </p:grpSp>
      <p:grpSp>
        <p:nvGrpSpPr>
          <p:cNvPr id="2021" name="组合 2021"/>
          <p:cNvGrpSpPr/>
          <p:nvPr/>
        </p:nvGrpSpPr>
        <p:grpSpPr>
          <a:xfrm>
            <a:off x="15057624" y="9652000"/>
            <a:ext cx="6913375" cy="762000"/>
            <a:chOff x="15057624" y="9652000"/>
            <a:chExt cx="6913375" cy="762000"/>
          </a:xfrm>
        </p:grpSpPr>
        <p:pic>
          <p:nvPicPr>
            <p:cNvPr id="92022" name="image 2022">
                </p:cNvPr>
            <p:cNvPicPr>
              <a:picLocks noChangeAspect="1"/>
            </p:cNvPicPr>
            <p:nvPr>
                </p:nvPr>
          </p:nvPicPr>
          <p:blipFill>
            <a:blip r:embed="rId2022"/>
            <a:srcRect/>
            <a:stretch>
              <a:fillRect/>
            </a:stretch>
          </p:blipFill>
          <p:spPr>
            <a:xfrm rot="0" flipV="0" flipH="0">
              <a:off x="15057624" y="9894598"/>
              <a:ext cx="279971" cy="276802"/>
            </a:xfrm>
            <a:prstGeom prst="rect">
              <a:avLst/>
            </a:prstGeom>
          </p:spPr>
        </p:pic>
        <p:sp>
          <p:nvSpPr>
            <p:cNvPr id="2023" name="Object 2023"/>
            <p:cNvSpPr txBox="1"/>
            <p:nvPr/>
          </p:nvSpPr>
          <p:spPr>
            <a:xfrm>
              <a:off x="15884105" y="9652000"/>
              <a:ext cx="6096000" cy="762000"/>
            </a:xfrm>
            <a:prstGeom prst="rect">
              <a:avLst/>
            </a:prstGeom>
          </p:spPr>
          <p:txBody>
            <a:bodyPr vert="horz" anchor="t" lIns="0" tIns="0" rIns="0" bIns="0" wrap="square" rtlCol="0" anchorCtr="0">
              <a:spAutoFit/>
            </a:bodyPr>
            <a:lstStyle/>
            <a:p>
              <a:pPr algn="l">
                <a:lnSpc>
                  <a:spcPct val="110000"/>
                </a:lnSpc>
              </a:pPr>
              <a:r>
                <a:rPr sz="5000" i="0" b="0" dirty="0" smtClean="0" lang="zh-CN">
                  <a:solidFill>
                    <a:srgbClr val="0B0B0B"/>
                  </a:solidFill>
                  <a:latin typeface="Reeji-CloudYuanZhun-GB-Regular"/>
                  <a:ea typeface="Reeji-CloudYuanZhun-GB-Regular"/>
                </a:rPr>
                <a:t>PART04.输入标题</a:t>
              </a:r>
              <a:endParaRPr lang="zh-CN" altLang="en-US" sz="5000"/>
            </a:p>
          </p:txBody>
        </p:sp>
      </p:grpSp>
      <p:pic>
        <p:nvPicPr>
          <p:cNvPr id="92024" name="image 2024">
                </p:cNvPr>
          <p:cNvPicPr>
            <a:picLocks noChangeAspect="1"/>
          </p:cNvPicPr>
          <p:nvPr>
                </p:nvPr>
        </p:nvPicPr>
        <p:blipFill>
          <a:blip r:embed="rId2024"/>
          <a:srcRect/>
          <a:stretch>
            <a:fillRect/>
          </a:stretch>
        </p:blipFill>
        <p:spPr>
          <a:xfrm rot="-10800000" flipV="1" flipH="0">
            <a:off x="-1456373" y="6492162"/>
            <a:ext cx="8229600" cy="8229600"/>
          </a:xfrm>
          <a:prstGeom prst="rect">
            <a:avLst/>
          </a:prstGeom>
        </p:spPr>
      </p:pic>
      <p:pic>
        <p:nvPicPr>
          <p:cNvPr id="92025" name="image 2025">
                </p:cNvPr>
          <p:cNvPicPr>
            <a:picLocks noChangeAspect="1"/>
          </p:cNvPicPr>
          <p:nvPr>
                </p:nvPr>
        </p:nvPicPr>
        <p:blipFill>
          <a:blip r:embed="rId2025"/>
          <a:srcRect l="0" r="0"/>
          <a:stretch>
            <a:fillRect/>
          </a:stretch>
        </p:blipFill>
        <p:spPr>
          <a:xfrm rot="0" flipV="0" flipH="0">
            <a:off x="3350015" y="2978884"/>
            <a:ext cx="6129780" cy="193847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grpSp>
        <p:nvGrpSpPr>
          <p:cNvPr id="301" name="组合 301"/>
          <p:cNvGrpSpPr/>
          <p:nvPr/>
        </p:nvGrpSpPr>
        <p:grpSpPr>
          <a:xfrm>
            <a:off x="895874" y="595102"/>
            <a:ext cx="22541451" cy="12322595"/>
            <a:chOff x="895874" y="595102"/>
            <a:chExt cx="22541451" cy="12322595"/>
          </a:xfrm>
        </p:grpSpPr>
        <p:pic>
          <p:nvPicPr>
            <p:cNvPr id="9302" name="image 302">
                </p:cNvPr>
            <p:cNvPicPr>
              <a:picLocks noChangeAspect="1"/>
            </p:cNvPicPr>
            <p:nvPr>
                </p:nvPr>
          </p:nvPicPr>
          <p:blipFill>
            <a:blip r:embed="rId302"/>
            <a:srcRect/>
            <a:stretch>
              <a:fillRect/>
            </a:stretch>
          </p:blipFill>
          <p:spPr>
            <a:xfrm rot="0" flipV="0" flipH="0">
              <a:off x="895874" y="595102"/>
              <a:ext cx="22541451" cy="12322595"/>
            </a:xfrm>
            <a:prstGeom prst="rect">
              <a:avLst/>
            </a:prstGeom>
          </p:spPr>
        </p:pic>
        <p:pic>
          <p:nvPicPr>
            <p:cNvPr id="9303" name="image 303">
                </p:cNvPr>
            <p:cNvPicPr>
              <a:picLocks noChangeAspect="1"/>
            </p:cNvPicPr>
            <p:nvPr>
                </p:nvPr>
          </p:nvPicPr>
          <p:blipFill>
            <a:blip r:embed="rId303"/>
            <a:srcRect/>
            <a:stretch>
              <a:fillRect/>
            </a:stretch>
          </p:blipFill>
          <p:spPr>
            <a:xfrm rot="0" flipV="0" flipH="0">
              <a:off x="895874" y="595102"/>
              <a:ext cx="22541451" cy="722442"/>
            </a:xfrm>
            <a:prstGeom prst="rect">
              <a:avLst/>
            </a:prstGeom>
          </p:spPr>
        </p:pic>
        <p:pic>
          <p:nvPicPr>
            <p:cNvPr id="9304" name="image 304">
                </p:cNvPr>
            <p:cNvPicPr>
              <a:picLocks noChangeAspect="1"/>
            </p:cNvPicPr>
            <p:nvPr>
                </p:nvPr>
          </p:nvPicPr>
          <p:blipFill>
            <a:blip r:embed="rId304"/>
            <a:srcRect/>
            <a:stretch>
              <a:fillRect/>
            </a:stretch>
          </p:blipFill>
          <p:spPr>
            <a:xfrm rot="0" flipV="0" flipH="0">
              <a:off x="1078502" y="854853"/>
              <a:ext cx="279735" cy="276902"/>
            </a:xfrm>
            <a:prstGeom prst="rect">
              <a:avLst/>
            </a:prstGeom>
          </p:spPr>
        </p:pic>
        <p:pic>
          <p:nvPicPr>
            <p:cNvPr id="9305" name="image 305">
                </p:cNvPr>
            <p:cNvPicPr>
              <a:picLocks noChangeAspect="1"/>
            </p:cNvPicPr>
            <p:nvPr>
                </p:nvPr>
          </p:nvPicPr>
          <p:blipFill>
            <a:blip r:embed="rId305"/>
            <a:srcRect/>
            <a:stretch>
              <a:fillRect/>
            </a:stretch>
          </p:blipFill>
          <p:spPr>
            <a:xfrm rot="0" flipV="0" flipH="0">
              <a:off x="1523937" y="850127"/>
              <a:ext cx="289818" cy="286666"/>
            </a:xfrm>
            <a:prstGeom prst="rect">
              <a:avLst/>
            </a:prstGeom>
          </p:spPr>
        </p:pic>
        <p:pic>
          <p:nvPicPr>
            <p:cNvPr id="9306" name="image 306">
                </p:cNvPr>
            <p:cNvPicPr>
              <a:picLocks noChangeAspect="1"/>
            </p:cNvPicPr>
            <p:nvPr>
                </p:nvPr>
          </p:nvPicPr>
          <p:blipFill>
            <a:blip r:embed="rId306"/>
            <a:srcRect/>
            <a:stretch>
              <a:fillRect/>
            </a:stretch>
          </p:blipFill>
          <p:spPr>
            <a:xfrm rot="0" flipV="0" flipH="0">
              <a:off x="1983235" y="850127"/>
              <a:ext cx="290131" cy="286666"/>
            </a:xfrm>
            <a:prstGeom prst="rect">
              <a:avLst/>
            </a:prstGeom>
          </p:spPr>
        </p:pic>
      </p:grpSp>
      <p:sp>
        <p:nvSpPr>
          <p:cNvPr id="307" name="Object 307"/>
          <p:cNvSpPr txBox="1"/>
          <p:nvPr/>
        </p:nvSpPr>
        <p:spPr>
          <a:xfrm>
            <a:off x="2159000" y="10795000"/>
            <a:ext cx="7277100" cy="647700"/>
          </a:xfrm>
          <a:prstGeom prst="rect">
            <a:avLst/>
          </a:prstGeom>
        </p:spPr>
        <p:txBody>
          <a:bodyPr vert="horz" anchor="t" lIns="0" tIns="0" rIns="0" bIns="0" wrap="square" rtlCol="0" anchorCtr="0">
            <a:spAutoFit/>
          </a:bodyPr>
          <a:lstStyle/>
          <a:p>
            <a:pPr algn="l">
              <a:lnSpc>
                <a:spcPct val="110000"/>
              </a:lnSpc>
            </a:pPr>
            <a:r>
              <a:rPr sz="4200" i="0" b="0" dirty="0" smtClean="0" lang="zh-CN">
                <a:solidFill>
                  <a:srgbClr val="DFAE58"/>
                </a:solidFill>
                <a:latin typeface="Reeji-CloudYuanZhun-GB-Regular"/>
                <a:ea typeface="Reeji-CloudYuanZhun-GB-Regular"/>
              </a:rPr>
              <a:t>Lnput copy</a:t>
            </a:r>
            <a:endParaRPr lang="zh-CN" altLang="en-US" sz="4200"/>
          </a:p>
        </p:txBody>
      </p:sp>
      <p:sp>
        <p:nvSpPr>
          <p:cNvPr id="308" name="Object 308"/>
          <p:cNvSpPr txBox="1"/>
          <p:nvPr/>
        </p:nvSpPr>
        <p:spPr>
          <a:xfrm>
            <a:off x="2159000" y="9042400"/>
            <a:ext cx="8597900" cy="1676400"/>
          </a:xfrm>
          <a:prstGeom prst="rect">
            <a:avLst/>
          </a:prstGeom>
        </p:spPr>
        <p:txBody>
          <a:bodyPr vert="horz" anchor="t" lIns="0" tIns="0" rIns="0" bIns="0" wrap="square" rtlCol="0" anchorCtr="0">
            <a:spAutoFit/>
          </a:bodyPr>
          <a:lstStyle/>
          <a:p>
            <a:pPr algn="l">
              <a:lnSpc>
                <a:spcPct val="110000"/>
              </a:lnSpc>
            </a:pPr>
            <a:r>
              <a:rPr sz="11000" i="0" b="0" dirty="0" smtClean="0" lang="zh-CN">
                <a:solidFill>
                  <a:srgbClr val="DFAE58"/>
                </a:solidFill>
                <a:latin typeface="Reeji-CloudYuanCu-GB-Regular"/>
                <a:ea typeface="Reeji-CloudYuanCu-GB-Regular"/>
              </a:rPr>
              <a:t>输入文案</a:t>
            </a:r>
            <a:endParaRPr lang="zh-CN" altLang="en-US" sz="11000"/>
          </a:p>
        </p:txBody>
      </p:sp>
      <p:sp>
        <p:nvSpPr>
          <p:cNvPr id="309" name="Object 309"/>
          <p:cNvSpPr txBox="1"/>
          <p:nvPr/>
        </p:nvSpPr>
        <p:spPr>
          <a:xfrm>
            <a:off x="2159000" y="2540000"/>
            <a:ext cx="14643100" cy="3810000"/>
          </a:xfrm>
          <a:prstGeom prst="rect">
            <a:avLst/>
          </a:prstGeom>
        </p:spPr>
        <p:txBody>
          <a:bodyPr vert="horz" anchor="t" lIns="0" tIns="0" rIns="0" bIns="0" wrap="square" rtlCol="0" anchorCtr="0">
            <a:spAutoFit/>
          </a:bodyPr>
          <a:lstStyle/>
          <a:p>
            <a:pPr algn="l">
              <a:lnSpc>
                <a:spcPct val="110000"/>
              </a:lnSpc>
            </a:pPr>
            <a:r>
              <a:rPr sz="25000" i="0" b="0" dirty="0" smtClean="0" lang="zh-CN">
                <a:solidFill>
                  <a:srgbClr val="FFFFFF">
                    <a:alpha val="10196"/>
                  </a:srgbClr>
                </a:solidFill>
                <a:latin typeface="Reeji-CloudYuanCu-GB-Regular"/>
                <a:ea typeface="Reeji-CloudYuanCu-GB-Regular"/>
              </a:rPr>
              <a:t>PART01</a:t>
            </a:r>
            <a:endParaRPr lang="zh-CN" altLang="en-US" sz="25000"/>
          </a:p>
        </p:txBody>
      </p:sp>
      <p:pic>
        <p:nvPicPr>
          <p:cNvPr id="93010" name="image 3010">
                </p:cNvPr>
          <p:cNvPicPr>
            <a:picLocks noChangeAspect="1"/>
          </p:cNvPicPr>
          <p:nvPr>
                </p:nvPr>
        </p:nvPicPr>
        <p:blipFill>
          <a:blip r:embed="rId3010"/>
          <a:srcRect/>
          <a:stretch>
            <a:fillRect/>
          </a:stretch>
        </p:blipFill>
        <p:spPr>
          <a:xfrm rot="0" flipV="0" flipH="0">
            <a:off x="16599139" y="2104757"/>
            <a:ext cx="6104778" cy="1937509"/>
          </a:xfrm>
          <a:prstGeom prst="rect">
            <a:avLst/>
          </a:prstGeom>
        </p:spPr>
      </p:pic>
      <p:pic>
        <p:nvPicPr>
          <p:cNvPr id="93011" name="image 3011">
                </p:cNvPr>
          <p:cNvPicPr>
            <a:picLocks noChangeAspect="1"/>
          </p:cNvPicPr>
          <p:nvPr>
                </p:nvPr>
        </p:nvPicPr>
        <p:blipFill>
          <a:blip r:embed="rId3011"/>
          <a:srcRect l="0" t="0" r="0" b="0"/>
          <a:stretch>
            <a:fillRect/>
          </a:stretch>
        </p:blipFill>
        <p:spPr>
          <a:xfrm rot="0" flipV="0" flipH="0">
            <a:off x="13787439" y="4854710"/>
            <a:ext cx="11728179" cy="1172817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grpSp>
        <p:nvGrpSpPr>
          <p:cNvPr id="401" name="组合 401"/>
          <p:cNvGrpSpPr/>
          <p:nvPr/>
        </p:nvGrpSpPr>
        <p:grpSpPr>
          <a:xfrm>
            <a:off x="0" y="0"/>
            <a:ext cx="24384000" cy="13716000"/>
            <a:chOff x="0" y="0"/>
            <a:chExt cx="24384000" cy="13716000"/>
          </a:xfrm>
        </p:grpSpPr>
        <p:sp>
          <p:nvSpPr>
            <p:cNvPr id="402" name="Object 402"/>
            <p:cNvSpPr txBox="1"/>
            <p:nvPr/>
          </p:nvSpPr>
          <p:spPr>
            <a:xfrm>
              <a:off x="0" y="0"/>
              <a:ext cx="24384000" cy="13716000"/>
            </a:xfrm>
            <a:prstGeom prst="rect">
              <a:avLst/>
            </a:prstGeom>
            <a:blipFill dpi="0" rotWithShape="1">
              <a:blip r:embed="rImg21"/>
              <a:srcRect/>
              <a:stretch>
                <a:fillRect/>
              </a:stretch>
            </a:blipFill>
          </p:spPr>
          <p:txBody>
            <a:bodyPr lIns="0" tIns="0" rIns="0" bIns="0" wrap="square" rtlCol="0" anchorCtr="0">
              <a:noAutofit/>
            </a:bodyPr>
            <a:lstStyle/>
            <a:p>
              <a:endParaRPr/>
            </a:p>
          </p:txBody>
        </p:sp>
        <p:grpSp>
          <p:nvGrpSpPr>
            <p:cNvPr id="403" name="组合 403"/>
            <p:cNvGrpSpPr/>
            <p:nvPr/>
          </p:nvGrpSpPr>
          <p:grpSpPr>
            <a:xfrm>
              <a:off x="0" y="0"/>
              <a:ext cx="24384000" cy="13716000"/>
              <a:chOff x="0" y="0"/>
              <a:chExt cx="24384000" cy="13716000"/>
            </a:xfrm>
          </p:grpSpPr>
          <p:sp>
            <p:nvSpPr>
              <p:cNvPr id="404" name="Object 404"/>
              <p:cNvSpPr txBox="1"/>
              <p:nvPr/>
            </p:nvSpPr>
            <p:spPr>
              <a:xfrm>
                <a:off x="-19050" y="79121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5" name="Object 405"/>
              <p:cNvSpPr txBox="1"/>
              <p:nvPr/>
            </p:nvSpPr>
            <p:spPr>
              <a:xfrm>
                <a:off x="-19050" y="174040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6" name="Object 406"/>
              <p:cNvSpPr txBox="1"/>
              <p:nvPr/>
            </p:nvSpPr>
            <p:spPr>
              <a:xfrm>
                <a:off x="-19050" y="2689352"/>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7" name="Object 407"/>
              <p:cNvSpPr txBox="1"/>
              <p:nvPr/>
            </p:nvSpPr>
            <p:spPr>
              <a:xfrm>
                <a:off x="-19050" y="363855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8" name="Object 408"/>
              <p:cNvSpPr txBox="1"/>
              <p:nvPr/>
            </p:nvSpPr>
            <p:spPr>
              <a:xfrm>
                <a:off x="-19050" y="458774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9" name="Object 409"/>
              <p:cNvSpPr txBox="1"/>
              <p:nvPr/>
            </p:nvSpPr>
            <p:spPr>
              <a:xfrm>
                <a:off x="-19050" y="5536692"/>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0" name="Object 4010"/>
              <p:cNvSpPr txBox="1"/>
              <p:nvPr/>
            </p:nvSpPr>
            <p:spPr>
              <a:xfrm>
                <a:off x="-19050" y="648589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1" name="Object 4011"/>
              <p:cNvSpPr txBox="1"/>
              <p:nvPr/>
            </p:nvSpPr>
            <p:spPr>
              <a:xfrm>
                <a:off x="-19050" y="743508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2" name="Object 4012"/>
              <p:cNvSpPr txBox="1"/>
              <p:nvPr/>
            </p:nvSpPr>
            <p:spPr>
              <a:xfrm>
                <a:off x="-19050" y="8384285"/>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3" name="Object 4013"/>
              <p:cNvSpPr txBox="1"/>
              <p:nvPr/>
            </p:nvSpPr>
            <p:spPr>
              <a:xfrm>
                <a:off x="-19050" y="933323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4" name="Object 4014"/>
              <p:cNvSpPr txBox="1"/>
              <p:nvPr/>
            </p:nvSpPr>
            <p:spPr>
              <a:xfrm>
                <a:off x="-19050" y="1028242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5" name="Object 4015"/>
              <p:cNvSpPr txBox="1"/>
              <p:nvPr/>
            </p:nvSpPr>
            <p:spPr>
              <a:xfrm>
                <a:off x="-19050" y="11231626"/>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6" name="Object 4016"/>
              <p:cNvSpPr txBox="1"/>
              <p:nvPr/>
            </p:nvSpPr>
            <p:spPr>
              <a:xfrm>
                <a:off x="-19050" y="1218057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7" name="Object 4017"/>
              <p:cNvSpPr txBox="1"/>
              <p:nvPr/>
            </p:nvSpPr>
            <p:spPr>
              <a:xfrm>
                <a:off x="-19050" y="13129767"/>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4018" name="Object 4018"/>
              <p:cNvSpPr txBox="1"/>
              <p:nvPr/>
            </p:nvSpPr>
            <p:spPr>
              <a:xfrm>
                <a:off x="85293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19" name="Object 4019"/>
              <p:cNvSpPr txBox="1"/>
              <p:nvPr/>
            </p:nvSpPr>
            <p:spPr>
              <a:xfrm>
                <a:off x="203352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0" name="Object 4020"/>
              <p:cNvSpPr txBox="1"/>
              <p:nvPr/>
            </p:nvSpPr>
            <p:spPr>
              <a:xfrm>
                <a:off x="321411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1" name="Object 4021"/>
              <p:cNvSpPr txBox="1"/>
              <p:nvPr/>
            </p:nvSpPr>
            <p:spPr>
              <a:xfrm>
                <a:off x="439470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2" name="Object 4022"/>
              <p:cNvSpPr txBox="1"/>
              <p:nvPr/>
            </p:nvSpPr>
            <p:spPr>
              <a:xfrm>
                <a:off x="557530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3" name="Object 4023"/>
              <p:cNvSpPr txBox="1"/>
              <p:nvPr/>
            </p:nvSpPr>
            <p:spPr>
              <a:xfrm>
                <a:off x="675589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4" name="Object 4024"/>
              <p:cNvSpPr txBox="1"/>
              <p:nvPr/>
            </p:nvSpPr>
            <p:spPr>
              <a:xfrm>
                <a:off x="793673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5" name="Object 4025"/>
              <p:cNvSpPr txBox="1"/>
              <p:nvPr/>
            </p:nvSpPr>
            <p:spPr>
              <a:xfrm>
                <a:off x="911733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6" name="Object 4026"/>
              <p:cNvSpPr txBox="1"/>
              <p:nvPr/>
            </p:nvSpPr>
            <p:spPr>
              <a:xfrm>
                <a:off x="1029792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7" name="Object 4027"/>
              <p:cNvSpPr txBox="1"/>
              <p:nvPr/>
            </p:nvSpPr>
            <p:spPr>
              <a:xfrm>
                <a:off x="1147851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8" name="Object 4028"/>
              <p:cNvSpPr txBox="1"/>
              <p:nvPr/>
            </p:nvSpPr>
            <p:spPr>
              <a:xfrm>
                <a:off x="1265910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29" name="Object 4029"/>
              <p:cNvSpPr txBox="1"/>
              <p:nvPr/>
            </p:nvSpPr>
            <p:spPr>
              <a:xfrm>
                <a:off x="1383969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30" name="Object 4030"/>
              <p:cNvSpPr txBox="1"/>
              <p:nvPr/>
            </p:nvSpPr>
            <p:spPr>
              <a:xfrm>
                <a:off x="1502029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31" name="Object 4031"/>
              <p:cNvSpPr txBox="1"/>
              <p:nvPr/>
            </p:nvSpPr>
            <p:spPr>
              <a:xfrm>
                <a:off x="1620088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32" name="Object 4032"/>
              <p:cNvSpPr txBox="1"/>
              <p:nvPr/>
            </p:nvSpPr>
            <p:spPr>
              <a:xfrm>
                <a:off x="1738147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33" name="Object 4033"/>
              <p:cNvSpPr txBox="1"/>
              <p:nvPr/>
            </p:nvSpPr>
            <p:spPr>
              <a:xfrm>
                <a:off x="1856206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34" name="Object 4034"/>
              <p:cNvSpPr txBox="1"/>
              <p:nvPr/>
            </p:nvSpPr>
            <p:spPr>
              <a:xfrm>
                <a:off x="1974291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35" name="Object 4035"/>
              <p:cNvSpPr txBox="1"/>
              <p:nvPr/>
            </p:nvSpPr>
            <p:spPr>
              <a:xfrm>
                <a:off x="2092350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36" name="Object 4036"/>
              <p:cNvSpPr txBox="1"/>
              <p:nvPr/>
            </p:nvSpPr>
            <p:spPr>
              <a:xfrm>
                <a:off x="2210409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4037" name="Object 4037"/>
              <p:cNvSpPr txBox="1"/>
              <p:nvPr/>
            </p:nvSpPr>
            <p:spPr>
              <a:xfrm>
                <a:off x="2328468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grpSp>
      </p:grpSp>
      <p:grpSp>
        <p:nvGrpSpPr>
          <p:cNvPr id="4038" name="组合 4038"/>
          <p:cNvGrpSpPr/>
          <p:nvPr/>
        </p:nvGrpSpPr>
        <p:grpSpPr>
          <a:xfrm>
            <a:off x="965200" y="763778"/>
            <a:ext cx="22453600" cy="12188444"/>
            <a:chOff x="965200" y="763778"/>
            <a:chExt cx="22453600" cy="12188444"/>
          </a:xfrm>
        </p:grpSpPr>
        <p:grpSp>
          <p:nvGrpSpPr>
            <p:cNvPr id="4039" name="组合 4039"/>
            <p:cNvGrpSpPr/>
            <p:nvPr/>
          </p:nvGrpSpPr>
          <p:grpSpPr>
            <a:xfrm>
              <a:off x="965707" y="763778"/>
              <a:ext cx="22453346" cy="897382"/>
              <a:chOff x="965707" y="763778"/>
              <a:chExt cx="22453346" cy="897382"/>
            </a:xfrm>
          </p:grpSpPr>
          <p:sp>
            <p:nvSpPr>
              <p:cNvPr id="4040" name="Object 4040"/>
              <p:cNvSpPr txBox="1"/>
              <p:nvPr/>
            </p:nvSpPr>
            <p:spPr>
              <a:xfrm>
                <a:off x="924974" y="723044"/>
                <a:ext cx="22534813" cy="1052001"/>
              </a:xfrm>
              <a:prstGeom prst="rect">
                <a:avLst/>
              </a:prstGeom>
              <a:blipFill dpi="0" rotWithShape="1">
                <a:blip r:embed="rImg30"/>
                <a:srcRect/>
                <a:stretch>
                  <a:fillRect/>
                </a:stretch>
              </a:blipFill>
            </p:spPr>
            <p:txBody>
              <a:bodyPr lIns="0" tIns="0" rIns="0" bIns="0" wrap="square" rtlCol="0" anchorCtr="0">
                <a:noAutofit/>
              </a:bodyPr>
              <a:lstStyle/>
              <a:p>
                <a:endParaRPr/>
              </a:p>
            </p:txBody>
          </p:sp>
          <p:sp>
            <p:nvSpPr>
              <p:cNvPr id="4041" name="Object 4041"/>
              <p:cNvSpPr txBox="1"/>
              <p:nvPr/>
            </p:nvSpPr>
            <p:spPr>
              <a:xfrm>
                <a:off x="1711612" y="1075850"/>
                <a:ext cx="354264" cy="350200"/>
              </a:xfrm>
              <a:prstGeom prst="rect">
                <a:avLst/>
              </a:prstGeom>
              <a:blipFill dpi="0" rotWithShape="1">
                <a:blip r:embed="rImg31"/>
                <a:srcRect/>
                <a:stretch>
                  <a:fillRect/>
                </a:stretch>
              </a:blipFill>
            </p:spPr>
            <p:txBody>
              <a:bodyPr lIns="0" tIns="0" rIns="0" bIns="0" wrap="square" rtlCol="0" anchorCtr="0">
                <a:noAutofit/>
              </a:bodyPr>
              <a:lstStyle/>
              <a:p>
                <a:endParaRPr/>
              </a:p>
            </p:txBody>
          </p:sp>
          <p:sp>
            <p:nvSpPr>
              <p:cNvPr id="4042" name="Object 4042"/>
              <p:cNvSpPr txBox="1"/>
              <p:nvPr/>
            </p:nvSpPr>
            <p:spPr>
              <a:xfrm>
                <a:off x="2316640" y="1072802"/>
                <a:ext cx="354264" cy="350200"/>
              </a:xfrm>
              <a:prstGeom prst="rect">
                <a:avLst/>
              </a:prstGeom>
              <a:blipFill dpi="0" rotWithShape="1">
                <a:blip r:embed="rImg32"/>
                <a:srcRect/>
                <a:stretch>
                  <a:fillRect/>
                </a:stretch>
              </a:blipFill>
            </p:spPr>
            <p:txBody>
              <a:bodyPr lIns="0" tIns="0" rIns="0" bIns="0" wrap="square" rtlCol="0" anchorCtr="0">
                <a:noAutofit/>
              </a:bodyPr>
              <a:lstStyle/>
              <a:p>
                <a:endParaRPr/>
              </a:p>
            </p:txBody>
          </p:sp>
          <p:sp>
            <p:nvSpPr>
              <p:cNvPr id="4043" name="Object 4043"/>
              <p:cNvSpPr txBox="1"/>
              <p:nvPr/>
            </p:nvSpPr>
            <p:spPr>
              <a:xfrm>
                <a:off x="2920905" y="1075850"/>
                <a:ext cx="354264" cy="350200"/>
              </a:xfrm>
              <a:prstGeom prst="rect">
                <a:avLst/>
              </a:prstGeom>
              <a:blipFill dpi="0" rotWithShape="1">
                <a:blip r:embed="rImg33"/>
                <a:srcRect/>
                <a:stretch>
                  <a:fillRect/>
                </a:stretch>
              </a:blipFill>
            </p:spPr>
            <p:txBody>
              <a:bodyPr lIns="0" tIns="0" rIns="0" bIns="0" wrap="square" rtlCol="0" anchorCtr="0">
                <a:noAutofit/>
              </a:bodyPr>
              <a:lstStyle/>
              <a:p>
                <a:endParaRPr/>
              </a:p>
            </p:txBody>
          </p:sp>
          <p:sp>
            <p:nvSpPr>
              <p:cNvPr id="4044" name="Object 4044"/>
              <p:cNvSpPr txBox="1"/>
              <p:nvPr/>
            </p:nvSpPr>
            <p:spPr>
              <a:xfrm>
                <a:off x="3601880" y="1075088"/>
                <a:ext cx="3648898" cy="347406"/>
              </a:xfrm>
              <a:prstGeom prst="rect">
                <a:avLst/>
              </a:prstGeom>
              <a:blipFill dpi="0" rotWithShape="1">
                <a:blip r:embed="rImg34"/>
                <a:srcRect/>
                <a:stretch>
                  <a:fillRect/>
                </a:stretch>
              </a:blipFill>
            </p:spPr>
            <p:txBody>
              <a:bodyPr lIns="0" tIns="0" rIns="0" bIns="0" wrap="square" rtlCol="0" anchorCtr="0">
                <a:noAutofit/>
              </a:bodyPr>
              <a:lstStyle/>
              <a:p>
                <a:endParaRPr/>
              </a:p>
            </p:txBody>
          </p:sp>
          <p:sp>
            <p:nvSpPr>
              <p:cNvPr id="4045" name="Object 4045"/>
              <p:cNvSpPr txBox="1"/>
              <p:nvPr/>
            </p:nvSpPr>
            <p:spPr>
              <a:xfrm>
                <a:off x="22149468" y="723044"/>
                <a:ext cx="109154" cy="1061654"/>
              </a:xfrm>
              <a:prstGeom prst="rect">
                <a:avLst/>
              </a:prstGeom>
              <a:blipFill dpi="0" rotWithShape="1">
                <a:blip r:embed="rImg35"/>
                <a:srcRect/>
                <a:stretch>
                  <a:fillRect/>
                </a:stretch>
              </a:blipFill>
            </p:spPr>
            <p:txBody>
              <a:bodyPr lIns="0" tIns="0" rIns="0" bIns="0" wrap="square" rtlCol="0" anchorCtr="0">
                <a:noAutofit/>
              </a:bodyPr>
              <a:lstStyle/>
              <a:p>
                <a:endParaRPr/>
              </a:p>
            </p:txBody>
          </p:sp>
          <p:sp>
            <p:nvSpPr>
              <p:cNvPr id="4046" name="Object 4046"/>
              <p:cNvSpPr txBox="1"/>
              <p:nvPr/>
            </p:nvSpPr>
            <p:spPr>
              <a:xfrm>
                <a:off x="22585586" y="1018446"/>
                <a:ext cx="495488" cy="461198"/>
              </a:xfrm>
              <a:prstGeom prst="rect">
                <a:avLst/>
              </a:prstGeom>
              <a:blipFill dpi="0" rotWithShape="1">
                <a:blip r:embed="rImg36"/>
                <a:srcRect/>
                <a:stretch>
                  <a:fillRect/>
                </a:stretch>
              </a:blipFill>
            </p:spPr>
            <p:txBody>
              <a:bodyPr lIns="0" tIns="0" rIns="0" bIns="0" wrap="square" rtlCol="0" anchorCtr="0">
                <a:noAutofit/>
              </a:bodyPr>
              <a:lstStyle/>
              <a:p>
                <a:endParaRPr/>
              </a:p>
            </p:txBody>
          </p:sp>
          <p:sp>
            <p:nvSpPr>
              <p:cNvPr id="4047" name="Object 4047"/>
              <p:cNvSpPr txBox="1"/>
              <p:nvPr/>
            </p:nvSpPr>
            <p:spPr>
              <a:xfrm>
                <a:off x="22585586" y="1018446"/>
                <a:ext cx="495488" cy="461198"/>
              </a:xfrm>
              <a:prstGeom prst="rect">
                <a:avLst/>
              </a:prstGeom>
              <a:blipFill dpi="0" rotWithShape="1">
                <a:blip r:embed="rImg37"/>
                <a:srcRect/>
                <a:stretch>
                  <a:fillRect/>
                </a:stretch>
              </a:blipFill>
            </p:spPr>
            <p:txBody>
              <a:bodyPr lIns="0" tIns="0" rIns="0" bIns="0" wrap="square" rtlCol="0" anchorCtr="0">
                <a:noAutofit/>
              </a:bodyPr>
              <a:lstStyle/>
              <a:p>
                <a:endParaRPr/>
              </a:p>
            </p:txBody>
          </p:sp>
        </p:grpSp>
        <p:sp>
          <p:nvSpPr>
            <p:cNvPr id="4048" name="Object 4048"/>
            <p:cNvSpPr txBox="1"/>
            <p:nvPr/>
          </p:nvSpPr>
          <p:spPr>
            <a:xfrm>
              <a:off x="924466" y="1693578"/>
              <a:ext cx="22535067" cy="11299378"/>
            </a:xfrm>
            <a:prstGeom prst="rect">
              <a:avLst/>
            </a:prstGeom>
            <a:blipFill dpi="0" rotWithShape="1">
              <a:blip r:embed="rImg38"/>
              <a:srcRect/>
              <a:stretch>
                <a:fillRect/>
              </a:stretch>
            </a:blipFill>
          </p:spPr>
          <p:txBody>
            <a:bodyPr lIns="0" tIns="0" rIns="0" bIns="0" wrap="square" rtlCol="0" anchorCtr="0">
              <a:noAutofit/>
            </a:bodyPr>
            <a:lstStyle/>
            <a:p>
              <a:endParaRPr/>
            </a:p>
          </p:txBody>
        </p:sp>
      </p:grpSp>
      <p:sp>
        <p:nvSpPr>
          <p:cNvPr id="4049" name="Object 4049"/>
          <p:cNvSpPr txBox="1"/>
          <p:nvPr/>
        </p:nvSpPr>
        <p:spPr>
          <a:xfrm>
            <a:off x="3626971" y="2319020"/>
            <a:ext cx="6684772" cy="1330706"/>
          </a:xfrm>
          <a:prstGeom prst="rect">
            <a:avLst/>
          </a:prstGeom>
          <a:blipFill dpi="0" rotWithShape="1">
            <a:blip r:embed="rImg66"/>
            <a:srcRect/>
            <a:stretch>
              <a:fillRect/>
            </a:stretch>
          </a:blipFill>
        </p:spPr>
        <p:txBody>
          <a:bodyPr vert="horz" anchor="t" lIns="0" tIns="0" rIns="0" bIns="0" wrap="square" rtlCol="0" anchorCtr="0">
            <a:noAutofit/>
          </a:bodyPr>
          <a:lstStyle/>
          <a:p>
            <a:pPr algn="l">
              <a:lnSpc>
                <a:spcPct val="100000"/>
              </a:lnSpc>
            </a:pPr>
            <a:r>
              <a:rPr sz="7200" i="0" b="0" dirty="0" smtClean="0" lang="zh-CN">
                <a:solidFill>
                  <a:srgbClr val="0F288A"/>
                </a:solidFill>
                <a:latin typeface="OPPOSans-H"/>
                <a:ea typeface="OPPOSans-H"/>
              </a:rPr>
              <a:t>输入文案</a:t>
            </a:r>
            <a:endParaRPr lang="zh-CN" altLang="en-US" sz="7200"/>
          </a:p>
        </p:txBody>
      </p:sp>
      <p:pic>
        <p:nvPicPr>
          <p:cNvPr id="94050" name="image 4050">
                </p:cNvPr>
          <p:cNvPicPr>
            <a:picLocks noChangeAspect="1"/>
          </p:cNvPicPr>
          <p:nvPr>
                </p:nvPr>
        </p:nvPicPr>
        <p:blipFill>
          <a:blip r:embed="rId4050"/>
          <a:srcRect/>
          <a:stretch>
            <a:fillRect/>
          </a:stretch>
        </p:blipFill>
        <p:spPr>
          <a:xfrm rot="0" flipV="0" flipH="0">
            <a:off x="2667761" y="3541267"/>
            <a:ext cx="6559804" cy="715264"/>
          </a:xfrm>
          <a:prstGeom prst="rect">
            <a:avLst/>
          </a:prstGeom>
        </p:spPr>
      </p:pic>
      <p:sp>
        <p:nvSpPr>
          <p:cNvPr id="4051" name="Object 4051"/>
          <p:cNvSpPr txBox="1"/>
          <p:nvPr/>
        </p:nvSpPr>
        <p:spPr>
          <a:xfrm>
            <a:off x="3722221" y="3492500"/>
            <a:ext cx="6477000" cy="406400"/>
          </a:xfrm>
          <a:prstGeom prst="rect">
            <a:avLst/>
          </a:prstGeom>
        </p:spPr>
        <p:txBody>
          <a:bodyPr vert="horz" anchor="t" lIns="0" tIns="0" rIns="0" bIns="0" wrap="square" rtlCol="0" anchorCtr="0">
            <a:spAutoFit/>
          </a:bodyPr>
          <a:lstStyle/>
          <a:p>
            <a:pPr algn="l">
              <a:lnSpc>
                <a:spcPct val="100000"/>
              </a:lnSpc>
            </a:pPr>
            <a:r>
              <a:rPr sz="3200" i="0" b="0" dirty="0" smtClean="0" lang="zh-CN">
                <a:solidFill>
                  <a:srgbClr val="DFAE58"/>
                </a:solidFill>
                <a:latin typeface="OPPOSans-R"/>
                <a:ea typeface="OPPOSans-R"/>
              </a:rPr>
              <a:t>Lnput copy</a:t>
            </a:r>
            <a:endParaRPr lang="zh-CN" altLang="en-US" sz="3200"/>
          </a:p>
        </p:txBody>
      </p:sp>
      <p:sp>
        <p:nvSpPr>
          <p:cNvPr id="4052" name="Object 4052"/>
          <p:cNvSpPr txBox="1"/>
          <p:nvPr/>
        </p:nvSpPr>
        <p:spPr>
          <a:xfrm>
            <a:off x="7503519" y="2559304"/>
            <a:ext cx="500380" cy="316738"/>
          </a:xfrm>
          <a:prstGeom prst="rect">
            <a:avLst/>
          </a:prstGeom>
          <a:blipFill dpi="0" rotWithShape="1">
            <a:blip r:embed="rImg29"/>
            <a:srcRect/>
            <a:stretch>
              <a:fillRect/>
            </a:stretch>
          </a:blipFill>
        </p:spPr>
        <p:txBody>
          <a:bodyPr lIns="0" tIns="0" rIns="0" bIns="0" wrap="square" rtlCol="0" anchorCtr="0">
            <a:noAutofit/>
          </a:bodyPr>
          <a:lstStyle/>
          <a:p>
            <a:endParaRPr/>
          </a:p>
        </p:txBody>
      </p:sp>
      <p:pic>
        <p:nvPicPr>
          <p:cNvPr id="94053" name="image 4053">
                </p:cNvPr>
          <p:cNvPicPr>
            <a:picLocks noChangeAspect="1"/>
          </p:cNvPicPr>
          <p:nvPr>
                </p:nvPr>
        </p:nvPicPr>
        <p:blipFill>
          <a:blip r:embed="rId4053"/>
          <a:srcRect/>
          <a:stretch>
            <a:fillRect/>
          </a:stretch>
        </p:blipFill>
        <p:spPr>
          <a:xfrm rot="0" flipV="0" flipH="0">
            <a:off x="1522594" y="9109697"/>
            <a:ext cx="14470167" cy="4441003"/>
          </a:xfrm>
          <a:prstGeom prst="rect">
            <a:avLst/>
          </a:prstGeom>
        </p:spPr>
      </p:pic>
      <p:sp>
        <p:nvSpPr>
          <p:cNvPr id="4054" name="Object 4054"/>
          <p:cNvSpPr txBox="1"/>
          <p:nvPr/>
        </p:nvSpPr>
        <p:spPr>
          <a:xfrm>
            <a:off x="1645483" y="9206344"/>
            <a:ext cx="11531600" cy="3390900"/>
          </a:xfrm>
          <a:prstGeom prst="rect">
            <a:avLst/>
          </a:prstGeom>
        </p:spPr>
        <p:txBody>
          <a:bodyPr vert="horz" anchor="t" lIns="0" tIns="0" rIns="0" bIns="0" wrap="square" rtlCol="0" anchorCtr="0">
            <a:noAutofit/>
          </a:bodyPr>
          <a:lstStyle/>
          <a:p>
            <a:pPr algn="l">
              <a:lnSpc>
                <a:spcPct val="100000"/>
              </a:lnSpc>
            </a:pPr>
            <a:r>
              <a:rPr sz="21961" i="0" b="0" dirty="0" smtClean="0" lang="zh-CN">
                <a:solidFill>
                  <a:srgbClr val="F2F2F2">
                    <a:alpha val="57999"/>
                  </a:srgbClr>
                </a:solidFill>
                <a:latin typeface="Reeji-CloudHeiChao-GB-Regular"/>
                <a:ea typeface="Reeji-CloudHeiChao-GB-Regular"/>
              </a:rPr>
              <a:t>输入文案</a:t>
            </a:r>
            <a:endParaRPr lang="zh-CN" altLang="en-US" sz="21961"/>
          </a:p>
        </p:txBody>
      </p:sp>
      <p:pic>
        <p:nvPicPr>
          <p:cNvPr id="94055" name="image 4055">
                </p:cNvPr>
          <p:cNvPicPr>
            <a:picLocks noChangeAspect="1"/>
          </p:cNvPicPr>
          <p:nvPr>
                </p:nvPr>
        </p:nvPicPr>
        <p:blipFill>
          <a:blip r:embed="rId4055"/>
          <a:srcRect/>
          <a:stretch>
            <a:fillRect/>
          </a:stretch>
        </p:blipFill>
        <p:spPr>
          <a:xfrm rot="0" flipV="0" flipH="0">
            <a:off x="1835983" y="6139083"/>
            <a:ext cx="11268425" cy="3890641"/>
          </a:xfrm>
          <a:prstGeom prst="rect">
            <a:avLst/>
          </a:prstGeom>
        </p:spPr>
      </p:pic>
      <p:sp>
        <p:nvSpPr>
          <p:cNvPr id="4056" name="Object 4056"/>
          <p:cNvSpPr txBox="1"/>
          <p:nvPr/>
        </p:nvSpPr>
        <p:spPr>
          <a:xfrm>
            <a:off x="1835983" y="6196365"/>
            <a:ext cx="12761949" cy="3670300"/>
          </a:xfrm>
          <a:prstGeom prst="rect">
            <a:avLst/>
          </a:prstGeom>
        </p:spPr>
        <p:txBody>
          <a:bodyPr vert="horz" anchor="t" lIns="0" tIns="0" rIns="0" bIns="0" wrap="square" rtlCol="0" anchorCtr="0">
            <a:noAutofit/>
          </a:bodyPr>
          <a:lstStyle/>
          <a:p>
            <a:pPr algn="l">
              <a:lnSpc>
                <a:spcPct val="110000"/>
              </a:lnSpc>
            </a:pPr>
            <a:r>
              <a:rPr sz="6000" i="0" b="0" spc="600" dirty="0" smtClean="0" lang="zh-CN">
                <a:solidFill>
                  <a:srgbClr val="000000"/>
                </a:solidFill>
                <a:latin typeface="OPPOSans-R"/>
                <a:ea typeface="OPPOSans-R"/>
              </a:rPr>
              <a:t>这里添加详细内容文案这里添加详细内容文案这里添加详细内容文案这里添加详细内容文案</a:t>
            </a:r>
            <a:endParaRPr lang="zh-CN" altLang="en-US" sz="6000"/>
          </a:p>
        </p:txBody>
      </p:sp>
      <p:pic>
        <p:nvPicPr>
          <p:cNvPr id="94057" name="image 4057">
                </p:cNvPr>
          <p:cNvPicPr>
            <a:picLocks noChangeAspect="1"/>
          </p:cNvPicPr>
          <p:nvPr>
                </p:nvPr>
        </p:nvPicPr>
        <p:blipFill>
          <a:blip r:embed="rId4057"/>
          <a:srcRect/>
          <a:stretch>
            <a:fillRect/>
          </a:stretch>
        </p:blipFill>
        <p:spPr>
          <a:xfrm rot="0" flipV="0" flipH="0">
            <a:off x="1911028" y="5262352"/>
            <a:ext cx="431003" cy="751480"/>
          </a:xfrm>
          <a:prstGeom prst="rect">
            <a:avLst/>
          </a:prstGeom>
        </p:spPr>
      </p:pic>
      <p:pic>
        <p:nvPicPr>
          <p:cNvPr id="94058" name="image 4058">
                </p:cNvPr>
          <p:cNvPicPr>
            <a:picLocks noChangeAspect="1"/>
          </p:cNvPicPr>
          <p:nvPr>
                </p:nvPr>
        </p:nvPicPr>
        <p:blipFill>
          <a:blip r:embed="rId4058"/>
          <a:srcRect/>
          <a:stretch>
            <a:fillRect/>
          </a:stretch>
        </p:blipFill>
        <p:spPr>
          <a:xfrm rot="0" flipV="0" flipH="0">
            <a:off x="2421267" y="5262352"/>
            <a:ext cx="431003" cy="751480"/>
          </a:xfrm>
          <a:prstGeom prst="rect">
            <a:avLst/>
          </a:prstGeom>
        </p:spPr>
      </p:pic>
      <p:pic>
        <p:nvPicPr>
          <p:cNvPr id="94059" name="image 4059">
                </p:cNvPr>
          <p:cNvPicPr>
            <a:picLocks noChangeAspect="1"/>
          </p:cNvPicPr>
          <p:nvPr>
                </p:nvPr>
        </p:nvPicPr>
        <p:blipFill>
          <a:blip r:embed="rId4059"/>
          <a:srcRect/>
          <a:stretch>
            <a:fillRect/>
          </a:stretch>
        </p:blipFill>
        <p:spPr>
          <a:xfrm rot="0" flipV="0" flipH="0">
            <a:off x="1885969" y="9206344"/>
            <a:ext cx="1474951" cy="649281"/>
          </a:xfrm>
          <a:prstGeom prst="rect">
            <a:avLst/>
          </a:prstGeom>
        </p:spPr>
      </p:pic>
      <p:pic>
        <p:nvPicPr>
          <p:cNvPr id="94060" name="image 4060">
                </p:cNvPr>
          <p:cNvPicPr>
            <a:picLocks noChangeAspect="1"/>
          </p:cNvPicPr>
          <p:nvPr>
                </p:nvPr>
        </p:nvPicPr>
        <p:blipFill>
          <a:blip r:embed="rId4060"/>
          <a:srcRect/>
          <a:stretch>
            <a:fillRect/>
          </a:stretch>
        </p:blipFill>
        <p:spPr>
          <a:xfrm rot="0" flipV="0" flipH="0">
            <a:off x="3622601" y="9206344"/>
            <a:ext cx="4048608" cy="649281"/>
          </a:xfrm>
          <a:prstGeom prst="rect">
            <a:avLst/>
          </a:prstGeom>
        </p:spPr>
      </p:pic>
      <p:pic>
        <p:nvPicPr>
          <p:cNvPr id="94061" name="image 4061">
                </p:cNvPr>
          <p:cNvPicPr>
            <a:picLocks noChangeAspect="1"/>
          </p:cNvPicPr>
          <p:nvPr>
                </p:nvPr>
        </p:nvPicPr>
        <p:blipFill>
          <a:blip r:embed="rId4061"/>
          <a:srcRect/>
          <a:stretch>
            <a:fillRect/>
          </a:stretch>
        </p:blipFill>
        <p:spPr>
          <a:xfrm rot="0" flipV="0" flipH="0">
            <a:off x="14817741" y="4066224"/>
            <a:ext cx="7830994" cy="7830994"/>
          </a:xfrm>
          <a:prstGeom prst="rect">
            <a:avLst/>
          </a:prstGeom>
        </p:spPr>
      </p:pic>
      <p:pic>
        <p:nvPicPr>
          <p:cNvPr id="94062" name="image 4062">
                </p:cNvPr>
          <p:cNvPicPr>
            <a:picLocks noChangeAspect="1"/>
          </p:cNvPicPr>
          <p:nvPr>
                </p:nvPr>
        </p:nvPicPr>
        <p:blipFill>
          <a:blip r:embed="rId4062"/>
          <a:srcRect/>
          <a:stretch>
            <a:fillRect/>
          </a:stretch>
        </p:blipFill>
        <p:spPr>
          <a:xfrm rot="0" flipV="0" flipH="0">
            <a:off x="15014569" y="4272137"/>
            <a:ext cx="7418916" cy="7418916"/>
          </a:xfrm>
          <a:prstGeom prst="rect">
            <a:avLst/>
          </a:prstGeom>
        </p:spPr>
      </p:pic>
      <p:pic>
        <p:nvPicPr>
          <p:cNvPr id="94063" name="image 4063">
                </p:cNvPr>
          <p:cNvPicPr>
            <a:picLocks noChangeAspect="1"/>
          </p:cNvPicPr>
          <p:nvPr>
                </p:nvPr>
        </p:nvPicPr>
        <p:blipFill>
          <a:blip r:embed="rId4063"/>
          <a:srcRect t="0" b="0"/>
          <a:stretch>
            <a:fillRect/>
          </a:stretch>
        </p:blipFill>
        <p:spPr>
          <a:xfrm rot="0" flipV="0" flipH="0">
            <a:off x="1042607" y="1854347"/>
            <a:ext cx="2529184" cy="2529184"/>
          </a:xfrm>
          <a:prstGeom prst="rect">
            <a:avLst/>
          </a:prstGeom>
        </p:spPr>
      </p:pic>
      <p:pic>
        <p:nvPicPr>
          <p:cNvPr id="94064" name="image 4064">
                </p:cNvPr>
          <p:cNvPicPr>
            <a:picLocks noChangeAspect="1"/>
          </p:cNvPicPr>
          <p:nvPr>
                </p:nvPr>
        </p:nvPicPr>
        <p:blipFill>
          <a:blip r:embed="rId4064"/>
          <a:srcRect/>
          <a:stretch>
            <a:fillRect/>
          </a:stretch>
        </p:blipFill>
        <p:spPr>
          <a:xfrm rot="0" flipV="0" flipH="0">
            <a:off x="18844125" y="2233876"/>
            <a:ext cx="4104632" cy="129804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grpSp>
        <p:nvGrpSpPr>
          <p:cNvPr id="501" name="组合 501"/>
          <p:cNvGrpSpPr/>
          <p:nvPr/>
        </p:nvGrpSpPr>
        <p:grpSpPr>
          <a:xfrm>
            <a:off x="0" y="0"/>
            <a:ext cx="24384000" cy="13716000"/>
            <a:chOff x="0" y="0"/>
            <a:chExt cx="24384000" cy="13716000"/>
          </a:xfrm>
        </p:grpSpPr>
        <p:sp>
          <p:nvSpPr>
            <p:cNvPr id="502" name="Object 502"/>
            <p:cNvSpPr txBox="1"/>
            <p:nvPr/>
          </p:nvSpPr>
          <p:spPr>
            <a:xfrm>
              <a:off x="0" y="0"/>
              <a:ext cx="24384000" cy="13716000"/>
            </a:xfrm>
            <a:prstGeom prst="rect">
              <a:avLst/>
            </a:prstGeom>
            <a:blipFill dpi="0" rotWithShape="1">
              <a:blip r:embed="rImg21"/>
              <a:srcRect/>
              <a:stretch>
                <a:fillRect/>
              </a:stretch>
            </a:blipFill>
          </p:spPr>
          <p:txBody>
            <a:bodyPr lIns="0" tIns="0" rIns="0" bIns="0" wrap="square" rtlCol="0" anchorCtr="0">
              <a:noAutofit/>
            </a:bodyPr>
            <a:lstStyle/>
            <a:p>
              <a:endParaRPr/>
            </a:p>
          </p:txBody>
        </p:sp>
        <p:grpSp>
          <p:nvGrpSpPr>
            <p:cNvPr id="503" name="组合 503"/>
            <p:cNvGrpSpPr/>
            <p:nvPr/>
          </p:nvGrpSpPr>
          <p:grpSpPr>
            <a:xfrm>
              <a:off x="0" y="0"/>
              <a:ext cx="24384000" cy="13716000"/>
              <a:chOff x="0" y="0"/>
              <a:chExt cx="24384000" cy="13716000"/>
            </a:xfrm>
          </p:grpSpPr>
          <p:sp>
            <p:nvSpPr>
              <p:cNvPr id="504" name="Object 504"/>
              <p:cNvSpPr txBox="1"/>
              <p:nvPr/>
            </p:nvSpPr>
            <p:spPr>
              <a:xfrm>
                <a:off x="-19050" y="79121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5" name="Object 505"/>
              <p:cNvSpPr txBox="1"/>
              <p:nvPr/>
            </p:nvSpPr>
            <p:spPr>
              <a:xfrm>
                <a:off x="-19050" y="174040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6" name="Object 506"/>
              <p:cNvSpPr txBox="1"/>
              <p:nvPr/>
            </p:nvSpPr>
            <p:spPr>
              <a:xfrm>
                <a:off x="-19050" y="2689352"/>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7" name="Object 507"/>
              <p:cNvSpPr txBox="1"/>
              <p:nvPr/>
            </p:nvSpPr>
            <p:spPr>
              <a:xfrm>
                <a:off x="-19050" y="363855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8" name="Object 508"/>
              <p:cNvSpPr txBox="1"/>
              <p:nvPr/>
            </p:nvSpPr>
            <p:spPr>
              <a:xfrm>
                <a:off x="-19050" y="458774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9" name="Object 509"/>
              <p:cNvSpPr txBox="1"/>
              <p:nvPr/>
            </p:nvSpPr>
            <p:spPr>
              <a:xfrm>
                <a:off x="-19050" y="5536692"/>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0" name="Object 5010"/>
              <p:cNvSpPr txBox="1"/>
              <p:nvPr/>
            </p:nvSpPr>
            <p:spPr>
              <a:xfrm>
                <a:off x="-19050" y="648589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1" name="Object 5011"/>
              <p:cNvSpPr txBox="1"/>
              <p:nvPr/>
            </p:nvSpPr>
            <p:spPr>
              <a:xfrm>
                <a:off x="-19050" y="743508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2" name="Object 5012"/>
              <p:cNvSpPr txBox="1"/>
              <p:nvPr/>
            </p:nvSpPr>
            <p:spPr>
              <a:xfrm>
                <a:off x="-19050" y="8384285"/>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3" name="Object 5013"/>
              <p:cNvSpPr txBox="1"/>
              <p:nvPr/>
            </p:nvSpPr>
            <p:spPr>
              <a:xfrm>
                <a:off x="-19050" y="933323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4" name="Object 5014"/>
              <p:cNvSpPr txBox="1"/>
              <p:nvPr/>
            </p:nvSpPr>
            <p:spPr>
              <a:xfrm>
                <a:off x="-19050" y="1028242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5" name="Object 5015"/>
              <p:cNvSpPr txBox="1"/>
              <p:nvPr/>
            </p:nvSpPr>
            <p:spPr>
              <a:xfrm>
                <a:off x="-19050" y="11231626"/>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6" name="Object 5016"/>
              <p:cNvSpPr txBox="1"/>
              <p:nvPr/>
            </p:nvSpPr>
            <p:spPr>
              <a:xfrm>
                <a:off x="-19050" y="1218057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7" name="Object 5017"/>
              <p:cNvSpPr txBox="1"/>
              <p:nvPr/>
            </p:nvSpPr>
            <p:spPr>
              <a:xfrm>
                <a:off x="-19050" y="13129767"/>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5018" name="Object 5018"/>
              <p:cNvSpPr txBox="1"/>
              <p:nvPr/>
            </p:nvSpPr>
            <p:spPr>
              <a:xfrm>
                <a:off x="85293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19" name="Object 5019"/>
              <p:cNvSpPr txBox="1"/>
              <p:nvPr/>
            </p:nvSpPr>
            <p:spPr>
              <a:xfrm>
                <a:off x="203352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0" name="Object 5020"/>
              <p:cNvSpPr txBox="1"/>
              <p:nvPr/>
            </p:nvSpPr>
            <p:spPr>
              <a:xfrm>
                <a:off x="321411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1" name="Object 5021"/>
              <p:cNvSpPr txBox="1"/>
              <p:nvPr/>
            </p:nvSpPr>
            <p:spPr>
              <a:xfrm>
                <a:off x="439470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2" name="Object 5022"/>
              <p:cNvSpPr txBox="1"/>
              <p:nvPr/>
            </p:nvSpPr>
            <p:spPr>
              <a:xfrm>
                <a:off x="557530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3" name="Object 5023"/>
              <p:cNvSpPr txBox="1"/>
              <p:nvPr/>
            </p:nvSpPr>
            <p:spPr>
              <a:xfrm>
                <a:off x="675589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4" name="Object 5024"/>
              <p:cNvSpPr txBox="1"/>
              <p:nvPr/>
            </p:nvSpPr>
            <p:spPr>
              <a:xfrm>
                <a:off x="793673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5" name="Object 5025"/>
              <p:cNvSpPr txBox="1"/>
              <p:nvPr/>
            </p:nvSpPr>
            <p:spPr>
              <a:xfrm>
                <a:off x="911733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6" name="Object 5026"/>
              <p:cNvSpPr txBox="1"/>
              <p:nvPr/>
            </p:nvSpPr>
            <p:spPr>
              <a:xfrm>
                <a:off x="1029792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7" name="Object 5027"/>
              <p:cNvSpPr txBox="1"/>
              <p:nvPr/>
            </p:nvSpPr>
            <p:spPr>
              <a:xfrm>
                <a:off x="1147851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8" name="Object 5028"/>
              <p:cNvSpPr txBox="1"/>
              <p:nvPr/>
            </p:nvSpPr>
            <p:spPr>
              <a:xfrm>
                <a:off x="1265910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29" name="Object 5029"/>
              <p:cNvSpPr txBox="1"/>
              <p:nvPr/>
            </p:nvSpPr>
            <p:spPr>
              <a:xfrm>
                <a:off x="1383969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30" name="Object 5030"/>
              <p:cNvSpPr txBox="1"/>
              <p:nvPr/>
            </p:nvSpPr>
            <p:spPr>
              <a:xfrm>
                <a:off x="1502029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31" name="Object 5031"/>
              <p:cNvSpPr txBox="1"/>
              <p:nvPr/>
            </p:nvSpPr>
            <p:spPr>
              <a:xfrm>
                <a:off x="1620088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32" name="Object 5032"/>
              <p:cNvSpPr txBox="1"/>
              <p:nvPr/>
            </p:nvSpPr>
            <p:spPr>
              <a:xfrm>
                <a:off x="1738147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33" name="Object 5033"/>
              <p:cNvSpPr txBox="1"/>
              <p:nvPr/>
            </p:nvSpPr>
            <p:spPr>
              <a:xfrm>
                <a:off x="1856206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34" name="Object 5034"/>
              <p:cNvSpPr txBox="1"/>
              <p:nvPr/>
            </p:nvSpPr>
            <p:spPr>
              <a:xfrm>
                <a:off x="1974291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35" name="Object 5035"/>
              <p:cNvSpPr txBox="1"/>
              <p:nvPr/>
            </p:nvSpPr>
            <p:spPr>
              <a:xfrm>
                <a:off x="2092350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36" name="Object 5036"/>
              <p:cNvSpPr txBox="1"/>
              <p:nvPr/>
            </p:nvSpPr>
            <p:spPr>
              <a:xfrm>
                <a:off x="2210409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5037" name="Object 5037"/>
              <p:cNvSpPr txBox="1"/>
              <p:nvPr/>
            </p:nvSpPr>
            <p:spPr>
              <a:xfrm>
                <a:off x="2328468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grpSp>
      </p:grpSp>
      <p:grpSp>
        <p:nvGrpSpPr>
          <p:cNvPr id="5038" name="组合 5038"/>
          <p:cNvGrpSpPr/>
          <p:nvPr/>
        </p:nvGrpSpPr>
        <p:grpSpPr>
          <a:xfrm>
            <a:off x="965200" y="763778"/>
            <a:ext cx="22453600" cy="12188444"/>
            <a:chOff x="965200" y="763778"/>
            <a:chExt cx="22453600" cy="12188444"/>
          </a:xfrm>
        </p:grpSpPr>
        <p:grpSp>
          <p:nvGrpSpPr>
            <p:cNvPr id="5039" name="组合 5039"/>
            <p:cNvGrpSpPr/>
            <p:nvPr/>
          </p:nvGrpSpPr>
          <p:grpSpPr>
            <a:xfrm>
              <a:off x="965707" y="763778"/>
              <a:ext cx="22453346" cy="897382"/>
              <a:chOff x="965707" y="763778"/>
              <a:chExt cx="22453346" cy="897382"/>
            </a:xfrm>
          </p:grpSpPr>
          <p:sp>
            <p:nvSpPr>
              <p:cNvPr id="5040" name="Object 5040"/>
              <p:cNvSpPr txBox="1"/>
              <p:nvPr/>
            </p:nvSpPr>
            <p:spPr>
              <a:xfrm>
                <a:off x="924974" y="723044"/>
                <a:ext cx="22534813" cy="1052001"/>
              </a:xfrm>
              <a:prstGeom prst="rect">
                <a:avLst/>
              </a:prstGeom>
              <a:blipFill dpi="0" rotWithShape="1">
                <a:blip r:embed="rImg30"/>
                <a:srcRect/>
                <a:stretch>
                  <a:fillRect/>
                </a:stretch>
              </a:blipFill>
            </p:spPr>
            <p:txBody>
              <a:bodyPr lIns="0" tIns="0" rIns="0" bIns="0" wrap="square" rtlCol="0" anchorCtr="0">
                <a:noAutofit/>
              </a:bodyPr>
              <a:lstStyle/>
              <a:p>
                <a:endParaRPr/>
              </a:p>
            </p:txBody>
          </p:sp>
          <p:sp>
            <p:nvSpPr>
              <p:cNvPr id="5041" name="Object 5041"/>
              <p:cNvSpPr txBox="1"/>
              <p:nvPr/>
            </p:nvSpPr>
            <p:spPr>
              <a:xfrm>
                <a:off x="1711612" y="1075850"/>
                <a:ext cx="354264" cy="350200"/>
              </a:xfrm>
              <a:prstGeom prst="rect">
                <a:avLst/>
              </a:prstGeom>
              <a:blipFill dpi="0" rotWithShape="1">
                <a:blip r:embed="rImg31"/>
                <a:srcRect/>
                <a:stretch>
                  <a:fillRect/>
                </a:stretch>
              </a:blipFill>
            </p:spPr>
            <p:txBody>
              <a:bodyPr lIns="0" tIns="0" rIns="0" bIns="0" wrap="square" rtlCol="0" anchorCtr="0">
                <a:noAutofit/>
              </a:bodyPr>
              <a:lstStyle/>
              <a:p>
                <a:endParaRPr/>
              </a:p>
            </p:txBody>
          </p:sp>
          <p:sp>
            <p:nvSpPr>
              <p:cNvPr id="5042" name="Object 5042"/>
              <p:cNvSpPr txBox="1"/>
              <p:nvPr/>
            </p:nvSpPr>
            <p:spPr>
              <a:xfrm>
                <a:off x="2316640" y="1072802"/>
                <a:ext cx="354264" cy="350200"/>
              </a:xfrm>
              <a:prstGeom prst="rect">
                <a:avLst/>
              </a:prstGeom>
              <a:blipFill dpi="0" rotWithShape="1">
                <a:blip r:embed="rImg32"/>
                <a:srcRect/>
                <a:stretch>
                  <a:fillRect/>
                </a:stretch>
              </a:blipFill>
            </p:spPr>
            <p:txBody>
              <a:bodyPr lIns="0" tIns="0" rIns="0" bIns="0" wrap="square" rtlCol="0" anchorCtr="0">
                <a:noAutofit/>
              </a:bodyPr>
              <a:lstStyle/>
              <a:p>
                <a:endParaRPr/>
              </a:p>
            </p:txBody>
          </p:sp>
          <p:sp>
            <p:nvSpPr>
              <p:cNvPr id="5043" name="Object 5043"/>
              <p:cNvSpPr txBox="1"/>
              <p:nvPr/>
            </p:nvSpPr>
            <p:spPr>
              <a:xfrm>
                <a:off x="2920905" y="1075850"/>
                <a:ext cx="354264" cy="350200"/>
              </a:xfrm>
              <a:prstGeom prst="rect">
                <a:avLst/>
              </a:prstGeom>
              <a:blipFill dpi="0" rotWithShape="1">
                <a:blip r:embed="rImg33"/>
                <a:srcRect/>
                <a:stretch>
                  <a:fillRect/>
                </a:stretch>
              </a:blipFill>
            </p:spPr>
            <p:txBody>
              <a:bodyPr lIns="0" tIns="0" rIns="0" bIns="0" wrap="square" rtlCol="0" anchorCtr="0">
                <a:noAutofit/>
              </a:bodyPr>
              <a:lstStyle/>
              <a:p>
                <a:endParaRPr/>
              </a:p>
            </p:txBody>
          </p:sp>
          <p:sp>
            <p:nvSpPr>
              <p:cNvPr id="5044" name="Object 5044"/>
              <p:cNvSpPr txBox="1"/>
              <p:nvPr/>
            </p:nvSpPr>
            <p:spPr>
              <a:xfrm>
                <a:off x="3601880" y="1075088"/>
                <a:ext cx="3648898" cy="347406"/>
              </a:xfrm>
              <a:prstGeom prst="rect">
                <a:avLst/>
              </a:prstGeom>
              <a:blipFill dpi="0" rotWithShape="1">
                <a:blip r:embed="rImg34"/>
                <a:srcRect/>
                <a:stretch>
                  <a:fillRect/>
                </a:stretch>
              </a:blipFill>
            </p:spPr>
            <p:txBody>
              <a:bodyPr lIns="0" tIns="0" rIns="0" bIns="0" wrap="square" rtlCol="0" anchorCtr="0">
                <a:noAutofit/>
              </a:bodyPr>
              <a:lstStyle/>
              <a:p>
                <a:endParaRPr/>
              </a:p>
            </p:txBody>
          </p:sp>
          <p:sp>
            <p:nvSpPr>
              <p:cNvPr id="5045" name="Object 5045"/>
              <p:cNvSpPr txBox="1"/>
              <p:nvPr/>
            </p:nvSpPr>
            <p:spPr>
              <a:xfrm>
                <a:off x="22149468" y="723044"/>
                <a:ext cx="109154" cy="1061654"/>
              </a:xfrm>
              <a:prstGeom prst="rect">
                <a:avLst/>
              </a:prstGeom>
              <a:blipFill dpi="0" rotWithShape="1">
                <a:blip r:embed="rImg35"/>
                <a:srcRect/>
                <a:stretch>
                  <a:fillRect/>
                </a:stretch>
              </a:blipFill>
            </p:spPr>
            <p:txBody>
              <a:bodyPr lIns="0" tIns="0" rIns="0" bIns="0" wrap="square" rtlCol="0" anchorCtr="0">
                <a:noAutofit/>
              </a:bodyPr>
              <a:lstStyle/>
              <a:p>
                <a:endParaRPr/>
              </a:p>
            </p:txBody>
          </p:sp>
          <p:sp>
            <p:nvSpPr>
              <p:cNvPr id="5046" name="Object 5046"/>
              <p:cNvSpPr txBox="1"/>
              <p:nvPr/>
            </p:nvSpPr>
            <p:spPr>
              <a:xfrm>
                <a:off x="22585586" y="1018446"/>
                <a:ext cx="495488" cy="461198"/>
              </a:xfrm>
              <a:prstGeom prst="rect">
                <a:avLst/>
              </a:prstGeom>
              <a:blipFill dpi="0" rotWithShape="1">
                <a:blip r:embed="rImg36"/>
                <a:srcRect/>
                <a:stretch>
                  <a:fillRect/>
                </a:stretch>
              </a:blipFill>
            </p:spPr>
            <p:txBody>
              <a:bodyPr lIns="0" tIns="0" rIns="0" bIns="0" wrap="square" rtlCol="0" anchorCtr="0">
                <a:noAutofit/>
              </a:bodyPr>
              <a:lstStyle/>
              <a:p>
                <a:endParaRPr/>
              </a:p>
            </p:txBody>
          </p:sp>
          <p:sp>
            <p:nvSpPr>
              <p:cNvPr id="5047" name="Object 5047"/>
              <p:cNvSpPr txBox="1"/>
              <p:nvPr/>
            </p:nvSpPr>
            <p:spPr>
              <a:xfrm>
                <a:off x="22585586" y="1018446"/>
                <a:ext cx="495488" cy="461198"/>
              </a:xfrm>
              <a:prstGeom prst="rect">
                <a:avLst/>
              </a:prstGeom>
              <a:blipFill dpi="0" rotWithShape="1">
                <a:blip r:embed="rImg37"/>
                <a:srcRect/>
                <a:stretch>
                  <a:fillRect/>
                </a:stretch>
              </a:blipFill>
            </p:spPr>
            <p:txBody>
              <a:bodyPr lIns="0" tIns="0" rIns="0" bIns="0" wrap="square" rtlCol="0" anchorCtr="0">
                <a:noAutofit/>
              </a:bodyPr>
              <a:lstStyle/>
              <a:p>
                <a:endParaRPr/>
              </a:p>
            </p:txBody>
          </p:sp>
        </p:grpSp>
        <p:sp>
          <p:nvSpPr>
            <p:cNvPr id="5048" name="Object 5048"/>
            <p:cNvSpPr txBox="1"/>
            <p:nvPr/>
          </p:nvSpPr>
          <p:spPr>
            <a:xfrm>
              <a:off x="924466" y="1693578"/>
              <a:ext cx="22535067" cy="11299378"/>
            </a:xfrm>
            <a:prstGeom prst="rect">
              <a:avLst/>
            </a:prstGeom>
            <a:blipFill dpi="0" rotWithShape="1">
              <a:blip r:embed="rImg38"/>
              <a:srcRect/>
              <a:stretch>
                <a:fillRect/>
              </a:stretch>
            </a:blipFill>
          </p:spPr>
          <p:txBody>
            <a:bodyPr lIns="0" tIns="0" rIns="0" bIns="0" wrap="square" rtlCol="0" anchorCtr="0">
              <a:noAutofit/>
            </a:bodyPr>
            <a:lstStyle/>
            <a:p>
              <a:endParaRPr/>
            </a:p>
          </p:txBody>
        </p:sp>
      </p:grpSp>
      <p:pic>
        <p:nvPicPr>
          <p:cNvPr id="95049" name="image 5049">
                </p:cNvPr>
          <p:cNvPicPr>
            <a:picLocks noChangeAspect="1"/>
          </p:cNvPicPr>
          <p:nvPr>
                </p:nvPr>
        </p:nvPicPr>
        <p:blipFill>
          <a:blip r:embed="rId5049"/>
          <a:srcRect/>
          <a:stretch>
            <a:fillRect/>
          </a:stretch>
        </p:blipFill>
        <p:spPr>
          <a:xfrm rot="0" flipV="0" flipH="0">
            <a:off x="3458845" y="6502400"/>
            <a:ext cx="3902710" cy="5788406"/>
          </a:xfrm>
          <a:prstGeom prst="rect">
            <a:avLst/>
          </a:prstGeom>
        </p:spPr>
      </p:pic>
      <p:sp>
        <p:nvSpPr>
          <p:cNvPr id="5050" name="Object 5050"/>
          <p:cNvSpPr txBox="1"/>
          <p:nvPr/>
        </p:nvSpPr>
        <p:spPr>
          <a:xfrm>
            <a:off x="3503295" y="6502400"/>
            <a:ext cx="3822700" cy="5562600"/>
          </a:xfrm>
          <a:prstGeom prst="rect">
            <a:avLst/>
          </a:prstGeom>
        </p:spPr>
        <p:txBody>
          <a:bodyPr vert="horz" anchor="t" lIns="0" tIns="0" rIns="0" bIns="0" wrap="square" rtlCol="0" anchorCtr="0">
            <a:noAutofit/>
          </a:bodyPr>
          <a:lstStyle/>
          <a:p>
            <a:pPr algn="l">
              <a:lnSpc>
                <a:spcPct val="129102"/>
              </a:lnSpc>
            </a:pPr>
            <a:r>
              <a:rPr sz="2800" i="0" b="0" dirty="0" smtClean="0" lang="zh-CN">
                <a:solidFill>
                  <a:srgbClr val="000000"/>
                </a:solidFill>
                <a:latin typeface="OPPOSans-R"/>
                <a:ea typeface="OPPOSans-R"/>
              </a:rPr>
              <a:t>这里添加详细内容文案这里添加详细内容文案这里添加详细内容文案这里添加详细内容文案这里添加详细内容文案这里添加详细内容文案这里添加详细内容文案这里添加详细内容文案这里添加详细内容文案</a:t>
            </a:r>
            <a:endParaRPr lang="zh-CN" altLang="en-US" sz="2800"/>
          </a:p>
        </p:txBody>
      </p:sp>
      <p:pic>
        <p:nvPicPr>
          <p:cNvPr id="95051" name="image 5051">
                </p:cNvPr>
          <p:cNvPicPr>
            <a:picLocks noChangeAspect="1"/>
          </p:cNvPicPr>
          <p:nvPr>
                </p:nvPr>
        </p:nvPicPr>
        <p:blipFill>
          <a:blip r:embed="rId5051"/>
          <a:srcRect/>
          <a:stretch>
            <a:fillRect/>
          </a:stretch>
        </p:blipFill>
        <p:spPr>
          <a:xfrm rot="0" flipV="0" flipH="0">
            <a:off x="16920845" y="6502400"/>
            <a:ext cx="3902710" cy="5228336"/>
          </a:xfrm>
          <a:prstGeom prst="rect">
            <a:avLst/>
          </a:prstGeom>
        </p:spPr>
      </p:pic>
      <p:sp>
        <p:nvSpPr>
          <p:cNvPr id="5052" name="Object 5052"/>
          <p:cNvSpPr txBox="1"/>
          <p:nvPr/>
        </p:nvSpPr>
        <p:spPr>
          <a:xfrm>
            <a:off x="16965295" y="6502400"/>
            <a:ext cx="3822700" cy="5003800"/>
          </a:xfrm>
          <a:prstGeom prst="rect">
            <a:avLst/>
          </a:prstGeom>
        </p:spPr>
        <p:txBody>
          <a:bodyPr vert="horz" anchor="t" lIns="0" tIns="0" rIns="0" bIns="0" wrap="square" rtlCol="0" anchorCtr="0">
            <a:noAutofit/>
          </a:bodyPr>
          <a:lstStyle/>
          <a:p>
            <a:pPr algn="l">
              <a:lnSpc>
                <a:spcPct val="129102"/>
              </a:lnSpc>
            </a:pPr>
            <a:r>
              <a:rPr sz="2800" i="0" b="0" dirty="0" smtClean="0" lang="zh-CN">
                <a:solidFill>
                  <a:srgbClr val="000000"/>
                </a:solidFill>
                <a:latin typeface="OPPOSans-R"/>
                <a:ea typeface="OPPOSans-R"/>
              </a:rPr>
              <a:t>这里添加详细内容文案这里添加详细内容文案这里添加详细内容文案这里添加详细内容文案这里添加详细内容文案这里添加详细内容文案这里添加详细内容文案这里添加详细内容文案这里添加详细内容文案</a:t>
            </a:r>
            <a:endParaRPr lang="zh-CN" altLang="en-US" sz="2800"/>
          </a:p>
        </p:txBody>
      </p:sp>
      <p:pic>
        <p:nvPicPr>
          <p:cNvPr id="95053" name="image 5053">
                </p:cNvPr>
          <p:cNvPicPr>
            <a:picLocks noChangeAspect="1"/>
          </p:cNvPicPr>
          <p:nvPr>
                </p:nvPr>
        </p:nvPicPr>
        <p:blipFill>
          <a:blip r:embed="rId5053"/>
          <a:srcRect/>
          <a:stretch>
            <a:fillRect/>
          </a:stretch>
        </p:blipFill>
        <p:spPr>
          <a:xfrm rot="0" flipV="0" flipH="0">
            <a:off x="10198100" y="4597400"/>
            <a:ext cx="3937000" cy="6502400"/>
          </a:xfrm>
          <a:prstGeom prst="rect">
            <a:avLst/>
          </a:prstGeom>
        </p:spPr>
      </p:pic>
      <p:grpSp>
        <p:nvGrpSpPr>
          <p:cNvPr id="5054" name="组合 5054"/>
          <p:cNvGrpSpPr/>
          <p:nvPr/>
        </p:nvGrpSpPr>
        <p:grpSpPr>
          <a:xfrm>
            <a:off x="7665465" y="5689600"/>
            <a:ext cx="9002268" cy="1320800"/>
            <a:chOff x="7665465" y="5689600"/>
            <a:chExt cx="9002268" cy="1320800"/>
          </a:xfrm>
        </p:grpSpPr>
        <p:sp>
          <p:nvSpPr>
            <p:cNvPr id="5055" name="Object 5055"/>
            <p:cNvSpPr txBox="1"/>
            <p:nvPr/>
          </p:nvSpPr>
          <p:spPr>
            <a:xfrm>
              <a:off x="14595094" y="5648960"/>
              <a:ext cx="2113279" cy="1402080"/>
            </a:xfrm>
            <a:prstGeom prst="rect">
              <a:avLst/>
            </a:prstGeom>
            <a:blipFill dpi="0" rotWithShape="1">
              <a:blip r:embed="rImg47"/>
              <a:srcRect/>
              <a:stretch>
                <a:fillRect/>
              </a:stretch>
            </a:blipFill>
          </p:spPr>
          <p:txBody>
            <a:bodyPr lIns="0" tIns="0" rIns="0" bIns="0" wrap="square" rtlCol="0" anchorCtr="0">
              <a:noAutofit/>
            </a:bodyPr>
            <a:lstStyle/>
            <a:p>
              <a:endParaRPr/>
            </a:p>
          </p:txBody>
        </p:sp>
        <p:sp>
          <p:nvSpPr>
            <p:cNvPr id="5056" name="Object 5056"/>
            <p:cNvSpPr txBox="1"/>
            <p:nvPr/>
          </p:nvSpPr>
          <p:spPr>
            <a:xfrm>
              <a:off x="7624825" y="5648960"/>
              <a:ext cx="2113279" cy="1402080"/>
            </a:xfrm>
            <a:prstGeom prst="rect">
              <a:avLst/>
            </a:prstGeom>
            <a:blipFill dpi="0" rotWithShape="1">
              <a:blip r:embed="rImg48"/>
              <a:srcRect/>
              <a:stretch>
                <a:fillRect/>
              </a:stretch>
            </a:blipFill>
          </p:spPr>
          <p:txBody>
            <a:bodyPr lIns="0" tIns="0" rIns="0" bIns="0" wrap="square" rtlCol="0" anchorCtr="0">
              <a:noAutofit/>
            </a:bodyPr>
            <a:lstStyle/>
            <a:p>
              <a:endParaRPr/>
            </a:p>
          </p:txBody>
        </p:sp>
      </p:grpSp>
      <p:sp>
        <p:nvSpPr>
          <p:cNvPr id="5057" name="Object 5057"/>
          <p:cNvSpPr txBox="1"/>
          <p:nvPr/>
        </p:nvSpPr>
        <p:spPr>
          <a:xfrm>
            <a:off x="3572544" y="5301267"/>
            <a:ext cx="3675312" cy="929063"/>
          </a:xfrm>
          <a:prstGeom prst="rect">
            <a:avLst/>
          </a:prstGeom>
          <a:blipFill dpi="0" rotWithShape="1">
            <a:blip r:embed="rImg49"/>
            <a:srcRect/>
            <a:stretch>
              <a:fillRect/>
            </a:stretch>
          </a:blipFill>
        </p:spPr>
        <p:txBody>
          <a:bodyPr lIns="0" tIns="0" rIns="0" bIns="0" wrap="square" rtlCol="0" anchorCtr="0">
            <a:noAutofit/>
          </a:bodyPr>
          <a:lstStyle/>
          <a:p>
            <a:endParaRPr/>
          </a:p>
        </p:txBody>
      </p:sp>
      <p:sp>
        <p:nvSpPr>
          <p:cNvPr id="5058" name="Object 5058"/>
          <p:cNvSpPr txBox="1"/>
          <p:nvPr/>
        </p:nvSpPr>
        <p:spPr>
          <a:xfrm>
            <a:off x="5312443" y="5668043"/>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59" name="Object 5059"/>
          <p:cNvSpPr txBox="1"/>
          <p:nvPr/>
        </p:nvSpPr>
        <p:spPr>
          <a:xfrm>
            <a:off x="7060925" y="5234513"/>
            <a:ext cx="175960" cy="175960"/>
          </a:xfrm>
          <a:prstGeom prst="rect">
            <a:avLst/>
          </a:prstGeom>
          <a:blipFill dpi="0" rotWithShape="1">
            <a:blip r:embed="rImg51"/>
            <a:srcRect/>
            <a:stretch>
              <a:fillRect/>
            </a:stretch>
          </a:blipFill>
        </p:spPr>
        <p:txBody>
          <a:bodyPr lIns="0" tIns="0" rIns="0" bIns="0" wrap="square" rtlCol="0" anchorCtr="0">
            <a:noAutofit/>
          </a:bodyPr>
          <a:lstStyle/>
          <a:p>
            <a:endParaRPr/>
          </a:p>
        </p:txBody>
      </p:sp>
      <p:sp>
        <p:nvSpPr>
          <p:cNvPr id="5060" name="Object 5060"/>
          <p:cNvSpPr txBox="1"/>
          <p:nvPr/>
        </p:nvSpPr>
        <p:spPr>
          <a:xfrm>
            <a:off x="5312443" y="5668043"/>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61" name="Object 5061"/>
          <p:cNvSpPr txBox="1"/>
          <p:nvPr/>
        </p:nvSpPr>
        <p:spPr>
          <a:xfrm>
            <a:off x="7043961" y="6078762"/>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62" name="Object 5062"/>
          <p:cNvSpPr txBox="1"/>
          <p:nvPr/>
        </p:nvSpPr>
        <p:spPr>
          <a:xfrm>
            <a:off x="3876065" y="5380037"/>
            <a:ext cx="3068269" cy="754380"/>
          </a:xfrm>
          <a:prstGeom prst="rect">
            <a:avLst/>
          </a:prstGeom>
          <a:blipFill dpi="0" rotWithShape="1">
            <a:blip r:embed="rImg67"/>
            <a:srcRect/>
            <a:stretch>
              <a:fillRect/>
            </a:stretch>
          </a:blipFill>
        </p:spPr>
        <p:txBody>
          <a:bodyPr vert="horz" anchor="t" lIns="0" tIns="0" rIns="0" bIns="0" wrap="square" rtlCol="0" anchorCtr="0">
            <a:noAutofit/>
          </a:bodyPr>
          <a:lstStyle/>
          <a:p>
            <a:pPr algn="ctr">
              <a:lnSpc>
                <a:spcPct val="132051"/>
              </a:lnSpc>
            </a:pPr>
            <a:r>
              <a:rPr sz="3600" i="0" b="0" dirty="0" smtClean="0" lang="zh-CN">
                <a:ln w="5357" cmpd="sng">
                  <a:solidFill>
                    <a:srgbClr val="0D052C"/>
                  </a:solidFill>
                </a:ln>
                <a:blipFill>
                  <a:blip r:embed="gradientImg1"/>
                  <a:stretch>
                    <a:fillRect/>
                  </a:stretch>
                </a:blipFill>
                <a:latin typeface="Reeji-CloudHeiChao-GB-Regular"/>
                <a:ea typeface="Reeji-CloudHeiChao-GB-Regular"/>
              </a:rPr>
              <a:t>输入标题文案</a:t>
            </a:r>
            <a:endParaRPr lang="zh-CN" altLang="en-US" sz="3600"/>
          </a:p>
        </p:txBody>
      </p:sp>
      <p:sp>
        <p:nvSpPr>
          <p:cNvPr id="5063" name="Object 5063"/>
          <p:cNvSpPr txBox="1"/>
          <p:nvPr/>
        </p:nvSpPr>
        <p:spPr>
          <a:xfrm>
            <a:off x="5312443" y="5668043"/>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64" name="Object 5064"/>
          <p:cNvSpPr txBox="1"/>
          <p:nvPr/>
        </p:nvSpPr>
        <p:spPr>
          <a:xfrm>
            <a:off x="5312443" y="5668043"/>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65" name="Object 5065"/>
          <p:cNvSpPr txBox="1"/>
          <p:nvPr/>
        </p:nvSpPr>
        <p:spPr>
          <a:xfrm>
            <a:off x="17034544" y="5301267"/>
            <a:ext cx="3675312" cy="929063"/>
          </a:xfrm>
          <a:prstGeom prst="rect">
            <a:avLst/>
          </a:prstGeom>
          <a:blipFill dpi="0" rotWithShape="1">
            <a:blip r:embed="rImg52"/>
            <a:srcRect/>
            <a:stretch>
              <a:fillRect/>
            </a:stretch>
          </a:blipFill>
        </p:spPr>
        <p:txBody>
          <a:bodyPr lIns="0" tIns="0" rIns="0" bIns="0" wrap="square" rtlCol="0" anchorCtr="0">
            <a:noAutofit/>
          </a:bodyPr>
          <a:lstStyle/>
          <a:p>
            <a:endParaRPr/>
          </a:p>
        </p:txBody>
      </p:sp>
      <p:sp>
        <p:nvSpPr>
          <p:cNvPr id="5066" name="Object 5066"/>
          <p:cNvSpPr txBox="1"/>
          <p:nvPr/>
        </p:nvSpPr>
        <p:spPr>
          <a:xfrm>
            <a:off x="17096313" y="5234513"/>
            <a:ext cx="175960" cy="175960"/>
          </a:xfrm>
          <a:prstGeom prst="rect">
            <a:avLst/>
          </a:prstGeom>
          <a:blipFill dpi="0" rotWithShape="1">
            <a:blip r:embed="rImg51"/>
            <a:srcRect/>
            <a:stretch>
              <a:fillRect/>
            </a:stretch>
          </a:blipFill>
        </p:spPr>
        <p:txBody>
          <a:bodyPr lIns="0" tIns="0" rIns="0" bIns="0" wrap="square" rtlCol="0" anchorCtr="0">
            <a:noAutofit/>
          </a:bodyPr>
          <a:lstStyle/>
          <a:p>
            <a:endParaRPr/>
          </a:p>
        </p:txBody>
      </p:sp>
      <p:sp>
        <p:nvSpPr>
          <p:cNvPr id="5067" name="Object 5067"/>
          <p:cNvSpPr txBox="1"/>
          <p:nvPr/>
        </p:nvSpPr>
        <p:spPr>
          <a:xfrm>
            <a:off x="20531362" y="5231926"/>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68" name="Object 5068"/>
          <p:cNvSpPr txBox="1"/>
          <p:nvPr/>
        </p:nvSpPr>
        <p:spPr>
          <a:xfrm>
            <a:off x="17093726" y="6078762"/>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69" name="Object 5069"/>
          <p:cNvSpPr txBox="1"/>
          <p:nvPr/>
        </p:nvSpPr>
        <p:spPr>
          <a:xfrm>
            <a:off x="20531362" y="6078762"/>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70" name="Object 5070"/>
          <p:cNvSpPr txBox="1"/>
          <p:nvPr/>
        </p:nvSpPr>
        <p:spPr>
          <a:xfrm>
            <a:off x="17338065" y="5380037"/>
            <a:ext cx="3068269" cy="754380"/>
          </a:xfrm>
          <a:prstGeom prst="rect">
            <a:avLst/>
          </a:prstGeom>
          <a:blipFill dpi="0" rotWithShape="1">
            <a:blip r:embed="rImg67"/>
            <a:srcRect/>
            <a:stretch>
              <a:fillRect/>
            </a:stretch>
          </a:blipFill>
        </p:spPr>
        <p:txBody>
          <a:bodyPr vert="horz" anchor="t" lIns="0" tIns="0" rIns="0" bIns="0" wrap="square" rtlCol="0" anchorCtr="0">
            <a:noAutofit/>
          </a:bodyPr>
          <a:lstStyle/>
          <a:p>
            <a:pPr algn="ctr">
              <a:lnSpc>
                <a:spcPct val="132051"/>
              </a:lnSpc>
            </a:pPr>
            <a:r>
              <a:rPr sz="3600" i="0" b="0" dirty="0" smtClean="0" lang="zh-CN">
                <a:ln w="5357" cmpd="sng">
                  <a:solidFill>
                    <a:srgbClr val="0D052C"/>
                  </a:solidFill>
                </a:ln>
                <a:blipFill>
                  <a:blip r:embed="gradientImg1"/>
                  <a:stretch>
                    <a:fillRect/>
                  </a:stretch>
                </a:blipFill>
                <a:latin typeface="Reeji-CloudHeiChao-GB-Regular"/>
                <a:ea typeface="Reeji-CloudHeiChao-GB-Regular"/>
              </a:rPr>
              <a:t>输入标题文案</a:t>
            </a:r>
            <a:endParaRPr lang="zh-CN" altLang="en-US" sz="3600"/>
          </a:p>
        </p:txBody>
      </p:sp>
      <p:sp>
        <p:nvSpPr>
          <p:cNvPr id="5071" name="Object 5071"/>
          <p:cNvSpPr txBox="1"/>
          <p:nvPr/>
        </p:nvSpPr>
        <p:spPr>
          <a:xfrm>
            <a:off x="18774444" y="5231926"/>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sp>
        <p:nvSpPr>
          <p:cNvPr id="5072" name="Object 5072"/>
          <p:cNvSpPr txBox="1"/>
          <p:nvPr/>
        </p:nvSpPr>
        <p:spPr>
          <a:xfrm>
            <a:off x="18774444" y="6078762"/>
            <a:ext cx="195512" cy="195512"/>
          </a:xfrm>
          <a:prstGeom prst="rect">
            <a:avLst/>
          </a:prstGeom>
          <a:blipFill dpi="0" rotWithShape="1">
            <a:blip r:embed="rImg50"/>
            <a:srcRect/>
            <a:stretch>
              <a:fillRect/>
            </a:stretch>
          </a:blipFill>
        </p:spPr>
        <p:txBody>
          <a:bodyPr lIns="0" tIns="0" rIns="0" bIns="0" wrap="square" rtlCol="0" anchorCtr="0">
            <a:noAutofit/>
          </a:bodyPr>
          <a:lstStyle/>
          <a:p>
            <a:endParaRPr/>
          </a:p>
        </p:txBody>
      </p:sp>
      <p:pic>
        <p:nvPicPr>
          <p:cNvPr id="95073" name="image 5073">
                </p:cNvPr>
          <p:cNvPicPr>
            <a:picLocks noChangeAspect="1"/>
          </p:cNvPicPr>
          <p:nvPr>
                </p:nvPr>
        </p:nvPicPr>
        <p:blipFill>
          <a:blip r:embed="rId5073"/>
          <a:srcRect/>
          <a:stretch>
            <a:fillRect/>
          </a:stretch>
        </p:blipFill>
        <p:spPr>
          <a:xfrm rot="0" flipV="0" flipH="0">
            <a:off x="1162462" y="1804723"/>
            <a:ext cx="2426408" cy="2426408"/>
          </a:xfrm>
          <a:prstGeom prst="rect">
            <a:avLst/>
          </a:prstGeom>
        </p:spPr>
      </p:pic>
      <p:sp>
        <p:nvSpPr>
          <p:cNvPr id="5074" name="Object 5074"/>
          <p:cNvSpPr txBox="1"/>
          <p:nvPr/>
        </p:nvSpPr>
        <p:spPr>
          <a:xfrm>
            <a:off x="3626971" y="2319020"/>
            <a:ext cx="6684772" cy="1330706"/>
          </a:xfrm>
          <a:prstGeom prst="rect">
            <a:avLst/>
          </a:prstGeom>
          <a:blipFill dpi="0" rotWithShape="1">
            <a:blip r:embed="rImg66"/>
            <a:srcRect/>
            <a:stretch>
              <a:fillRect/>
            </a:stretch>
          </a:blipFill>
        </p:spPr>
        <p:txBody>
          <a:bodyPr vert="horz" anchor="t" lIns="0" tIns="0" rIns="0" bIns="0" wrap="square" rtlCol="0" anchorCtr="0">
            <a:noAutofit/>
          </a:bodyPr>
          <a:lstStyle/>
          <a:p>
            <a:pPr algn="l">
              <a:lnSpc>
                <a:spcPct val="100000"/>
              </a:lnSpc>
            </a:pPr>
            <a:r>
              <a:rPr sz="7200" i="0" b="0" dirty="0" smtClean="0" lang="zh-CN">
                <a:solidFill>
                  <a:srgbClr val="0F288A"/>
                </a:solidFill>
                <a:latin typeface="OPPOSans-H"/>
                <a:ea typeface="OPPOSans-H"/>
              </a:rPr>
              <a:t>输入文案</a:t>
            </a:r>
            <a:endParaRPr lang="zh-CN" altLang="en-US" sz="7200"/>
          </a:p>
        </p:txBody>
      </p:sp>
      <p:pic>
        <p:nvPicPr>
          <p:cNvPr id="95075" name="image 5075">
                </p:cNvPr>
          <p:cNvPicPr>
            <a:picLocks noChangeAspect="1"/>
          </p:cNvPicPr>
          <p:nvPr>
                </p:nvPr>
        </p:nvPicPr>
        <p:blipFill>
          <a:blip r:embed="rId5075"/>
          <a:srcRect/>
          <a:stretch>
            <a:fillRect/>
          </a:stretch>
        </p:blipFill>
        <p:spPr>
          <a:xfrm rot="0" flipV="0" flipH="0">
            <a:off x="2667761" y="3541267"/>
            <a:ext cx="6559804" cy="715264"/>
          </a:xfrm>
          <a:prstGeom prst="rect">
            <a:avLst/>
          </a:prstGeom>
        </p:spPr>
      </p:pic>
      <p:sp>
        <p:nvSpPr>
          <p:cNvPr id="5076" name="Object 5076"/>
          <p:cNvSpPr txBox="1"/>
          <p:nvPr/>
        </p:nvSpPr>
        <p:spPr>
          <a:xfrm>
            <a:off x="3722221" y="3492500"/>
            <a:ext cx="6477000" cy="406400"/>
          </a:xfrm>
          <a:prstGeom prst="rect">
            <a:avLst/>
          </a:prstGeom>
        </p:spPr>
        <p:txBody>
          <a:bodyPr vert="horz" anchor="t" lIns="0" tIns="0" rIns="0" bIns="0" wrap="square" rtlCol="0" anchorCtr="0">
            <a:spAutoFit/>
          </a:bodyPr>
          <a:lstStyle/>
          <a:p>
            <a:pPr algn="l">
              <a:lnSpc>
                <a:spcPct val="100000"/>
              </a:lnSpc>
            </a:pPr>
            <a:r>
              <a:rPr sz="3200" i="0" b="0" dirty="0" smtClean="0" lang="zh-CN">
                <a:solidFill>
                  <a:srgbClr val="DFAE58"/>
                </a:solidFill>
                <a:latin typeface="OPPOSans-R"/>
                <a:ea typeface="OPPOSans-R"/>
              </a:rPr>
              <a:t>Lnput copy</a:t>
            </a:r>
            <a:endParaRPr lang="zh-CN" altLang="en-US" sz="3200"/>
          </a:p>
        </p:txBody>
      </p:sp>
      <p:sp>
        <p:nvSpPr>
          <p:cNvPr id="5077" name="Object 5077"/>
          <p:cNvSpPr txBox="1"/>
          <p:nvPr/>
        </p:nvSpPr>
        <p:spPr>
          <a:xfrm>
            <a:off x="7503519" y="2559304"/>
            <a:ext cx="500380" cy="316738"/>
          </a:xfrm>
          <a:prstGeom prst="rect">
            <a:avLst/>
          </a:prstGeom>
          <a:blipFill dpi="0" rotWithShape="1">
            <a:blip r:embed="rImg29"/>
            <a:srcRect/>
            <a:stretch>
              <a:fillRect/>
            </a:stretch>
          </a:blipFill>
        </p:spPr>
        <p:txBody>
          <a:bodyPr lIns="0" tIns="0" rIns="0" bIns="0" wrap="square" rtlCol="0" anchorCtr="0">
            <a:noAutofit/>
          </a:bodyPr>
          <a:lstStyle/>
          <a:p>
            <a:endParaRPr/>
          </a:p>
        </p:txBody>
      </p:sp>
      <p:pic>
        <p:nvPicPr>
          <p:cNvPr id="95078" name="image 5078">
                </p:cNvPr>
          <p:cNvPicPr>
            <a:picLocks noChangeAspect="1"/>
          </p:cNvPicPr>
          <p:nvPr>
                </p:nvPr>
        </p:nvPicPr>
        <p:blipFill>
          <a:blip r:embed="rId5078"/>
          <a:srcRect/>
          <a:stretch>
            <a:fillRect/>
          </a:stretch>
        </p:blipFill>
        <p:spPr>
          <a:xfrm rot="0" flipV="0" flipH="0">
            <a:off x="18844125" y="2233876"/>
            <a:ext cx="4104632" cy="129804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grpSp>
        <p:nvGrpSpPr>
          <p:cNvPr id="601" name="组合 601"/>
          <p:cNvGrpSpPr/>
          <p:nvPr/>
        </p:nvGrpSpPr>
        <p:grpSpPr>
          <a:xfrm>
            <a:off x="0" y="0"/>
            <a:ext cx="24384000" cy="13716000"/>
            <a:chOff x="0" y="0"/>
            <a:chExt cx="24384000" cy="13716000"/>
          </a:xfrm>
        </p:grpSpPr>
        <p:grpSp>
          <p:nvGrpSpPr>
            <p:cNvPr id="602" name="组合 602"/>
            <p:cNvGrpSpPr/>
            <p:nvPr/>
          </p:nvGrpSpPr>
          <p:grpSpPr>
            <a:xfrm>
              <a:off x="0" y="0"/>
              <a:ext cx="24384000" cy="13716000"/>
              <a:chOff x="0" y="0"/>
              <a:chExt cx="24384000" cy="13716000"/>
            </a:xfrm>
          </p:grpSpPr>
          <p:sp>
            <p:nvSpPr>
              <p:cNvPr id="603" name="Object 603"/>
              <p:cNvSpPr txBox="1"/>
              <p:nvPr/>
            </p:nvSpPr>
            <p:spPr>
              <a:xfrm>
                <a:off x="0" y="0"/>
                <a:ext cx="24384000" cy="13716000"/>
              </a:xfrm>
              <a:prstGeom prst="rect">
                <a:avLst/>
              </a:prstGeom>
              <a:blipFill dpi="0" rotWithShape="1">
                <a:blip r:embed="rImg21"/>
                <a:srcRect/>
                <a:stretch>
                  <a:fillRect/>
                </a:stretch>
              </a:blipFill>
            </p:spPr>
            <p:txBody>
              <a:bodyPr lIns="0" tIns="0" rIns="0" bIns="0" wrap="square" rtlCol="0" anchorCtr="0">
                <a:noAutofit/>
              </a:bodyPr>
              <a:lstStyle/>
              <a:p>
                <a:endParaRPr/>
              </a:p>
            </p:txBody>
          </p:sp>
          <p:grpSp>
            <p:nvGrpSpPr>
              <p:cNvPr id="604" name="组合 604"/>
              <p:cNvGrpSpPr/>
              <p:nvPr/>
            </p:nvGrpSpPr>
            <p:grpSpPr>
              <a:xfrm>
                <a:off x="0" y="0"/>
                <a:ext cx="24384000" cy="13716000"/>
                <a:chOff x="0" y="0"/>
                <a:chExt cx="24384000" cy="13716000"/>
              </a:xfrm>
            </p:grpSpPr>
            <p:sp>
              <p:nvSpPr>
                <p:cNvPr id="605" name="Object 605"/>
                <p:cNvSpPr txBox="1"/>
                <p:nvPr/>
              </p:nvSpPr>
              <p:spPr>
                <a:xfrm>
                  <a:off x="-19050" y="79121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6" name="Object 606"/>
                <p:cNvSpPr txBox="1"/>
                <p:nvPr/>
              </p:nvSpPr>
              <p:spPr>
                <a:xfrm>
                  <a:off x="-19050" y="174040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7" name="Object 607"/>
                <p:cNvSpPr txBox="1"/>
                <p:nvPr/>
              </p:nvSpPr>
              <p:spPr>
                <a:xfrm>
                  <a:off x="-19050" y="2689352"/>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8" name="Object 608"/>
                <p:cNvSpPr txBox="1"/>
                <p:nvPr/>
              </p:nvSpPr>
              <p:spPr>
                <a:xfrm>
                  <a:off x="-19050" y="363855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9" name="Object 609"/>
                <p:cNvSpPr txBox="1"/>
                <p:nvPr/>
              </p:nvSpPr>
              <p:spPr>
                <a:xfrm>
                  <a:off x="-19050" y="458774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0" name="Object 6010"/>
                <p:cNvSpPr txBox="1"/>
                <p:nvPr/>
              </p:nvSpPr>
              <p:spPr>
                <a:xfrm>
                  <a:off x="-19050" y="5536692"/>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1" name="Object 6011"/>
                <p:cNvSpPr txBox="1"/>
                <p:nvPr/>
              </p:nvSpPr>
              <p:spPr>
                <a:xfrm>
                  <a:off x="-19050" y="648589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2" name="Object 6012"/>
                <p:cNvSpPr txBox="1"/>
                <p:nvPr/>
              </p:nvSpPr>
              <p:spPr>
                <a:xfrm>
                  <a:off x="-19050" y="743508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3" name="Object 6013"/>
                <p:cNvSpPr txBox="1"/>
                <p:nvPr/>
              </p:nvSpPr>
              <p:spPr>
                <a:xfrm>
                  <a:off x="-19050" y="8384285"/>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4" name="Object 6014"/>
                <p:cNvSpPr txBox="1"/>
                <p:nvPr/>
              </p:nvSpPr>
              <p:spPr>
                <a:xfrm>
                  <a:off x="-19050" y="933323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5" name="Object 6015"/>
                <p:cNvSpPr txBox="1"/>
                <p:nvPr/>
              </p:nvSpPr>
              <p:spPr>
                <a:xfrm>
                  <a:off x="-19050" y="10282428"/>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6" name="Object 6016"/>
                <p:cNvSpPr txBox="1"/>
                <p:nvPr/>
              </p:nvSpPr>
              <p:spPr>
                <a:xfrm>
                  <a:off x="-19050" y="11231626"/>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7" name="Object 6017"/>
                <p:cNvSpPr txBox="1"/>
                <p:nvPr/>
              </p:nvSpPr>
              <p:spPr>
                <a:xfrm>
                  <a:off x="-19050" y="12180570"/>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8" name="Object 6018"/>
                <p:cNvSpPr txBox="1"/>
                <p:nvPr/>
              </p:nvSpPr>
              <p:spPr>
                <a:xfrm>
                  <a:off x="-19050" y="13129767"/>
                  <a:ext cx="24422100" cy="38100"/>
                </a:xfrm>
                <a:prstGeom prst="rect">
                  <a:avLst/>
                </a:prstGeom>
                <a:blipFill dpi="0" rotWithShape="1">
                  <a:blip r:embed="rImg22"/>
                  <a:srcRect/>
                  <a:stretch>
                    <a:fillRect/>
                  </a:stretch>
                </a:blipFill>
              </p:spPr>
              <p:txBody>
                <a:bodyPr lIns="0" tIns="0" rIns="0" bIns="0" wrap="square" rtlCol="0" anchorCtr="0">
                  <a:noAutofit/>
                </a:bodyPr>
                <a:lstStyle/>
                <a:p>
                  <a:endParaRPr/>
                </a:p>
              </p:txBody>
            </p:sp>
            <p:sp>
              <p:nvSpPr>
                <p:cNvPr id="6019" name="Object 6019"/>
                <p:cNvSpPr txBox="1"/>
                <p:nvPr/>
              </p:nvSpPr>
              <p:spPr>
                <a:xfrm>
                  <a:off x="85293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0" name="Object 6020"/>
                <p:cNvSpPr txBox="1"/>
                <p:nvPr/>
              </p:nvSpPr>
              <p:spPr>
                <a:xfrm>
                  <a:off x="203352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1" name="Object 6021"/>
                <p:cNvSpPr txBox="1"/>
                <p:nvPr/>
              </p:nvSpPr>
              <p:spPr>
                <a:xfrm>
                  <a:off x="321411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2" name="Object 6022"/>
                <p:cNvSpPr txBox="1"/>
                <p:nvPr/>
              </p:nvSpPr>
              <p:spPr>
                <a:xfrm>
                  <a:off x="439470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3" name="Object 6023"/>
                <p:cNvSpPr txBox="1"/>
                <p:nvPr/>
              </p:nvSpPr>
              <p:spPr>
                <a:xfrm>
                  <a:off x="557530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4" name="Object 6024"/>
                <p:cNvSpPr txBox="1"/>
                <p:nvPr/>
              </p:nvSpPr>
              <p:spPr>
                <a:xfrm>
                  <a:off x="675589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5" name="Object 6025"/>
                <p:cNvSpPr txBox="1"/>
                <p:nvPr/>
              </p:nvSpPr>
              <p:spPr>
                <a:xfrm>
                  <a:off x="793673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6" name="Object 6026"/>
                <p:cNvSpPr txBox="1"/>
                <p:nvPr/>
              </p:nvSpPr>
              <p:spPr>
                <a:xfrm>
                  <a:off x="911733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7" name="Object 6027"/>
                <p:cNvSpPr txBox="1"/>
                <p:nvPr/>
              </p:nvSpPr>
              <p:spPr>
                <a:xfrm>
                  <a:off x="1029792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8" name="Object 6028"/>
                <p:cNvSpPr txBox="1"/>
                <p:nvPr/>
              </p:nvSpPr>
              <p:spPr>
                <a:xfrm>
                  <a:off x="1147851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29" name="Object 6029"/>
                <p:cNvSpPr txBox="1"/>
                <p:nvPr/>
              </p:nvSpPr>
              <p:spPr>
                <a:xfrm>
                  <a:off x="1265910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0" name="Object 6030"/>
                <p:cNvSpPr txBox="1"/>
                <p:nvPr/>
              </p:nvSpPr>
              <p:spPr>
                <a:xfrm>
                  <a:off x="1383969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1" name="Object 6031"/>
                <p:cNvSpPr txBox="1"/>
                <p:nvPr/>
              </p:nvSpPr>
              <p:spPr>
                <a:xfrm>
                  <a:off x="15020290"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2" name="Object 6032"/>
                <p:cNvSpPr txBox="1"/>
                <p:nvPr/>
              </p:nvSpPr>
              <p:spPr>
                <a:xfrm>
                  <a:off x="1620088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3" name="Object 6033"/>
                <p:cNvSpPr txBox="1"/>
                <p:nvPr/>
              </p:nvSpPr>
              <p:spPr>
                <a:xfrm>
                  <a:off x="1738147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4" name="Object 6034"/>
                <p:cNvSpPr txBox="1"/>
                <p:nvPr/>
              </p:nvSpPr>
              <p:spPr>
                <a:xfrm>
                  <a:off x="1856206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5" name="Object 6035"/>
                <p:cNvSpPr txBox="1"/>
                <p:nvPr/>
              </p:nvSpPr>
              <p:spPr>
                <a:xfrm>
                  <a:off x="19742912"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6" name="Object 6036"/>
                <p:cNvSpPr txBox="1"/>
                <p:nvPr/>
              </p:nvSpPr>
              <p:spPr>
                <a:xfrm>
                  <a:off x="20923504"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7" name="Object 6037"/>
                <p:cNvSpPr txBox="1"/>
                <p:nvPr/>
              </p:nvSpPr>
              <p:spPr>
                <a:xfrm>
                  <a:off x="22104096"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sp>
              <p:nvSpPr>
                <p:cNvPr id="6038" name="Object 6038"/>
                <p:cNvSpPr txBox="1"/>
                <p:nvPr/>
              </p:nvSpPr>
              <p:spPr>
                <a:xfrm>
                  <a:off x="23284688" y="-19050"/>
                  <a:ext cx="38100" cy="13754100"/>
                </a:xfrm>
                <a:prstGeom prst="rect">
                  <a:avLst/>
                </a:prstGeom>
                <a:blipFill dpi="0" rotWithShape="1">
                  <a:blip r:embed="rImg27"/>
                  <a:srcRect/>
                  <a:stretch>
                    <a:fillRect/>
                  </a:stretch>
                </a:blipFill>
              </p:spPr>
              <p:txBody>
                <a:bodyPr lIns="0" tIns="0" rIns="0" bIns="0" wrap="square" rtlCol="0" anchorCtr="0">
                  <a:noAutofit/>
                </a:bodyPr>
                <a:lstStyle/>
                <a:p>
                  <a:endParaRPr/>
                </a:p>
              </p:txBody>
            </p:sp>
          </p:grpSp>
        </p:grpSp>
        <p:grpSp>
          <p:nvGrpSpPr>
            <p:cNvPr id="6039" name="组合 6039"/>
            <p:cNvGrpSpPr/>
            <p:nvPr/>
          </p:nvGrpSpPr>
          <p:grpSpPr>
            <a:xfrm>
              <a:off x="965200" y="763778"/>
              <a:ext cx="22453600" cy="12188444"/>
              <a:chOff x="965200" y="763778"/>
              <a:chExt cx="22453600" cy="12188444"/>
            </a:xfrm>
          </p:grpSpPr>
          <p:grpSp>
            <p:nvGrpSpPr>
              <p:cNvPr id="6040" name="组合 6040"/>
              <p:cNvGrpSpPr/>
              <p:nvPr/>
            </p:nvGrpSpPr>
            <p:grpSpPr>
              <a:xfrm>
                <a:off x="965707" y="763778"/>
                <a:ext cx="22453346" cy="897382"/>
                <a:chOff x="965707" y="763778"/>
                <a:chExt cx="22453346" cy="897382"/>
              </a:xfrm>
            </p:grpSpPr>
            <p:sp>
              <p:nvSpPr>
                <p:cNvPr id="6041" name="Object 6041"/>
                <p:cNvSpPr txBox="1"/>
                <p:nvPr/>
              </p:nvSpPr>
              <p:spPr>
                <a:xfrm>
                  <a:off x="924974" y="723044"/>
                  <a:ext cx="22534813" cy="1052001"/>
                </a:xfrm>
                <a:prstGeom prst="rect">
                  <a:avLst/>
                </a:prstGeom>
                <a:blipFill dpi="0" rotWithShape="1">
                  <a:blip r:embed="rImg30"/>
                  <a:srcRect/>
                  <a:stretch>
                    <a:fillRect/>
                  </a:stretch>
                </a:blipFill>
              </p:spPr>
              <p:txBody>
                <a:bodyPr lIns="0" tIns="0" rIns="0" bIns="0" wrap="square" rtlCol="0" anchorCtr="0">
                  <a:noAutofit/>
                </a:bodyPr>
                <a:lstStyle/>
                <a:p>
                  <a:endParaRPr/>
                </a:p>
              </p:txBody>
            </p:sp>
            <p:sp>
              <p:nvSpPr>
                <p:cNvPr id="6042" name="Object 6042"/>
                <p:cNvSpPr txBox="1"/>
                <p:nvPr/>
              </p:nvSpPr>
              <p:spPr>
                <a:xfrm>
                  <a:off x="1711612" y="1075850"/>
                  <a:ext cx="354264" cy="350200"/>
                </a:xfrm>
                <a:prstGeom prst="rect">
                  <a:avLst/>
                </a:prstGeom>
                <a:blipFill dpi="0" rotWithShape="1">
                  <a:blip r:embed="rImg31"/>
                  <a:srcRect/>
                  <a:stretch>
                    <a:fillRect/>
                  </a:stretch>
                </a:blipFill>
              </p:spPr>
              <p:txBody>
                <a:bodyPr lIns="0" tIns="0" rIns="0" bIns="0" wrap="square" rtlCol="0" anchorCtr="0">
                  <a:noAutofit/>
                </a:bodyPr>
                <a:lstStyle/>
                <a:p>
                  <a:endParaRPr/>
                </a:p>
              </p:txBody>
            </p:sp>
            <p:sp>
              <p:nvSpPr>
                <p:cNvPr id="6043" name="Object 6043"/>
                <p:cNvSpPr txBox="1"/>
                <p:nvPr/>
              </p:nvSpPr>
              <p:spPr>
                <a:xfrm>
                  <a:off x="2316640" y="1072802"/>
                  <a:ext cx="354264" cy="350200"/>
                </a:xfrm>
                <a:prstGeom prst="rect">
                  <a:avLst/>
                </a:prstGeom>
                <a:blipFill dpi="0" rotWithShape="1">
                  <a:blip r:embed="rImg32"/>
                  <a:srcRect/>
                  <a:stretch>
                    <a:fillRect/>
                  </a:stretch>
                </a:blipFill>
              </p:spPr>
              <p:txBody>
                <a:bodyPr lIns="0" tIns="0" rIns="0" bIns="0" wrap="square" rtlCol="0" anchorCtr="0">
                  <a:noAutofit/>
                </a:bodyPr>
                <a:lstStyle/>
                <a:p>
                  <a:endParaRPr/>
                </a:p>
              </p:txBody>
            </p:sp>
            <p:sp>
              <p:nvSpPr>
                <p:cNvPr id="6044" name="Object 6044"/>
                <p:cNvSpPr txBox="1"/>
                <p:nvPr/>
              </p:nvSpPr>
              <p:spPr>
                <a:xfrm>
                  <a:off x="2920905" y="1075850"/>
                  <a:ext cx="354264" cy="350200"/>
                </a:xfrm>
                <a:prstGeom prst="rect">
                  <a:avLst/>
                </a:prstGeom>
                <a:blipFill dpi="0" rotWithShape="1">
                  <a:blip r:embed="rImg33"/>
                  <a:srcRect/>
                  <a:stretch>
                    <a:fillRect/>
                  </a:stretch>
                </a:blipFill>
              </p:spPr>
              <p:txBody>
                <a:bodyPr lIns="0" tIns="0" rIns="0" bIns="0" wrap="square" rtlCol="0" anchorCtr="0">
                  <a:noAutofit/>
                </a:bodyPr>
                <a:lstStyle/>
                <a:p>
                  <a:endParaRPr/>
                </a:p>
              </p:txBody>
            </p:sp>
            <p:sp>
              <p:nvSpPr>
                <p:cNvPr id="6045" name="Object 6045"/>
                <p:cNvSpPr txBox="1"/>
                <p:nvPr/>
              </p:nvSpPr>
              <p:spPr>
                <a:xfrm>
                  <a:off x="3601880" y="1075088"/>
                  <a:ext cx="3648898" cy="347406"/>
                </a:xfrm>
                <a:prstGeom prst="rect">
                  <a:avLst/>
                </a:prstGeom>
                <a:blipFill dpi="0" rotWithShape="1">
                  <a:blip r:embed="rImg34"/>
                  <a:srcRect/>
                  <a:stretch>
                    <a:fillRect/>
                  </a:stretch>
                </a:blipFill>
              </p:spPr>
              <p:txBody>
                <a:bodyPr lIns="0" tIns="0" rIns="0" bIns="0" wrap="square" rtlCol="0" anchorCtr="0">
                  <a:noAutofit/>
                </a:bodyPr>
                <a:lstStyle/>
                <a:p>
                  <a:endParaRPr/>
                </a:p>
              </p:txBody>
            </p:sp>
            <p:sp>
              <p:nvSpPr>
                <p:cNvPr id="6046" name="Object 6046"/>
                <p:cNvSpPr txBox="1"/>
                <p:nvPr/>
              </p:nvSpPr>
              <p:spPr>
                <a:xfrm>
                  <a:off x="22149468" y="723044"/>
                  <a:ext cx="109154" cy="1061654"/>
                </a:xfrm>
                <a:prstGeom prst="rect">
                  <a:avLst/>
                </a:prstGeom>
                <a:blipFill dpi="0" rotWithShape="1">
                  <a:blip r:embed="rImg35"/>
                  <a:srcRect/>
                  <a:stretch>
                    <a:fillRect/>
                  </a:stretch>
                </a:blipFill>
              </p:spPr>
              <p:txBody>
                <a:bodyPr lIns="0" tIns="0" rIns="0" bIns="0" wrap="square" rtlCol="0" anchorCtr="0">
                  <a:noAutofit/>
                </a:bodyPr>
                <a:lstStyle/>
                <a:p>
                  <a:endParaRPr/>
                </a:p>
              </p:txBody>
            </p:sp>
            <p:sp>
              <p:nvSpPr>
                <p:cNvPr id="6047" name="Object 6047"/>
                <p:cNvSpPr txBox="1"/>
                <p:nvPr/>
              </p:nvSpPr>
              <p:spPr>
                <a:xfrm>
                  <a:off x="22585586" y="1018446"/>
                  <a:ext cx="495488" cy="461198"/>
                </a:xfrm>
                <a:prstGeom prst="rect">
                  <a:avLst/>
                </a:prstGeom>
                <a:blipFill dpi="0" rotWithShape="1">
                  <a:blip r:embed="rImg36"/>
                  <a:srcRect/>
                  <a:stretch>
                    <a:fillRect/>
                  </a:stretch>
                </a:blipFill>
              </p:spPr>
              <p:txBody>
                <a:bodyPr lIns="0" tIns="0" rIns="0" bIns="0" wrap="square" rtlCol="0" anchorCtr="0">
                  <a:noAutofit/>
                </a:bodyPr>
                <a:lstStyle/>
                <a:p>
                  <a:endParaRPr/>
                </a:p>
              </p:txBody>
            </p:sp>
            <p:sp>
              <p:nvSpPr>
                <p:cNvPr id="6048" name="Object 6048"/>
                <p:cNvSpPr txBox="1"/>
                <p:nvPr/>
              </p:nvSpPr>
              <p:spPr>
                <a:xfrm>
                  <a:off x="22585586" y="1018446"/>
                  <a:ext cx="495488" cy="461198"/>
                </a:xfrm>
                <a:prstGeom prst="rect">
                  <a:avLst/>
                </a:prstGeom>
                <a:blipFill dpi="0" rotWithShape="1">
                  <a:blip r:embed="rImg37"/>
                  <a:srcRect/>
                  <a:stretch>
                    <a:fillRect/>
                  </a:stretch>
                </a:blipFill>
              </p:spPr>
              <p:txBody>
                <a:bodyPr lIns="0" tIns="0" rIns="0" bIns="0" wrap="square" rtlCol="0" anchorCtr="0">
                  <a:noAutofit/>
                </a:bodyPr>
                <a:lstStyle/>
                <a:p>
                  <a:endParaRPr/>
                </a:p>
              </p:txBody>
            </p:sp>
          </p:grpSp>
          <p:sp>
            <p:nvSpPr>
              <p:cNvPr id="6049" name="Object 6049"/>
              <p:cNvSpPr txBox="1"/>
              <p:nvPr/>
            </p:nvSpPr>
            <p:spPr>
              <a:xfrm>
                <a:off x="924466" y="1693578"/>
                <a:ext cx="22535067" cy="11299378"/>
              </a:xfrm>
              <a:prstGeom prst="rect">
                <a:avLst/>
              </a:prstGeom>
              <a:blipFill dpi="0" rotWithShape="1">
                <a:blip r:embed="rImg38"/>
                <a:srcRect/>
                <a:stretch>
                  <a:fillRect/>
                </a:stretch>
              </a:blipFill>
            </p:spPr>
            <p:txBody>
              <a:bodyPr lIns="0" tIns="0" rIns="0" bIns="0" wrap="square" rtlCol="0" anchorCtr="0">
                <a:noAutofit/>
              </a:bodyPr>
              <a:lstStyle/>
              <a:p>
                <a:endParaRPr/>
              </a:p>
            </p:txBody>
          </p:sp>
        </p:grpSp>
      </p:grpSp>
      <p:pic>
        <p:nvPicPr>
          <p:cNvPr id="96050" name="image 6050">
                </p:cNvPr>
          <p:cNvPicPr>
            <a:picLocks noChangeAspect="1"/>
          </p:cNvPicPr>
          <p:nvPr>
                </p:nvPr>
        </p:nvPicPr>
        <p:blipFill>
          <a:blip r:embed="rId6050"/>
          <a:srcRect/>
          <a:stretch>
            <a:fillRect/>
          </a:stretch>
        </p:blipFill>
        <p:spPr>
          <a:xfrm rot="0" flipV="0" flipH="0">
            <a:off x="14912364" y="4482712"/>
            <a:ext cx="7539034" cy="3738870"/>
          </a:xfrm>
          <a:prstGeom prst="rect">
            <a:avLst/>
          </a:prstGeom>
        </p:spPr>
      </p:pic>
      <p:pic>
        <p:nvPicPr>
          <p:cNvPr id="96051" name="image 6051">
                </p:cNvPr>
          <p:cNvPicPr>
            <a:picLocks noChangeAspect="1"/>
          </p:cNvPicPr>
          <p:nvPr>
                </p:nvPr>
        </p:nvPicPr>
        <p:blipFill>
          <a:blip r:embed="rId6051"/>
          <a:srcRect/>
          <a:stretch>
            <a:fillRect/>
          </a:stretch>
        </p:blipFill>
        <p:spPr>
          <a:xfrm rot="0" flipV="0" flipH="0">
            <a:off x="14912364" y="8385030"/>
            <a:ext cx="7539034" cy="3738870"/>
          </a:xfrm>
          <a:prstGeom prst="rect">
            <a:avLst/>
          </a:prstGeom>
        </p:spPr>
      </p:pic>
      <p:sp>
        <p:nvSpPr>
          <p:cNvPr id="6052" name="Object 6052"/>
          <p:cNvSpPr txBox="1"/>
          <p:nvPr/>
        </p:nvSpPr>
        <p:spPr>
          <a:xfrm>
            <a:off x="1729227" y="5893966"/>
            <a:ext cx="12598400" cy="901700"/>
          </a:xfrm>
          <a:prstGeom prst="rect">
            <a:avLst/>
          </a:prstGeom>
        </p:spPr>
        <p:txBody>
          <a:bodyPr vert="horz" anchor="t" lIns="0" tIns="0" rIns="0" bIns="0" wrap="square" rtlCol="0" anchorCtr="0">
            <a:spAutoFit/>
          </a:bodyPr>
          <a:lstStyle/>
          <a:p>
            <a:pPr algn="just">
              <a:lnSpc>
                <a:spcPct val="117499"/>
              </a:lnSpc>
            </a:pPr>
            <a:r>
              <a:rPr sz="2570" i="0" b="0" dirty="0" smtClean="0" lang="zh-CN">
                <a:solidFill>
                  <a:srgbClr val="454545"/>
                </a:solidFill>
                <a:latin typeface="OPPOSans-R"/>
                <a:ea typeface="OPPOSans-R"/>
              </a:rPr>
              <a:t>这里添加详细内容文案这里添加详细内容文案这里添加详细内容文案这里添加详细内容文案这里添加详细内容文案这里添加详细内容文案这里添加详细内容文案</a:t>
            </a:r>
            <a:endParaRPr lang="zh-CN" altLang="en-US" sz="2570"/>
          </a:p>
        </p:txBody>
      </p:sp>
      <p:grpSp>
        <p:nvGrpSpPr>
          <p:cNvPr id="6053" name="组合 6053"/>
          <p:cNvGrpSpPr/>
          <p:nvPr/>
        </p:nvGrpSpPr>
        <p:grpSpPr>
          <a:xfrm>
            <a:off x="1699534" y="4892712"/>
            <a:ext cx="5156200" cy="762000"/>
            <a:chOff x="1699534" y="4892712"/>
            <a:chExt cx="5156200" cy="762000"/>
          </a:xfrm>
        </p:grpSpPr>
        <p:pic>
          <p:nvPicPr>
            <p:cNvPr id="97019" name="image 7019">
                </p:cNvPr>
            <p:cNvPicPr>
              <a:picLocks noChangeAspect="1"/>
            </p:cNvPicPr>
            <p:nvPr>
                </p:nvPr>
          </p:nvPicPr>
          <p:blipFill>
            <a:blip r:embed="rId7019"/>
            <a:srcRect/>
            <a:stretch>
              <a:fillRect/>
            </a:stretch>
          </p:blipFill>
          <p:spPr>
            <a:xfrm rot="0" flipV="0" flipH="0">
              <a:off x="1699534" y="4892712"/>
              <a:ext cx="5156200" cy="762000"/>
            </a:xfrm>
            <a:prstGeom prst="rect">
              <a:avLst/>
            </a:prstGeom>
          </p:spPr>
        </p:pic>
        <p:sp>
          <p:nvSpPr>
            <p:cNvPr id="7020" name="Object 7020"/>
            <p:cNvSpPr txBox="1"/>
            <p:nvPr/>
          </p:nvSpPr>
          <p:spPr>
            <a:xfrm>
              <a:off x="1699534" y="4892712"/>
              <a:ext cx="5156200" cy="762000"/>
            </a:xfrm>
            <a:prstGeom prst="rect">
              <a:avLst/>
            </a:prstGeom>
          </p:spPr>
          <p:txBody>
            <a:bodyPr vert="horz" anchor="t" lIns="165648" tIns="134428" rIns="165648" bIns="134428" wrap="square" rtlCol="0" anchorCtr="0">
              <a:spAutoFit/>
            </a:bodyPr>
            <a:lstStyle/>
            <a:p>
              <a:pPr algn="ctr">
                <a:lnSpc>
                  <a:spcPct val="109999"/>
                </a:lnSpc>
              </a:pPr>
              <a:r>
                <a:rPr sz="3211" i="0" b="0" dirty="0" smtClean="0" lang="zh-CN">
                  <a:solidFill>
                    <a:srgbClr val="FFFFFF"/>
                  </a:solidFill>
                  <a:latin typeface="OPPOSans-B"/>
                  <a:ea typeface="OPPOSans-B"/>
                </a:rPr>
                <a:t>输入标题文案</a:t>
              </a:r>
              <a:endParaRPr lang="zh-CN" altLang="en-US" sz="3211"/>
            </a:p>
          </p:txBody>
        </p:sp>
      </p:grpSp>
      <p:sp>
        <p:nvSpPr>
          <p:cNvPr id="6054" name="Object 6054"/>
          <p:cNvSpPr txBox="1"/>
          <p:nvPr/>
        </p:nvSpPr>
        <p:spPr>
          <a:xfrm>
            <a:off x="1729227" y="8478418"/>
            <a:ext cx="12598400" cy="901700"/>
          </a:xfrm>
          <a:prstGeom prst="rect">
            <a:avLst/>
          </a:prstGeom>
        </p:spPr>
        <p:txBody>
          <a:bodyPr vert="horz" anchor="t" lIns="0" tIns="0" rIns="0" bIns="0" wrap="square" rtlCol="0" anchorCtr="0">
            <a:spAutoFit/>
          </a:bodyPr>
          <a:lstStyle/>
          <a:p>
            <a:pPr algn="just">
              <a:lnSpc>
                <a:spcPct val="117499"/>
              </a:lnSpc>
            </a:pPr>
            <a:r>
              <a:rPr sz="2570" i="0" b="0" dirty="0" smtClean="0" lang="zh-CN">
                <a:solidFill>
                  <a:srgbClr val="454545"/>
                </a:solidFill>
                <a:latin typeface="OPPOSans-R"/>
                <a:ea typeface="OPPOSans-R"/>
              </a:rPr>
              <a:t>这里添加详细内容文案这里添加详细内容文案这里添加详细内容文案这里添加详细内容文案这里添加详细内容文案这里添加详细内容文案这里添加详细内容文案</a:t>
            </a:r>
            <a:endParaRPr lang="zh-CN" altLang="en-US" sz="2570"/>
          </a:p>
        </p:txBody>
      </p:sp>
      <p:grpSp>
        <p:nvGrpSpPr>
          <p:cNvPr id="6055" name="组合 6055"/>
          <p:cNvGrpSpPr/>
          <p:nvPr/>
        </p:nvGrpSpPr>
        <p:grpSpPr>
          <a:xfrm>
            <a:off x="1699534" y="7511380"/>
            <a:ext cx="5156200" cy="762000"/>
            <a:chOff x="1699534" y="7511380"/>
            <a:chExt cx="5156200" cy="762000"/>
          </a:xfrm>
        </p:grpSpPr>
        <p:pic>
          <p:nvPicPr>
            <p:cNvPr id="97021" name="image 7021">
                </p:cNvPr>
            <p:cNvPicPr>
              <a:picLocks noChangeAspect="1"/>
            </p:cNvPicPr>
            <p:nvPr>
                </p:nvPr>
          </p:nvPicPr>
          <p:blipFill>
            <a:blip r:embed="rId7021"/>
            <a:srcRect/>
            <a:stretch>
              <a:fillRect/>
            </a:stretch>
          </p:blipFill>
          <p:spPr>
            <a:xfrm rot="0" flipV="0" flipH="0">
              <a:off x="1699534" y="7511380"/>
              <a:ext cx="5156200" cy="762000"/>
            </a:xfrm>
            <a:prstGeom prst="rect">
              <a:avLst/>
            </a:prstGeom>
          </p:spPr>
        </p:pic>
        <p:sp>
          <p:nvSpPr>
            <p:cNvPr id="7022" name="Object 7022"/>
            <p:cNvSpPr txBox="1"/>
            <p:nvPr/>
          </p:nvSpPr>
          <p:spPr>
            <a:xfrm>
              <a:off x="1699534" y="7511380"/>
              <a:ext cx="5156200" cy="762000"/>
            </a:xfrm>
            <a:prstGeom prst="rect">
              <a:avLst/>
            </a:prstGeom>
          </p:spPr>
          <p:txBody>
            <a:bodyPr vert="horz" anchor="t" lIns="165648" tIns="134428" rIns="165648" bIns="134428" wrap="square" rtlCol="0" anchorCtr="0">
              <a:spAutoFit/>
            </a:bodyPr>
            <a:lstStyle/>
            <a:p>
              <a:pPr algn="ctr">
                <a:lnSpc>
                  <a:spcPct val="109999"/>
                </a:lnSpc>
              </a:pPr>
              <a:r>
                <a:rPr sz="3211" i="0" b="0" dirty="0" smtClean="0" lang="zh-CN">
                  <a:solidFill>
                    <a:srgbClr val="FFFFFF"/>
                  </a:solidFill>
                  <a:latin typeface="OPPOSans-B"/>
                  <a:ea typeface="OPPOSans-B"/>
                </a:rPr>
                <a:t>输入标题文案</a:t>
              </a:r>
              <a:endParaRPr lang="zh-CN" altLang="en-US" sz="3211"/>
            </a:p>
          </p:txBody>
        </p:sp>
      </p:grpSp>
      <p:sp>
        <p:nvSpPr>
          <p:cNvPr id="6056" name="Object 6056"/>
          <p:cNvSpPr txBox="1"/>
          <p:nvPr/>
        </p:nvSpPr>
        <p:spPr>
          <a:xfrm>
            <a:off x="1727855" y="11219672"/>
            <a:ext cx="12598400" cy="901700"/>
          </a:xfrm>
          <a:prstGeom prst="rect">
            <a:avLst/>
          </a:prstGeom>
        </p:spPr>
        <p:txBody>
          <a:bodyPr vert="horz" anchor="t" lIns="0" tIns="0" rIns="0" bIns="0" wrap="square" rtlCol="0" anchorCtr="0">
            <a:spAutoFit/>
          </a:bodyPr>
          <a:lstStyle/>
          <a:p>
            <a:pPr algn="just">
              <a:lnSpc>
                <a:spcPct val="117499"/>
              </a:lnSpc>
            </a:pPr>
            <a:r>
              <a:rPr sz="2570" i="0" b="0" dirty="0" smtClean="0" lang="zh-CN">
                <a:solidFill>
                  <a:srgbClr val="454545"/>
                </a:solidFill>
                <a:latin typeface="OPPOSans-R"/>
                <a:ea typeface="OPPOSans-R"/>
              </a:rPr>
              <a:t>这里添加详细内容文案这里添加详细内容文案这里添加详细内容文案这里添加详细内容文案这里添加详细内容文案这里添加详细内容文案这里添加详细内容文案</a:t>
            </a:r>
            <a:endParaRPr lang="zh-CN" altLang="en-US" sz="2570"/>
          </a:p>
        </p:txBody>
      </p:sp>
      <p:grpSp>
        <p:nvGrpSpPr>
          <p:cNvPr id="6057" name="组合 6057"/>
          <p:cNvGrpSpPr/>
          <p:nvPr/>
        </p:nvGrpSpPr>
        <p:grpSpPr>
          <a:xfrm>
            <a:off x="1699534" y="10256145"/>
            <a:ext cx="5156200" cy="762000"/>
            <a:chOff x="1699534" y="10256145"/>
            <a:chExt cx="5156200" cy="762000"/>
          </a:xfrm>
        </p:grpSpPr>
        <p:pic>
          <p:nvPicPr>
            <p:cNvPr id="97023" name="image 7023">
                </p:cNvPr>
            <p:cNvPicPr>
              <a:picLocks noChangeAspect="1"/>
            </p:cNvPicPr>
            <p:nvPr>
                </p:nvPr>
          </p:nvPicPr>
          <p:blipFill>
            <a:blip r:embed="rId7023"/>
            <a:srcRect/>
            <a:stretch>
              <a:fillRect/>
            </a:stretch>
          </p:blipFill>
          <p:spPr>
            <a:xfrm rot="0" flipV="0" flipH="0">
              <a:off x="1699534" y="10256145"/>
              <a:ext cx="5156200" cy="762000"/>
            </a:xfrm>
            <a:prstGeom prst="rect">
              <a:avLst/>
            </a:prstGeom>
          </p:spPr>
        </p:pic>
        <p:sp>
          <p:nvSpPr>
            <p:cNvPr id="7024" name="Object 7024"/>
            <p:cNvSpPr txBox="1"/>
            <p:nvPr/>
          </p:nvSpPr>
          <p:spPr>
            <a:xfrm>
              <a:off x="1699534" y="10256145"/>
              <a:ext cx="5156200" cy="762000"/>
            </a:xfrm>
            <a:prstGeom prst="rect">
              <a:avLst/>
            </a:prstGeom>
          </p:spPr>
          <p:txBody>
            <a:bodyPr vert="horz" anchor="t" lIns="165648" tIns="134428" rIns="165648" bIns="134428" wrap="square" rtlCol="0" anchorCtr="0">
              <a:spAutoFit/>
            </a:bodyPr>
            <a:lstStyle/>
            <a:p>
              <a:pPr algn="ctr">
                <a:lnSpc>
                  <a:spcPct val="109999"/>
                </a:lnSpc>
              </a:pPr>
              <a:r>
                <a:rPr sz="3211" i="0" b="0" dirty="0" smtClean="0" lang="zh-CN">
                  <a:solidFill>
                    <a:srgbClr val="FFFFFF"/>
                  </a:solidFill>
                  <a:latin typeface="OPPOSans-B"/>
                  <a:ea typeface="OPPOSans-B"/>
                </a:rPr>
                <a:t>输入标题文案</a:t>
              </a:r>
              <a:endParaRPr lang="zh-CN" altLang="en-US" sz="3211"/>
            </a:p>
          </p:txBody>
        </p:sp>
      </p:grpSp>
      <p:pic>
        <p:nvPicPr>
          <p:cNvPr id="96058" name="image 6058">
                </p:cNvPr>
          <p:cNvPicPr>
            <a:picLocks noChangeAspect="1"/>
          </p:cNvPicPr>
          <p:nvPr>
                </p:nvPr>
        </p:nvPicPr>
        <p:blipFill>
          <a:blip r:embed="rId6058"/>
          <a:srcRect/>
          <a:stretch>
            <a:fillRect/>
          </a:stretch>
        </p:blipFill>
        <p:spPr>
          <a:xfrm rot="0" flipV="0" flipH="0">
            <a:off x="1281084" y="2216605"/>
            <a:ext cx="2115925" cy="2115925"/>
          </a:xfrm>
          <a:prstGeom prst="rect">
            <a:avLst/>
          </a:prstGeom>
        </p:spPr>
      </p:pic>
      <p:sp>
        <p:nvSpPr>
          <p:cNvPr id="6059" name="Object 6059"/>
          <p:cNvSpPr txBox="1"/>
          <p:nvPr/>
        </p:nvSpPr>
        <p:spPr>
          <a:xfrm>
            <a:off x="3626971" y="2319020"/>
            <a:ext cx="6684772" cy="1330706"/>
          </a:xfrm>
          <a:prstGeom prst="rect">
            <a:avLst/>
          </a:prstGeom>
          <a:blipFill dpi="0" rotWithShape="1">
            <a:blip r:embed="rImg66"/>
            <a:srcRect/>
            <a:stretch>
              <a:fillRect/>
            </a:stretch>
          </a:blipFill>
        </p:spPr>
        <p:txBody>
          <a:bodyPr vert="horz" anchor="t" lIns="0" tIns="0" rIns="0" bIns="0" wrap="square" rtlCol="0" anchorCtr="0">
            <a:noAutofit/>
          </a:bodyPr>
          <a:lstStyle/>
          <a:p>
            <a:pPr algn="l">
              <a:lnSpc>
                <a:spcPct val="100000"/>
              </a:lnSpc>
            </a:pPr>
            <a:r>
              <a:rPr sz="7200" i="0" b="0" dirty="0" smtClean="0" lang="zh-CN">
                <a:solidFill>
                  <a:srgbClr val="0F288A"/>
                </a:solidFill>
                <a:latin typeface="OPPOSans-H"/>
                <a:ea typeface="OPPOSans-H"/>
              </a:rPr>
              <a:t>输入文案</a:t>
            </a:r>
            <a:endParaRPr lang="zh-CN" altLang="en-US" sz="7200"/>
          </a:p>
        </p:txBody>
      </p:sp>
      <p:pic>
        <p:nvPicPr>
          <p:cNvPr id="96060" name="image 6060">
                </p:cNvPr>
          <p:cNvPicPr>
            <a:picLocks noChangeAspect="1"/>
          </p:cNvPicPr>
          <p:nvPr>
                </p:nvPr>
        </p:nvPicPr>
        <p:blipFill>
          <a:blip r:embed="rId6060"/>
          <a:srcRect/>
          <a:stretch>
            <a:fillRect/>
          </a:stretch>
        </p:blipFill>
        <p:spPr>
          <a:xfrm rot="0" flipV="0" flipH="0">
            <a:off x="2667761" y="3541267"/>
            <a:ext cx="6559804" cy="715264"/>
          </a:xfrm>
          <a:prstGeom prst="rect">
            <a:avLst/>
          </a:prstGeom>
        </p:spPr>
      </p:pic>
      <p:sp>
        <p:nvSpPr>
          <p:cNvPr id="6061" name="Object 6061"/>
          <p:cNvSpPr txBox="1"/>
          <p:nvPr/>
        </p:nvSpPr>
        <p:spPr>
          <a:xfrm>
            <a:off x="3722221" y="3492500"/>
            <a:ext cx="6477000" cy="406400"/>
          </a:xfrm>
          <a:prstGeom prst="rect">
            <a:avLst/>
          </a:prstGeom>
        </p:spPr>
        <p:txBody>
          <a:bodyPr vert="horz" anchor="t" lIns="0" tIns="0" rIns="0" bIns="0" wrap="square" rtlCol="0" anchorCtr="0">
            <a:spAutoFit/>
          </a:bodyPr>
          <a:lstStyle/>
          <a:p>
            <a:pPr algn="l">
              <a:lnSpc>
                <a:spcPct val="100000"/>
              </a:lnSpc>
            </a:pPr>
            <a:r>
              <a:rPr sz="3200" i="0" b="0" dirty="0" smtClean="0" lang="zh-CN">
                <a:solidFill>
                  <a:srgbClr val="DFAE58"/>
                </a:solidFill>
                <a:latin typeface="OPPOSans-R"/>
                <a:ea typeface="OPPOSans-R"/>
              </a:rPr>
              <a:t>Lnput copy</a:t>
            </a:r>
            <a:endParaRPr lang="zh-CN" altLang="en-US" sz="3200"/>
          </a:p>
        </p:txBody>
      </p:sp>
      <p:sp>
        <p:nvSpPr>
          <p:cNvPr id="6062" name="Object 6062"/>
          <p:cNvSpPr txBox="1"/>
          <p:nvPr/>
        </p:nvSpPr>
        <p:spPr>
          <a:xfrm>
            <a:off x="7503519" y="2559304"/>
            <a:ext cx="500380" cy="316738"/>
          </a:xfrm>
          <a:prstGeom prst="rect">
            <a:avLst/>
          </a:prstGeom>
          <a:blipFill dpi="0" rotWithShape="1">
            <a:blip r:embed="rImg29"/>
            <a:srcRect/>
            <a:stretch>
              <a:fillRect/>
            </a:stretch>
          </a:blipFill>
        </p:spPr>
        <p:txBody>
          <a:bodyPr lIns="0" tIns="0" rIns="0" bIns="0" wrap="square" rtlCol="0" anchorCtr="0">
            <a:noAutofit/>
          </a:bodyPr>
          <a:lstStyle/>
          <a:p>
            <a:endParaRPr/>
          </a:p>
        </p:txBody>
      </p:sp>
      <p:pic>
        <p:nvPicPr>
          <p:cNvPr id="96063" name="image 6063">
                </p:cNvPr>
          <p:cNvPicPr>
            <a:picLocks noChangeAspect="1"/>
          </p:cNvPicPr>
          <p:nvPr>
                </p:nvPr>
        </p:nvPicPr>
        <p:blipFill>
          <a:blip r:embed="rId6063"/>
          <a:srcRect/>
          <a:stretch>
            <a:fillRect/>
          </a:stretch>
        </p:blipFill>
        <p:spPr>
          <a:xfrm rot="0" flipV="0" flipH="0">
            <a:off x="18844125" y="2233876"/>
            <a:ext cx="4104632" cy="129804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alpha val="0"/>
          </a:srgbClr>
        </a:solidFill>
      </p:bgPr>
    </p:bg>
    <p:spTree>
      <p:nvGrpSpPr>
        <p:cNvPr id="1" name=""/>
        <p:cNvGrpSpPr/>
        <p:nvPr/>
      </p:nvGrpSpPr>
      <p:grpSpPr>
        <a:xfrm>
          <a:off x="0" y="0"/>
          <a:ext cx="0" cy="0"/>
          <a:chOff x="0" y="0"/>
          <a:chExt cx="0" cy="0"/>
        </a:xfrm>
      </p:grpSpPr>
      <p:pic>
        <p:nvPicPr>
          <p:cNvPr id="9701" name="image 701">
                </p:cNvPr>
          <p:cNvPicPr>
            <a:picLocks noChangeAspect="1"/>
          </p:cNvPicPr>
          <p:nvPr>
                </p:nvPr>
        </p:nvPicPr>
        <p:blipFill>
          <a:blip r:embed="rId701"/>
          <a:srcRect/>
          <a:stretch>
            <a:fillRect/>
          </a:stretch>
        </p:blipFill>
        <p:spPr>
          <a:xfrm rot="0" flipV="0" flipH="0">
            <a:off x="25401" y="0"/>
            <a:ext cx="24353987" cy="13704300"/>
          </a:xfrm>
          <a:prstGeom prst="rect">
            <a:avLst/>
          </a:prstGeom>
        </p:spPr>
      </p:pic>
      <p:grpSp>
        <p:nvGrpSpPr>
          <p:cNvPr id="702" name="组合 702"/>
          <p:cNvGrpSpPr/>
          <p:nvPr/>
        </p:nvGrpSpPr>
        <p:grpSpPr>
          <a:xfrm>
            <a:off x="3445766" y="1861812"/>
            <a:ext cx="17797266" cy="9941574"/>
            <a:chOff x="3445766" y="1861812"/>
            <a:chExt cx="17797266" cy="9941574"/>
          </a:xfrm>
        </p:grpSpPr>
        <p:pic>
          <p:nvPicPr>
            <p:cNvPr id="9703" name="image 703">
                </p:cNvPr>
            <p:cNvPicPr>
              <a:picLocks noChangeAspect="1"/>
            </p:cNvPicPr>
            <p:nvPr>
                </p:nvPr>
          </p:nvPicPr>
          <p:blipFill>
            <a:blip r:embed="rId703"/>
            <a:srcRect/>
            <a:stretch>
              <a:fillRect/>
            </a:stretch>
          </p:blipFill>
          <p:spPr>
            <a:xfrm rot="0" flipV="0" flipH="0">
              <a:off x="3445766" y="1861812"/>
              <a:ext cx="17286094" cy="9941574"/>
            </a:xfrm>
            <a:prstGeom prst="rect">
              <a:avLst/>
            </a:prstGeom>
          </p:spPr>
        </p:pic>
        <p:pic>
          <p:nvPicPr>
            <p:cNvPr id="9704" name="image 704">
                </p:cNvPr>
            <p:cNvPicPr>
              <a:picLocks noChangeAspect="1"/>
            </p:cNvPicPr>
            <p:nvPr>
                </p:nvPr>
          </p:nvPicPr>
          <p:blipFill>
            <a:blip r:embed="rId704"/>
            <a:srcRect/>
            <a:stretch>
              <a:fillRect/>
            </a:stretch>
          </p:blipFill>
          <p:spPr>
            <a:xfrm rot="0" flipV="0" flipH="0">
              <a:off x="3942170" y="3500910"/>
              <a:ext cx="17300863" cy="8302427"/>
            </a:xfrm>
            <a:prstGeom prst="rect">
              <a:avLst/>
            </a:prstGeom>
          </p:spPr>
        </p:pic>
      </p:grpSp>
      <p:pic>
        <p:nvPicPr>
          <p:cNvPr id="9705" name="image 705">
                </p:cNvPr>
          <p:cNvPicPr>
            <a:picLocks noChangeAspect="1"/>
          </p:cNvPicPr>
          <p:nvPr>
                </p:nvPr>
        </p:nvPicPr>
        <p:blipFill>
          <a:blip r:embed="rId705"/>
          <a:srcRect/>
          <a:stretch>
            <a:fillRect/>
          </a:stretch>
        </p:blipFill>
        <p:spPr>
          <a:xfrm rot="0" flipV="0" flipH="0">
            <a:off x="5907668" y="8044432"/>
            <a:ext cx="10519991" cy="38096"/>
          </a:xfrm>
          <a:prstGeom prst="rect">
            <a:avLst/>
          </a:prstGeom>
        </p:spPr>
      </p:pic>
      <p:sp>
        <p:nvSpPr>
          <p:cNvPr id="706" name="Object 706"/>
          <p:cNvSpPr txBox="1"/>
          <p:nvPr/>
        </p:nvSpPr>
        <p:spPr>
          <a:xfrm>
            <a:off x="5706839" y="8445500"/>
            <a:ext cx="9753600" cy="1016000"/>
          </a:xfrm>
          <a:prstGeom prst="rect">
            <a:avLst/>
          </a:prstGeom>
        </p:spPr>
        <p:txBody>
          <a:bodyPr vert="horz" anchor="t" lIns="0" tIns="0" rIns="0" bIns="0" wrap="square" rtlCol="0" anchorCtr="0">
            <a:spAutoFit/>
          </a:bodyPr>
          <a:lstStyle/>
          <a:p>
            <a:pPr algn="l">
              <a:lnSpc>
                <a:spcPct val="116500"/>
              </a:lnSpc>
            </a:pPr>
            <a:r>
              <a:rPr sz="6000" i="0" b="0" dirty="0" smtClean="0" lang="zh-CN">
                <a:solidFill>
                  <a:srgbClr val="0B0B0B"/>
                </a:solidFill>
                <a:latin typeface="SourceHanSansSC-Light"/>
                <a:ea typeface="SourceHanSansSC-Light"/>
              </a:rPr>
              <a:t>博学而笃志,切问而近思</a:t>
            </a:r>
            <a:endParaRPr lang="zh-CN" altLang="en-US" sz="6000"/>
          </a:p>
        </p:txBody>
      </p:sp>
      <p:sp>
        <p:nvSpPr>
          <p:cNvPr id="707" name="Object 707"/>
          <p:cNvSpPr txBox="1"/>
          <p:nvPr/>
        </p:nvSpPr>
        <p:spPr>
          <a:xfrm>
            <a:off x="5706839" y="6068560"/>
            <a:ext cx="11645900" cy="1968500"/>
          </a:xfrm>
          <a:prstGeom prst="rect">
            <a:avLst/>
          </a:prstGeom>
        </p:spPr>
        <p:txBody>
          <a:bodyPr vert="horz" anchor="t" lIns="0" tIns="0" rIns="0" bIns="0" wrap="square" rtlCol="0" anchorCtr="0">
            <a:spAutoFit/>
          </a:bodyPr>
          <a:lstStyle/>
          <a:p>
            <a:pPr algn="l">
              <a:lnSpc>
                <a:spcPct val="109999"/>
              </a:lnSpc>
            </a:pPr>
            <a:r>
              <a:rPr sz="12900" i="0" b="0" dirty="0" smtClean="0" lang="zh-CN">
                <a:solidFill>
                  <a:srgbClr val="000000"/>
                </a:solidFill>
                <a:latin typeface="Reeji-CloudYuanCu-GB-Regular"/>
                <a:ea typeface="Reeji-CloudYuanCu-GB-Regular"/>
              </a:rPr>
              <a:t>感谢您的观看！</a:t>
            </a:r>
            <a:endParaRPr lang="zh-CN" altLang="en-US" sz="12900"/>
          </a:p>
        </p:txBody>
      </p:sp>
      <p:sp>
        <p:nvSpPr>
          <p:cNvPr id="708" name="Object 708"/>
          <p:cNvSpPr txBox="1"/>
          <p:nvPr/>
        </p:nvSpPr>
        <p:spPr>
          <a:xfrm>
            <a:off x="5907668" y="4551928"/>
            <a:ext cx="15240000" cy="762000"/>
          </a:xfrm>
          <a:prstGeom prst="rect">
            <a:avLst/>
          </a:prstGeom>
        </p:spPr>
        <p:txBody>
          <a:bodyPr vert="horz" anchor="t" lIns="0" tIns="0" rIns="0" bIns="0" wrap="square" rtlCol="0" anchorCtr="0">
            <a:spAutoFit/>
          </a:bodyPr>
          <a:lstStyle/>
          <a:p>
            <a:pPr algn="l">
              <a:lnSpc>
                <a:spcPct val="110000"/>
              </a:lnSpc>
            </a:pPr>
            <a:r>
              <a:rPr sz="5000" i="0" b="0" dirty="0" smtClean="0" lang="zh-CN">
                <a:solidFill>
                  <a:srgbClr val="000000"/>
                </a:solidFill>
                <a:latin typeface="SourceHanSansSC-Light"/>
                <a:ea typeface="SourceHanSansSC-Light"/>
              </a:rPr>
              <a:t>Fudan University's 120th Anniversary</a:t>
            </a:r>
            <a:endParaRPr lang="zh-CN" altLang="en-US" sz="5000"/>
          </a:p>
        </p:txBody>
      </p:sp>
      <p:pic>
        <p:nvPicPr>
          <p:cNvPr id="9709" name="image 709">
                </p:cNvPr>
          <p:cNvPicPr>
            <a:picLocks noChangeAspect="1"/>
          </p:cNvPicPr>
          <p:nvPr>
                </p:nvPr>
        </p:nvPicPr>
        <p:blipFill>
          <a:blip r:embed="rId709"/>
          <a:srcRect/>
          <a:stretch>
            <a:fillRect/>
          </a:stretch>
        </p:blipFill>
        <p:spPr>
          <a:xfrm rot="0" flipV="0" flipH="0">
            <a:off x="15622139" y="9423400"/>
            <a:ext cx="5992121" cy="3281092"/>
          </a:xfrm>
          <a:prstGeom prst="rect">
            <a:avLst/>
          </a:prstGeom>
        </p:spPr>
      </p:pic>
      <p:pic>
        <p:nvPicPr>
          <p:cNvPr id="97010" name="image 7010">
                </p:cNvPr>
          <p:cNvPicPr>
            <a:picLocks noChangeAspect="1"/>
          </p:cNvPicPr>
          <p:nvPr>
                </p:nvPr>
        </p:nvPicPr>
        <p:blipFill>
          <a:blip r:embed="rId7010"/>
          <a:srcRect/>
          <a:stretch>
            <a:fillRect/>
          </a:stretch>
        </p:blipFill>
        <p:spPr>
          <a:xfrm rot="0" flipV="0" flipH="0">
            <a:off x="15625030" y="9423400"/>
            <a:ext cx="5986339" cy="606580"/>
          </a:xfrm>
          <a:prstGeom prst="rect">
            <a:avLst/>
          </a:prstGeom>
        </p:spPr>
      </p:pic>
      <p:pic>
        <p:nvPicPr>
          <p:cNvPr id="97011" name="image 7011">
                </p:cNvPr>
          <p:cNvPicPr>
            <a:picLocks noChangeAspect="1"/>
          </p:cNvPicPr>
          <p:nvPr>
                </p:nvPr>
        </p:nvPicPr>
        <p:blipFill>
          <a:blip r:embed="rId7011"/>
          <a:srcRect/>
          <a:stretch>
            <a:fillRect/>
          </a:stretch>
        </p:blipFill>
        <p:spPr>
          <a:xfrm rot="0" flipV="0" flipH="0">
            <a:off x="15815111" y="9606077"/>
            <a:ext cx="244665" cy="241226"/>
          </a:xfrm>
          <a:prstGeom prst="rect">
            <a:avLst/>
          </a:prstGeom>
        </p:spPr>
      </p:pic>
      <p:pic>
        <p:nvPicPr>
          <p:cNvPr id="97012" name="image 7012">
                </p:cNvPr>
          <p:cNvPicPr>
            <a:picLocks noChangeAspect="1"/>
          </p:cNvPicPr>
          <p:nvPr>
                </p:nvPr>
        </p:nvPicPr>
        <p:blipFill>
          <a:blip r:embed="rId7012"/>
          <a:srcRect/>
          <a:stretch>
            <a:fillRect/>
          </a:stretch>
        </p:blipFill>
        <p:spPr>
          <a:xfrm rot="0" flipV="0" flipH="0">
            <a:off x="16199349" y="9601897"/>
            <a:ext cx="253906" cy="249586"/>
          </a:xfrm>
          <a:prstGeom prst="rect">
            <a:avLst/>
          </a:prstGeom>
        </p:spPr>
      </p:pic>
      <p:pic>
        <p:nvPicPr>
          <p:cNvPr id="97013" name="image 7013">
                </p:cNvPr>
          <p:cNvPicPr>
            <a:picLocks noChangeAspect="1"/>
          </p:cNvPicPr>
          <p:nvPr>
                </p:nvPr>
        </p:nvPicPr>
        <p:blipFill>
          <a:blip r:embed="rId7013"/>
          <a:srcRect/>
          <a:stretch>
            <a:fillRect/>
          </a:stretch>
        </p:blipFill>
        <p:spPr>
          <a:xfrm rot="0" flipV="0" flipH="0">
            <a:off x="16592828" y="9601897"/>
            <a:ext cx="254347" cy="249586"/>
          </a:xfrm>
          <a:prstGeom prst="rect">
            <a:avLst/>
          </a:prstGeom>
        </p:spPr>
      </p:pic>
      <p:pic>
        <p:nvPicPr>
          <p:cNvPr id="97014" name="image 7014">
                </p:cNvPr>
          <p:cNvPicPr>
            <a:picLocks noChangeAspect="1"/>
          </p:cNvPicPr>
          <p:nvPr>
                </p:nvPr>
        </p:nvPicPr>
        <p:blipFill>
          <a:blip r:embed="rId7014"/>
          <a:srcRect/>
          <a:stretch>
            <a:fillRect/>
          </a:stretch>
        </p:blipFill>
        <p:spPr>
          <a:xfrm rot="0" flipV="0" flipH="0">
            <a:off x="15023966" y="11112363"/>
            <a:ext cx="1028833" cy="1054236"/>
          </a:xfrm>
          <a:prstGeom prst="rect">
            <a:avLst/>
          </a:prstGeom>
        </p:spPr>
      </p:pic>
      <p:sp>
        <p:nvSpPr>
          <p:cNvPr id="7015" name="Object 7015"/>
          <p:cNvSpPr txBox="1"/>
          <p:nvPr/>
        </p:nvSpPr>
        <p:spPr>
          <a:xfrm>
            <a:off x="16241801" y="10663896"/>
            <a:ext cx="5232400" cy="762000"/>
          </a:xfrm>
          <a:prstGeom prst="rect">
            <a:avLst/>
          </a:prstGeom>
        </p:spPr>
        <p:txBody>
          <a:bodyPr vert="horz" anchor="t" lIns="0" tIns="0" rIns="0" bIns="0" wrap="square" rtlCol="0" anchorCtr="0">
            <a:spAutoFit/>
          </a:bodyPr>
          <a:lstStyle/>
          <a:p>
            <a:pPr algn="r">
              <a:lnSpc>
                <a:spcPct val="110000"/>
              </a:lnSpc>
            </a:pPr>
            <a:r>
              <a:rPr sz="5000" i="0" b="0" spc="3700" dirty="0" smtClean="0" lang="zh-CN">
                <a:solidFill>
                  <a:srgbClr val="000000"/>
                </a:solidFill>
                <a:latin typeface="Reeji-CloudYuanZhun-GB-Regular"/>
                <a:ea typeface="Reeji-CloudYuanZhun-GB-Regular"/>
              </a:rPr>
              <a:t>讯飞智文</a:t>
            </a:r>
            <a:endParaRPr lang="zh-CN" altLang="en-US" sz="5000"/>
          </a:p>
        </p:txBody>
      </p:sp>
      <p:sp>
        <p:nvSpPr>
          <p:cNvPr id="7016" name="Object 7016"/>
          <p:cNvSpPr txBox="1"/>
          <p:nvPr/>
        </p:nvSpPr>
        <p:spPr>
          <a:xfrm>
            <a:off x="18284418" y="9550400"/>
            <a:ext cx="2773172" cy="431800"/>
          </a:xfrm>
          <a:prstGeom prst="rect">
            <a:avLst/>
          </a:prstGeom>
        </p:spPr>
        <p:txBody>
          <a:bodyPr vert="horz" anchor="t" lIns="0" tIns="0" rIns="0" bIns="0" wrap="square" rtlCol="0" anchorCtr="0">
            <a:spAutoFit/>
          </a:bodyPr>
          <a:lstStyle/>
          <a:p>
            <a:pPr algn="r">
              <a:lnSpc>
                <a:spcPct val="110000"/>
              </a:lnSpc>
            </a:pPr>
            <a:r>
              <a:rPr sz="2800" i="0" b="0" spc="300" dirty="0" smtClean="0" lang="zh-CN">
                <a:solidFill>
                  <a:srgbClr val="000000"/>
                </a:solidFill>
                <a:latin typeface="Reeji-CloudYuanCu-GB-Regular"/>
                <a:ea typeface="Reeji-CloudYuanCu-GB-Regular"/>
              </a:rPr>
              <a:t>汇报人</a:t>
            </a:r>
            <a:endParaRPr lang="zh-CN" altLang="en-US" sz="2800"/>
          </a:p>
        </p:txBody>
      </p:sp>
      <p:pic>
        <p:nvPicPr>
          <p:cNvPr id="97017" name="image 7017">
                </p:cNvPr>
          <p:cNvPicPr>
            <a:picLocks noChangeAspect="1"/>
          </p:cNvPicPr>
          <p:nvPr>
                </p:nvPr>
        </p:nvPicPr>
        <p:blipFill>
          <a:blip r:embed="rId7017"/>
          <a:srcRect l="0" t="0" r="0" b="0"/>
          <a:stretch>
            <a:fillRect/>
          </a:stretch>
        </p:blipFill>
        <p:spPr>
          <a:xfrm rot="0" flipV="0" flipH="0">
            <a:off x="17870460" y="757094"/>
            <a:ext cx="4696692" cy="5190339"/>
          </a:xfrm>
          <a:prstGeom prst="rect">
            <a:avLst/>
          </a:prstGeom>
        </p:spPr>
      </p:pic>
      <p:pic>
        <p:nvPicPr>
          <p:cNvPr id="97018" name="image 7018">
                </p:cNvPr>
          <p:cNvPicPr>
            <a:picLocks noChangeAspect="1"/>
          </p:cNvPicPr>
          <p:nvPr>
                </p:nvPr>
        </p:nvPicPr>
        <p:blipFill>
          <a:blip r:embed="rId7018"/>
          <a:srcRect l="0" t="0" r="0" b="0"/>
          <a:stretch>
            <a:fillRect/>
          </a:stretch>
        </p:blipFill>
        <p:spPr>
          <a:xfrm rot="-10800000" flipV="1" flipH="0">
            <a:off x="1351115" y="7949677"/>
            <a:ext cx="5766322" cy="5766322"/>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PresentationFormat>
  <Paragraphs>0</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Company>稿定设计</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稿定设计 ppt</dc:title>
  <dc:subject>www.gaoding.com</dc:subject>
  <dc:creator>稿定设计</dc:creator>
  <cp:lastModifiedBy>稿定设计</cp:lastModifiedBy>
  <cp:revision>1</cp:revision>
  <dcterms:created xsi:type="dcterms:W3CDTF">2025-05-19T14:35:50.267Z</dcterms:created>
  <dcterms:modified xsi:type="dcterms:W3CDTF">2025-05-19T14:35:50.267Z</dcterms:modified>
</cp:coreProperties>
</file>