
<file path=[Content_Types].xml><?xml version="1.0" encoding="utf-8"?>
<Types xmlns="http://schemas.openxmlformats.org/package/2006/content-types">
  <Default Extension="xml" ContentType="application/xml"/>
  <Default Extension="rels" ContentType="application/vnd.openxmlformats-package.relationships+xml"/>
  <Default Extension="fntdata" ContentType="application/x-fontdata"/>
  <Default Extension="jpeg" ContentType="image/jpeg"/>
  <Default Extension="jpg" ContentType="image/jpg"/>
  <Default Extension="png" ContentType="image/png"/>
  <Default Extension="gif" ContentType="image/gif"/>
  <Default Extension="m4v" ContentType="video/mp4"/>
  <Default Extension="mp4" ContentType="video/mp4"/>
  <Default Extension="svg" ContentType="image/svg+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sldIdLst>
    <p:sldId id="256" r:id="rId2"/>
    <p:sldId id="257" r:id="rId3"/>
    <p:sldId id="258" r:id="rId4"/>
    <p:sldId id="259" r:id="rId5"/>
    <p:sldId id="260" r:id="rId6"/>
    <p:sldId id="261" r:id="rId7"/>
    <p:sldId id="262" r:id="rId8"/>
  </p:sldIdLst>
  <p:sldSz cx="24384000" cy="13716000" type="screen16x9"/>
  <p:notesSz cx="5143500" cy="9144000"/>
  <p:embeddedFontLst>
    <p:embeddedFont>
      <p:font typeface="OPPOSans-M" panose="02010601030101010101" pitchFamily="2" charset="-122"/>
      <p:regular r:id="rId9"/>
    </p:embeddedFont>
    <p:embeddedFont>
      <p:font typeface="SourceHanSerifSC-Bold" panose="02010601030101010101" pitchFamily="2" charset="-122"/>
      <p:regular r:id="rId10"/>
    </p:embeddedFont>
    <p:embeddedFont>
      <p:font typeface="Dream-XiaYiGBT" panose="02010601030101010101" pitchFamily="2" charset="-122"/>
      <p:regular r:id="rId11"/>
    </p:embeddedFont>
    <p:embeddedFont>
      <p:font typeface="OPPOSans-R" panose="02010601030101010101" pitchFamily="2" charset="-122"/>
      <p:regular r:id="rId12"/>
    </p:embeddedFont>
    <p:embeddedFont>
      <p:font typeface="SourceHanSerifSC-Regular" panose="02010601030101010101" pitchFamily="2" charset="-122"/>
      <p:regular r:id="rId13"/>
    </p:embeddedFont>
    <p:embeddedFont>
      <p:font typeface="SourceHanSansSC-Regular" panose="02010601030101010101" pitchFamily="2" charset="-122"/>
      <p:regular r:id="rId14"/>
    </p:embeddedFont>
    <p:embeddedFont>
      <p:font typeface="SourceHanSerifSC-Medium" panose="02010601030101010101" pitchFamily="2" charset="-122"/>
      <p:regular r:id="rId15"/>
    </p:embeddedFont>
  </p:embeddedFont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13"/>
  </p:normalViewPr>
  <p:slideViewPr>
    <p:cSldViewPr snapToGrid="0" snapToObjects="1">
      <p:cViewPr varScale="1">
        <p:scale>
          <a:sx n="119" d="100"/>
          <a:sy n="119" d="100"/>
        </p:scale>
        <p:origin x="312" y="184"/>
      </p:cViewPr>
      <p:guideLst/>
    </p:cSldViewPr>
  </p:slideViewPr>
  <p:notesTextViewPr>
    <p:cViewPr>
      <p:scale>
        <a:sx n="1" d="1"/>
        <a:sy n="1" d="1"/>
      </p:scale>
      <p:origin x="0" y="0"/>
    </p:cViewPr>
  </p:notesTextViewPr>
  <p:gridSpacing cx="76200" cy="76200"/>
</p:viewPr>
</file>

<file path=ppt/_rels/presentation.xml.rels><?xml version="1.0" encoding="UTF-8" standalone="yes"?><Relationships xmlns="http://schemas.openxmlformats.org/package/2006/relationships">  <Relationship Id="rId1" Target="slideMasters/slideMaster1.xml" Type="http://schemas.openxmlformats.org/officeDocument/2006/relationships/slideMaster"/><Relationship Id="rId2" Target="slides/slide1.xml" Type="http://schemas.openxmlformats.org/officeDocument/2006/relationships/slide"/><Relationship Id="rId3" Target="slides/slide2.xml" Type="http://schemas.openxmlformats.org/officeDocument/2006/relationships/slide"/><Relationship Id="rId4" Target="slides/slide3.xml" Type="http://schemas.openxmlformats.org/officeDocument/2006/relationships/slide"/><Relationship Id="rId5" Target="slides/slide4.xml" Type="http://schemas.openxmlformats.org/officeDocument/2006/relationships/slide"/><Relationship Id="rId6" Target="slides/slide5.xml" Type="http://schemas.openxmlformats.org/officeDocument/2006/relationships/slide"/><Relationship Id="rId7" Target="slides/slide6.xml" Type="http://schemas.openxmlformats.org/officeDocument/2006/relationships/slide"/><Relationship Id="rId8" Target="slides/slide7.xml" Type="http://schemas.openxmlformats.org/officeDocument/2006/relationships/slide"/>  <Relationship Id="rId9" Target="fonts/font1.fntdata" Type="http://schemas.openxmlformats.org/officeDocument/2006/relationships/font"/>  <Relationship Id="rId10" Target="fonts/font2.fntdata" Type="http://schemas.openxmlformats.org/officeDocument/2006/relationships/font"/>  <Relationship Id="rId11" Target="fonts/font3.fntdata" Type="http://schemas.openxmlformats.org/officeDocument/2006/relationships/font"/>  <Relationship Id="rId12" Target="fonts/font4.fntdata" Type="http://schemas.openxmlformats.org/officeDocument/2006/relationships/font"/>  <Relationship Id="rId13" Target="fonts/font5.fntdata" Type="http://schemas.openxmlformats.org/officeDocument/2006/relationships/font"/>  <Relationship Id="rId14" Target="fonts/font6.fntdata" Type="http://schemas.openxmlformats.org/officeDocument/2006/relationships/font"/>  <Relationship Id="rId15" Target="fonts/font7.fntdata" Type="http://schemas.openxmlformats.org/officeDocument/2006/relationships/font"/>  <Relationship Id="rId16" Target="presProps.xml" Type="http://schemas.openxmlformats.org/officeDocument/2006/relationships/presProps"/>  <Relationship Id="rId17" Target="viewProps.xml" Type="http://schemas.openxmlformats.org/officeDocument/2006/relationships/viewProps"/>  <Relationship Id="rId18" Target="theme/theme1.xml" Type="http://schemas.openxmlformats.org/officeDocument/2006/relationships/theme"/>  <Relationship Id="rId19" Target="tableStyles.xml" Type="http://schemas.openxmlformats.org/officeDocument/2006/relationships/tableStyles"/></Relationships>
</file>

<file path=ppt/slideLayouts/_rels/slideLayout1.xml.rels><?xml version="1.0" encoding="UTF-8" standalone="yes"?>
<Relationships xmlns="http://schemas.openxmlformats.org/package/2006/relationships">
    <Relationship Id="rId1" Target="../slideMasters/slideMaster1.xml"
                  Type="http://schemas.openxmlformats.org/officeDocument/2006/relationships/slideMaster"/>
</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
    <Relationship Id="rId1" Target="../slideLayouts/slideLayout1.xml"
                  Type="http://schemas.openxmlformats.org/officeDocument/2006/relationships/slideLayout"/>
    <Relationship Id="rId2" Target="../theme/theme1.xml"
                  Type="http://schemas.openxmlformats.org/officeDocument/2006/relationships/theme"/>
</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1.xml" Type="http://schemas.openxmlformats.org/officeDocument/2006/relationships/slideLayout"/><Relationship Id="rId101" Type="http://schemas.openxmlformats.org/officeDocument/2006/relationships/image" Target="../media/image15.png"/><Relationship Id="rId102" Type="http://schemas.openxmlformats.org/officeDocument/2006/relationships/image" Target="../media/image60.png"/><Relationship Id="rId103" Type="http://schemas.openxmlformats.org/officeDocument/2006/relationships/image" Target="../media/image58.png"/><Relationship Id="rId105" Type="http://schemas.openxmlformats.org/officeDocument/2006/relationships/image" Target="../media/image44.png"/><Relationship Id="rId1012" Type="http://schemas.openxmlformats.org/officeDocument/2006/relationships/image" Target="../media/image16.png"/><Relationship Id="rId1017" Type="http://schemas.openxmlformats.org/officeDocument/2006/relationships/image" Target="../media/image17.png"/><Relationship Id="rId1018" Type="http://schemas.openxmlformats.org/officeDocument/2006/relationships/image" Target="../media/image18.png"/><Relationship Id="rId1019" Type="http://schemas.openxmlformats.org/officeDocument/2006/relationships/image" Target="../media/image19.png"/><Relationship Id="gradientImg1" Type="http://schemas.openxmlformats.org/officeDocument/2006/relationships/image" Target="../media/image1.png"/><Relationship Id="gradientImg2" Type="http://schemas.openxmlformats.org/officeDocument/2006/relationships/image" Target="../media/image2.png"/><Relationship Id="gradientImg3" Type="http://schemas.openxmlformats.org/officeDocument/2006/relationships/image" Target="../media/image3.png"/><Relationship Id="gradientImg4" Type="http://schemas.openxmlformats.org/officeDocument/2006/relationships/image" Target="../media/image4.png"/><Relationship Id="gradientImg5" Type="http://schemas.openxmlformats.org/officeDocument/2006/relationships/image" Target="../media/image5.png"/><Relationship Id="gradientImg6" Type="http://schemas.openxmlformats.org/officeDocument/2006/relationships/image" Target="../media/image6.png"/><Relationship Id="gradientImg7" Type="http://schemas.openxmlformats.org/officeDocument/2006/relationships/image" Target="../media/image7.png"/><Relationship Id="gradientImg8" Type="http://schemas.openxmlformats.org/officeDocument/2006/relationships/image" Target="../media/image8.png"/></Relationships>
</file>

<file path=ppt/slides/_rels/slide2.xml.rels><?xml version="1.0" encoding="UTF-8" standalone="yes"?><Relationships xmlns="http://schemas.openxmlformats.org/package/2006/relationships"><Relationship Id="rId1" Target="../slideLayouts/slideLayout1.xml" Type="http://schemas.openxmlformats.org/officeDocument/2006/relationships/slideLayout"/><Relationship Id="rId201" Type="http://schemas.openxmlformats.org/officeDocument/2006/relationships/image" Target="../media/image54.png"/><Relationship Id="rId206" Type="http://schemas.openxmlformats.org/officeDocument/2006/relationships/image" Target="../media/image45.png"/><Relationship Id="rId2011" Type="http://schemas.openxmlformats.org/officeDocument/2006/relationships/image" Target="../media/image45.png"/><Relationship Id="rId2016" Type="http://schemas.openxmlformats.org/officeDocument/2006/relationships/image" Target="../media/image45.png"/><Relationship Id="rId2021" Type="http://schemas.openxmlformats.org/officeDocument/2006/relationships/image" Target="../media/image45.png"/><Relationship Id="rId2023" Type="http://schemas.openxmlformats.org/officeDocument/2006/relationships/image" Target="../media/image46.png"/><Relationship Id="rId2024" Type="http://schemas.openxmlformats.org/officeDocument/2006/relationships/image" Target="../media/image47.png"/><Relationship Id="rId2025" Type="http://schemas.openxmlformats.org/officeDocument/2006/relationships/image" Target="../media/image48.png"/><Relationship Id="rId2034" Type="http://schemas.openxmlformats.org/officeDocument/2006/relationships/image" Target="../media/image20.png"/><Relationship Id="rImg49" Type="http://schemas.openxmlformats.org/officeDocument/2006/relationships/image" Target="../media/image49.png"/><Relationship Id="rImg50" Type="http://schemas.openxmlformats.org/officeDocument/2006/relationships/image" Target="../media/image50.png"/></Relationships>
</file>

<file path=ppt/slides/_rels/slide3.xml.rels><?xml version="1.0" encoding="UTF-8" standalone="yes"?><Relationships xmlns="http://schemas.openxmlformats.org/package/2006/relationships"><Relationship Id="rId1" Target="../slideLayouts/slideLayout1.xml" Type="http://schemas.openxmlformats.org/officeDocument/2006/relationships/slideLayout"/><Relationship Id="rId301" Type="http://schemas.openxmlformats.org/officeDocument/2006/relationships/image" Target="../media/image61.png"/><Relationship Id="rId302" Type="http://schemas.openxmlformats.org/officeDocument/2006/relationships/image" Target="../media/image55.png"/><Relationship Id="rId303" Type="http://schemas.openxmlformats.org/officeDocument/2006/relationships/image" Target="../media/image15.png"/><Relationship Id="rId307" Type="http://schemas.openxmlformats.org/officeDocument/2006/relationships/image" Target="../media/image21.png"/><Relationship Id="rId308" Type="http://schemas.openxmlformats.org/officeDocument/2006/relationships/image" Target="../media/image22.png"/><Relationship Id="gradientImg9" Type="http://schemas.openxmlformats.org/officeDocument/2006/relationships/image" Target="../media/image9.png"/><Relationship Id="gradientImg10" Type="http://schemas.openxmlformats.org/officeDocument/2006/relationships/image" Target="../media/image10.png"/></Relationships>
</file>

<file path=ppt/slides/_rels/slide4.xml.rels><?xml version="1.0" encoding="UTF-8" standalone="yes"?><Relationships xmlns="http://schemas.openxmlformats.org/package/2006/relationships"><Relationship Id="rId1" Target="../slideLayouts/slideLayout1.xml" Type="http://schemas.openxmlformats.org/officeDocument/2006/relationships/slideLayout"/><Relationship Id="rId401" Type="http://schemas.openxmlformats.org/officeDocument/2006/relationships/image" Target="../media/image23.jpeg"/><Relationship Id="rId402" Type="http://schemas.openxmlformats.org/officeDocument/2006/relationships/image" Target="../media/image24.png"/><Relationship Id="rId403" Type="http://schemas.openxmlformats.org/officeDocument/2006/relationships/image" Target="../media/image25.png"/><Relationship Id="rId404" Type="http://schemas.openxmlformats.org/officeDocument/2006/relationships/image" Target="../media/image26.png"/><Relationship Id="rId406" Type="http://schemas.openxmlformats.org/officeDocument/2006/relationships/image" Target="../media/image51.png"/><Relationship Id="rId409" Type="http://schemas.openxmlformats.org/officeDocument/2006/relationships/image" Target="../media/image59.png"/><Relationship Id="rId4010" Type="http://schemas.openxmlformats.org/officeDocument/2006/relationships/image" Target="../media/image20.png"/><Relationship Id="bg23" Type="http://schemas.openxmlformats.org/officeDocument/2006/relationships/image" Target="../media/image23.jpeg"/></Relationships>
</file>

<file path=ppt/slides/_rels/slide5.xml.rels><?xml version="1.0" encoding="UTF-8" standalone="yes"?><Relationships xmlns="http://schemas.openxmlformats.org/package/2006/relationships"><Relationship Id="rId1" Target="../slideLayouts/slideLayout1.xml" Type="http://schemas.openxmlformats.org/officeDocument/2006/relationships/slideLayout"/><Relationship Id="rId501" Type="http://schemas.openxmlformats.org/officeDocument/2006/relationships/image" Target="../media/image27.jpeg"/><Relationship Id="rId502" Type="http://schemas.openxmlformats.org/officeDocument/2006/relationships/image" Target="../media/image28.png"/><Relationship Id="rId503" Type="http://schemas.openxmlformats.org/officeDocument/2006/relationships/image" Target="../media/image29.jpeg"/><Relationship Id="rId504" Type="http://schemas.openxmlformats.org/officeDocument/2006/relationships/image" Target="../media/image30.png"/><Relationship Id="rId505" Type="http://schemas.openxmlformats.org/officeDocument/2006/relationships/image" Target="../media/image30.png"/><Relationship Id="rId506" Type="http://schemas.openxmlformats.org/officeDocument/2006/relationships/image" Target="../media/image31.png"/><Relationship Id="rId507" Type="http://schemas.openxmlformats.org/officeDocument/2006/relationships/image" Target="../media/image32.png"/><Relationship Id="rId508" Type="http://schemas.openxmlformats.org/officeDocument/2006/relationships/image" Target="../media/image33.png"/><Relationship Id="rId5010" Type="http://schemas.openxmlformats.org/officeDocument/2006/relationships/image" Target="../media/image34.png"/><Relationship Id="rId5013" Type="http://schemas.openxmlformats.org/officeDocument/2006/relationships/image" Target="../media/image35.png"/><Relationship Id="rId5014" Type="http://schemas.openxmlformats.org/officeDocument/2006/relationships/image" Target="../media/image56.png"/><Relationship Id="rId5015" Type="http://schemas.openxmlformats.org/officeDocument/2006/relationships/image" Target="../media/image36.png"/><Relationship Id="rId5018" Type="http://schemas.openxmlformats.org/officeDocument/2006/relationships/image" Target="../media/image37.png"/><Relationship Id="rId5019" Type="http://schemas.openxmlformats.org/officeDocument/2006/relationships/image" Target="../media/image57.png"/><Relationship Id="rId5020" Type="http://schemas.openxmlformats.org/officeDocument/2006/relationships/image" Target="../media/image20.png"/><Relationship Id="bg27" Type="http://schemas.openxmlformats.org/officeDocument/2006/relationships/image" Target="../media/image27.jpeg"/></Relationships>
</file>

<file path=ppt/slides/_rels/slide6.xml.rels><?xml version="1.0" encoding="UTF-8" standalone="yes"?><Relationships xmlns="http://schemas.openxmlformats.org/package/2006/relationships"><Relationship Id="rId1" Target="../slideLayouts/slideLayout1.xml" Type="http://schemas.openxmlformats.org/officeDocument/2006/relationships/slideLayout"/><Relationship Id="rId601" Type="http://schemas.openxmlformats.org/officeDocument/2006/relationships/image" Target="../media/image23.jpeg"/><Relationship Id="rId602" Type="http://schemas.openxmlformats.org/officeDocument/2006/relationships/image" Target="../media/image38.png"/><Relationship Id="rId604" Type="http://schemas.openxmlformats.org/officeDocument/2006/relationships/image" Target="../media/image39.png"/><Relationship Id="rId605" Type="http://schemas.openxmlformats.org/officeDocument/2006/relationships/image" Target="../media/image40.png"/><Relationship Id="rId6010" Type="http://schemas.openxmlformats.org/officeDocument/2006/relationships/image" Target="../media/image52.png"/><Relationship Id="rId6014" Type="http://schemas.openxmlformats.org/officeDocument/2006/relationships/image" Target="../media/image52.png"/><Relationship Id="rId6017" Type="http://schemas.openxmlformats.org/officeDocument/2006/relationships/image" Target="../media/image53.png"/><Relationship Id="rId6021" Type="http://schemas.openxmlformats.org/officeDocument/2006/relationships/image" Target="../media/image53.png"/><Relationship Id="rId6022" Type="http://schemas.openxmlformats.org/officeDocument/2006/relationships/image" Target="../media/image43.png"/><Relationship Id="rId6023" Type="http://schemas.openxmlformats.org/officeDocument/2006/relationships/image" Target="../media/image20.png"/><Relationship Id="bg23" Type="http://schemas.openxmlformats.org/officeDocument/2006/relationships/image" Target="../media/image23.jpeg"/></Relationships>
</file>

<file path=ppt/slides/_rels/slide7.xml.rels><?xml version="1.0" encoding="UTF-8" standalone="yes"?><Relationships xmlns="http://schemas.openxmlformats.org/package/2006/relationships"><Relationship Id="rId1" Target="../slideLayouts/slideLayout1.xml" Type="http://schemas.openxmlformats.org/officeDocument/2006/relationships/slideLayout"/><Relationship Id="rId701" Type="http://schemas.openxmlformats.org/officeDocument/2006/relationships/image" Target="../media/image62.png"/><Relationship Id="rId702" Type="http://schemas.openxmlformats.org/officeDocument/2006/relationships/image" Target="../media/image15.png"/><Relationship Id="rId708" Type="http://schemas.openxmlformats.org/officeDocument/2006/relationships/image" Target="../media/image41.png"/><Relationship Id="rId709" Type="http://schemas.openxmlformats.org/officeDocument/2006/relationships/image" Target="../media/image42.png"/><Relationship Id="gradientImg11" Type="http://schemas.openxmlformats.org/officeDocument/2006/relationships/image" Target="../media/image11.png"/><Relationship Id="gradientImg12" Type="http://schemas.openxmlformats.org/officeDocument/2006/relationships/image" Target="../media/image12.png"/><Relationship Id="gradientImg13" Type="http://schemas.openxmlformats.org/officeDocument/2006/relationships/image" Target="../media/image13.png"/><Relationship Id="gradientImg1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DA302D"/>
        </a:solidFill>
      </p:bgPr>
    </p:bg>
    <p:spTree>
      <p:nvGrpSpPr>
        <p:cNvPr id="1" name=""/>
        <p:cNvGrpSpPr/>
        <p:nvPr/>
      </p:nvGrpSpPr>
      <p:grpSpPr>
        <a:xfrm>
          <a:off x="0" y="0"/>
          <a:ext cx="0" cy="0"/>
          <a:chOff x="0" y="0"/>
          <a:chExt cx="0" cy="0"/>
        </a:xfrm>
      </p:grpSpPr>
      <p:pic>
        <p:nvPicPr>
          <p:cNvPr id="9101" name="image 101">
                </p:cNvPr>
          <p:cNvPicPr>
            <a:picLocks noChangeAspect="1"/>
          </p:cNvPicPr>
          <p:nvPr>
                </p:nvPr>
        </p:nvPicPr>
        <p:blipFill>
          <a:blip r:embed="rId101"/>
          <a:srcRect/>
          <a:stretch>
            <a:fillRect/>
          </a:stretch>
        </p:blipFill>
        <p:spPr>
          <a:xfrm rot="0" flipV="0" flipH="0">
            <a:off x="22986992" y="914400"/>
            <a:ext cx="304807" cy="228647"/>
          </a:xfrm>
          <a:prstGeom prst="rect">
            <a:avLst/>
          </a:prstGeom>
        </p:spPr>
      </p:pic>
      <p:pic>
        <p:nvPicPr>
          <p:cNvPr id="9102" name="image 102">
                </p:cNvPr>
          <p:cNvPicPr>
            <a:picLocks noChangeAspect="1"/>
          </p:cNvPicPr>
          <p:nvPr>
                </p:nvPr>
        </p:nvPicPr>
        <p:blipFill>
          <a:blip r:embed="rId102"/>
          <a:srcRect/>
          <a:stretch>
            <a:fillRect/>
          </a:stretch>
        </p:blipFill>
        <p:spPr>
          <a:xfrm rot="0" flipV="0" flipH="0">
            <a:off x="-10846" y="0"/>
            <a:ext cx="24405693" cy="13716000"/>
          </a:xfrm>
          <a:prstGeom prst="rect">
            <a:avLst/>
          </a:prstGeom>
        </p:spPr>
      </p:pic>
      <p:pic>
        <p:nvPicPr>
          <p:cNvPr id="9103" name="image 103">
                </p:cNvPr>
          <p:cNvPicPr>
            <a:picLocks noChangeAspect="1"/>
          </p:cNvPicPr>
          <p:nvPr>
                </p:nvPr>
        </p:nvPicPr>
        <p:blipFill>
          <a:blip r:embed="rId103"/>
          <a:srcRect l="0" r="0" b="8500"/>
          <a:stretch>
            <a:fillRect/>
          </a:stretch>
        </p:blipFill>
        <p:spPr>
          <a:xfrm rot="0" flipV="0" flipH="0">
            <a:off x="0" y="-2796961"/>
            <a:ext cx="24451161" cy="16546397"/>
          </a:xfrm>
          <a:prstGeom prst="rect">
            <a:avLst/>
          </a:prstGeom>
        </p:spPr>
      </p:pic>
      <p:sp>
        <p:nvSpPr>
          <p:cNvPr id="104" name="Object 104"/>
          <p:cNvSpPr txBox="1"/>
          <p:nvPr/>
        </p:nvSpPr>
        <p:spPr>
          <a:xfrm>
            <a:off x="20239285" y="12087284"/>
            <a:ext cx="3263900" cy="495300"/>
          </a:xfrm>
          <a:prstGeom prst="rect">
            <a:avLst/>
          </a:prstGeom>
        </p:spPr>
        <p:txBody>
          <a:bodyPr vert="horz" anchor="t" lIns="0" tIns="0" rIns="0" bIns="0" wrap="none" rtlCol="0" anchorCtr="0">
            <a:spAutoFit/>
          </a:bodyPr>
          <a:lstStyle/>
          <a:p>
            <a:pPr algn="ctr">
              <a:lnSpc>
                <a:spcPct val="110000"/>
              </a:lnSpc>
            </a:pPr>
            <a:r>
              <a:rPr sz="3200" i="0" b="0" dirty="0" smtClean="0" lang="zh-CN">
                <a:solidFill>
                  <a:srgbClr val="FFFFFF">
                    <a:alpha val="62000"/>
                  </a:srgbClr>
                </a:solidFill>
                <a:latin typeface="OPPOSans-M"/>
                <a:ea typeface="OPPOSans-M"/>
              </a:rPr>
              <a:t>汇报人：讯飞智文</a:t>
            </a:r>
            <a:endParaRPr lang="zh-CN" altLang="en-US" sz="3200"/>
          </a:p>
        </p:txBody>
      </p:sp>
      <p:pic>
        <p:nvPicPr>
          <p:cNvPr id="9105" name="image 105">
                </p:cNvPr>
          <p:cNvPicPr>
            <a:picLocks noChangeAspect="1"/>
          </p:cNvPicPr>
          <p:nvPr>
                </p:nvPr>
        </p:nvPicPr>
        <p:blipFill>
          <a:blip r:embed="rId105"/>
          <a:srcRect/>
          <a:stretch>
            <a:fillRect/>
          </a:stretch>
        </p:blipFill>
        <p:spPr>
          <a:xfrm rot="0" flipV="0" flipH="0">
            <a:off x="5410877" y="5802863"/>
            <a:ext cx="14389676" cy="1055136"/>
          </a:xfrm>
          <a:prstGeom prst="rect">
            <a:avLst/>
          </a:prstGeom>
        </p:spPr>
      </p:pic>
      <p:sp>
        <p:nvSpPr>
          <p:cNvPr id="106" name="Object 106"/>
          <p:cNvSpPr txBox="1"/>
          <p:nvPr/>
        </p:nvSpPr>
        <p:spPr>
          <a:xfrm>
            <a:off x="8699136" y="5930381"/>
            <a:ext cx="7401559" cy="800100"/>
          </a:xfrm>
          <a:prstGeom prst="rect">
            <a:avLst/>
          </a:prstGeom>
        </p:spPr>
        <p:txBody>
          <a:bodyPr vert="horz" anchor="t" lIns="0" tIns="0" rIns="0" bIns="0" wrap="none" rtlCol="0" anchorCtr="0">
            <a:spAutoFit/>
          </a:bodyPr>
          <a:lstStyle/>
          <a:p>
            <a:pPr algn="ctr">
              <a:lnSpc>
                <a:spcPct val="115000"/>
              </a:lnSpc>
            </a:pPr>
            <a:r>
              <a:rPr sz="4800" i="0" b="0" spc="400" dirty="0" smtClean="0" lang="zh-CN">
                <a:solidFill>
                  <a:srgbClr val="FFE7C7"/>
                </a:solidFill>
                <a:latin typeface="SourceHanSerifSC-Bold"/>
                <a:ea typeface="SourceHanSerifSC-Bold"/>
              </a:rPr>
              <a:t>博学而笃志 · 切问而近思</a:t>
            </a:r>
            <a:endParaRPr lang="zh-CN" altLang="en-US" sz="4800"/>
          </a:p>
        </p:txBody>
      </p:sp>
      <p:sp>
        <p:nvSpPr>
          <p:cNvPr id="107" name="Object 107"/>
          <p:cNvSpPr txBox="1"/>
          <p:nvPr/>
        </p:nvSpPr>
        <p:spPr>
          <a:xfrm>
            <a:off x="1871864" y="2457028"/>
            <a:ext cx="2552700" cy="3073400"/>
          </a:xfrm>
          <a:prstGeom prst="rect">
            <a:avLst/>
          </a:prstGeom>
        </p:spPr>
        <p:txBody>
          <a:bodyPr vert="horz" anchor="t" lIns="0" tIns="0" rIns="0" bIns="0" wrap="none" rtlCol="0" anchorCtr="0">
            <a:spAutoFit/>
          </a:bodyPr>
          <a:lstStyle/>
          <a:p>
            <a:pPr algn="just">
              <a:lnSpc>
                <a:spcPct val="109999"/>
              </a:lnSpc>
            </a:pPr>
            <a:r>
              <a:rPr sz="20040" i="0" b="0" dirty="0" smtClean="0" lang="zh-CN">
                <a:blipFill>
                  <a:blip r:embed="gradientImg1"/>
                  <a:stretch>
                    <a:fillRect/>
                  </a:stretch>
                </a:blipFill>
                <a:latin typeface="Dream-XiaYiGBT"/>
                <a:ea typeface="Dream-XiaYiGBT"/>
              </a:rPr>
              <a:t>复</a:t>
            </a:r>
            <a:endParaRPr lang="zh-CN" altLang="en-US" sz="20040"/>
          </a:p>
        </p:txBody>
      </p:sp>
      <p:sp>
        <p:nvSpPr>
          <p:cNvPr id="108" name="Object 108"/>
          <p:cNvSpPr txBox="1"/>
          <p:nvPr/>
        </p:nvSpPr>
        <p:spPr>
          <a:xfrm>
            <a:off x="3967929" y="2152191"/>
            <a:ext cx="2908300" cy="3492500"/>
          </a:xfrm>
          <a:prstGeom prst="rect">
            <a:avLst/>
          </a:prstGeom>
        </p:spPr>
        <p:txBody>
          <a:bodyPr vert="horz" anchor="t" lIns="0" tIns="0" rIns="0" bIns="0" wrap="none" rtlCol="0" anchorCtr="0">
            <a:spAutoFit/>
          </a:bodyPr>
          <a:lstStyle/>
          <a:p>
            <a:pPr algn="just">
              <a:lnSpc>
                <a:spcPct val="109999"/>
              </a:lnSpc>
            </a:pPr>
            <a:r>
              <a:rPr sz="22761" i="0" b="0" dirty="0" smtClean="0" lang="zh-CN">
                <a:blipFill>
                  <a:blip r:embed="gradientImg2"/>
                  <a:stretch>
                    <a:fillRect/>
                  </a:stretch>
                </a:blipFill>
                <a:latin typeface="Dream-XiaYiGBT"/>
                <a:ea typeface="Dream-XiaYiGBT"/>
              </a:rPr>
              <a:t>旦</a:t>
            </a:r>
            <a:endParaRPr lang="zh-CN" altLang="en-US" sz="22761"/>
          </a:p>
        </p:txBody>
      </p:sp>
      <p:sp>
        <p:nvSpPr>
          <p:cNvPr id="109" name="Object 109"/>
          <p:cNvSpPr txBox="1"/>
          <p:nvPr/>
        </p:nvSpPr>
        <p:spPr>
          <a:xfrm>
            <a:off x="6206716" y="2340178"/>
            <a:ext cx="2603500" cy="3111500"/>
          </a:xfrm>
          <a:prstGeom prst="rect">
            <a:avLst/>
          </a:prstGeom>
        </p:spPr>
        <p:txBody>
          <a:bodyPr vert="horz" anchor="t" lIns="0" tIns="0" rIns="0" bIns="0" wrap="none" rtlCol="0" anchorCtr="0">
            <a:spAutoFit/>
          </a:bodyPr>
          <a:lstStyle/>
          <a:p>
            <a:pPr algn="just">
              <a:lnSpc>
                <a:spcPct val="109999"/>
              </a:lnSpc>
            </a:pPr>
            <a:r>
              <a:rPr sz="20320" i="0" b="0" dirty="0" smtClean="0" lang="zh-CN">
                <a:blipFill>
                  <a:blip r:embed="gradientImg3"/>
                  <a:stretch>
                    <a:fillRect/>
                  </a:stretch>
                </a:blipFill>
                <a:latin typeface="Dream-XiaYiGBT"/>
                <a:ea typeface="Dream-XiaYiGBT"/>
              </a:rPr>
              <a:t>大</a:t>
            </a:r>
            <a:endParaRPr lang="zh-CN" altLang="en-US" sz="20320"/>
          </a:p>
        </p:txBody>
      </p:sp>
      <p:sp>
        <p:nvSpPr>
          <p:cNvPr id="1010" name="Object 1010"/>
          <p:cNvSpPr txBox="1"/>
          <p:nvPr/>
        </p:nvSpPr>
        <p:spPr>
          <a:xfrm>
            <a:off x="8079937" y="2312558"/>
            <a:ext cx="2565400" cy="3086100"/>
          </a:xfrm>
          <a:prstGeom prst="rect">
            <a:avLst/>
          </a:prstGeom>
        </p:spPr>
        <p:txBody>
          <a:bodyPr vert="horz" anchor="t" lIns="0" tIns="0" rIns="0" bIns="0" wrap="none" rtlCol="0" anchorCtr="0">
            <a:spAutoFit/>
          </a:bodyPr>
          <a:lstStyle/>
          <a:p>
            <a:pPr algn="just">
              <a:lnSpc>
                <a:spcPct val="109999"/>
              </a:lnSpc>
            </a:pPr>
            <a:r>
              <a:rPr sz="20200" i="0" b="0" dirty="0" smtClean="0" lang="zh-CN">
                <a:blipFill>
                  <a:blip r:embed="gradientImg4"/>
                  <a:stretch>
                    <a:fillRect/>
                  </a:stretch>
                </a:blipFill>
                <a:latin typeface="Dream-XiaYiGBT"/>
                <a:ea typeface="Dream-XiaYiGBT"/>
              </a:rPr>
              <a:t>学</a:t>
            </a:r>
            <a:endParaRPr lang="zh-CN" altLang="en-US" sz="20200"/>
          </a:p>
        </p:txBody>
      </p:sp>
      <p:sp>
        <p:nvSpPr>
          <p:cNvPr id="1011" name="Object 1011"/>
          <p:cNvSpPr txBox="1"/>
          <p:nvPr/>
        </p:nvSpPr>
        <p:spPr>
          <a:xfrm>
            <a:off x="10129215" y="2401503"/>
            <a:ext cx="2489200" cy="2984500"/>
          </a:xfrm>
          <a:prstGeom prst="rect">
            <a:avLst/>
          </a:prstGeom>
        </p:spPr>
        <p:txBody>
          <a:bodyPr vert="horz" anchor="t" lIns="0" tIns="0" rIns="0" bIns="0" wrap="none" rtlCol="0" anchorCtr="0">
            <a:spAutoFit/>
          </a:bodyPr>
          <a:lstStyle/>
          <a:p>
            <a:pPr algn="just">
              <a:lnSpc>
                <a:spcPct val="109999"/>
              </a:lnSpc>
            </a:pPr>
            <a:r>
              <a:rPr sz="19420" i="0" b="0" dirty="0" smtClean="0" lang="zh-CN">
                <a:blipFill>
                  <a:blip r:embed="gradientImg5"/>
                  <a:stretch>
                    <a:fillRect/>
                  </a:stretch>
                </a:blipFill>
                <a:latin typeface="Dream-XiaYiGBT"/>
                <a:ea typeface="Dream-XiaYiGBT"/>
              </a:rPr>
              <a:t>建</a:t>
            </a:r>
            <a:endParaRPr lang="zh-CN" altLang="en-US" sz="19420"/>
          </a:p>
        </p:txBody>
      </p:sp>
      <p:pic>
        <p:nvPicPr>
          <p:cNvPr id="91012" name="image 1012">
                </p:cNvPr>
          <p:cNvPicPr>
            <a:picLocks noChangeAspect="1"/>
          </p:cNvPicPr>
          <p:nvPr>
                </p:nvPr>
        </p:nvPicPr>
        <p:blipFill>
          <a:blip r:embed="rId1012"/>
          <a:srcRect/>
          <a:stretch>
            <a:fillRect/>
          </a:stretch>
        </p:blipFill>
        <p:spPr>
          <a:xfrm rot="0" flipV="0" flipH="0">
            <a:off x="20500639" y="1398428"/>
            <a:ext cx="2997200" cy="3022600"/>
          </a:xfrm>
          <a:prstGeom prst="rect">
            <a:avLst/>
          </a:prstGeom>
        </p:spPr>
      </p:pic>
      <p:sp>
        <p:nvSpPr>
          <p:cNvPr id="1013" name="Object 1013"/>
          <p:cNvSpPr txBox="1"/>
          <p:nvPr/>
        </p:nvSpPr>
        <p:spPr>
          <a:xfrm>
            <a:off x="12312497" y="2347652"/>
            <a:ext cx="2590800" cy="3111500"/>
          </a:xfrm>
          <a:prstGeom prst="rect">
            <a:avLst/>
          </a:prstGeom>
        </p:spPr>
        <p:txBody>
          <a:bodyPr vert="horz" anchor="t" lIns="0" tIns="0" rIns="0" bIns="0" wrap="none" rtlCol="0" anchorCtr="0">
            <a:spAutoFit/>
          </a:bodyPr>
          <a:lstStyle/>
          <a:p>
            <a:pPr algn="just">
              <a:lnSpc>
                <a:spcPct val="109999"/>
              </a:lnSpc>
            </a:pPr>
            <a:r>
              <a:rPr sz="20261" i="0" b="0" dirty="0" smtClean="0" lang="zh-CN">
                <a:blipFill>
                  <a:blip r:embed="gradientImg6"/>
                  <a:stretch>
                    <a:fillRect/>
                  </a:stretch>
                </a:blipFill>
                <a:latin typeface="Dream-XiaYiGBT"/>
                <a:ea typeface="Dream-XiaYiGBT"/>
              </a:rPr>
              <a:t>校</a:t>
            </a:r>
            <a:endParaRPr lang="zh-CN" altLang="en-US" sz="20261"/>
          </a:p>
        </p:txBody>
      </p:sp>
      <p:sp>
        <p:nvSpPr>
          <p:cNvPr id="1014" name="Object 1014"/>
          <p:cNvSpPr txBox="1"/>
          <p:nvPr/>
        </p:nvSpPr>
        <p:spPr>
          <a:xfrm>
            <a:off x="14919593" y="2497740"/>
            <a:ext cx="3644900" cy="2806700"/>
          </a:xfrm>
          <a:prstGeom prst="rect">
            <a:avLst/>
          </a:prstGeom>
        </p:spPr>
        <p:txBody>
          <a:bodyPr vert="horz" anchor="t" lIns="0" tIns="0" rIns="0" bIns="0" wrap="none" rtlCol="0" anchorCtr="0">
            <a:spAutoFit/>
          </a:bodyPr>
          <a:lstStyle/>
          <a:p>
            <a:pPr algn="just">
              <a:lnSpc>
                <a:spcPct val="109999"/>
              </a:lnSpc>
            </a:pPr>
            <a:r>
              <a:rPr sz="18340" i="0" b="0" dirty="0" smtClean="0" lang="zh-CN">
                <a:blipFill>
                  <a:blip r:embed="gradientImg7"/>
                  <a:stretch>
                    <a:fillRect/>
                  </a:stretch>
                </a:blipFill>
                <a:latin typeface="Dream-XiaYiGBT"/>
                <a:ea typeface="Dream-XiaYiGBT"/>
              </a:rPr>
              <a:t>120</a:t>
            </a:r>
            <a:endParaRPr lang="zh-CN" altLang="en-US" sz="18340"/>
          </a:p>
        </p:txBody>
      </p:sp>
      <p:sp>
        <p:nvSpPr>
          <p:cNvPr id="1015" name="Object 1015"/>
          <p:cNvSpPr txBox="1"/>
          <p:nvPr/>
        </p:nvSpPr>
        <p:spPr>
          <a:xfrm>
            <a:off x="18201223" y="2357747"/>
            <a:ext cx="2616200" cy="3136900"/>
          </a:xfrm>
          <a:prstGeom prst="rect">
            <a:avLst/>
          </a:prstGeom>
        </p:spPr>
        <p:txBody>
          <a:bodyPr vert="horz" anchor="t" lIns="0" tIns="0" rIns="0" bIns="0" wrap="none" rtlCol="0" anchorCtr="0">
            <a:spAutoFit/>
          </a:bodyPr>
          <a:lstStyle/>
          <a:p>
            <a:pPr algn="just">
              <a:lnSpc>
                <a:spcPct val="110000"/>
              </a:lnSpc>
            </a:pPr>
            <a:r>
              <a:rPr sz="20480" i="0" b="0" dirty="0" smtClean="0" lang="zh-CN">
                <a:blipFill>
                  <a:blip r:embed="gradientImg8"/>
                  <a:stretch>
                    <a:fillRect/>
                  </a:stretch>
                </a:blipFill>
                <a:latin typeface="Dream-XiaYiGBT"/>
                <a:ea typeface="Dream-XiaYiGBT"/>
              </a:rPr>
              <a:t>周</a:t>
            </a:r>
            <a:endParaRPr lang="zh-CN" altLang="en-US" sz="20480"/>
          </a:p>
        </p:txBody>
      </p:sp>
      <p:sp>
        <p:nvSpPr>
          <p:cNvPr id="1016" name="Object 1016"/>
          <p:cNvSpPr txBox="1"/>
          <p:nvPr/>
        </p:nvSpPr>
        <p:spPr>
          <a:xfrm>
            <a:off x="20239285" y="2357747"/>
            <a:ext cx="2616200" cy="3136900"/>
          </a:xfrm>
          <a:prstGeom prst="rect">
            <a:avLst/>
          </a:prstGeom>
        </p:spPr>
        <p:txBody>
          <a:bodyPr vert="horz" anchor="t" lIns="0" tIns="0" rIns="0" bIns="0" wrap="none" rtlCol="0" anchorCtr="0">
            <a:spAutoFit/>
          </a:bodyPr>
          <a:lstStyle/>
          <a:p>
            <a:pPr algn="just">
              <a:lnSpc>
                <a:spcPct val="110000"/>
              </a:lnSpc>
            </a:pPr>
            <a:r>
              <a:rPr sz="20480" i="0" b="0" dirty="0" smtClean="0" lang="zh-CN">
                <a:blipFill>
                  <a:blip r:embed="gradientImg8"/>
                  <a:stretch>
                    <a:fillRect/>
                  </a:stretch>
                </a:blipFill>
                <a:latin typeface="Dream-XiaYiGBT"/>
                <a:ea typeface="Dream-XiaYiGBT"/>
              </a:rPr>
              <a:t>年</a:t>
            </a:r>
            <a:endParaRPr lang="zh-CN" altLang="en-US" sz="20480"/>
          </a:p>
        </p:txBody>
      </p:sp>
      <p:pic>
        <p:nvPicPr>
          <p:cNvPr id="91017" name="image 1017">
                </p:cNvPr>
          <p:cNvPicPr>
            <a:picLocks noChangeAspect="1"/>
          </p:cNvPicPr>
          <p:nvPr>
                </p:nvPr>
        </p:nvPicPr>
        <p:blipFill>
          <a:blip r:embed="rId1017"/>
          <a:srcRect/>
          <a:stretch>
            <a:fillRect/>
          </a:stretch>
        </p:blipFill>
        <p:spPr>
          <a:xfrm rot="0" flipV="0" flipH="0">
            <a:off x="1506586" y="3689026"/>
            <a:ext cx="1874649" cy="1742631"/>
          </a:xfrm>
          <a:prstGeom prst="rect">
            <a:avLst/>
          </a:prstGeom>
        </p:spPr>
      </p:pic>
      <p:pic>
        <p:nvPicPr>
          <p:cNvPr id="91018" name="image 1018">
                </p:cNvPr>
          <p:cNvPicPr>
            <a:picLocks noChangeAspect="1"/>
          </p:cNvPicPr>
          <p:nvPr>
                </p:nvPr>
        </p:nvPicPr>
        <p:blipFill>
          <a:blip r:embed="rId1018"/>
          <a:srcRect/>
          <a:stretch>
            <a:fillRect/>
          </a:stretch>
        </p:blipFill>
        <p:spPr>
          <a:xfrm rot="0" flipV="0" flipH="0">
            <a:off x="441508" y="249951"/>
            <a:ext cx="3335501" cy="3335501"/>
          </a:xfrm>
          <a:prstGeom prst="rect">
            <a:avLst/>
          </a:prstGeom>
        </p:spPr>
      </p:pic>
      <p:pic>
        <p:nvPicPr>
          <p:cNvPr id="91019" name="image 1019">
                </p:cNvPr>
          <p:cNvPicPr>
            <a:picLocks noChangeAspect="1"/>
          </p:cNvPicPr>
          <p:nvPr>
                </p:nvPr>
        </p:nvPicPr>
        <p:blipFill>
          <a:blip r:embed="rId1019"/>
          <a:srcRect t="0" b="0"/>
          <a:stretch>
            <a:fillRect/>
          </a:stretch>
        </p:blipFill>
        <p:spPr>
          <a:xfrm rot="0" flipV="0" flipH="0">
            <a:off x="10434539" y="709349"/>
            <a:ext cx="4342352" cy="1378158"/>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FFFFF"/>
        </a:solidFill>
      </p:bgPr>
    </p:bg>
    <p:spTree>
      <p:nvGrpSpPr>
        <p:cNvPr id="1" name=""/>
        <p:cNvGrpSpPr/>
        <p:nvPr/>
      </p:nvGrpSpPr>
      <p:grpSpPr>
        <a:xfrm>
          <a:off x="0" y="0"/>
          <a:ext cx="0" cy="0"/>
          <a:chOff x="0" y="0"/>
          <a:chExt cx="0" cy="0"/>
        </a:xfrm>
      </p:grpSpPr>
      <p:pic>
        <p:nvPicPr>
          <p:cNvPr id="9201" name="image 201">
                </p:cNvPr>
          <p:cNvPicPr>
            <a:picLocks noChangeAspect="1"/>
          </p:cNvPicPr>
          <p:nvPr>
                </p:nvPr>
        </p:nvPicPr>
        <p:blipFill>
          <a:blip r:embed="rId201"/>
          <a:srcRect l="0" r="0"/>
          <a:stretch>
            <a:fillRect/>
          </a:stretch>
        </p:blipFill>
        <p:spPr>
          <a:xfrm rot="0" flipV="0" flipH="0">
            <a:off x="0" y="-94844"/>
            <a:ext cx="24552612" cy="13810844"/>
          </a:xfrm>
          <a:prstGeom prst="rect">
            <a:avLst/>
          </a:prstGeom>
        </p:spPr>
      </p:pic>
      <p:grpSp>
        <p:nvGrpSpPr>
          <p:cNvPr id="202" name="组合 202"/>
          <p:cNvGrpSpPr/>
          <p:nvPr/>
        </p:nvGrpSpPr>
        <p:grpSpPr>
          <a:xfrm>
            <a:off x="4191000" y="5538851"/>
            <a:ext cx="5043678" cy="1825498"/>
            <a:chOff x="4191000" y="5538851"/>
            <a:chExt cx="5043678" cy="1825498"/>
          </a:xfrm>
        </p:grpSpPr>
        <p:sp>
          <p:nvSpPr>
            <p:cNvPr id="203" name="Object 203"/>
            <p:cNvSpPr txBox="1"/>
            <p:nvPr/>
          </p:nvSpPr>
          <p:spPr>
            <a:xfrm>
              <a:off x="5983478" y="6719061"/>
              <a:ext cx="1701800" cy="482600"/>
            </a:xfrm>
            <a:prstGeom prst="rect">
              <a:avLst/>
            </a:prstGeom>
          </p:spPr>
          <p:txBody>
            <a:bodyPr vert="horz" anchor="t" lIns="0" tIns="93600" rIns="0" bIns="93600" wrap="none" rtlCol="0" anchorCtr="0">
              <a:spAutoFit/>
            </a:bodyPr>
            <a:lstStyle/>
            <a:p>
              <a:pPr algn="l">
                <a:lnSpc>
                  <a:spcPct val="100000"/>
                </a:lnSpc>
              </a:pPr>
              <a:r>
                <a:rPr sz="2400" i="0" b="0" dirty="0" smtClean="0" lang="zh-CN">
                  <a:solidFill>
                    <a:srgbClr val="000000"/>
                  </a:solidFill>
                  <a:latin typeface="OPPOSans-R"/>
                  <a:ea typeface="OPPOSans-R"/>
                </a:rPr>
                <a:t>Enter a title</a:t>
              </a:r>
              <a:endParaRPr lang="zh-CN" altLang="en-US" sz="2400"/>
            </a:p>
          </p:txBody>
        </p:sp>
        <p:sp>
          <p:nvSpPr>
            <p:cNvPr id="204" name="Object 204"/>
            <p:cNvSpPr txBox="1"/>
            <p:nvPr/>
          </p:nvSpPr>
          <p:spPr>
            <a:xfrm>
              <a:off x="5983478" y="5596128"/>
              <a:ext cx="3263900" cy="990600"/>
            </a:xfrm>
            <a:prstGeom prst="rect">
              <a:avLst/>
            </a:prstGeom>
          </p:spPr>
          <p:txBody>
            <a:bodyPr vert="horz" anchor="t" lIns="0" tIns="93600" rIns="0" bIns="93600" wrap="none" rtlCol="0" anchorCtr="0">
              <a:spAutoFit/>
            </a:bodyPr>
            <a:lstStyle/>
            <a:p>
              <a:pPr algn="l">
                <a:lnSpc>
                  <a:spcPct val="100000"/>
                </a:lnSpc>
              </a:pPr>
              <a:r>
                <a:rPr sz="6400" i="0" b="1" dirty="0" smtClean="0" lang="zh-CN">
                  <a:solidFill>
                    <a:srgbClr val="000000"/>
                  </a:solidFill>
                  <a:latin typeface="OPPOSans-R"/>
                  <a:ea typeface="OPPOSans-R"/>
                </a:rPr>
                <a:t>输入标题</a:t>
              </a:r>
              <a:endParaRPr lang="zh-CN" altLang="en-US" sz="6400"/>
            </a:p>
          </p:txBody>
        </p:sp>
        <p:sp>
          <p:nvSpPr>
            <p:cNvPr id="205" name="Object 205"/>
            <p:cNvSpPr txBox="1"/>
            <p:nvPr/>
          </p:nvSpPr>
          <p:spPr>
            <a:xfrm>
              <a:off x="4191000" y="5731891"/>
              <a:ext cx="1054100" cy="1193800"/>
            </a:xfrm>
            <a:prstGeom prst="rect">
              <a:avLst/>
            </a:prstGeom>
          </p:spPr>
          <p:txBody>
            <a:bodyPr vert="horz" anchor="ctr" lIns="0" tIns="93600" rIns="0" bIns="93600" wrap="none" rtlCol="0" anchorCtr="0">
              <a:spAutoFit/>
            </a:bodyPr>
            <a:lstStyle/>
            <a:p>
              <a:pPr algn="ctr">
                <a:lnSpc>
                  <a:spcPct val="100000"/>
                </a:lnSpc>
              </a:pPr>
              <a:r>
                <a:rPr sz="8000" i="0" b="1" dirty="0" smtClean="0" lang="zh-CN">
                  <a:solidFill>
                    <a:srgbClr val="C70106"/>
                  </a:solidFill>
                  <a:latin typeface="OPPOSans-R"/>
                  <a:ea typeface="OPPOSans-R"/>
                </a:rPr>
                <a:t>01</a:t>
              </a:r>
              <a:endParaRPr lang="zh-CN" altLang="en-US" sz="8000"/>
            </a:p>
          </p:txBody>
        </p:sp>
        <p:pic>
          <p:nvPicPr>
            <p:cNvPr id="9206" name="image 206">
                </p:cNvPr>
            <p:cNvPicPr>
              <a:picLocks noChangeAspect="1"/>
            </p:cNvPicPr>
            <p:nvPr>
                </p:nvPr>
          </p:nvPicPr>
          <p:blipFill>
            <a:blip r:embed="rId206"/>
            <a:srcRect/>
            <a:stretch>
              <a:fillRect/>
            </a:stretch>
          </p:blipFill>
          <p:spPr>
            <a:xfrm rot="5400000" flipV="0" flipH="0">
              <a:off x="4799330" y="6438900"/>
              <a:ext cx="1825498" cy="25400"/>
            </a:xfrm>
            <a:prstGeom prst="rect">
              <a:avLst/>
            </a:prstGeom>
          </p:spPr>
        </p:pic>
      </p:grpSp>
      <p:grpSp>
        <p:nvGrpSpPr>
          <p:cNvPr id="207" name="组合 207"/>
          <p:cNvGrpSpPr/>
          <p:nvPr/>
        </p:nvGrpSpPr>
        <p:grpSpPr>
          <a:xfrm>
            <a:off x="4191000" y="8944102"/>
            <a:ext cx="5145278" cy="1825498"/>
            <a:chOff x="4191000" y="8944102"/>
            <a:chExt cx="5145278" cy="1825498"/>
          </a:xfrm>
        </p:grpSpPr>
        <p:sp>
          <p:nvSpPr>
            <p:cNvPr id="208" name="Object 208"/>
            <p:cNvSpPr txBox="1"/>
            <p:nvPr/>
          </p:nvSpPr>
          <p:spPr>
            <a:xfrm>
              <a:off x="6085078" y="10125075"/>
              <a:ext cx="1701800" cy="482600"/>
            </a:xfrm>
            <a:prstGeom prst="rect">
              <a:avLst/>
            </a:prstGeom>
          </p:spPr>
          <p:txBody>
            <a:bodyPr vert="horz" anchor="t" lIns="0" tIns="93600" rIns="0" bIns="93600" wrap="none" rtlCol="0" anchorCtr="0">
              <a:spAutoFit/>
            </a:bodyPr>
            <a:lstStyle/>
            <a:p>
              <a:pPr algn="l">
                <a:lnSpc>
                  <a:spcPct val="100000"/>
                </a:lnSpc>
              </a:pPr>
              <a:r>
                <a:rPr sz="2400" i="0" b="0" dirty="0" smtClean="0" lang="zh-CN">
                  <a:solidFill>
                    <a:srgbClr val="000000"/>
                  </a:solidFill>
                  <a:latin typeface="OPPOSans-R"/>
                  <a:ea typeface="OPPOSans-R"/>
                </a:rPr>
                <a:t>Enter a title</a:t>
              </a:r>
              <a:endParaRPr lang="zh-CN" altLang="en-US" sz="2400"/>
            </a:p>
          </p:txBody>
        </p:sp>
        <p:sp>
          <p:nvSpPr>
            <p:cNvPr id="209" name="Object 209"/>
            <p:cNvSpPr txBox="1"/>
            <p:nvPr/>
          </p:nvSpPr>
          <p:spPr>
            <a:xfrm>
              <a:off x="6085078" y="9002141"/>
              <a:ext cx="3263900" cy="990600"/>
            </a:xfrm>
            <a:prstGeom prst="rect">
              <a:avLst/>
            </a:prstGeom>
          </p:spPr>
          <p:txBody>
            <a:bodyPr vert="horz" anchor="t" lIns="0" tIns="93600" rIns="0" bIns="93600" wrap="none" rtlCol="0" anchorCtr="0">
              <a:spAutoFit/>
            </a:bodyPr>
            <a:lstStyle/>
            <a:p>
              <a:pPr algn="l">
                <a:lnSpc>
                  <a:spcPct val="100000"/>
                </a:lnSpc>
              </a:pPr>
              <a:r>
                <a:rPr sz="6400" i="0" b="1" dirty="0" smtClean="0" lang="zh-CN">
                  <a:solidFill>
                    <a:srgbClr val="000000"/>
                  </a:solidFill>
                  <a:latin typeface="OPPOSans-R"/>
                  <a:ea typeface="OPPOSans-R"/>
                </a:rPr>
                <a:t>输入标题</a:t>
              </a:r>
              <a:endParaRPr lang="zh-CN" altLang="en-US" sz="6400"/>
            </a:p>
          </p:txBody>
        </p:sp>
        <p:sp>
          <p:nvSpPr>
            <p:cNvPr id="2010" name="Object 2010"/>
            <p:cNvSpPr txBox="1"/>
            <p:nvPr/>
          </p:nvSpPr>
          <p:spPr>
            <a:xfrm>
              <a:off x="4191000" y="9198611"/>
              <a:ext cx="1257300" cy="1193800"/>
            </a:xfrm>
            <a:prstGeom prst="rect">
              <a:avLst/>
            </a:prstGeom>
          </p:spPr>
          <p:txBody>
            <a:bodyPr vert="horz" anchor="ctr" lIns="0" tIns="93600" rIns="0" bIns="93600" wrap="none" rtlCol="0" anchorCtr="0">
              <a:spAutoFit/>
            </a:bodyPr>
            <a:lstStyle/>
            <a:p>
              <a:pPr algn="ctr">
                <a:lnSpc>
                  <a:spcPct val="100000"/>
                </a:lnSpc>
              </a:pPr>
              <a:r>
                <a:rPr sz="8000" i="0" b="1" dirty="0" smtClean="0" lang="zh-CN">
                  <a:solidFill>
                    <a:srgbClr val="C70106"/>
                  </a:solidFill>
                  <a:latin typeface="OPPOSans-R"/>
                  <a:ea typeface="OPPOSans-R"/>
                </a:rPr>
                <a:t>03</a:t>
              </a:r>
              <a:endParaRPr lang="zh-CN" altLang="en-US" sz="8000"/>
            </a:p>
          </p:txBody>
        </p:sp>
        <p:pic>
          <p:nvPicPr>
            <p:cNvPr id="92011" name="image 2011">
                </p:cNvPr>
            <p:cNvPicPr>
              <a:picLocks noChangeAspect="1"/>
            </p:cNvPicPr>
            <p:nvPr>
                </p:nvPr>
          </p:nvPicPr>
          <p:blipFill>
            <a:blip r:embed="rId2011"/>
            <a:srcRect/>
            <a:stretch>
              <a:fillRect/>
            </a:stretch>
          </p:blipFill>
          <p:spPr>
            <a:xfrm rot="5400000" flipV="0" flipH="0">
              <a:off x="4874260" y="9844151"/>
              <a:ext cx="1825498" cy="25400"/>
            </a:xfrm>
            <a:prstGeom prst="rect">
              <a:avLst/>
            </a:prstGeom>
          </p:spPr>
        </p:pic>
      </p:grpSp>
      <p:grpSp>
        <p:nvGrpSpPr>
          <p:cNvPr id="2012" name="组合 2012"/>
          <p:cNvGrpSpPr/>
          <p:nvPr/>
        </p:nvGrpSpPr>
        <p:grpSpPr>
          <a:xfrm>
            <a:off x="13218922" y="5538851"/>
            <a:ext cx="5145277" cy="1825498"/>
            <a:chOff x="13218922" y="5538851"/>
            <a:chExt cx="5145277" cy="1825498"/>
          </a:xfrm>
        </p:grpSpPr>
        <p:sp>
          <p:nvSpPr>
            <p:cNvPr id="2013" name="Object 2013"/>
            <p:cNvSpPr txBox="1"/>
            <p:nvPr/>
          </p:nvSpPr>
          <p:spPr>
            <a:xfrm>
              <a:off x="15113000" y="6797548"/>
              <a:ext cx="1701800" cy="482600"/>
            </a:xfrm>
            <a:prstGeom prst="rect">
              <a:avLst/>
            </a:prstGeom>
          </p:spPr>
          <p:txBody>
            <a:bodyPr vert="horz" anchor="t" lIns="0" tIns="93600" rIns="0" bIns="93600" wrap="none" rtlCol="0" anchorCtr="0">
              <a:spAutoFit/>
            </a:bodyPr>
            <a:lstStyle/>
            <a:p>
              <a:pPr algn="l">
                <a:lnSpc>
                  <a:spcPct val="100000"/>
                </a:lnSpc>
              </a:pPr>
              <a:r>
                <a:rPr sz="2400" i="0" b="0" dirty="0" smtClean="0" lang="zh-CN">
                  <a:solidFill>
                    <a:srgbClr val="000000"/>
                  </a:solidFill>
                  <a:latin typeface="OPPOSans-R"/>
                  <a:ea typeface="OPPOSans-R"/>
                </a:rPr>
                <a:t>Enter a title</a:t>
              </a:r>
              <a:endParaRPr lang="zh-CN" altLang="en-US" sz="2400"/>
            </a:p>
          </p:txBody>
        </p:sp>
        <p:sp>
          <p:nvSpPr>
            <p:cNvPr id="2014" name="Object 2014"/>
            <p:cNvSpPr txBox="1"/>
            <p:nvPr/>
          </p:nvSpPr>
          <p:spPr>
            <a:xfrm>
              <a:off x="15113000" y="5674614"/>
              <a:ext cx="3263900" cy="990600"/>
            </a:xfrm>
            <a:prstGeom prst="rect">
              <a:avLst/>
            </a:prstGeom>
          </p:spPr>
          <p:txBody>
            <a:bodyPr vert="horz" anchor="t" lIns="0" tIns="93600" rIns="0" bIns="93600" wrap="none" rtlCol="0" anchorCtr="0">
              <a:spAutoFit/>
            </a:bodyPr>
            <a:lstStyle/>
            <a:p>
              <a:pPr algn="l">
                <a:lnSpc>
                  <a:spcPct val="100000"/>
                </a:lnSpc>
              </a:pPr>
              <a:r>
                <a:rPr sz="6400" i="0" b="1" dirty="0" smtClean="0" lang="zh-CN">
                  <a:solidFill>
                    <a:srgbClr val="000000"/>
                  </a:solidFill>
                  <a:latin typeface="OPPOSans-R"/>
                  <a:ea typeface="OPPOSans-R"/>
                </a:rPr>
                <a:t>输入标题</a:t>
              </a:r>
              <a:endParaRPr lang="zh-CN" altLang="en-US" sz="6400"/>
            </a:p>
          </p:txBody>
        </p:sp>
        <p:sp>
          <p:nvSpPr>
            <p:cNvPr id="2015" name="Object 2015"/>
            <p:cNvSpPr txBox="1"/>
            <p:nvPr/>
          </p:nvSpPr>
          <p:spPr>
            <a:xfrm>
              <a:off x="13218922" y="5784723"/>
              <a:ext cx="1257300" cy="1193800"/>
            </a:xfrm>
            <a:prstGeom prst="rect">
              <a:avLst/>
            </a:prstGeom>
          </p:spPr>
          <p:txBody>
            <a:bodyPr vert="horz" anchor="ctr" lIns="0" tIns="93600" rIns="0" bIns="93600" wrap="none" rtlCol="0" anchorCtr="0">
              <a:spAutoFit/>
            </a:bodyPr>
            <a:lstStyle/>
            <a:p>
              <a:pPr algn="ctr">
                <a:lnSpc>
                  <a:spcPct val="100000"/>
                </a:lnSpc>
              </a:pPr>
              <a:r>
                <a:rPr sz="8000" i="0" b="1" dirty="0" smtClean="0" lang="zh-CN">
                  <a:solidFill>
                    <a:srgbClr val="C70106"/>
                  </a:solidFill>
                  <a:latin typeface="OPPOSans-R"/>
                  <a:ea typeface="OPPOSans-R"/>
                </a:rPr>
                <a:t>02</a:t>
              </a:r>
              <a:endParaRPr lang="zh-CN" altLang="en-US" sz="8000"/>
            </a:p>
          </p:txBody>
        </p:sp>
        <p:pic>
          <p:nvPicPr>
            <p:cNvPr id="92016" name="image 2016">
                </p:cNvPr>
            <p:cNvPicPr>
              <a:picLocks noChangeAspect="1"/>
            </p:cNvPicPr>
            <p:nvPr>
                </p:nvPr>
          </p:nvPicPr>
          <p:blipFill>
            <a:blip r:embed="rId2016"/>
            <a:srcRect/>
            <a:stretch>
              <a:fillRect/>
            </a:stretch>
          </p:blipFill>
          <p:spPr>
            <a:xfrm rot="5400000" flipV="0" flipH="0">
              <a:off x="13924788" y="6438900"/>
              <a:ext cx="1825498" cy="25400"/>
            </a:xfrm>
            <a:prstGeom prst="rect">
              <a:avLst/>
            </a:prstGeom>
          </p:spPr>
        </p:pic>
      </p:grpSp>
      <p:grpSp>
        <p:nvGrpSpPr>
          <p:cNvPr id="2017" name="组合 2017"/>
          <p:cNvGrpSpPr/>
          <p:nvPr/>
        </p:nvGrpSpPr>
        <p:grpSpPr>
          <a:xfrm>
            <a:off x="13218922" y="8944102"/>
            <a:ext cx="5145277" cy="1825498"/>
            <a:chOff x="13218922" y="8944102"/>
            <a:chExt cx="5145277" cy="1825498"/>
          </a:xfrm>
        </p:grpSpPr>
        <p:sp>
          <p:nvSpPr>
            <p:cNvPr id="2018" name="Object 2018"/>
            <p:cNvSpPr txBox="1"/>
            <p:nvPr/>
          </p:nvSpPr>
          <p:spPr>
            <a:xfrm>
              <a:off x="15113000" y="10203561"/>
              <a:ext cx="1701800" cy="482600"/>
            </a:xfrm>
            <a:prstGeom prst="rect">
              <a:avLst/>
            </a:prstGeom>
          </p:spPr>
          <p:txBody>
            <a:bodyPr vert="horz" anchor="t" lIns="0" tIns="93600" rIns="0" bIns="93600" wrap="none" rtlCol="0" anchorCtr="0">
              <a:spAutoFit/>
            </a:bodyPr>
            <a:lstStyle/>
            <a:p>
              <a:pPr algn="l">
                <a:lnSpc>
                  <a:spcPct val="100000"/>
                </a:lnSpc>
              </a:pPr>
              <a:r>
                <a:rPr sz="2400" i="0" b="0" dirty="0" smtClean="0" lang="zh-CN">
                  <a:solidFill>
                    <a:srgbClr val="000000"/>
                  </a:solidFill>
                  <a:latin typeface="OPPOSans-R"/>
                  <a:ea typeface="OPPOSans-R"/>
                </a:rPr>
                <a:t>Enter a title</a:t>
              </a:r>
              <a:endParaRPr lang="zh-CN" altLang="en-US" sz="2400"/>
            </a:p>
          </p:txBody>
        </p:sp>
        <p:sp>
          <p:nvSpPr>
            <p:cNvPr id="2019" name="Object 2019"/>
            <p:cNvSpPr txBox="1"/>
            <p:nvPr/>
          </p:nvSpPr>
          <p:spPr>
            <a:xfrm>
              <a:off x="15113000" y="9080627"/>
              <a:ext cx="3263900" cy="990600"/>
            </a:xfrm>
            <a:prstGeom prst="rect">
              <a:avLst/>
            </a:prstGeom>
          </p:spPr>
          <p:txBody>
            <a:bodyPr vert="horz" anchor="t" lIns="0" tIns="93600" rIns="0" bIns="93600" wrap="none" rtlCol="0" anchorCtr="0">
              <a:spAutoFit/>
            </a:bodyPr>
            <a:lstStyle/>
            <a:p>
              <a:pPr algn="l">
                <a:lnSpc>
                  <a:spcPct val="100000"/>
                </a:lnSpc>
              </a:pPr>
              <a:r>
                <a:rPr sz="6400" i="0" b="1" dirty="0" smtClean="0" lang="zh-CN">
                  <a:solidFill>
                    <a:srgbClr val="000000"/>
                  </a:solidFill>
                  <a:latin typeface="OPPOSans-R"/>
                  <a:ea typeface="OPPOSans-R"/>
                </a:rPr>
                <a:t>输入标题</a:t>
              </a:r>
              <a:endParaRPr lang="zh-CN" altLang="en-US" sz="6400"/>
            </a:p>
          </p:txBody>
        </p:sp>
        <p:sp>
          <p:nvSpPr>
            <p:cNvPr id="2020" name="Object 2020"/>
            <p:cNvSpPr txBox="1"/>
            <p:nvPr/>
          </p:nvSpPr>
          <p:spPr>
            <a:xfrm>
              <a:off x="13218922" y="9277097"/>
              <a:ext cx="1244600" cy="1193800"/>
            </a:xfrm>
            <a:prstGeom prst="rect">
              <a:avLst/>
            </a:prstGeom>
          </p:spPr>
          <p:txBody>
            <a:bodyPr vert="horz" anchor="ctr" lIns="0" tIns="93600" rIns="0" bIns="93600" wrap="none" rtlCol="0" anchorCtr="0">
              <a:spAutoFit/>
            </a:bodyPr>
            <a:lstStyle/>
            <a:p>
              <a:pPr algn="ctr">
                <a:lnSpc>
                  <a:spcPct val="100000"/>
                </a:lnSpc>
              </a:pPr>
              <a:r>
                <a:rPr sz="8000" i="0" b="0" dirty="0" smtClean="0" lang="zh-CN">
                  <a:solidFill>
                    <a:srgbClr val="C70106"/>
                  </a:solidFill>
                  <a:latin typeface="OPPOSans-R"/>
                  <a:ea typeface="OPPOSans-R"/>
                </a:rPr>
                <a:t>04</a:t>
              </a:r>
              <a:endParaRPr lang="zh-CN" altLang="en-US" sz="8000"/>
            </a:p>
          </p:txBody>
        </p:sp>
        <p:pic>
          <p:nvPicPr>
            <p:cNvPr id="92021" name="image 2021">
                </p:cNvPr>
            <p:cNvPicPr>
              <a:picLocks noChangeAspect="1"/>
            </p:cNvPicPr>
            <p:nvPr>
                </p:nvPr>
          </p:nvPicPr>
          <p:blipFill>
            <a:blip r:embed="rId2021"/>
            <a:srcRect/>
            <a:stretch>
              <a:fillRect/>
            </a:stretch>
          </p:blipFill>
          <p:spPr>
            <a:xfrm rot="5400000" flipV="0" flipH="0">
              <a:off x="13898118" y="9844151"/>
              <a:ext cx="1825498" cy="25400"/>
            </a:xfrm>
            <a:prstGeom prst="rect">
              <a:avLst/>
            </a:prstGeom>
          </p:spPr>
        </p:pic>
      </p:grpSp>
      <p:grpSp>
        <p:nvGrpSpPr>
          <p:cNvPr id="2022" name="组合 2022"/>
          <p:cNvGrpSpPr/>
          <p:nvPr/>
        </p:nvGrpSpPr>
        <p:grpSpPr>
          <a:xfrm>
            <a:off x="1371600" y="10333609"/>
            <a:ext cx="101600" cy="2213991"/>
            <a:chOff x="1371600" y="10333609"/>
            <a:chExt cx="101600" cy="2213991"/>
          </a:xfrm>
        </p:grpSpPr>
        <p:pic>
          <p:nvPicPr>
            <p:cNvPr id="92023" name="image 2023">
                </p:cNvPr>
            <p:cNvPicPr>
              <a:picLocks noChangeAspect="1"/>
            </p:cNvPicPr>
            <p:nvPr>
                </p:nvPr>
          </p:nvPicPr>
          <p:blipFill>
            <a:blip r:embed="rId2023"/>
            <a:srcRect/>
            <a:stretch>
              <a:fillRect/>
            </a:stretch>
          </p:blipFill>
          <p:spPr>
            <a:xfrm rot="0" flipV="0" flipH="0">
              <a:off x="1419225" y="10333609"/>
              <a:ext cx="25400" cy="2166366"/>
            </a:xfrm>
            <a:prstGeom prst="rect">
              <a:avLst/>
            </a:prstGeom>
          </p:spPr>
        </p:pic>
        <p:pic>
          <p:nvPicPr>
            <p:cNvPr id="92024" name="image 2024">
                </p:cNvPr>
            <p:cNvPicPr>
              <a:picLocks noChangeAspect="1"/>
            </p:cNvPicPr>
            <p:nvPr>
                </p:nvPr>
          </p:nvPicPr>
          <p:blipFill>
            <a:blip r:embed="rId2024"/>
            <a:srcRect/>
            <a:stretch>
              <a:fillRect/>
            </a:stretch>
          </p:blipFill>
          <p:spPr>
            <a:xfrm rot="5400000" flipV="0" flipH="0">
              <a:off x="1083564" y="12157964"/>
              <a:ext cx="677672" cy="101600"/>
            </a:xfrm>
            <a:prstGeom prst="rect">
              <a:avLst/>
            </a:prstGeom>
          </p:spPr>
        </p:pic>
      </p:grpSp>
      <p:pic>
        <p:nvPicPr>
          <p:cNvPr id="92025" name="image 2025">
                </p:cNvPr>
          <p:cNvPicPr>
            <a:picLocks noChangeAspect="1"/>
          </p:cNvPicPr>
          <p:nvPr>
                </p:nvPr>
        </p:nvPicPr>
        <p:blipFill>
          <a:blip r:embed="rId2025"/>
          <a:srcRect/>
          <a:stretch>
            <a:fillRect/>
          </a:stretch>
        </p:blipFill>
        <p:spPr>
          <a:xfrm rot="0" flipV="0" flipH="0">
            <a:off x="1371600" y="1168400"/>
            <a:ext cx="540004" cy="336042"/>
          </a:xfrm>
          <a:prstGeom prst="rect">
            <a:avLst/>
          </a:prstGeom>
        </p:spPr>
      </p:pic>
      <p:grpSp>
        <p:nvGrpSpPr>
          <p:cNvPr id="2026" name="组合 2026"/>
          <p:cNvGrpSpPr/>
          <p:nvPr/>
        </p:nvGrpSpPr>
        <p:grpSpPr>
          <a:xfrm>
            <a:off x="9315196" y="2133600"/>
            <a:ext cx="5753608" cy="1549400"/>
            <a:chOff x="9315196" y="2133600"/>
            <a:chExt cx="5753608" cy="1549400"/>
          </a:xfrm>
        </p:grpSpPr>
        <p:sp>
          <p:nvSpPr>
            <p:cNvPr id="2027" name="Object 2027"/>
            <p:cNvSpPr txBox="1"/>
            <p:nvPr/>
          </p:nvSpPr>
          <p:spPr>
            <a:xfrm>
              <a:off x="10793730" y="2133600"/>
              <a:ext cx="2768600" cy="1549400"/>
            </a:xfrm>
            <a:prstGeom prst="rect">
              <a:avLst/>
            </a:prstGeom>
          </p:spPr>
          <p:txBody>
            <a:bodyPr vert="horz" anchor="t" lIns="0" tIns="93600" rIns="0" bIns="93600" wrap="none" rtlCol="0" anchorCtr="0">
              <a:spAutoFit/>
            </a:bodyPr>
            <a:lstStyle/>
            <a:p>
              <a:pPr algn="ctr">
                <a:lnSpc>
                  <a:spcPct val="100000"/>
                </a:lnSpc>
              </a:pPr>
              <a:r>
                <a:rPr sz="10800" i="0" b="1" dirty="0" smtClean="0" lang="zh-CN">
                  <a:solidFill>
                    <a:srgbClr val="000000"/>
                  </a:solidFill>
                  <a:latin typeface="OPPOSans-R"/>
                  <a:ea typeface="OPPOSans-R"/>
                </a:rPr>
                <a:t>目录</a:t>
              </a:r>
              <a:endParaRPr lang="zh-CN" altLang="en-US" sz="10800"/>
            </a:p>
          </p:txBody>
        </p:sp>
        <p:grpSp>
          <p:nvGrpSpPr>
            <p:cNvPr id="2028" name="组合 2028"/>
            <p:cNvGrpSpPr/>
            <p:nvPr/>
          </p:nvGrpSpPr>
          <p:grpSpPr>
            <a:xfrm>
              <a:off x="14503654" y="2783332"/>
              <a:ext cx="565150" cy="297180"/>
              <a:chOff x="14503654" y="2783332"/>
              <a:chExt cx="565150" cy="297180"/>
            </a:xfrm>
          </p:grpSpPr>
          <p:sp>
            <p:nvSpPr>
              <p:cNvPr id="2029" name="Object 2029"/>
              <p:cNvSpPr txBox="1"/>
              <p:nvPr/>
            </p:nvSpPr>
            <p:spPr>
              <a:xfrm rot="5400000">
                <a:off x="14782673" y="2794127"/>
                <a:ext cx="316230" cy="275336"/>
              </a:xfrm>
              <a:prstGeom prst="rect">
                <a:avLst/>
              </a:prstGeom>
              <a:blipFill dpi="0" rotWithShape="1">
                <a:blip r:embed="rImg49"/>
                <a:srcRect/>
                <a:stretch>
                  <a:fillRect/>
                </a:stretch>
              </a:blipFill>
            </p:spPr>
            <p:txBody>
              <a:bodyPr lIns="0" tIns="0" rIns="0" bIns="0" wrap="square" rtlCol="0" anchorCtr="0">
                <a:noAutofit/>
              </a:bodyPr>
              <a:lstStyle/>
              <a:p>
                <a:endParaRPr/>
              </a:p>
            </p:txBody>
          </p:sp>
          <p:sp>
            <p:nvSpPr>
              <p:cNvPr id="2030" name="Object 2030"/>
              <p:cNvSpPr txBox="1"/>
              <p:nvPr/>
            </p:nvSpPr>
            <p:spPr>
              <a:xfrm rot="5400000">
                <a:off x="14473808" y="2794127"/>
                <a:ext cx="316230" cy="275336"/>
              </a:xfrm>
              <a:prstGeom prst="rect">
                <a:avLst/>
              </a:prstGeom>
              <a:blipFill dpi="0" rotWithShape="1">
                <a:blip r:embed="rImg50"/>
                <a:srcRect/>
                <a:stretch>
                  <a:fillRect/>
                </a:stretch>
              </a:blipFill>
            </p:spPr>
            <p:txBody>
              <a:bodyPr lIns="0" tIns="0" rIns="0" bIns="0" wrap="square" rtlCol="0" anchorCtr="0">
                <a:noAutofit/>
              </a:bodyPr>
              <a:lstStyle/>
              <a:p>
                <a:endParaRPr/>
              </a:p>
            </p:txBody>
          </p:sp>
        </p:grpSp>
        <p:grpSp>
          <p:nvGrpSpPr>
            <p:cNvPr id="2031" name="组合 2031"/>
            <p:cNvGrpSpPr/>
            <p:nvPr/>
          </p:nvGrpSpPr>
          <p:grpSpPr>
            <a:xfrm>
              <a:off x="9315196" y="2783332"/>
              <a:ext cx="565150" cy="297180"/>
              <a:chOff x="9315196" y="2783332"/>
              <a:chExt cx="565150" cy="297180"/>
            </a:xfrm>
          </p:grpSpPr>
          <p:sp>
            <p:nvSpPr>
              <p:cNvPr id="2032" name="Object 2032"/>
              <p:cNvSpPr txBox="1"/>
              <p:nvPr/>
            </p:nvSpPr>
            <p:spPr>
              <a:xfrm rot="-5400000">
                <a:off x="9594215" y="2794127"/>
                <a:ext cx="316230" cy="275336"/>
              </a:xfrm>
              <a:prstGeom prst="rect">
                <a:avLst/>
              </a:prstGeom>
              <a:blipFill dpi="0" rotWithShape="1">
                <a:blip r:embed="rImg49"/>
                <a:srcRect/>
                <a:stretch>
                  <a:fillRect/>
                </a:stretch>
              </a:blipFill>
            </p:spPr>
            <p:txBody>
              <a:bodyPr lIns="0" tIns="0" rIns="0" bIns="0" wrap="square" rtlCol="0" anchorCtr="0">
                <a:noAutofit/>
              </a:bodyPr>
              <a:lstStyle/>
              <a:p>
                <a:endParaRPr/>
              </a:p>
            </p:txBody>
          </p:sp>
          <p:sp>
            <p:nvSpPr>
              <p:cNvPr id="2033" name="Object 2033"/>
              <p:cNvSpPr txBox="1"/>
              <p:nvPr/>
            </p:nvSpPr>
            <p:spPr>
              <a:xfrm rot="-5400000">
                <a:off x="9285351" y="2794127"/>
                <a:ext cx="316230" cy="275336"/>
              </a:xfrm>
              <a:prstGeom prst="rect">
                <a:avLst/>
              </a:prstGeom>
              <a:blipFill dpi="0" rotWithShape="1">
                <a:blip r:embed="rImg50"/>
                <a:srcRect/>
                <a:stretch>
                  <a:fillRect/>
                </a:stretch>
              </a:blipFill>
            </p:spPr>
            <p:txBody>
              <a:bodyPr lIns="0" tIns="0" rIns="0" bIns="0" wrap="square" rtlCol="0" anchorCtr="0">
                <a:noAutofit/>
              </a:bodyPr>
              <a:lstStyle/>
              <a:p>
                <a:endParaRPr/>
              </a:p>
            </p:txBody>
          </p:sp>
        </p:grpSp>
      </p:grpSp>
      <p:pic>
        <p:nvPicPr>
          <p:cNvPr id="92034" name="image 2034">
                </p:cNvPr>
          <p:cNvPicPr>
            <a:picLocks noChangeAspect="1"/>
          </p:cNvPicPr>
          <p:nvPr>
                </p:nvPr>
        </p:nvPicPr>
        <p:blipFill>
          <a:blip r:embed="rId2034"/>
          <a:srcRect l="0" r="0"/>
          <a:stretch>
            <a:fillRect/>
          </a:stretch>
        </p:blipFill>
        <p:spPr>
          <a:xfrm rot="0" flipV="0" flipH="0">
            <a:off x="19100810" y="685590"/>
            <a:ext cx="4714136" cy="163770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FFFFFF">
            <a:alpha val="0"/>
          </a:srgbClr>
        </a:solidFill>
      </p:bgPr>
    </p:bg>
    <p:spTree>
      <p:nvGrpSpPr>
        <p:cNvPr id="1" name=""/>
        <p:cNvGrpSpPr/>
        <p:nvPr/>
      </p:nvGrpSpPr>
      <p:grpSpPr>
        <a:xfrm>
          <a:off x="0" y="0"/>
          <a:ext cx="0" cy="0"/>
          <a:chOff x="0" y="0"/>
          <a:chExt cx="0" cy="0"/>
        </a:xfrm>
      </p:grpSpPr>
      <p:pic>
        <p:nvPicPr>
          <p:cNvPr id="9301" name="image 301">
                </p:cNvPr>
          <p:cNvPicPr>
            <a:picLocks noChangeAspect="1"/>
          </p:cNvPicPr>
          <p:nvPr>
                </p:nvPr>
        </p:nvPicPr>
        <p:blipFill>
          <a:blip r:embed="rId301"/>
          <a:srcRect/>
          <a:stretch>
            <a:fillRect/>
          </a:stretch>
        </p:blipFill>
        <p:spPr>
          <a:xfrm rot="0" flipV="0" flipH="0">
            <a:off x="0" y="0"/>
            <a:ext cx="24385229" cy="13723780"/>
          </a:xfrm>
          <a:prstGeom prst="rect">
            <a:avLst/>
          </a:prstGeom>
        </p:spPr>
      </p:pic>
      <p:pic>
        <p:nvPicPr>
          <p:cNvPr id="9302" name="image 302">
                </p:cNvPr>
          <p:cNvPicPr>
            <a:picLocks noChangeAspect="1"/>
          </p:cNvPicPr>
          <p:nvPr>
                </p:nvPr>
        </p:nvPicPr>
        <p:blipFill>
          <a:blip r:embed="rId302">
            <a:alphaModFix amt="92156"/>
          </a:blip>
          <a:srcRect/>
          <a:stretch>
            <a:fillRect/>
          </a:stretch>
        </p:blipFill>
        <p:spPr>
          <a:xfrm rot="0" flipV="0" flipH="0">
            <a:off x="0" y="3734975"/>
            <a:ext cx="24588680" cy="6173462"/>
          </a:xfrm>
          <a:prstGeom prst="rect">
            <a:avLst/>
          </a:prstGeom>
        </p:spPr>
      </p:pic>
      <p:pic>
        <p:nvPicPr>
          <p:cNvPr id="9303" name="image 303">
                </p:cNvPr>
          <p:cNvPicPr>
            <a:picLocks noChangeAspect="1"/>
          </p:cNvPicPr>
          <p:nvPr>
                </p:nvPr>
        </p:nvPicPr>
        <p:blipFill>
          <a:blip r:embed="rId303"/>
          <a:srcRect/>
          <a:stretch>
            <a:fillRect/>
          </a:stretch>
        </p:blipFill>
        <p:spPr>
          <a:xfrm rot="0" flipV="0" flipH="0">
            <a:off x="22986992" y="965200"/>
            <a:ext cx="304807" cy="228647"/>
          </a:xfrm>
          <a:prstGeom prst="rect">
            <a:avLst/>
          </a:prstGeom>
        </p:spPr>
      </p:pic>
      <p:sp>
        <p:nvSpPr>
          <p:cNvPr id="304" name="Object 304"/>
          <p:cNvSpPr txBox="1"/>
          <p:nvPr/>
        </p:nvSpPr>
        <p:spPr>
          <a:xfrm>
            <a:off x="11540738" y="4987130"/>
            <a:ext cx="7327900" cy="2387600"/>
          </a:xfrm>
          <a:prstGeom prst="rect">
            <a:avLst/>
          </a:prstGeom>
        </p:spPr>
        <p:txBody>
          <a:bodyPr vert="horz" anchor="t" lIns="0" tIns="0" rIns="0" bIns="0" wrap="none" rtlCol="0" anchorCtr="0">
            <a:spAutoFit/>
          </a:bodyPr>
          <a:lstStyle/>
          <a:p>
            <a:pPr algn="ctr">
              <a:lnSpc>
                <a:spcPct val="115000"/>
              </a:lnSpc>
            </a:pPr>
            <a:r>
              <a:rPr sz="14400" i="0" b="0" dirty="0" smtClean="0" lang="zh-CN">
                <a:blipFill>
                  <a:blip r:embed="gradientImg9"/>
                  <a:stretch>
                    <a:fillRect/>
                  </a:stretch>
                </a:blipFill>
                <a:latin typeface="SourceHanSerifSC-Bold"/>
                <a:ea typeface="SourceHanSerifSC-Bold"/>
              </a:rPr>
              <a:t>输入标题</a:t>
            </a:r>
            <a:endParaRPr lang="zh-CN" altLang="en-US" sz="14400"/>
          </a:p>
        </p:txBody>
      </p:sp>
      <p:sp>
        <p:nvSpPr>
          <p:cNvPr id="305" name="Object 305"/>
          <p:cNvSpPr txBox="1"/>
          <p:nvPr/>
        </p:nvSpPr>
        <p:spPr>
          <a:xfrm>
            <a:off x="13479971" y="7563338"/>
            <a:ext cx="3441700" cy="800100"/>
          </a:xfrm>
          <a:prstGeom prst="rect">
            <a:avLst/>
          </a:prstGeom>
        </p:spPr>
        <p:txBody>
          <a:bodyPr vert="horz" anchor="t" lIns="0" tIns="0" rIns="0" bIns="0" wrap="none" rtlCol="0" anchorCtr="0">
            <a:spAutoFit/>
          </a:bodyPr>
          <a:lstStyle/>
          <a:p>
            <a:pPr algn="ctr">
              <a:lnSpc>
                <a:spcPct val="115000"/>
              </a:lnSpc>
            </a:pPr>
            <a:r>
              <a:rPr sz="4800" i="0" b="0" dirty="0" smtClean="0" lang="zh-CN">
                <a:solidFill>
                  <a:srgbClr val="FFD79E"/>
                </a:solidFill>
                <a:latin typeface="SourceHanSerifSC-Regular"/>
                <a:ea typeface="SourceHanSerifSC-Regular"/>
              </a:rPr>
              <a:t>Enter a title</a:t>
            </a:r>
            <a:endParaRPr lang="zh-CN" altLang="en-US" sz="4800"/>
          </a:p>
        </p:txBody>
      </p:sp>
      <p:sp>
        <p:nvSpPr>
          <p:cNvPr id="306" name="Object 306"/>
          <p:cNvSpPr txBox="1"/>
          <p:nvPr/>
        </p:nvSpPr>
        <p:spPr>
          <a:xfrm>
            <a:off x="3358761" y="2235200"/>
            <a:ext cx="7124700" cy="7924800"/>
          </a:xfrm>
          <a:prstGeom prst="rect">
            <a:avLst/>
          </a:prstGeom>
        </p:spPr>
        <p:txBody>
          <a:bodyPr vert="horz" anchor="t" lIns="0" tIns="0" rIns="0" bIns="0" wrap="none" rtlCol="0" anchorCtr="0">
            <a:spAutoFit/>
          </a:bodyPr>
          <a:lstStyle/>
          <a:p>
            <a:pPr algn="ctr">
              <a:lnSpc>
                <a:spcPct val="114999"/>
              </a:lnSpc>
            </a:pPr>
            <a:r>
              <a:rPr sz="48000" i="1" b="0" dirty="0" smtClean="0" lang="zh-CN">
                <a:blipFill>
                  <a:blip r:embed="gradientImg10"/>
                  <a:stretch>
                    <a:fillRect/>
                  </a:stretch>
                </a:blipFill>
                <a:latin typeface="SourceHanSerifSC-Bold"/>
                <a:ea typeface="SourceHanSerifSC-Bold"/>
              </a:rPr>
              <a:t>01</a:t>
            </a:r>
            <a:endParaRPr lang="zh-CN" altLang="en-US" sz="48000"/>
          </a:p>
        </p:txBody>
      </p:sp>
      <p:pic>
        <p:nvPicPr>
          <p:cNvPr id="9307" name="image 307">
                </p:cNvPr>
          <p:cNvPicPr>
            <a:picLocks noChangeAspect="1"/>
          </p:cNvPicPr>
          <p:nvPr>
                </p:nvPr>
        </p:nvPicPr>
        <p:blipFill>
          <a:blip r:embed="rId307"/>
          <a:srcRect/>
          <a:stretch>
            <a:fillRect/>
          </a:stretch>
        </p:blipFill>
        <p:spPr>
          <a:xfrm rot="0" flipV="0" flipH="0">
            <a:off x="17748638" y="4555330"/>
            <a:ext cx="1803400" cy="1701800"/>
          </a:xfrm>
          <a:prstGeom prst="rect">
            <a:avLst/>
          </a:prstGeom>
        </p:spPr>
      </p:pic>
      <p:pic>
        <p:nvPicPr>
          <p:cNvPr id="9308" name="image 308">
                </p:cNvPr>
          <p:cNvPicPr>
            <a:picLocks noChangeAspect="1"/>
          </p:cNvPicPr>
          <p:nvPr>
                </p:nvPr>
        </p:nvPicPr>
        <p:blipFill>
          <a:blip r:embed="rId308"/>
          <a:srcRect t="0" b="0"/>
          <a:stretch>
            <a:fillRect/>
          </a:stretch>
        </p:blipFill>
        <p:spPr>
          <a:xfrm rot="0" flipV="0" flipH="0">
            <a:off x="704198" y="545431"/>
            <a:ext cx="4460739" cy="174020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blipFill dpi="0" rotWithShape="1">
          <a:blip r:embed="bg23">
            <a:lum/>
          </a:blip>
          <a:srcRect/>
          <a:stretch>
            <a:fillRect t="-19" r="0" b="-19" l="0"/>
          </a:stretch>
        </a:blipFill>
        <a:effectLst/>
      </p:bgPr>
    </p:bg>
    <p:spTree>
      <p:nvGrpSpPr>
        <p:cNvPr id="1" name=""/>
        <p:cNvGrpSpPr/>
        <p:nvPr/>
      </p:nvGrpSpPr>
      <p:grpSpPr>
        <a:xfrm>
          <a:off x="0" y="0"/>
          <a:ext cx="0" cy="0"/>
          <a:chOff x="0" y="0"/>
          <a:chExt cx="0" cy="0"/>
        </a:xfrm>
      </p:grpSpPr>
      <p:pic>
        <p:nvPicPr>
          <p:cNvPr id="9401" name="image 401">
                </p:cNvPr>
          <p:cNvPicPr>
            <a:picLocks noChangeAspect="1"/>
          </p:cNvPicPr>
          <p:nvPr>
                </p:nvPr>
        </p:nvPicPr>
        <p:blipFill>
          <a:blip r:embed="rId401"/>
          <a:srcRect t="19" b="19"/>
          <a:stretch>
            <a:fillRect/>
          </a:stretch>
        </p:blipFill>
        <p:spPr>
          <a:xfrm rot="0" flipV="0" flipH="0">
            <a:off x="0" y="0"/>
            <a:ext cx="24384000" cy="13716000"/>
          </a:xfrm>
          <a:prstGeom prst="rect">
            <a:avLst/>
          </a:prstGeom>
        </p:spPr>
      </p:pic>
      <p:pic>
        <p:nvPicPr>
          <p:cNvPr id="9402" name="image 402">
                </p:cNvPr>
          <p:cNvPicPr>
            <a:picLocks noChangeAspect="1"/>
          </p:cNvPicPr>
          <p:nvPr>
                </p:nvPr>
        </p:nvPicPr>
        <p:blipFill>
          <a:blip r:embed="rId402"/>
          <a:srcRect/>
          <a:stretch>
            <a:fillRect/>
          </a:stretch>
        </p:blipFill>
        <p:spPr>
          <a:xfrm rot="0" flipV="0" flipH="0">
            <a:off x="7258280" y="2217026"/>
            <a:ext cx="15850511" cy="25399"/>
          </a:xfrm>
          <a:prstGeom prst="rect">
            <a:avLst/>
          </a:prstGeom>
        </p:spPr>
      </p:pic>
      <p:pic>
        <p:nvPicPr>
          <p:cNvPr id="9403" name="image 403">
                </p:cNvPr>
          <p:cNvPicPr>
            <a:picLocks noChangeAspect="1"/>
          </p:cNvPicPr>
          <p:nvPr>
                </p:nvPr>
        </p:nvPicPr>
        <p:blipFill>
          <a:blip r:embed="rId403"/>
          <a:srcRect/>
          <a:stretch>
            <a:fillRect/>
          </a:stretch>
        </p:blipFill>
        <p:spPr>
          <a:xfrm rot="0" flipV="0" flipH="0">
            <a:off x="1314399" y="997710"/>
            <a:ext cx="8407814" cy="1219448"/>
          </a:xfrm>
          <a:prstGeom prst="rect">
            <a:avLst/>
          </a:prstGeom>
        </p:spPr>
      </p:pic>
      <p:pic>
        <p:nvPicPr>
          <p:cNvPr id="9404" name="image 404">
                </p:cNvPr>
          <p:cNvPicPr>
            <a:picLocks noChangeAspect="1"/>
          </p:cNvPicPr>
          <p:nvPr>
                </p:nvPr>
        </p:nvPicPr>
        <p:blipFill>
          <a:blip r:embed="rId404"/>
          <a:srcRect/>
          <a:stretch>
            <a:fillRect/>
          </a:stretch>
        </p:blipFill>
        <p:spPr>
          <a:xfrm rot="0" flipV="0" flipH="0">
            <a:off x="1314399" y="997710"/>
            <a:ext cx="208791" cy="1219448"/>
          </a:xfrm>
          <a:prstGeom prst="rect">
            <a:avLst/>
          </a:prstGeom>
        </p:spPr>
      </p:pic>
      <p:sp>
        <p:nvSpPr>
          <p:cNvPr id="405" name="Object 405"/>
          <p:cNvSpPr txBox="1"/>
          <p:nvPr/>
        </p:nvSpPr>
        <p:spPr>
          <a:xfrm>
            <a:off x="1976840" y="965200"/>
            <a:ext cx="8242300" cy="1193800"/>
          </a:xfrm>
          <a:prstGeom prst="rect">
            <a:avLst/>
          </a:prstGeom>
        </p:spPr>
        <p:txBody>
          <a:bodyPr vert="horz" anchor="t" lIns="0" tIns="0" rIns="0" bIns="0" wrap="none" rtlCol="0" anchorCtr="0">
            <a:spAutoFit/>
          </a:bodyPr>
          <a:lstStyle/>
          <a:p>
            <a:pPr algn="l">
              <a:lnSpc>
                <a:spcPct val="115000"/>
              </a:lnSpc>
            </a:pPr>
            <a:r>
              <a:rPr sz="7200" i="0" b="0" dirty="0" smtClean="0" lang="zh-CN">
                <a:solidFill>
                  <a:srgbClr val="DA302D"/>
                </a:solidFill>
                <a:latin typeface="SourceHanSerifSC-Bold"/>
                <a:ea typeface="SourceHanSerifSC-Bold"/>
              </a:rPr>
              <a:t>请输入一级标题文案</a:t>
            </a:r>
            <a:endParaRPr lang="zh-CN" altLang="en-US" sz="7200"/>
          </a:p>
        </p:txBody>
      </p:sp>
      <p:pic>
        <p:nvPicPr>
          <p:cNvPr id="9406" name="image 406">
                </p:cNvPr>
          <p:cNvPicPr>
            <a:picLocks noChangeAspect="1"/>
          </p:cNvPicPr>
          <p:nvPr>
                </p:nvPr>
        </p:nvPicPr>
        <p:blipFill>
          <a:blip r:embed="rId406"/>
          <a:srcRect/>
          <a:stretch>
            <a:fillRect/>
          </a:stretch>
        </p:blipFill>
        <p:spPr>
          <a:xfrm rot="0" flipV="0" flipH="0">
            <a:off x="9683954" y="3378200"/>
            <a:ext cx="5066891" cy="940002"/>
          </a:xfrm>
          <a:prstGeom prst="rect">
            <a:avLst/>
          </a:prstGeom>
        </p:spPr>
      </p:pic>
      <p:sp>
        <p:nvSpPr>
          <p:cNvPr id="407" name="Object 407"/>
          <p:cNvSpPr txBox="1"/>
          <p:nvPr/>
        </p:nvSpPr>
        <p:spPr>
          <a:xfrm>
            <a:off x="10077450" y="3529505"/>
            <a:ext cx="4279900" cy="609600"/>
          </a:xfrm>
          <a:prstGeom prst="rect">
            <a:avLst/>
          </a:prstGeom>
        </p:spPr>
        <p:txBody>
          <a:bodyPr vert="horz" anchor="t" lIns="0" tIns="0" rIns="0" bIns="0" wrap="none" rtlCol="0" anchorCtr="0">
            <a:spAutoFit/>
          </a:bodyPr>
          <a:lstStyle/>
          <a:p>
            <a:pPr algn="ctr">
              <a:lnSpc>
                <a:spcPct val="100000"/>
              </a:lnSpc>
            </a:pPr>
            <a:r>
              <a:rPr sz="4800" i="0" b="0" dirty="0" smtClean="0" lang="zh-CN">
                <a:solidFill>
                  <a:srgbClr val="FFFFFF"/>
                </a:solidFill>
                <a:latin typeface="SourceHanSerifSC-Bold"/>
                <a:ea typeface="SourceHanSerifSC-Bold"/>
              </a:rPr>
              <a:t>请输入标题文案</a:t>
            </a:r>
            <a:endParaRPr lang="zh-CN" altLang="en-US" sz="4800"/>
          </a:p>
        </p:txBody>
      </p:sp>
      <p:sp>
        <p:nvSpPr>
          <p:cNvPr id="408" name="Object 408"/>
          <p:cNvSpPr txBox="1"/>
          <p:nvPr/>
        </p:nvSpPr>
        <p:spPr>
          <a:xfrm>
            <a:off x="2616200" y="4914900"/>
            <a:ext cx="19202400" cy="2057400"/>
          </a:xfrm>
          <a:prstGeom prst="rect">
            <a:avLst/>
          </a:prstGeom>
        </p:spPr>
        <p:txBody>
          <a:bodyPr vert="horz" anchor="t" lIns="0" tIns="0" rIns="0" bIns="0" wrap="square" rtlCol="0" anchorCtr="0">
            <a:spAutoFit/>
          </a:bodyPr>
          <a:lstStyle/>
          <a:p>
            <a:pPr algn="ctr">
              <a:lnSpc>
                <a:spcPct val="125000"/>
              </a:lnSpc>
            </a:pPr>
            <a:r>
              <a:rPr sz="3600" i="0" b="0" dirty="0" smtClean="0" lang="zh-CN">
                <a:solidFill>
                  <a:srgbClr val="1D1D1D"/>
                </a:solidFill>
                <a:latin typeface="SourceHanSansSC-Regular"/>
                <a:ea typeface="SourceHanSansSC-Regular"/>
              </a:rPr>
              <a:t>这里添加详细内容文案这里添加详细内容文案这里添加详细内容文案这里添加详细内容文案这里添加详细内容文案这里添加详细内容文案这里添加详细内容文案这里添加详细内容文案这里添加详细内容文案这里添加详细内容文案</a:t>
            </a:r>
            <a:endParaRPr lang="zh-CN" altLang="en-US" sz="3600"/>
          </a:p>
        </p:txBody>
      </p:sp>
      <p:pic>
        <p:nvPicPr>
          <p:cNvPr id="9409" name="image 409">
                </p:cNvPr>
          <p:cNvPicPr>
            <a:picLocks noChangeAspect="1"/>
          </p:cNvPicPr>
          <p:nvPr>
                </p:nvPr>
        </p:nvPicPr>
        <p:blipFill>
          <a:blip r:embed="rId409"/>
          <a:srcRect/>
          <a:stretch>
            <a:fillRect/>
          </a:stretch>
        </p:blipFill>
        <p:spPr>
          <a:xfrm rot="0" flipV="0" flipH="0">
            <a:off x="1574800" y="7340600"/>
            <a:ext cx="21285200" cy="5130800"/>
          </a:xfrm>
          <a:prstGeom prst="rect">
            <a:avLst/>
          </a:prstGeom>
        </p:spPr>
      </p:pic>
      <p:pic>
        <p:nvPicPr>
          <p:cNvPr id="94010" name="image 4010">
                </p:cNvPr>
          <p:cNvPicPr>
            <a:picLocks noChangeAspect="1"/>
          </p:cNvPicPr>
          <p:nvPr>
                </p:nvPr>
        </p:nvPicPr>
        <p:blipFill>
          <a:blip r:embed="rId4010"/>
          <a:srcRect l="0" r="0"/>
          <a:stretch>
            <a:fillRect/>
          </a:stretch>
        </p:blipFill>
        <p:spPr>
          <a:xfrm rot="0" flipV="0" flipH="0">
            <a:off x="19776534" y="668697"/>
            <a:ext cx="3700549" cy="128558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blipFill dpi="0" rotWithShape="1">
          <a:blip r:embed="bg27">
            <a:lum/>
          </a:blip>
          <a:srcRect/>
          <a:stretch>
            <a:fillRect t="-19" r="0" b="-19" l="0"/>
          </a:stretch>
        </a:blipFill>
        <a:effectLst/>
      </p:bgPr>
    </p:bg>
    <p:spTree>
      <p:nvGrpSpPr>
        <p:cNvPr id="1" name=""/>
        <p:cNvGrpSpPr/>
        <p:nvPr/>
      </p:nvGrpSpPr>
      <p:grpSpPr>
        <a:xfrm>
          <a:off x="0" y="0"/>
          <a:ext cx="0" cy="0"/>
          <a:chOff x="0" y="0"/>
          <a:chExt cx="0" cy="0"/>
        </a:xfrm>
      </p:grpSpPr>
      <p:pic>
        <p:nvPicPr>
          <p:cNvPr id="9501" name="image 501">
                </p:cNvPr>
          <p:cNvPicPr>
            <a:picLocks noChangeAspect="1"/>
          </p:cNvPicPr>
          <p:nvPr>
                </p:nvPr>
        </p:nvPicPr>
        <p:blipFill>
          <a:blip r:embed="rId501"/>
          <a:srcRect t="19" b="19"/>
          <a:stretch>
            <a:fillRect/>
          </a:stretch>
        </p:blipFill>
        <p:spPr>
          <a:xfrm rot="0" flipV="0" flipH="0">
            <a:off x="0" y="0"/>
            <a:ext cx="24384000" cy="13716000"/>
          </a:xfrm>
          <a:prstGeom prst="rect">
            <a:avLst/>
          </a:prstGeom>
        </p:spPr>
      </p:pic>
      <p:pic>
        <p:nvPicPr>
          <p:cNvPr id="9502" name="image 502">
                </p:cNvPr>
          <p:cNvPicPr>
            <a:picLocks noChangeAspect="1"/>
          </p:cNvPicPr>
          <p:nvPr>
                </p:nvPr>
        </p:nvPicPr>
        <p:blipFill>
          <a:blip r:embed="rId502"/>
          <a:srcRect/>
          <a:stretch>
            <a:fillRect/>
          </a:stretch>
        </p:blipFill>
        <p:spPr>
          <a:xfrm rot="0" flipV="0" flipH="0">
            <a:off x="13227" y="8133460"/>
            <a:ext cx="24512474" cy="5665484"/>
          </a:xfrm>
          <a:prstGeom prst="rect">
            <a:avLst/>
          </a:prstGeom>
        </p:spPr>
      </p:pic>
      <p:pic>
        <p:nvPicPr>
          <p:cNvPr id="9503" name="image 503">
                </p:cNvPr>
          <p:cNvPicPr>
            <a:picLocks noChangeAspect="1"/>
          </p:cNvPicPr>
          <p:nvPr>
                </p:nvPr>
        </p:nvPicPr>
        <p:blipFill>
          <a:blip r:embed="rId503">
            <a:alphaModFix amt="16000"/>
          </a:blip>
          <a:srcRect l="0" r="0" b="41771"/>
          <a:stretch>
            <a:fillRect/>
          </a:stretch>
        </p:blipFill>
        <p:spPr>
          <a:xfrm rot="0" flipV="0" flipH="0">
            <a:off x="0" y="8217974"/>
            <a:ext cx="24384000" cy="5533862"/>
          </a:xfrm>
          <a:prstGeom prst="rect">
            <a:avLst/>
          </a:prstGeom>
        </p:spPr>
      </p:pic>
      <p:pic>
        <p:nvPicPr>
          <p:cNvPr id="9504" name="image 504">
                </p:cNvPr>
          <p:cNvPicPr>
            <a:picLocks noChangeAspect="1"/>
          </p:cNvPicPr>
          <p:nvPr>
                </p:nvPr>
        </p:nvPicPr>
        <p:blipFill>
          <a:blip r:embed="rId504"/>
          <a:srcRect/>
          <a:stretch>
            <a:fillRect/>
          </a:stretch>
        </p:blipFill>
        <p:spPr>
          <a:xfrm rot="0" flipV="0" flipH="0">
            <a:off x="1238276" y="3009004"/>
            <a:ext cx="10344123" cy="8764791"/>
          </a:xfrm>
          <a:prstGeom prst="rect">
            <a:avLst/>
          </a:prstGeom>
        </p:spPr>
      </p:pic>
      <p:pic>
        <p:nvPicPr>
          <p:cNvPr id="9505" name="image 505">
                </p:cNvPr>
          <p:cNvPicPr>
            <a:picLocks noChangeAspect="1"/>
          </p:cNvPicPr>
          <p:nvPr>
                </p:nvPr>
        </p:nvPicPr>
        <p:blipFill>
          <a:blip r:embed="rId505"/>
          <a:srcRect/>
          <a:stretch>
            <a:fillRect/>
          </a:stretch>
        </p:blipFill>
        <p:spPr>
          <a:xfrm rot="0" flipV="0" flipH="0">
            <a:off x="12731776" y="2996304"/>
            <a:ext cx="10344123" cy="8764791"/>
          </a:xfrm>
          <a:prstGeom prst="rect">
            <a:avLst/>
          </a:prstGeom>
        </p:spPr>
      </p:pic>
      <p:pic>
        <p:nvPicPr>
          <p:cNvPr id="9506" name="image 506">
                </p:cNvPr>
          <p:cNvPicPr>
            <a:picLocks noChangeAspect="1"/>
          </p:cNvPicPr>
          <p:nvPr>
                </p:nvPr>
        </p:nvPicPr>
        <p:blipFill>
          <a:blip r:embed="rId506"/>
          <a:srcRect/>
          <a:stretch>
            <a:fillRect/>
          </a:stretch>
        </p:blipFill>
        <p:spPr>
          <a:xfrm rot="0" flipV="0" flipH="0">
            <a:off x="7188254" y="2231138"/>
            <a:ext cx="15850511" cy="25399"/>
          </a:xfrm>
          <a:prstGeom prst="rect">
            <a:avLst/>
          </a:prstGeom>
        </p:spPr>
      </p:pic>
      <p:pic>
        <p:nvPicPr>
          <p:cNvPr id="9507" name="image 507">
                </p:cNvPr>
          <p:cNvPicPr>
            <a:picLocks noChangeAspect="1"/>
          </p:cNvPicPr>
          <p:nvPr>
                </p:nvPr>
        </p:nvPicPr>
        <p:blipFill>
          <a:blip r:embed="rId507"/>
          <a:srcRect/>
          <a:stretch>
            <a:fillRect/>
          </a:stretch>
        </p:blipFill>
        <p:spPr>
          <a:xfrm rot="0" flipV="0" flipH="0">
            <a:off x="1244256" y="1011822"/>
            <a:ext cx="8890554" cy="1219448"/>
          </a:xfrm>
          <a:prstGeom prst="rect">
            <a:avLst/>
          </a:prstGeom>
        </p:spPr>
      </p:pic>
      <p:pic>
        <p:nvPicPr>
          <p:cNvPr id="9508" name="image 508">
                </p:cNvPr>
          <p:cNvPicPr>
            <a:picLocks noChangeAspect="1"/>
          </p:cNvPicPr>
          <p:nvPr>
                </p:nvPr>
        </p:nvPicPr>
        <p:blipFill>
          <a:blip r:embed="rId508"/>
          <a:srcRect/>
          <a:stretch>
            <a:fillRect/>
          </a:stretch>
        </p:blipFill>
        <p:spPr>
          <a:xfrm rot="0" flipV="0" flipH="0">
            <a:off x="1244256" y="1011822"/>
            <a:ext cx="208791" cy="1219448"/>
          </a:xfrm>
          <a:prstGeom prst="rect">
            <a:avLst/>
          </a:prstGeom>
        </p:spPr>
      </p:pic>
      <p:sp>
        <p:nvSpPr>
          <p:cNvPr id="509" name="Object 509"/>
          <p:cNvSpPr txBox="1"/>
          <p:nvPr/>
        </p:nvSpPr>
        <p:spPr>
          <a:xfrm>
            <a:off x="1908562" y="990600"/>
            <a:ext cx="8242300" cy="1193800"/>
          </a:xfrm>
          <a:prstGeom prst="rect">
            <a:avLst/>
          </a:prstGeom>
        </p:spPr>
        <p:txBody>
          <a:bodyPr vert="horz" anchor="t" lIns="0" tIns="0" rIns="0" bIns="0" wrap="none" rtlCol="0" anchorCtr="0">
            <a:spAutoFit/>
          </a:bodyPr>
          <a:lstStyle/>
          <a:p>
            <a:pPr algn="l">
              <a:lnSpc>
                <a:spcPct val="115000"/>
              </a:lnSpc>
            </a:pPr>
            <a:r>
              <a:rPr sz="7200" i="0" b="0" dirty="0" smtClean="0" lang="zh-CN">
                <a:solidFill>
                  <a:srgbClr val="DA302D"/>
                </a:solidFill>
                <a:latin typeface="SourceHanSerifSC-Bold"/>
                <a:ea typeface="SourceHanSerifSC-Bold"/>
              </a:rPr>
              <a:t>请输入一级标题文案</a:t>
            </a:r>
            <a:endParaRPr lang="zh-CN" altLang="en-US" sz="7200"/>
          </a:p>
        </p:txBody>
      </p:sp>
      <p:pic>
        <p:nvPicPr>
          <p:cNvPr id="95010" name="image 5010">
                </p:cNvPr>
          <p:cNvPicPr>
            <a:picLocks noChangeAspect="1"/>
          </p:cNvPicPr>
          <p:nvPr>
                </p:nvPr>
        </p:nvPicPr>
        <p:blipFill>
          <a:blip r:embed="rId5010"/>
          <a:srcRect/>
          <a:stretch>
            <a:fillRect/>
          </a:stretch>
        </p:blipFill>
        <p:spPr>
          <a:xfrm rot="0" flipV="0" flipH="0">
            <a:off x="1320800" y="3085204"/>
            <a:ext cx="10344123" cy="8764791"/>
          </a:xfrm>
          <a:prstGeom prst="rect">
            <a:avLst/>
          </a:prstGeom>
        </p:spPr>
      </p:pic>
      <p:sp>
        <p:nvSpPr>
          <p:cNvPr id="5011" name="Object 5011"/>
          <p:cNvSpPr txBox="1"/>
          <p:nvPr/>
        </p:nvSpPr>
        <p:spPr>
          <a:xfrm>
            <a:off x="2296661" y="3557090"/>
            <a:ext cx="5143500" cy="914400"/>
          </a:xfrm>
          <a:prstGeom prst="rect">
            <a:avLst/>
          </a:prstGeom>
        </p:spPr>
        <p:txBody>
          <a:bodyPr vert="horz" anchor="t" lIns="0" tIns="0" rIns="0" bIns="0" wrap="none" rtlCol="0" anchorCtr="0">
            <a:spAutoFit/>
          </a:bodyPr>
          <a:lstStyle/>
          <a:p>
            <a:pPr algn="l">
              <a:lnSpc>
                <a:spcPct val="125000"/>
              </a:lnSpc>
            </a:pPr>
            <a:r>
              <a:rPr sz="4800" i="0" b="0" dirty="0" smtClean="0" lang="zh-CN">
                <a:solidFill>
                  <a:srgbClr val="DA302D"/>
                </a:solidFill>
                <a:latin typeface="SourceHanSerifSC-Bold"/>
                <a:ea typeface="SourceHanSerifSC-Bold"/>
              </a:rPr>
              <a:t>01 请输入标题文案</a:t>
            </a:r>
            <a:endParaRPr lang="zh-CN" altLang="en-US" sz="4800"/>
          </a:p>
        </p:txBody>
      </p:sp>
      <p:sp>
        <p:nvSpPr>
          <p:cNvPr id="5012" name="Object 5012"/>
          <p:cNvSpPr txBox="1"/>
          <p:nvPr/>
        </p:nvSpPr>
        <p:spPr>
          <a:xfrm>
            <a:off x="2231971" y="5004390"/>
            <a:ext cx="8585200" cy="1600200"/>
          </a:xfrm>
          <a:prstGeom prst="rect">
            <a:avLst/>
          </a:prstGeom>
        </p:spPr>
        <p:txBody>
          <a:bodyPr vert="horz" anchor="t" lIns="0" tIns="0" rIns="0" bIns="0" wrap="square" rtlCol="0" anchorCtr="0">
            <a:spAutoFit/>
          </a:bodyPr>
          <a:lstStyle/>
          <a:p>
            <a:pPr algn="just">
              <a:lnSpc>
                <a:spcPct val="125000"/>
              </a:lnSpc>
            </a:pPr>
            <a:r>
              <a:rPr sz="2800" i="0" b="0" dirty="0" smtClean="0" lang="zh-CN">
                <a:solidFill>
                  <a:srgbClr val="1F1F1F"/>
                </a:solidFill>
                <a:latin typeface="OPPOSans-R"/>
                <a:ea typeface="OPPOSans-R"/>
              </a:rPr>
              <a:t>这里添加详细内容文案这里添加详细内容文案这里添加详细内容文案这里添加详细内容文案这里添加详细内容文案这里添加详细内容文案</a:t>
            </a:r>
            <a:endParaRPr lang="zh-CN" altLang="en-US" sz="2800"/>
          </a:p>
        </p:txBody>
      </p:sp>
      <p:pic>
        <p:nvPicPr>
          <p:cNvPr id="95013" name="image 5013">
                </p:cNvPr>
          <p:cNvPicPr>
            <a:picLocks noChangeAspect="1"/>
          </p:cNvPicPr>
          <p:nvPr>
                </p:nvPr>
        </p:nvPicPr>
        <p:blipFill>
          <a:blip r:embed="rId5013"/>
          <a:srcRect/>
          <a:stretch>
            <a:fillRect/>
          </a:stretch>
        </p:blipFill>
        <p:spPr>
          <a:xfrm rot="0" flipV="0" flipH="0">
            <a:off x="2260715" y="4635039"/>
            <a:ext cx="8407886" cy="25409"/>
          </a:xfrm>
          <a:prstGeom prst="rect">
            <a:avLst/>
          </a:prstGeom>
        </p:spPr>
      </p:pic>
      <p:pic>
        <p:nvPicPr>
          <p:cNvPr id="95014" name="image 5014">
                </p:cNvPr>
          <p:cNvPicPr>
            <a:picLocks noChangeAspect="1"/>
          </p:cNvPicPr>
          <p:nvPr>
                </p:nvPr>
        </p:nvPicPr>
        <p:blipFill>
          <a:blip r:embed="rId5014"/>
          <a:srcRect/>
          <a:stretch>
            <a:fillRect/>
          </a:stretch>
        </p:blipFill>
        <p:spPr>
          <a:xfrm rot="0" flipV="0" flipH="0">
            <a:off x="2196777" y="6897732"/>
            <a:ext cx="8592168" cy="4191000"/>
          </a:xfrm>
          <a:prstGeom prst="rect">
            <a:avLst/>
          </a:prstGeom>
        </p:spPr>
      </p:pic>
      <p:pic>
        <p:nvPicPr>
          <p:cNvPr id="95015" name="image 5015">
                </p:cNvPr>
          <p:cNvPicPr>
            <a:picLocks noChangeAspect="1"/>
          </p:cNvPicPr>
          <p:nvPr>
                </p:nvPr>
        </p:nvPicPr>
        <p:blipFill>
          <a:blip r:embed="rId5015"/>
          <a:srcRect/>
          <a:stretch>
            <a:fillRect/>
          </a:stretch>
        </p:blipFill>
        <p:spPr>
          <a:xfrm rot="0" flipV="0" flipH="0">
            <a:off x="12820676" y="3085204"/>
            <a:ext cx="10344123" cy="8764791"/>
          </a:xfrm>
          <a:prstGeom prst="rect">
            <a:avLst/>
          </a:prstGeom>
        </p:spPr>
      </p:pic>
      <p:sp>
        <p:nvSpPr>
          <p:cNvPr id="5016" name="Object 5016"/>
          <p:cNvSpPr txBox="1"/>
          <p:nvPr/>
        </p:nvSpPr>
        <p:spPr>
          <a:xfrm>
            <a:off x="13750681" y="3561196"/>
            <a:ext cx="5143500" cy="914400"/>
          </a:xfrm>
          <a:prstGeom prst="rect">
            <a:avLst/>
          </a:prstGeom>
        </p:spPr>
        <p:txBody>
          <a:bodyPr vert="horz" anchor="t" lIns="0" tIns="0" rIns="0" bIns="0" wrap="none" rtlCol="0" anchorCtr="0">
            <a:spAutoFit/>
          </a:bodyPr>
          <a:lstStyle/>
          <a:p>
            <a:pPr algn="l">
              <a:lnSpc>
                <a:spcPct val="125000"/>
              </a:lnSpc>
            </a:pPr>
            <a:r>
              <a:rPr sz="4800" i="0" b="0" dirty="0" smtClean="0" lang="zh-CN">
                <a:solidFill>
                  <a:srgbClr val="DA302D"/>
                </a:solidFill>
                <a:latin typeface="SourceHanSerifSC-Bold"/>
                <a:ea typeface="SourceHanSerifSC-Bold"/>
              </a:rPr>
              <a:t>02 请输入标题文案</a:t>
            </a:r>
            <a:endParaRPr lang="zh-CN" altLang="en-US" sz="4800"/>
          </a:p>
        </p:txBody>
      </p:sp>
      <p:sp>
        <p:nvSpPr>
          <p:cNvPr id="5017" name="Object 5017"/>
          <p:cNvSpPr txBox="1"/>
          <p:nvPr/>
        </p:nvSpPr>
        <p:spPr>
          <a:xfrm>
            <a:off x="13691547" y="5004390"/>
            <a:ext cx="8534400" cy="1600200"/>
          </a:xfrm>
          <a:prstGeom prst="rect">
            <a:avLst/>
          </a:prstGeom>
        </p:spPr>
        <p:txBody>
          <a:bodyPr vert="horz" anchor="t" lIns="0" tIns="0" rIns="0" bIns="0" wrap="square" rtlCol="0" anchorCtr="0">
            <a:spAutoFit/>
          </a:bodyPr>
          <a:lstStyle/>
          <a:p>
            <a:pPr algn="just">
              <a:lnSpc>
                <a:spcPct val="125000"/>
              </a:lnSpc>
            </a:pPr>
            <a:r>
              <a:rPr sz="2800" i="0" b="0" dirty="0" smtClean="0" lang="zh-CN">
                <a:solidFill>
                  <a:srgbClr val="1F1F1F"/>
                </a:solidFill>
                <a:latin typeface="OPPOSans-R"/>
                <a:ea typeface="OPPOSans-R"/>
              </a:rPr>
              <a:t>这里添加详细内容文案这里添加详细内容文案这里添加详细内容文案这里添加详细内容文案这里添加详细内容文案这里添加详细内容文案</a:t>
            </a:r>
            <a:endParaRPr lang="zh-CN" altLang="en-US" sz="2800"/>
          </a:p>
        </p:txBody>
      </p:sp>
      <p:pic>
        <p:nvPicPr>
          <p:cNvPr id="95018" name="image 5018">
                </p:cNvPr>
          <p:cNvPicPr>
            <a:picLocks noChangeAspect="1"/>
          </p:cNvPicPr>
          <p:nvPr>
                </p:nvPr>
        </p:nvPicPr>
        <p:blipFill>
          <a:blip r:embed="rId5018"/>
          <a:srcRect/>
          <a:stretch>
            <a:fillRect/>
          </a:stretch>
        </p:blipFill>
        <p:spPr>
          <a:xfrm rot="0" flipV="0" flipH="0">
            <a:off x="13715380" y="4635039"/>
            <a:ext cx="8407886" cy="25409"/>
          </a:xfrm>
          <a:prstGeom prst="rect">
            <a:avLst/>
          </a:prstGeom>
        </p:spPr>
      </p:pic>
      <p:pic>
        <p:nvPicPr>
          <p:cNvPr id="95019" name="image 5019">
                </p:cNvPr>
          <p:cNvPicPr>
            <a:picLocks noChangeAspect="1"/>
          </p:cNvPicPr>
          <p:nvPr>
                </p:nvPr>
        </p:nvPicPr>
        <p:blipFill>
          <a:blip r:embed="rId5019"/>
          <a:srcRect/>
          <a:stretch>
            <a:fillRect/>
          </a:stretch>
        </p:blipFill>
        <p:spPr>
          <a:xfrm rot="0" flipV="0" flipH="0">
            <a:off x="13696654" y="6897732"/>
            <a:ext cx="8592168" cy="4191000"/>
          </a:xfrm>
          <a:prstGeom prst="rect">
            <a:avLst/>
          </a:prstGeom>
        </p:spPr>
      </p:pic>
      <p:pic>
        <p:nvPicPr>
          <p:cNvPr id="95020" name="image 5020">
                </p:cNvPr>
          <p:cNvPicPr>
            <a:picLocks noChangeAspect="1"/>
          </p:cNvPicPr>
          <p:nvPr>
                </p:nvPr>
        </p:nvPicPr>
        <p:blipFill>
          <a:blip r:embed="rId5020"/>
          <a:srcRect l="0" r="0"/>
          <a:stretch>
            <a:fillRect/>
          </a:stretch>
        </p:blipFill>
        <p:spPr>
          <a:xfrm rot="0" flipV="0" flipH="0">
            <a:off x="19776534" y="668697"/>
            <a:ext cx="3700549" cy="128558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blipFill dpi="0" rotWithShape="1">
          <a:blip r:embed="bg23">
            <a:lum/>
          </a:blip>
          <a:srcRect/>
          <a:stretch>
            <a:fillRect t="-19" r="0" b="-19" l="0"/>
          </a:stretch>
        </a:blipFill>
        <a:effectLst/>
      </p:bgPr>
    </p:bg>
    <p:spTree>
      <p:nvGrpSpPr>
        <p:cNvPr id="1" name=""/>
        <p:cNvGrpSpPr/>
        <p:nvPr/>
      </p:nvGrpSpPr>
      <p:grpSpPr>
        <a:xfrm>
          <a:off x="0" y="0"/>
          <a:ext cx="0" cy="0"/>
          <a:chOff x="0" y="0"/>
          <a:chExt cx="0" cy="0"/>
        </a:xfrm>
      </p:grpSpPr>
      <p:pic>
        <p:nvPicPr>
          <p:cNvPr id="9601" name="image 601">
                </p:cNvPr>
          <p:cNvPicPr>
            <a:picLocks noChangeAspect="1"/>
          </p:cNvPicPr>
          <p:nvPr>
                </p:nvPr>
        </p:nvPicPr>
        <p:blipFill>
          <a:blip r:embed="rId601"/>
          <a:srcRect t="19" b="19"/>
          <a:stretch>
            <a:fillRect/>
          </a:stretch>
        </p:blipFill>
        <p:spPr>
          <a:xfrm rot="0" flipV="0" flipH="0">
            <a:off x="0" y="0"/>
            <a:ext cx="24384000" cy="13716000"/>
          </a:xfrm>
          <a:prstGeom prst="rect">
            <a:avLst/>
          </a:prstGeom>
        </p:spPr>
      </p:pic>
      <p:pic>
        <p:nvPicPr>
          <p:cNvPr id="9602" name="image 602">
                </p:cNvPr>
          <p:cNvPicPr>
            <a:picLocks noChangeAspect="1"/>
          </p:cNvPicPr>
          <p:nvPr>
                </p:nvPr>
        </p:nvPicPr>
        <p:blipFill>
          <a:blip r:embed="rId602"/>
          <a:srcRect/>
          <a:stretch>
            <a:fillRect/>
          </a:stretch>
        </p:blipFill>
        <p:spPr>
          <a:xfrm rot="0" flipV="0" flipH="0">
            <a:off x="10275085" y="2163826"/>
            <a:ext cx="12838913" cy="20573"/>
          </a:xfrm>
          <a:prstGeom prst="rect">
            <a:avLst/>
          </a:prstGeom>
        </p:spPr>
      </p:pic>
      <p:grpSp>
        <p:nvGrpSpPr>
          <p:cNvPr id="603" name="组合 603"/>
          <p:cNvGrpSpPr/>
          <p:nvPr/>
        </p:nvGrpSpPr>
        <p:grpSpPr>
          <a:xfrm>
            <a:off x="1231692" y="964951"/>
            <a:ext cx="8407814" cy="1219448"/>
            <a:chOff x="1231692" y="964951"/>
            <a:chExt cx="8407814" cy="1219448"/>
          </a:xfrm>
        </p:grpSpPr>
        <p:pic>
          <p:nvPicPr>
            <p:cNvPr id="9604" name="image 604">
                </p:cNvPr>
            <p:cNvPicPr>
              <a:picLocks noChangeAspect="1"/>
            </p:cNvPicPr>
            <p:nvPr>
                </p:nvPr>
          </p:nvPicPr>
          <p:blipFill>
            <a:blip r:embed="rId604"/>
            <a:srcRect/>
            <a:stretch>
              <a:fillRect/>
            </a:stretch>
          </p:blipFill>
          <p:spPr>
            <a:xfrm rot="0" flipV="0" flipH="0">
              <a:off x="1231692" y="964951"/>
              <a:ext cx="8407814" cy="1219448"/>
            </a:xfrm>
            <a:prstGeom prst="rect">
              <a:avLst/>
            </a:prstGeom>
          </p:spPr>
        </p:pic>
        <p:pic>
          <p:nvPicPr>
            <p:cNvPr id="9605" name="image 605">
                </p:cNvPr>
            <p:cNvPicPr>
              <a:picLocks noChangeAspect="1"/>
            </p:cNvPicPr>
            <p:nvPr>
                </p:nvPr>
          </p:nvPicPr>
          <p:blipFill>
            <a:blip r:embed="rId605"/>
            <a:srcRect/>
            <a:stretch>
              <a:fillRect/>
            </a:stretch>
          </p:blipFill>
          <p:spPr>
            <a:xfrm rot="0" flipV="0" flipH="0">
              <a:off x="1231692" y="964951"/>
              <a:ext cx="208791" cy="1219448"/>
            </a:xfrm>
            <a:prstGeom prst="rect">
              <a:avLst/>
            </a:prstGeom>
          </p:spPr>
        </p:pic>
      </p:grpSp>
      <p:sp>
        <p:nvSpPr>
          <p:cNvPr id="606" name="Object 606"/>
          <p:cNvSpPr txBox="1"/>
          <p:nvPr/>
        </p:nvSpPr>
        <p:spPr>
          <a:xfrm>
            <a:off x="1930400" y="1092075"/>
            <a:ext cx="6680200" cy="977900"/>
          </a:xfrm>
          <a:prstGeom prst="rect">
            <a:avLst/>
          </a:prstGeom>
        </p:spPr>
        <p:txBody>
          <a:bodyPr vert="horz" anchor="t" lIns="0" tIns="0" rIns="0" bIns="0" wrap="none" rtlCol="0" anchorCtr="0">
            <a:spAutoFit/>
          </a:bodyPr>
          <a:lstStyle/>
          <a:p>
            <a:pPr algn="l">
              <a:lnSpc>
                <a:spcPct val="115000"/>
              </a:lnSpc>
            </a:pPr>
            <a:r>
              <a:rPr sz="5830" i="0" b="0" dirty="0" smtClean="0" lang="zh-CN">
                <a:solidFill>
                  <a:srgbClr val="DA302D"/>
                </a:solidFill>
                <a:latin typeface="SourceHanSerifSC-Bold"/>
                <a:ea typeface="SourceHanSerifSC-Bold"/>
              </a:rPr>
              <a:t>请输入一级标题文案</a:t>
            </a:r>
            <a:endParaRPr lang="zh-CN" altLang="en-US" sz="5830"/>
          </a:p>
        </p:txBody>
      </p:sp>
      <p:grpSp>
        <p:nvGrpSpPr>
          <p:cNvPr id="607" name="组合 607"/>
          <p:cNvGrpSpPr/>
          <p:nvPr/>
        </p:nvGrpSpPr>
        <p:grpSpPr>
          <a:xfrm>
            <a:off x="4622800" y="8020048"/>
            <a:ext cx="6230386" cy="4197351"/>
            <a:chOff x="4622800" y="8020048"/>
            <a:chExt cx="6230386" cy="4197351"/>
          </a:xfrm>
        </p:grpSpPr>
        <p:sp>
          <p:nvSpPr>
            <p:cNvPr id="608" name="Object 608"/>
            <p:cNvSpPr txBox="1"/>
            <p:nvPr/>
          </p:nvSpPr>
          <p:spPr>
            <a:xfrm>
              <a:off x="5054600" y="9530080"/>
              <a:ext cx="3556000" cy="762000"/>
            </a:xfrm>
            <a:prstGeom prst="rect">
              <a:avLst/>
            </a:prstGeom>
          </p:spPr>
          <p:txBody>
            <a:bodyPr vert="horz" anchor="t" lIns="0" tIns="0" rIns="0" bIns="0" wrap="none" rtlCol="0" anchorCtr="0">
              <a:spAutoFit/>
            </a:bodyPr>
            <a:lstStyle/>
            <a:p>
              <a:pPr algn="l">
                <a:lnSpc>
                  <a:spcPct val="125000"/>
                </a:lnSpc>
              </a:pPr>
              <a:r>
                <a:rPr sz="4000" i="0" b="0" dirty="0" smtClean="0" lang="zh-CN">
                  <a:solidFill>
                    <a:srgbClr val="DA302D"/>
                  </a:solidFill>
                  <a:latin typeface="SourceHanSerifSC-Bold"/>
                  <a:ea typeface="SourceHanSerifSC-Bold"/>
                </a:rPr>
                <a:t>请输入标题文案</a:t>
              </a:r>
              <a:endParaRPr lang="zh-CN" altLang="en-US" sz="4000"/>
            </a:p>
          </p:txBody>
        </p:sp>
        <p:sp>
          <p:nvSpPr>
            <p:cNvPr id="609" name="Object 609"/>
            <p:cNvSpPr txBox="1"/>
            <p:nvPr/>
          </p:nvSpPr>
          <p:spPr>
            <a:xfrm>
              <a:off x="5061986" y="10388600"/>
              <a:ext cx="5791200" cy="1828800"/>
            </a:xfrm>
            <a:prstGeom prst="rect">
              <a:avLst/>
            </a:prstGeom>
          </p:spPr>
          <p:txBody>
            <a:bodyPr vert="horz" anchor="t" lIns="0" tIns="0" rIns="0" bIns="0" wrap="square" rtlCol="0" anchorCtr="0">
              <a:spAutoFit/>
            </a:bodyPr>
            <a:lstStyle/>
            <a:p>
              <a:pPr algn="just">
                <a:lnSpc>
                  <a:spcPct val="125000"/>
                </a:lnSpc>
              </a:pPr>
              <a:r>
                <a:rPr sz="3200" i="0" b="0" dirty="0" smtClean="0" lang="zh-CN">
                  <a:solidFill>
                    <a:srgbClr val="1F1F1F"/>
                  </a:solidFill>
                  <a:latin typeface="OPPOSans-R"/>
                  <a:ea typeface="OPPOSans-R"/>
                </a:rPr>
                <a:t>这里添加详细内容文案这里添加详细内容文案这里添加详细内容文案</a:t>
              </a:r>
              <a:endParaRPr lang="zh-CN" altLang="en-US" sz="3200"/>
            </a:p>
          </p:txBody>
        </p:sp>
        <p:pic>
          <p:nvPicPr>
            <p:cNvPr id="96010" name="image 6010">
                </p:cNvPr>
            <p:cNvPicPr>
              <a:picLocks noChangeAspect="1"/>
            </p:cNvPicPr>
            <p:nvPr>
                </p:nvPr>
          </p:nvPicPr>
          <p:blipFill>
            <a:blip r:embed="rId6010"/>
            <a:srcRect/>
            <a:stretch>
              <a:fillRect/>
            </a:stretch>
          </p:blipFill>
          <p:spPr>
            <a:xfrm rot="10800000" flipV="0" flipH="0">
              <a:off x="4622800" y="8020048"/>
              <a:ext cx="254000" cy="2050090"/>
            </a:xfrm>
            <a:prstGeom prst="rect">
              <a:avLst/>
            </a:prstGeom>
          </p:spPr>
        </p:pic>
      </p:grpSp>
      <p:grpSp>
        <p:nvGrpSpPr>
          <p:cNvPr id="6011" name="组合 6011"/>
          <p:cNvGrpSpPr/>
          <p:nvPr/>
        </p:nvGrpSpPr>
        <p:grpSpPr>
          <a:xfrm>
            <a:off x="15231820" y="7957562"/>
            <a:ext cx="6231179" cy="4259837"/>
            <a:chOff x="15231820" y="7957562"/>
            <a:chExt cx="6231179" cy="4259837"/>
          </a:xfrm>
        </p:grpSpPr>
        <p:sp>
          <p:nvSpPr>
            <p:cNvPr id="6012" name="Object 6012"/>
            <p:cNvSpPr txBox="1"/>
            <p:nvPr/>
          </p:nvSpPr>
          <p:spPr>
            <a:xfrm>
              <a:off x="15626543" y="9460539"/>
              <a:ext cx="3556000" cy="762000"/>
            </a:xfrm>
            <a:prstGeom prst="rect">
              <a:avLst/>
            </a:prstGeom>
          </p:spPr>
          <p:txBody>
            <a:bodyPr vert="horz" anchor="t" lIns="0" tIns="0" rIns="0" bIns="0" wrap="none" rtlCol="0" anchorCtr="0">
              <a:spAutoFit/>
            </a:bodyPr>
            <a:lstStyle/>
            <a:p>
              <a:pPr algn="l">
                <a:lnSpc>
                  <a:spcPct val="125000"/>
                </a:lnSpc>
              </a:pPr>
              <a:r>
                <a:rPr sz="4000" i="0" b="0" dirty="0" smtClean="0" lang="zh-CN">
                  <a:solidFill>
                    <a:srgbClr val="DA302D"/>
                  </a:solidFill>
                  <a:latin typeface="SourceHanSerifSC-Bold"/>
                  <a:ea typeface="SourceHanSerifSC-Bold"/>
                </a:rPr>
                <a:t>请输入标题文案</a:t>
              </a:r>
              <a:endParaRPr lang="zh-CN" altLang="en-US" sz="4000"/>
            </a:p>
          </p:txBody>
        </p:sp>
        <p:sp>
          <p:nvSpPr>
            <p:cNvPr id="6013" name="Object 6013"/>
            <p:cNvSpPr txBox="1"/>
            <p:nvPr/>
          </p:nvSpPr>
          <p:spPr>
            <a:xfrm>
              <a:off x="15646400" y="10388600"/>
              <a:ext cx="5816600" cy="1828800"/>
            </a:xfrm>
            <a:prstGeom prst="rect">
              <a:avLst/>
            </a:prstGeom>
          </p:spPr>
          <p:txBody>
            <a:bodyPr vert="horz" anchor="t" lIns="0" tIns="0" rIns="0" bIns="0" wrap="square" rtlCol="0" anchorCtr="0">
              <a:spAutoFit/>
            </a:bodyPr>
            <a:lstStyle/>
            <a:p>
              <a:pPr algn="just">
                <a:lnSpc>
                  <a:spcPct val="125000"/>
                </a:lnSpc>
              </a:pPr>
              <a:r>
                <a:rPr sz="3200" i="0" b="0" dirty="0" smtClean="0" lang="zh-CN">
                  <a:solidFill>
                    <a:srgbClr val="1F1F1F"/>
                  </a:solidFill>
                  <a:latin typeface="OPPOSans-R"/>
                  <a:ea typeface="OPPOSans-R"/>
                </a:rPr>
                <a:t>这里添加详细内容文案这里添加详细内容文案这里添加详细内容文案</a:t>
              </a:r>
              <a:endParaRPr lang="zh-CN" altLang="en-US" sz="3200"/>
            </a:p>
          </p:txBody>
        </p:sp>
        <p:pic>
          <p:nvPicPr>
            <p:cNvPr id="96014" name="image 6014">
                </p:cNvPr>
            <p:cNvPicPr>
              <a:picLocks noChangeAspect="1"/>
            </p:cNvPicPr>
            <p:nvPr>
                </p:nvPr>
          </p:nvPicPr>
          <p:blipFill>
            <a:blip r:embed="rId6014"/>
            <a:srcRect/>
            <a:stretch>
              <a:fillRect/>
            </a:stretch>
          </p:blipFill>
          <p:spPr>
            <a:xfrm rot="10800000" flipV="0" flipH="0">
              <a:off x="15231820" y="7957562"/>
              <a:ext cx="254000" cy="2050090"/>
            </a:xfrm>
            <a:prstGeom prst="rect">
              <a:avLst/>
            </a:prstGeom>
          </p:spPr>
        </p:pic>
      </p:grpSp>
      <p:sp>
        <p:nvSpPr>
          <p:cNvPr id="6015" name="Object 6015"/>
          <p:cNvSpPr txBox="1"/>
          <p:nvPr/>
        </p:nvSpPr>
        <p:spPr>
          <a:xfrm>
            <a:off x="2463800" y="3886200"/>
            <a:ext cx="3556000" cy="762000"/>
          </a:xfrm>
          <a:prstGeom prst="rect">
            <a:avLst/>
          </a:prstGeom>
        </p:spPr>
        <p:txBody>
          <a:bodyPr vert="horz" anchor="t" lIns="0" tIns="0" rIns="0" bIns="0" wrap="none" rtlCol="0" anchorCtr="0">
            <a:spAutoFit/>
          </a:bodyPr>
          <a:lstStyle/>
          <a:p>
            <a:pPr algn="l">
              <a:lnSpc>
                <a:spcPct val="125000"/>
              </a:lnSpc>
            </a:pPr>
            <a:r>
              <a:rPr sz="4000" i="0" b="0" dirty="0" smtClean="0" lang="zh-CN">
                <a:solidFill>
                  <a:srgbClr val="DA302D"/>
                </a:solidFill>
                <a:latin typeface="SourceHanSerifSC-Bold"/>
                <a:ea typeface="SourceHanSerifSC-Bold"/>
              </a:rPr>
              <a:t>请输入标题文案</a:t>
            </a:r>
            <a:endParaRPr lang="zh-CN" altLang="en-US" sz="4000"/>
          </a:p>
        </p:txBody>
      </p:sp>
      <p:sp>
        <p:nvSpPr>
          <p:cNvPr id="6016" name="Object 6016"/>
          <p:cNvSpPr txBox="1"/>
          <p:nvPr/>
        </p:nvSpPr>
        <p:spPr>
          <a:xfrm>
            <a:off x="2463800" y="4826000"/>
            <a:ext cx="5791200" cy="1828800"/>
          </a:xfrm>
          <a:prstGeom prst="rect">
            <a:avLst/>
          </a:prstGeom>
        </p:spPr>
        <p:txBody>
          <a:bodyPr vert="horz" anchor="t" lIns="0" tIns="0" rIns="0" bIns="0" wrap="square" rtlCol="0" anchorCtr="0">
            <a:spAutoFit/>
          </a:bodyPr>
          <a:lstStyle/>
          <a:p>
            <a:pPr algn="just">
              <a:lnSpc>
                <a:spcPct val="125000"/>
              </a:lnSpc>
            </a:pPr>
            <a:r>
              <a:rPr sz="3200" i="0" b="0" dirty="0" smtClean="0" lang="zh-CN">
                <a:solidFill>
                  <a:srgbClr val="1F1F1F"/>
                </a:solidFill>
                <a:latin typeface="OPPOSans-R"/>
                <a:ea typeface="OPPOSans-R"/>
              </a:rPr>
              <a:t>这里添加详细内容文案这里添加详细内容文案这里添加详细内容文案</a:t>
            </a:r>
            <a:endParaRPr lang="zh-CN" altLang="en-US" sz="3200"/>
          </a:p>
        </p:txBody>
      </p:sp>
      <p:pic>
        <p:nvPicPr>
          <p:cNvPr id="96017" name="image 6017">
                </p:cNvPr>
          <p:cNvPicPr>
            <a:picLocks noChangeAspect="1"/>
          </p:cNvPicPr>
          <p:nvPr>
                </p:nvPr>
        </p:nvPicPr>
        <p:blipFill>
          <a:blip r:embed="rId6017"/>
          <a:srcRect/>
          <a:stretch>
            <a:fillRect/>
          </a:stretch>
        </p:blipFill>
        <p:spPr>
          <a:xfrm rot="0" flipV="0" flipH="0">
            <a:off x="1930400" y="4152900"/>
            <a:ext cx="254000" cy="5105400"/>
          </a:xfrm>
          <a:prstGeom prst="rect">
            <a:avLst/>
          </a:prstGeom>
        </p:spPr>
      </p:pic>
      <p:grpSp>
        <p:nvGrpSpPr>
          <p:cNvPr id="6018" name="组合 6018"/>
          <p:cNvGrpSpPr/>
          <p:nvPr/>
        </p:nvGrpSpPr>
        <p:grpSpPr>
          <a:xfrm>
            <a:off x="11458046" y="3047519"/>
            <a:ext cx="6398153" cy="5385760"/>
            <a:chOff x="11458046" y="3047519"/>
            <a:chExt cx="6398153" cy="5385760"/>
          </a:xfrm>
        </p:grpSpPr>
        <p:sp>
          <p:nvSpPr>
            <p:cNvPr id="6019" name="Object 6019"/>
            <p:cNvSpPr txBox="1"/>
            <p:nvPr/>
          </p:nvSpPr>
          <p:spPr>
            <a:xfrm>
              <a:off x="12019743" y="3047519"/>
              <a:ext cx="3556000" cy="762000"/>
            </a:xfrm>
            <a:prstGeom prst="rect">
              <a:avLst/>
            </a:prstGeom>
          </p:spPr>
          <p:txBody>
            <a:bodyPr vert="horz" anchor="t" lIns="0" tIns="0" rIns="0" bIns="0" wrap="none" rtlCol="0" anchorCtr="0">
              <a:spAutoFit/>
            </a:bodyPr>
            <a:lstStyle/>
            <a:p>
              <a:pPr algn="l">
                <a:lnSpc>
                  <a:spcPct val="125000"/>
                </a:lnSpc>
              </a:pPr>
              <a:r>
                <a:rPr sz="4000" i="0" b="0" dirty="0" smtClean="0" lang="zh-CN">
                  <a:solidFill>
                    <a:srgbClr val="DA302D"/>
                  </a:solidFill>
                  <a:latin typeface="SourceHanSerifSC-Bold"/>
                  <a:ea typeface="SourceHanSerifSC-Bold"/>
                </a:rPr>
                <a:t>请输入标题文案</a:t>
              </a:r>
              <a:endParaRPr lang="zh-CN" altLang="en-US" sz="4000"/>
            </a:p>
          </p:txBody>
        </p:sp>
        <p:sp>
          <p:nvSpPr>
            <p:cNvPr id="6020" name="Object 6020"/>
            <p:cNvSpPr txBox="1"/>
            <p:nvPr/>
          </p:nvSpPr>
          <p:spPr>
            <a:xfrm>
              <a:off x="12039600" y="3975580"/>
              <a:ext cx="5816600" cy="1828800"/>
            </a:xfrm>
            <a:prstGeom prst="rect">
              <a:avLst/>
            </a:prstGeom>
          </p:spPr>
          <p:txBody>
            <a:bodyPr vert="horz" anchor="t" lIns="0" tIns="0" rIns="0" bIns="0" wrap="square" rtlCol="0" anchorCtr="0">
              <a:spAutoFit/>
            </a:bodyPr>
            <a:lstStyle/>
            <a:p>
              <a:pPr algn="just">
                <a:lnSpc>
                  <a:spcPct val="125000"/>
                </a:lnSpc>
              </a:pPr>
              <a:r>
                <a:rPr sz="3200" i="0" b="0" dirty="0" smtClean="0" lang="zh-CN">
                  <a:solidFill>
                    <a:srgbClr val="1F1F1F"/>
                  </a:solidFill>
                  <a:latin typeface="OPPOSans-R"/>
                  <a:ea typeface="OPPOSans-R"/>
                </a:rPr>
                <a:t>这里添加详细内容文案这里添加详细内容文案这里添加详细内容文案</a:t>
              </a:r>
              <a:endParaRPr lang="zh-CN" altLang="en-US" sz="3200"/>
            </a:p>
          </p:txBody>
        </p:sp>
        <p:pic>
          <p:nvPicPr>
            <p:cNvPr id="96021" name="image 6021">
                </p:cNvPr>
            <p:cNvPicPr>
              <a:picLocks noChangeAspect="1"/>
            </p:cNvPicPr>
            <p:nvPr>
                </p:nvPr>
          </p:nvPicPr>
          <p:blipFill>
            <a:blip r:embed="rId6021"/>
            <a:srcRect/>
            <a:stretch>
              <a:fillRect/>
            </a:stretch>
          </p:blipFill>
          <p:spPr>
            <a:xfrm rot="0" flipV="0" flipH="0">
              <a:off x="11458046" y="3327880"/>
              <a:ext cx="254000" cy="5105400"/>
            </a:xfrm>
            <a:prstGeom prst="rect">
              <a:avLst/>
            </a:prstGeom>
          </p:spPr>
        </p:pic>
      </p:grpSp>
      <p:pic>
        <p:nvPicPr>
          <p:cNvPr id="96022" name="image 6022">
                </p:cNvPr>
          <p:cNvPicPr>
            <a:picLocks noChangeAspect="1"/>
          </p:cNvPicPr>
          <p:nvPr>
                </p:nvPr>
        </p:nvPicPr>
        <p:blipFill>
          <a:blip r:embed="rId6022"/>
          <a:srcRect l="0" t="0" r="0" b="0"/>
          <a:stretch>
            <a:fillRect/>
          </a:stretch>
        </p:blipFill>
        <p:spPr>
          <a:xfrm rot="0" flipV="0" flipH="0">
            <a:off x="0" y="3612443"/>
            <a:ext cx="24343946" cy="5717996"/>
          </a:xfrm>
          <a:prstGeom prst="rect">
            <a:avLst/>
          </a:prstGeom>
        </p:spPr>
      </p:pic>
      <p:pic>
        <p:nvPicPr>
          <p:cNvPr id="96023" name="image 6023">
                </p:cNvPr>
          <p:cNvPicPr>
            <a:picLocks noChangeAspect="1"/>
          </p:cNvPicPr>
          <p:nvPr>
                </p:nvPr>
        </p:nvPicPr>
        <p:blipFill>
          <a:blip r:embed="rId6023"/>
          <a:srcRect l="0" r="0"/>
          <a:stretch>
            <a:fillRect/>
          </a:stretch>
        </p:blipFill>
        <p:spPr>
          <a:xfrm rot="0" flipV="0" flipH="0">
            <a:off x="19776534" y="668697"/>
            <a:ext cx="3700549" cy="128558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DA302D"/>
        </a:solidFill>
      </p:bgPr>
    </p:bg>
    <p:spTree>
      <p:nvGrpSpPr>
        <p:cNvPr id="1" name=""/>
        <p:cNvGrpSpPr/>
        <p:nvPr/>
      </p:nvGrpSpPr>
      <p:grpSpPr>
        <a:xfrm>
          <a:off x="0" y="0"/>
          <a:ext cx="0" cy="0"/>
          <a:chOff x="0" y="0"/>
          <a:chExt cx="0" cy="0"/>
        </a:xfrm>
      </p:grpSpPr>
      <p:pic>
        <p:nvPicPr>
          <p:cNvPr id="9701" name="image 701">
                </p:cNvPr>
          <p:cNvPicPr>
            <a:picLocks noChangeAspect="1"/>
          </p:cNvPicPr>
          <p:nvPr>
                </p:nvPr>
        </p:nvPicPr>
        <p:blipFill>
          <a:blip r:embed="rId701"/>
          <a:srcRect/>
          <a:stretch>
            <a:fillRect/>
          </a:stretch>
        </p:blipFill>
        <p:spPr>
          <a:xfrm rot="0" flipV="0" flipH="0">
            <a:off x="0" y="0"/>
            <a:ext cx="24384000" cy="13716000"/>
          </a:xfrm>
          <a:prstGeom prst="rect">
            <a:avLst/>
          </a:prstGeom>
        </p:spPr>
      </p:pic>
      <p:pic>
        <p:nvPicPr>
          <p:cNvPr id="9702" name="image 702">
                </p:cNvPr>
          <p:cNvPicPr>
            <a:picLocks noChangeAspect="1"/>
          </p:cNvPicPr>
          <p:nvPr>
                </p:nvPr>
        </p:nvPicPr>
        <p:blipFill>
          <a:blip r:embed="rId702"/>
          <a:srcRect/>
          <a:stretch>
            <a:fillRect/>
          </a:stretch>
        </p:blipFill>
        <p:spPr>
          <a:xfrm rot="0" flipV="0" flipH="0">
            <a:off x="1092200" y="12572955"/>
            <a:ext cx="304816" cy="228644"/>
          </a:xfrm>
          <a:prstGeom prst="rect">
            <a:avLst/>
          </a:prstGeom>
        </p:spPr>
      </p:pic>
      <p:sp>
        <p:nvSpPr>
          <p:cNvPr id="703" name="Object 703"/>
          <p:cNvSpPr txBox="1"/>
          <p:nvPr/>
        </p:nvSpPr>
        <p:spPr>
          <a:xfrm>
            <a:off x="4191008" y="7158516"/>
            <a:ext cx="4038600" cy="660400"/>
          </a:xfrm>
          <a:prstGeom prst="rect">
            <a:avLst/>
          </a:prstGeom>
        </p:spPr>
        <p:txBody>
          <a:bodyPr vert="horz" anchor="t" lIns="0" tIns="0" rIns="0" bIns="0" wrap="none" rtlCol="0" anchorCtr="0">
            <a:spAutoFit/>
          </a:bodyPr>
          <a:lstStyle/>
          <a:p>
            <a:pPr algn="ctr">
              <a:lnSpc>
                <a:spcPct val="114999"/>
              </a:lnSpc>
            </a:pPr>
            <a:r>
              <a:rPr sz="4000" i="0" b="0" spc="2400" dirty="0" smtClean="0" lang="zh-CN">
                <a:solidFill>
                  <a:srgbClr val="FFE5BF"/>
                </a:solidFill>
                <a:latin typeface="SourceHanSerifSC-Medium"/>
                <a:ea typeface="SourceHanSerifSC-Medium"/>
              </a:rPr>
              <a:t>THANKS</a:t>
            </a:r>
            <a:endParaRPr lang="zh-CN" altLang="en-US" sz="4000"/>
          </a:p>
        </p:txBody>
      </p:sp>
      <p:sp>
        <p:nvSpPr>
          <p:cNvPr id="704" name="Object 704"/>
          <p:cNvSpPr txBox="1"/>
          <p:nvPr/>
        </p:nvSpPr>
        <p:spPr>
          <a:xfrm>
            <a:off x="1244608" y="4059716"/>
            <a:ext cx="3213100" cy="3860800"/>
          </a:xfrm>
          <a:prstGeom prst="rect">
            <a:avLst/>
          </a:prstGeom>
        </p:spPr>
        <p:txBody>
          <a:bodyPr vert="horz" anchor="t" lIns="0" tIns="0" rIns="0" bIns="0" wrap="none" rtlCol="0" anchorCtr="0">
            <a:spAutoFit/>
          </a:bodyPr>
          <a:lstStyle/>
          <a:p>
            <a:pPr algn="l">
              <a:lnSpc>
                <a:spcPct val="109999"/>
              </a:lnSpc>
            </a:pPr>
            <a:r>
              <a:rPr sz="25180" i="0" b="0" dirty="0" smtClean="0" lang="zh-CN">
                <a:blipFill>
                  <a:blip r:embed="gradientImg11"/>
                  <a:stretch>
                    <a:fillRect/>
                  </a:stretch>
                </a:blipFill>
                <a:latin typeface="Dream-XiaYiGBT"/>
                <a:ea typeface="Dream-XiaYiGBT"/>
              </a:rPr>
              <a:t>谢</a:t>
            </a:r>
            <a:endParaRPr lang="zh-CN" altLang="en-US" sz="25180"/>
          </a:p>
        </p:txBody>
      </p:sp>
      <p:sp>
        <p:nvSpPr>
          <p:cNvPr id="705" name="Object 705"/>
          <p:cNvSpPr txBox="1"/>
          <p:nvPr/>
        </p:nvSpPr>
        <p:spPr>
          <a:xfrm>
            <a:off x="4191008" y="4059716"/>
            <a:ext cx="2590800" cy="3098800"/>
          </a:xfrm>
          <a:prstGeom prst="rect">
            <a:avLst/>
          </a:prstGeom>
        </p:spPr>
        <p:txBody>
          <a:bodyPr vert="horz" anchor="t" lIns="0" tIns="0" rIns="0" bIns="0" wrap="none" rtlCol="0" anchorCtr="0">
            <a:spAutoFit/>
          </a:bodyPr>
          <a:lstStyle/>
          <a:p>
            <a:pPr algn="l">
              <a:lnSpc>
                <a:spcPct val="110000"/>
              </a:lnSpc>
            </a:pPr>
            <a:r>
              <a:rPr sz="20300" i="0" b="0" dirty="0" smtClean="0" lang="zh-CN">
                <a:blipFill>
                  <a:blip r:embed="gradientImg12"/>
                  <a:stretch>
                    <a:fillRect/>
                  </a:stretch>
                </a:blipFill>
                <a:latin typeface="Dream-XiaYiGBT"/>
                <a:ea typeface="Dream-XiaYiGBT"/>
              </a:rPr>
              <a:t>谢</a:t>
            </a:r>
            <a:endParaRPr lang="zh-CN" altLang="en-US" sz="20300"/>
          </a:p>
        </p:txBody>
      </p:sp>
      <p:sp>
        <p:nvSpPr>
          <p:cNvPr id="706" name="Object 706"/>
          <p:cNvSpPr txBox="1"/>
          <p:nvPr/>
        </p:nvSpPr>
        <p:spPr>
          <a:xfrm>
            <a:off x="6273808" y="4415316"/>
            <a:ext cx="2832100" cy="3403600"/>
          </a:xfrm>
          <a:prstGeom prst="rect">
            <a:avLst/>
          </a:prstGeom>
        </p:spPr>
        <p:txBody>
          <a:bodyPr vert="horz" anchor="t" lIns="0" tIns="0" rIns="0" bIns="0" wrap="none" rtlCol="0" anchorCtr="0">
            <a:spAutoFit/>
          </a:bodyPr>
          <a:lstStyle/>
          <a:p>
            <a:pPr algn="just">
              <a:lnSpc>
                <a:spcPct val="109999"/>
              </a:lnSpc>
            </a:pPr>
            <a:r>
              <a:rPr sz="22180" i="0" b="0" dirty="0" smtClean="0" lang="zh-CN">
                <a:blipFill>
                  <a:blip r:embed="gradientImg13"/>
                  <a:stretch>
                    <a:fillRect/>
                  </a:stretch>
                </a:blipFill>
                <a:latin typeface="Dream-XiaYiGBT"/>
                <a:ea typeface="Dream-XiaYiGBT"/>
              </a:rPr>
              <a:t>观</a:t>
            </a:r>
            <a:endParaRPr lang="zh-CN" altLang="en-US" sz="22180"/>
          </a:p>
        </p:txBody>
      </p:sp>
      <p:sp>
        <p:nvSpPr>
          <p:cNvPr id="707" name="Object 707"/>
          <p:cNvSpPr txBox="1"/>
          <p:nvPr/>
        </p:nvSpPr>
        <p:spPr>
          <a:xfrm>
            <a:off x="8547108" y="4059716"/>
            <a:ext cx="2514600" cy="3009900"/>
          </a:xfrm>
          <a:prstGeom prst="rect">
            <a:avLst/>
          </a:prstGeom>
        </p:spPr>
        <p:txBody>
          <a:bodyPr vert="horz" anchor="t" lIns="0" tIns="0" rIns="0" bIns="0" wrap="none" rtlCol="0" anchorCtr="0">
            <a:spAutoFit/>
          </a:bodyPr>
          <a:lstStyle/>
          <a:p>
            <a:pPr algn="just">
              <a:lnSpc>
                <a:spcPct val="110000"/>
              </a:lnSpc>
            </a:pPr>
            <a:r>
              <a:rPr sz="19640" i="0" b="0" dirty="0" smtClean="0" lang="zh-CN">
                <a:blipFill>
                  <a:blip r:embed="gradientImg14"/>
                  <a:stretch>
                    <a:fillRect/>
                  </a:stretch>
                </a:blipFill>
                <a:latin typeface="Dream-XiaYiGBT"/>
                <a:ea typeface="Dream-XiaYiGBT"/>
              </a:rPr>
              <a:t>看</a:t>
            </a:r>
            <a:endParaRPr lang="zh-CN" altLang="en-US" sz="19640"/>
          </a:p>
        </p:txBody>
      </p:sp>
      <p:pic>
        <p:nvPicPr>
          <p:cNvPr id="9708" name="image 708">
                </p:cNvPr>
          <p:cNvPicPr>
            <a:picLocks noChangeAspect="1"/>
          </p:cNvPicPr>
          <p:nvPr>
                </p:nvPr>
        </p:nvPicPr>
        <p:blipFill>
          <a:blip r:embed="rId708"/>
          <a:srcRect/>
          <a:stretch>
            <a:fillRect/>
          </a:stretch>
        </p:blipFill>
        <p:spPr>
          <a:xfrm rot="0" flipV="0" flipH="0">
            <a:off x="8547108" y="3170716"/>
            <a:ext cx="2514600" cy="2463800"/>
          </a:xfrm>
          <a:prstGeom prst="rect">
            <a:avLst/>
          </a:prstGeom>
        </p:spPr>
      </p:pic>
      <p:pic>
        <p:nvPicPr>
          <p:cNvPr id="9709" name="image 709">
                </p:cNvPr>
          <p:cNvPicPr>
            <a:picLocks noChangeAspect="1"/>
          </p:cNvPicPr>
          <p:nvPr>
                </p:nvPr>
        </p:nvPicPr>
        <p:blipFill>
          <a:blip r:embed="rId709"/>
          <a:srcRect l="0" t="0" r="0" b="0"/>
          <a:stretch>
            <a:fillRect/>
          </a:stretch>
        </p:blipFill>
        <p:spPr>
          <a:xfrm rot="0" flipV="0" flipH="0">
            <a:off x="3782784" y="8062730"/>
            <a:ext cx="4550246" cy="1390353"/>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PresentationFormat>
  <Paragraphs>0</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Slide 1</vt:lpstr>
    </vt:vector>
  </TitlesOfParts>
  <Company>稿定设计</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稿定设计 ppt</dc:title>
  <dc:subject>www.gaoding.com</dc:subject>
  <dc:creator>稿定设计</dc:creator>
  <cp:lastModifiedBy>稿定设计</cp:lastModifiedBy>
  <cp:revision>1</cp:revision>
  <dcterms:created xsi:type="dcterms:W3CDTF">2025-05-19T14:10:02.085Z</dcterms:created>
  <dcterms:modified xsi:type="dcterms:W3CDTF">2025-05-19T14:10:02.085Z</dcterms:modified>
</cp:coreProperties>
</file>