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3"/>
    <p:sldId id="257" r:id="rId4"/>
    <p:sldId id="258" r:id="rId5"/>
    <p:sldId id="259" r:id="rId6"/>
    <p:sldId id="260" r:id="rId7"/>
    <p:sldId id="261" r:id="rId8"/>
    <p:sldId id="262" r:id="rId9"/>
  </p:sldIdLst>
  <p:sldSz cx="24384000" cy="13716000" type="screen16x9"/>
  <p:notesSz cx="5143500" cy="9144000"/>
  <p:embeddedFontLst>
    <p:embeddedFont>
      <p:font typeface="SourceHanSerifSC-Bold" panose="02020700000000000000" charset="-122"/>
      <p:bold r:id="rId13"/>
    </p:embeddedFont>
    <p:embeddedFont>
      <p:font typeface="Dream-XiaYiGBT" panose="02010604000000000000" charset="-122"/>
      <p:regular r:id="rId14"/>
    </p:embeddedFont>
    <p:embeddedFont>
      <p:font typeface="SourceHanSerifSC-Regular" panose="02020400000000000000" charset="-122"/>
      <p:regular r:id="rId15"/>
    </p:embeddedFont>
    <p:embeddedFont>
      <p:font typeface="SourceHanSansSC-Regular" panose="020B0500000000000000" charset="-122"/>
      <p:regular r:id="rId16"/>
    </p:embeddedFont>
    <p:embeddedFont>
      <p:font typeface="微软雅黑" panose="020B0503020204020204" charset="-122"/>
      <p:regular r:id="rId17"/>
    </p:embeddedFont>
    <p:embeddedFont>
      <p:font typeface="微软雅黑" panose="020B0503020204020204" pitchFamily="34" charset="-120"/>
      <p:regular r:id="rId18"/>
    </p:embeddedFont>
    <p:embeddedFont>
      <p:font typeface="OPPOSans-B" panose="00020600040101010101" charset="-122"/>
      <p:regular r:id="rId19"/>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9"/>
    <p:restoredTop sz="94613"/>
  </p:normalViewPr>
  <p:slideViewPr>
    <p:cSldViewPr snapToGrid="0" snapToObjects="1">
      <p:cViewPr varScale="1">
        <p:scale>
          <a:sx n="119" d="100"/>
          <a:sy n="119" d="100"/>
        </p:scale>
        <p:origin x="3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font" Target="fonts/font7.fntdata"/><Relationship Id="rId18" Type="http://schemas.openxmlformats.org/officeDocument/2006/relationships/font" Target="fonts/font6.fntdata"/><Relationship Id="rId17" Type="http://schemas.openxmlformats.org/officeDocument/2006/relationships/font" Target="fonts/font5.fntdata"/><Relationship Id="rId16" Type="http://schemas.openxmlformats.org/officeDocument/2006/relationships/font" Target="fonts/font4.fntdata"/><Relationship Id="rId15" Type="http://schemas.openxmlformats.org/officeDocument/2006/relationships/font" Target="fonts/font3.fntdata"/><Relationship Id="rId14" Type="http://schemas.openxmlformats.org/officeDocument/2006/relationships/font" Target="fonts/font2.fntdata"/><Relationship Id="rId13" Type="http://schemas.openxmlformats.org/officeDocument/2006/relationships/font" Target="fonts/font1.fntdata"/><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6" Type="http://schemas.openxmlformats.org/officeDocument/2006/relationships/slideLayout" Target="../slideLayouts/slideLayout1.xml"/><Relationship Id="rId15" Type="http://schemas.openxmlformats.org/officeDocument/2006/relationships/image" Target="../media/image15.png"/><Relationship Id="rId14" Type="http://schemas.openxmlformats.org/officeDocument/2006/relationships/image" Target="../media/image14.png"/><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image" Target="../media/image16.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32.pn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31.png"/><Relationship Id="rId4" Type="http://schemas.openxmlformats.org/officeDocument/2006/relationships/tags" Target="../tags/tag2.xml"/><Relationship Id="rId3" Type="http://schemas.openxmlformats.org/officeDocument/2006/relationships/tags" Target="../tags/tag1.xml"/><Relationship Id="rId28" Type="http://schemas.openxmlformats.org/officeDocument/2006/relationships/slideLayout" Target="../slideLayouts/slideLayout1.xml"/><Relationship Id="rId27" Type="http://schemas.openxmlformats.org/officeDocument/2006/relationships/image" Target="../media/image30.png"/><Relationship Id="rId26" Type="http://schemas.openxmlformats.org/officeDocument/2006/relationships/tags" Target="../tags/tag18.xml"/><Relationship Id="rId25" Type="http://schemas.openxmlformats.org/officeDocument/2006/relationships/tags" Target="../tags/tag17.xml"/><Relationship Id="rId24" Type="http://schemas.openxmlformats.org/officeDocument/2006/relationships/image" Target="../media/image36.png"/><Relationship Id="rId23" Type="http://schemas.openxmlformats.org/officeDocument/2006/relationships/tags" Target="../tags/tag16.xml"/><Relationship Id="rId22" Type="http://schemas.openxmlformats.org/officeDocument/2006/relationships/image" Target="../media/image35.png"/><Relationship Id="rId21" Type="http://schemas.openxmlformats.org/officeDocument/2006/relationships/tags" Target="../tags/tag15.xml"/><Relationship Id="rId20" Type="http://schemas.openxmlformats.org/officeDocument/2006/relationships/tags" Target="../tags/tag14.xml"/><Relationship Id="rId2" Type="http://schemas.openxmlformats.org/officeDocument/2006/relationships/image" Target="../media/image29.png"/><Relationship Id="rId19" Type="http://schemas.openxmlformats.org/officeDocument/2006/relationships/tags" Target="../tags/tag13.xml"/><Relationship Id="rId18" Type="http://schemas.openxmlformats.org/officeDocument/2006/relationships/tags" Target="../tags/tag12.xml"/><Relationship Id="rId17" Type="http://schemas.openxmlformats.org/officeDocument/2006/relationships/tags" Target="../tags/tag11.xml"/><Relationship Id="rId16" Type="http://schemas.openxmlformats.org/officeDocument/2006/relationships/image" Target="../media/image34.png"/><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image" Target="../media/image33.png"/><Relationship Id="rId1" Type="http://schemas.openxmlformats.org/officeDocument/2006/relationships/image" Target="../media/image26.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30.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29.png"/><Relationship Id="rId1" Type="http://schemas.openxmlformats.org/officeDocument/2006/relationships/image" Target="../media/image26.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5.png"/><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22666">
              <a:srgbClr val="233F9A">
                <a:alpha val="100000"/>
              </a:srgbClr>
            </a:gs>
            <a:gs pos="52666">
              <a:srgbClr val="4263D5">
                <a:alpha val="100000"/>
              </a:srgbClr>
            </a:gs>
            <a:gs pos="70666">
              <a:srgbClr val="3B5ECA">
                <a:alpha val="100000"/>
              </a:srgbClr>
            </a:gs>
            <a:gs pos="96666">
              <a:srgbClr val="FDFEFE">
                <a:alpha val="100000"/>
              </a:srgbClr>
            </a:gs>
          </a:gsLst>
          <a:lin ang="5400000" scaled="0"/>
        </a:gradFill>
        <a:effectLst/>
      </p:bgPr>
    </p:bg>
    <p:spTree>
      <p:nvGrpSpPr>
        <p:cNvPr id="1" name=""/>
        <p:cNvGrpSpPr/>
        <p:nvPr/>
      </p:nvGrpSpPr>
      <p:grpSpPr>
        <a:xfrm>
          <a:off x="0" y="0"/>
          <a:ext cx="0" cy="0"/>
          <a:chOff x="0" y="0"/>
          <a:chExt cx="0" cy="0"/>
        </a:xfrm>
      </p:grpSpPr>
      <p:pic>
        <p:nvPicPr>
          <p:cNvPr id="9101" name="image 101"/>
          <p:cNvPicPr>
            <a:picLocks noChangeAspect="1"/>
          </p:cNvPicPr>
          <p:nvPr/>
        </p:nvPicPr>
        <p:blipFill>
          <a:blip r:embed="rId1"/>
          <a:srcRect/>
          <a:stretch>
            <a:fillRect/>
          </a:stretch>
        </p:blipFill>
        <p:spPr>
          <a:xfrm>
            <a:off x="0" y="914400"/>
            <a:ext cx="24384000" cy="12801600"/>
          </a:xfrm>
          <a:prstGeom prst="rect">
            <a:avLst/>
          </a:prstGeom>
        </p:spPr>
      </p:pic>
      <p:sp>
        <p:nvSpPr>
          <p:cNvPr id="102" name="Object 102"/>
          <p:cNvSpPr txBox="1"/>
          <p:nvPr/>
        </p:nvSpPr>
        <p:spPr>
          <a:xfrm>
            <a:off x="10560050" y="6851650"/>
            <a:ext cx="3263900" cy="495300"/>
          </a:xfrm>
          <a:prstGeom prst="rect">
            <a:avLst/>
          </a:prstGeom>
        </p:spPr>
        <p:txBody>
          <a:bodyPr vert="horz" wrap="none" lIns="0" tIns="0" rIns="0" bIns="0" rtlCol="0" anchor="t" anchorCtr="0">
            <a:spAutoFit/>
          </a:bodyPr>
          <a:lstStyle/>
          <a:p>
            <a:pPr algn="ctr">
              <a:lnSpc>
                <a:spcPct val="110000"/>
              </a:lnSpc>
            </a:pPr>
            <a:r>
              <a:rPr lang="zh-CN" sz="3200" b="0" i="0" dirty="0" smtClean="0">
                <a:solidFill>
                  <a:srgbClr val="FFFFFF"/>
                </a:solidFill>
                <a:latin typeface="SourceHanSerifSC-Bold" panose="02020700000000000000" charset="-122"/>
                <a:ea typeface="SourceHanSerifSC-Bold" panose="02020700000000000000" charset="-122"/>
              </a:rPr>
              <a:t>汇报人：讯飞智文</a:t>
            </a:r>
            <a:endParaRPr lang="zh-CN" altLang="en-US" sz="3200"/>
          </a:p>
        </p:txBody>
      </p:sp>
      <p:pic>
        <p:nvPicPr>
          <p:cNvPr id="9103" name="image 103"/>
          <p:cNvPicPr>
            <a:picLocks noChangeAspect="1"/>
          </p:cNvPicPr>
          <p:nvPr/>
        </p:nvPicPr>
        <p:blipFill>
          <a:blip r:embed="rId2"/>
          <a:srcRect/>
          <a:stretch>
            <a:fillRect/>
          </a:stretch>
        </p:blipFill>
        <p:spPr>
          <a:xfrm>
            <a:off x="6222990" y="5519725"/>
            <a:ext cx="11684009" cy="1041401"/>
          </a:xfrm>
          <a:prstGeom prst="rect">
            <a:avLst/>
          </a:prstGeom>
        </p:spPr>
      </p:pic>
      <p:sp>
        <p:nvSpPr>
          <p:cNvPr id="104" name="Object 104"/>
          <p:cNvSpPr txBox="1"/>
          <p:nvPr/>
        </p:nvSpPr>
        <p:spPr>
          <a:xfrm>
            <a:off x="7771075" y="5551333"/>
            <a:ext cx="8713216" cy="863600"/>
          </a:xfrm>
          <a:prstGeom prst="rect">
            <a:avLst/>
          </a:prstGeom>
        </p:spPr>
        <p:txBody>
          <a:bodyPr vert="horz" wrap="none" lIns="0" tIns="0" rIns="0" bIns="0" rtlCol="0" anchor="t" anchorCtr="0">
            <a:spAutoFit/>
          </a:bodyPr>
          <a:lstStyle/>
          <a:p>
            <a:pPr algn="ctr">
              <a:lnSpc>
                <a:spcPct val="110000"/>
              </a:lnSpc>
            </a:pPr>
            <a:r>
              <a:rPr lang="zh-CN" sz="5600" b="1" i="0" spc="1000" dirty="0" smtClean="0">
                <a:solidFill>
                  <a:srgbClr val="E0AE59"/>
                </a:solidFill>
                <a:latin typeface="SourceHanSerifSC-Bold" panose="02020700000000000000" charset="-122"/>
                <a:ea typeface="SourceHanSerifSC-Bold" panose="02020700000000000000" charset="-122"/>
              </a:rPr>
              <a:t>博学而笃志 切问而近思</a:t>
            </a:r>
            <a:endParaRPr lang="zh-CN" altLang="en-US" sz="5600"/>
          </a:p>
        </p:txBody>
      </p:sp>
      <p:pic>
        <p:nvPicPr>
          <p:cNvPr id="9105" name="image 105"/>
          <p:cNvPicPr>
            <a:picLocks noChangeAspect="1"/>
          </p:cNvPicPr>
          <p:nvPr/>
        </p:nvPicPr>
        <p:blipFill>
          <a:blip r:embed="rId3"/>
          <a:srcRect/>
          <a:stretch>
            <a:fillRect/>
          </a:stretch>
        </p:blipFill>
        <p:spPr>
          <a:xfrm>
            <a:off x="22809726" y="787400"/>
            <a:ext cx="482073" cy="228598"/>
          </a:xfrm>
          <a:prstGeom prst="rect">
            <a:avLst/>
          </a:prstGeom>
        </p:spPr>
      </p:pic>
      <p:sp>
        <p:nvSpPr>
          <p:cNvPr id="106" name="Object 106"/>
          <p:cNvSpPr txBox="1"/>
          <p:nvPr/>
        </p:nvSpPr>
        <p:spPr>
          <a:xfrm>
            <a:off x="1915228" y="2063748"/>
            <a:ext cx="3162300" cy="3797300"/>
          </a:xfrm>
          <a:prstGeom prst="rect">
            <a:avLst/>
          </a:prstGeom>
        </p:spPr>
        <p:txBody>
          <a:bodyPr vert="horz" wrap="none" lIns="0" tIns="0" rIns="0" bIns="0" rtlCol="0" anchor="t" anchorCtr="0">
            <a:spAutoFit/>
          </a:bodyPr>
          <a:lstStyle/>
          <a:p>
            <a:pPr algn="l">
              <a:lnSpc>
                <a:spcPct val="110000"/>
              </a:lnSpc>
            </a:pPr>
            <a:r>
              <a:rPr lang="zh-CN" sz="24780" b="0" i="0" dirty="0" smtClean="0">
                <a:blipFill>
                  <a:blip r:embed="rId4"/>
                  <a:stretch>
                    <a:fillRect/>
                  </a:stretch>
                </a:blipFill>
                <a:latin typeface="Dream-XiaYiGBT" panose="02010604000000000000" charset="-122"/>
                <a:ea typeface="Dream-XiaYiGBT" panose="02010604000000000000" charset="-122"/>
              </a:rPr>
              <a:t>复</a:t>
            </a:r>
            <a:endParaRPr lang="zh-CN" altLang="en-US" sz="24780"/>
          </a:p>
        </p:txBody>
      </p:sp>
      <p:sp>
        <p:nvSpPr>
          <p:cNvPr id="107" name="Object 107"/>
          <p:cNvSpPr txBox="1"/>
          <p:nvPr/>
        </p:nvSpPr>
        <p:spPr>
          <a:xfrm>
            <a:off x="4366328" y="2533648"/>
            <a:ext cx="2362200" cy="2832100"/>
          </a:xfrm>
          <a:prstGeom prst="rect">
            <a:avLst/>
          </a:prstGeom>
        </p:spPr>
        <p:txBody>
          <a:bodyPr vert="horz" wrap="none" lIns="0" tIns="0" rIns="0" bIns="0" rtlCol="0" anchor="t" anchorCtr="0">
            <a:spAutoFit/>
          </a:bodyPr>
          <a:lstStyle/>
          <a:p>
            <a:pPr algn="l">
              <a:lnSpc>
                <a:spcPct val="110000"/>
              </a:lnSpc>
            </a:pPr>
            <a:r>
              <a:rPr lang="zh-CN" sz="18420" b="0" i="0" dirty="0" smtClean="0">
                <a:blipFill>
                  <a:blip r:embed="rId5"/>
                  <a:stretch>
                    <a:fillRect/>
                  </a:stretch>
                </a:blipFill>
                <a:latin typeface="Dream-XiaYiGBT" panose="02010604000000000000" charset="-122"/>
                <a:ea typeface="Dream-XiaYiGBT" panose="02010604000000000000" charset="-122"/>
              </a:rPr>
              <a:t>旦</a:t>
            </a:r>
            <a:endParaRPr lang="zh-CN" altLang="en-US" sz="18420"/>
          </a:p>
        </p:txBody>
      </p:sp>
      <p:sp>
        <p:nvSpPr>
          <p:cNvPr id="108" name="Object 108"/>
          <p:cNvSpPr txBox="1"/>
          <p:nvPr/>
        </p:nvSpPr>
        <p:spPr>
          <a:xfrm>
            <a:off x="6195128" y="2292348"/>
            <a:ext cx="2768600" cy="3314700"/>
          </a:xfrm>
          <a:prstGeom prst="rect">
            <a:avLst/>
          </a:prstGeom>
        </p:spPr>
        <p:txBody>
          <a:bodyPr vert="horz" wrap="none" lIns="0" tIns="0" rIns="0" bIns="0" rtlCol="0" anchor="t" anchorCtr="0">
            <a:spAutoFit/>
          </a:bodyPr>
          <a:lstStyle/>
          <a:p>
            <a:pPr algn="l">
              <a:lnSpc>
                <a:spcPct val="110000"/>
              </a:lnSpc>
            </a:pPr>
            <a:r>
              <a:rPr lang="zh-CN" sz="21640" b="0" i="0" dirty="0" smtClean="0">
                <a:blipFill>
                  <a:blip r:embed="rId6"/>
                  <a:stretch>
                    <a:fillRect/>
                  </a:stretch>
                </a:blipFill>
                <a:latin typeface="Dream-XiaYiGBT" panose="02010604000000000000" charset="-122"/>
                <a:ea typeface="Dream-XiaYiGBT" panose="02010604000000000000" charset="-122"/>
              </a:rPr>
              <a:t>大</a:t>
            </a:r>
            <a:endParaRPr lang="zh-CN" altLang="en-US" sz="21640"/>
          </a:p>
        </p:txBody>
      </p:sp>
      <p:sp>
        <p:nvSpPr>
          <p:cNvPr id="109" name="Object 109"/>
          <p:cNvSpPr txBox="1"/>
          <p:nvPr/>
        </p:nvSpPr>
        <p:spPr>
          <a:xfrm>
            <a:off x="8620828" y="2533648"/>
            <a:ext cx="2362200" cy="2832100"/>
          </a:xfrm>
          <a:prstGeom prst="rect">
            <a:avLst/>
          </a:prstGeom>
        </p:spPr>
        <p:txBody>
          <a:bodyPr vert="horz" wrap="none" lIns="0" tIns="0" rIns="0" bIns="0" rtlCol="0" anchor="t" anchorCtr="0">
            <a:spAutoFit/>
          </a:bodyPr>
          <a:lstStyle/>
          <a:p>
            <a:pPr algn="l">
              <a:lnSpc>
                <a:spcPct val="110000"/>
              </a:lnSpc>
            </a:pPr>
            <a:r>
              <a:rPr lang="zh-CN" sz="18420" b="0" i="0" dirty="0" smtClean="0">
                <a:blipFill>
                  <a:blip r:embed="rId7"/>
                  <a:stretch>
                    <a:fillRect/>
                  </a:stretch>
                </a:blipFill>
                <a:latin typeface="Dream-XiaYiGBT" panose="02010604000000000000" charset="-122"/>
                <a:ea typeface="Dream-XiaYiGBT" panose="02010604000000000000" charset="-122"/>
              </a:rPr>
              <a:t>学</a:t>
            </a:r>
            <a:endParaRPr lang="zh-CN" altLang="en-US" sz="18420"/>
          </a:p>
        </p:txBody>
      </p:sp>
      <p:sp>
        <p:nvSpPr>
          <p:cNvPr id="1010" name="Object 1010"/>
          <p:cNvSpPr txBox="1"/>
          <p:nvPr/>
        </p:nvSpPr>
        <p:spPr>
          <a:xfrm>
            <a:off x="10690928" y="2305048"/>
            <a:ext cx="2743200" cy="3289300"/>
          </a:xfrm>
          <a:prstGeom prst="rect">
            <a:avLst/>
          </a:prstGeom>
        </p:spPr>
        <p:txBody>
          <a:bodyPr vert="horz" wrap="none" lIns="0" tIns="0" rIns="0" bIns="0" rtlCol="0" anchor="t" anchorCtr="0">
            <a:spAutoFit/>
          </a:bodyPr>
          <a:lstStyle/>
          <a:p>
            <a:pPr algn="l">
              <a:lnSpc>
                <a:spcPct val="110000"/>
              </a:lnSpc>
            </a:pPr>
            <a:r>
              <a:rPr lang="zh-CN" sz="21420" b="0" i="0" dirty="0" smtClean="0">
                <a:blipFill>
                  <a:blip r:embed="rId8"/>
                  <a:stretch>
                    <a:fillRect/>
                  </a:stretch>
                </a:blipFill>
                <a:latin typeface="Dream-XiaYiGBT" panose="02010604000000000000" charset="-122"/>
                <a:ea typeface="Dream-XiaYiGBT" panose="02010604000000000000" charset="-122"/>
              </a:rPr>
              <a:t>建</a:t>
            </a:r>
            <a:endParaRPr lang="zh-CN" altLang="en-US" sz="21420"/>
          </a:p>
        </p:txBody>
      </p:sp>
      <p:sp>
        <p:nvSpPr>
          <p:cNvPr id="1011" name="Object 1011"/>
          <p:cNvSpPr txBox="1"/>
          <p:nvPr/>
        </p:nvSpPr>
        <p:spPr>
          <a:xfrm>
            <a:off x="13180128" y="2305048"/>
            <a:ext cx="2565400" cy="3073400"/>
          </a:xfrm>
          <a:prstGeom prst="rect">
            <a:avLst/>
          </a:prstGeom>
        </p:spPr>
        <p:txBody>
          <a:bodyPr vert="horz" wrap="none" lIns="0" tIns="0" rIns="0" bIns="0" rtlCol="0" anchor="t" anchorCtr="0">
            <a:spAutoFit/>
          </a:bodyPr>
          <a:lstStyle/>
          <a:p>
            <a:pPr algn="l">
              <a:lnSpc>
                <a:spcPct val="110000"/>
              </a:lnSpc>
            </a:pPr>
            <a:r>
              <a:rPr lang="zh-CN" sz="20030" b="0" i="0" dirty="0" smtClean="0">
                <a:blipFill>
                  <a:blip r:embed="rId9"/>
                  <a:stretch>
                    <a:fillRect/>
                  </a:stretch>
                </a:blipFill>
                <a:latin typeface="Dream-XiaYiGBT" panose="02010604000000000000" charset="-122"/>
                <a:ea typeface="Dream-XiaYiGBT" panose="02010604000000000000" charset="-122"/>
              </a:rPr>
              <a:t>校</a:t>
            </a:r>
            <a:endParaRPr lang="zh-CN" altLang="en-US" sz="20030"/>
          </a:p>
        </p:txBody>
      </p:sp>
      <p:sp>
        <p:nvSpPr>
          <p:cNvPr id="1012" name="Object 1012"/>
          <p:cNvSpPr txBox="1"/>
          <p:nvPr/>
        </p:nvSpPr>
        <p:spPr>
          <a:xfrm>
            <a:off x="15605828" y="2206518"/>
            <a:ext cx="3721100" cy="2870200"/>
          </a:xfrm>
          <a:prstGeom prst="rect">
            <a:avLst/>
          </a:prstGeom>
        </p:spPr>
        <p:txBody>
          <a:bodyPr vert="horz" wrap="none" lIns="0" tIns="0" rIns="0" bIns="0" rtlCol="0" anchor="t" anchorCtr="0">
            <a:spAutoFit/>
          </a:bodyPr>
          <a:lstStyle/>
          <a:p>
            <a:pPr algn="l">
              <a:lnSpc>
                <a:spcPct val="110000"/>
              </a:lnSpc>
            </a:pPr>
            <a:r>
              <a:rPr lang="zh-CN" sz="18740" b="0" i="0" dirty="0" smtClean="0">
                <a:blipFill>
                  <a:blip r:embed="rId10"/>
                  <a:stretch>
                    <a:fillRect/>
                  </a:stretch>
                </a:blipFill>
                <a:latin typeface="Dream-XiaYiGBT" panose="02010604000000000000" charset="-122"/>
                <a:ea typeface="Dream-XiaYiGBT" panose="02010604000000000000" charset="-122"/>
              </a:rPr>
              <a:t>120</a:t>
            </a:r>
            <a:endParaRPr lang="zh-CN" altLang="en-US" sz="18740"/>
          </a:p>
        </p:txBody>
      </p:sp>
      <p:sp>
        <p:nvSpPr>
          <p:cNvPr id="1013" name="Object 1013"/>
          <p:cNvSpPr txBox="1"/>
          <p:nvPr/>
        </p:nvSpPr>
        <p:spPr>
          <a:xfrm>
            <a:off x="18972422" y="2320818"/>
            <a:ext cx="2400300" cy="2870200"/>
          </a:xfrm>
          <a:prstGeom prst="rect">
            <a:avLst/>
          </a:prstGeom>
        </p:spPr>
        <p:txBody>
          <a:bodyPr vert="horz" wrap="none" lIns="0" tIns="0" rIns="0" bIns="0" rtlCol="0" anchor="t" anchorCtr="0">
            <a:spAutoFit/>
          </a:bodyPr>
          <a:lstStyle/>
          <a:p>
            <a:pPr algn="l">
              <a:lnSpc>
                <a:spcPct val="110000"/>
              </a:lnSpc>
            </a:pPr>
            <a:r>
              <a:rPr lang="zh-CN" sz="18740" b="0" i="0" dirty="0" smtClean="0">
                <a:blipFill>
                  <a:blip r:embed="rId11"/>
                  <a:stretch>
                    <a:fillRect/>
                  </a:stretch>
                </a:blipFill>
                <a:latin typeface="Dream-XiaYiGBT" panose="02010604000000000000" charset="-122"/>
                <a:ea typeface="Dream-XiaYiGBT" panose="02010604000000000000" charset="-122"/>
              </a:rPr>
              <a:t>周</a:t>
            </a:r>
            <a:endParaRPr lang="zh-CN" altLang="en-US" sz="18740"/>
          </a:p>
        </p:txBody>
      </p:sp>
      <p:sp>
        <p:nvSpPr>
          <p:cNvPr id="1014" name="Object 1014"/>
          <p:cNvSpPr txBox="1"/>
          <p:nvPr/>
        </p:nvSpPr>
        <p:spPr>
          <a:xfrm>
            <a:off x="20728109" y="2066818"/>
            <a:ext cx="2603500" cy="3124200"/>
          </a:xfrm>
          <a:prstGeom prst="rect">
            <a:avLst/>
          </a:prstGeom>
        </p:spPr>
        <p:txBody>
          <a:bodyPr vert="horz" wrap="none" lIns="0" tIns="0" rIns="0" bIns="0" rtlCol="0" anchor="t" anchorCtr="0">
            <a:spAutoFit/>
          </a:bodyPr>
          <a:lstStyle/>
          <a:p>
            <a:pPr algn="l">
              <a:lnSpc>
                <a:spcPct val="110000"/>
              </a:lnSpc>
            </a:pPr>
            <a:r>
              <a:rPr lang="zh-CN" sz="20340" b="0" i="0" dirty="0" smtClean="0">
                <a:blipFill>
                  <a:blip r:embed="rId12"/>
                  <a:stretch>
                    <a:fillRect/>
                  </a:stretch>
                </a:blipFill>
                <a:latin typeface="Dream-XiaYiGBT" panose="02010604000000000000" charset="-122"/>
                <a:ea typeface="Dream-XiaYiGBT" panose="02010604000000000000" charset="-122"/>
              </a:rPr>
              <a:t>年</a:t>
            </a:r>
            <a:endParaRPr lang="zh-CN" altLang="en-US" sz="20340"/>
          </a:p>
        </p:txBody>
      </p:sp>
      <p:pic>
        <p:nvPicPr>
          <p:cNvPr id="91015" name="image 1015"/>
          <p:cNvPicPr>
            <a:picLocks noChangeAspect="1"/>
          </p:cNvPicPr>
          <p:nvPr/>
        </p:nvPicPr>
        <p:blipFill>
          <a:blip r:embed="rId13"/>
          <a:srcRect/>
          <a:stretch>
            <a:fillRect/>
          </a:stretch>
        </p:blipFill>
        <p:spPr>
          <a:xfrm>
            <a:off x="10120810" y="790227"/>
            <a:ext cx="4142379" cy="1314691"/>
          </a:xfrm>
          <a:prstGeom prst="rect">
            <a:avLst/>
          </a:prstGeom>
        </p:spPr>
      </p:pic>
      <p:pic>
        <p:nvPicPr>
          <p:cNvPr id="91016" name="image 1016"/>
          <p:cNvPicPr>
            <a:picLocks noChangeAspect="1"/>
          </p:cNvPicPr>
          <p:nvPr/>
        </p:nvPicPr>
        <p:blipFill>
          <a:blip r:embed="rId14"/>
          <a:srcRect/>
          <a:stretch>
            <a:fillRect/>
          </a:stretch>
        </p:blipFill>
        <p:spPr>
          <a:xfrm>
            <a:off x="0" y="10224571"/>
            <a:ext cx="24419219" cy="3491428"/>
          </a:xfrm>
          <a:prstGeom prst="rect">
            <a:avLst/>
          </a:prstGeom>
        </p:spPr>
      </p:pic>
      <p:pic>
        <p:nvPicPr>
          <p:cNvPr id="91017" name="image 1017"/>
          <p:cNvPicPr>
            <a:picLocks noChangeAspect="1"/>
          </p:cNvPicPr>
          <p:nvPr/>
        </p:nvPicPr>
        <p:blipFill>
          <a:blip r:embed="rId15"/>
          <a:srcRect/>
          <a:stretch>
            <a:fillRect/>
          </a:stretch>
        </p:blipFill>
        <p:spPr>
          <a:xfrm>
            <a:off x="485555" y="636201"/>
            <a:ext cx="2859347" cy="189744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9201" name="image 201"/>
          <p:cNvPicPr>
            <a:picLocks noChangeAspect="1"/>
          </p:cNvPicPr>
          <p:nvPr/>
        </p:nvPicPr>
        <p:blipFill>
          <a:blip r:embed="rId1"/>
          <a:srcRect/>
          <a:stretch>
            <a:fillRect/>
          </a:stretch>
        </p:blipFill>
        <p:spPr>
          <a:xfrm>
            <a:off x="0" y="0"/>
            <a:ext cx="24384000" cy="13716000"/>
          </a:xfrm>
          <a:prstGeom prst="rect">
            <a:avLst/>
          </a:prstGeom>
        </p:spPr>
      </p:pic>
      <p:pic>
        <p:nvPicPr>
          <p:cNvPr id="9202" name="image 202"/>
          <p:cNvPicPr>
            <a:picLocks noChangeAspect="1"/>
          </p:cNvPicPr>
          <p:nvPr/>
        </p:nvPicPr>
        <p:blipFill>
          <a:blip r:embed="rId2"/>
          <a:srcRect t="19" b="19"/>
          <a:stretch>
            <a:fillRect/>
          </a:stretch>
        </p:blipFill>
        <p:spPr>
          <a:xfrm>
            <a:off x="0" y="0"/>
            <a:ext cx="24384000" cy="13716000"/>
          </a:xfrm>
          <a:prstGeom prst="rect">
            <a:avLst/>
          </a:prstGeom>
        </p:spPr>
      </p:pic>
      <p:sp>
        <p:nvSpPr>
          <p:cNvPr id="203" name="Object 203"/>
          <p:cNvSpPr txBox="1"/>
          <p:nvPr/>
        </p:nvSpPr>
        <p:spPr>
          <a:xfrm>
            <a:off x="1739900" y="939800"/>
            <a:ext cx="3670300" cy="2743200"/>
          </a:xfrm>
          <a:prstGeom prst="rect">
            <a:avLst/>
          </a:prstGeom>
        </p:spPr>
        <p:txBody>
          <a:bodyPr vert="horz" wrap="none" lIns="0" tIns="0" rIns="0" bIns="0" rtlCol="0" anchor="t" anchorCtr="0">
            <a:spAutoFit/>
          </a:bodyPr>
          <a:lstStyle/>
          <a:p>
            <a:pPr algn="l">
              <a:lnSpc>
                <a:spcPct val="125000"/>
              </a:lnSpc>
            </a:pPr>
            <a:r>
              <a:rPr lang="zh-CN" sz="14400" b="0" i="0" dirty="0" smtClean="0">
                <a:solidFill>
                  <a:srgbClr val="000000"/>
                </a:solidFill>
                <a:latin typeface="SourceHanSerifSC-Bold" panose="02020700000000000000" charset="-122"/>
                <a:ea typeface="SourceHanSerifSC-Bold" panose="02020700000000000000" charset="-122"/>
              </a:rPr>
              <a:t>目录</a:t>
            </a:r>
            <a:endParaRPr lang="zh-CN" altLang="en-US" sz="14400"/>
          </a:p>
        </p:txBody>
      </p:sp>
      <p:pic>
        <p:nvPicPr>
          <p:cNvPr id="9204" name="image 204"/>
          <p:cNvPicPr>
            <a:picLocks noChangeAspect="1"/>
          </p:cNvPicPr>
          <p:nvPr/>
        </p:nvPicPr>
        <p:blipFill>
          <a:blip r:embed="rId3"/>
          <a:srcRect/>
          <a:stretch>
            <a:fillRect/>
          </a:stretch>
        </p:blipFill>
        <p:spPr>
          <a:xfrm>
            <a:off x="2082800" y="3632201"/>
            <a:ext cx="7136914" cy="50798"/>
          </a:xfrm>
          <a:prstGeom prst="rect">
            <a:avLst/>
          </a:prstGeom>
        </p:spPr>
      </p:pic>
      <p:sp>
        <p:nvSpPr>
          <p:cNvPr id="205" name="Object 205"/>
          <p:cNvSpPr txBox="1"/>
          <p:nvPr/>
        </p:nvSpPr>
        <p:spPr>
          <a:xfrm>
            <a:off x="5689600" y="2463800"/>
            <a:ext cx="3505200" cy="914400"/>
          </a:xfrm>
          <a:prstGeom prst="rect">
            <a:avLst/>
          </a:prstGeom>
        </p:spPr>
        <p:txBody>
          <a:bodyPr vert="horz" wrap="none" lIns="0" tIns="0" rIns="0" bIns="0" rtlCol="0" anchor="t" anchorCtr="0">
            <a:spAutoFit/>
          </a:bodyPr>
          <a:lstStyle/>
          <a:p>
            <a:pPr algn="l">
              <a:lnSpc>
                <a:spcPct val="125000"/>
              </a:lnSpc>
            </a:pPr>
            <a:r>
              <a:rPr lang="zh-CN" sz="4800" b="0" i="0" dirty="0" smtClean="0">
                <a:solidFill>
                  <a:srgbClr val="000000"/>
                </a:solidFill>
                <a:latin typeface="SourceHanSerifSC-Bold" panose="02020700000000000000" charset="-122"/>
                <a:ea typeface="SourceHanSerifSC-Bold" panose="02020700000000000000" charset="-122"/>
              </a:rPr>
              <a:t>CONTENTS</a:t>
            </a:r>
            <a:endParaRPr lang="zh-CN" altLang="en-US" sz="4800"/>
          </a:p>
        </p:txBody>
      </p:sp>
      <p:pic>
        <p:nvPicPr>
          <p:cNvPr id="9206" name="image 206"/>
          <p:cNvPicPr>
            <a:picLocks noChangeAspect="1"/>
          </p:cNvPicPr>
          <p:nvPr/>
        </p:nvPicPr>
        <p:blipFill>
          <a:blip r:embed="rId4"/>
          <a:srcRect/>
          <a:stretch>
            <a:fillRect/>
          </a:stretch>
        </p:blipFill>
        <p:spPr>
          <a:xfrm>
            <a:off x="2082799" y="7121645"/>
            <a:ext cx="1028626" cy="41154"/>
          </a:xfrm>
          <a:prstGeom prst="rect">
            <a:avLst/>
          </a:prstGeom>
        </p:spPr>
      </p:pic>
      <p:sp>
        <p:nvSpPr>
          <p:cNvPr id="207" name="Object 207"/>
          <p:cNvSpPr txBox="1"/>
          <p:nvPr/>
        </p:nvSpPr>
        <p:spPr>
          <a:xfrm>
            <a:off x="2082800" y="8216900"/>
            <a:ext cx="1981200" cy="457200"/>
          </a:xfrm>
          <a:prstGeom prst="rect">
            <a:avLst/>
          </a:prstGeom>
        </p:spPr>
        <p:txBody>
          <a:bodyPr vert="horz" wrap="none" lIns="0" tIns="0" rIns="0" bIns="0" rtlCol="0" anchor="t" anchorCtr="0">
            <a:spAutoFit/>
          </a:bodyPr>
          <a:lstStyle/>
          <a:p>
            <a:pPr algn="l">
              <a:lnSpc>
                <a:spcPct val="125000"/>
              </a:lnSpc>
            </a:pPr>
            <a:r>
              <a:rPr lang="zh-CN" sz="2400" b="0" i="0" dirty="0" smtClean="0">
                <a:solidFill>
                  <a:srgbClr val="7F7F7F"/>
                </a:solidFill>
                <a:latin typeface="SourceHanSerifSC-Regular" panose="02020400000000000000" charset="-122"/>
                <a:ea typeface="SourceHanSerifSC-Regular" panose="02020400000000000000" charset="-122"/>
              </a:rPr>
              <a:t>LNPUT COPY</a:t>
            </a:r>
            <a:endParaRPr lang="zh-CN" altLang="en-US" sz="2400"/>
          </a:p>
        </p:txBody>
      </p:sp>
      <p:pic>
        <p:nvPicPr>
          <p:cNvPr id="9208" name="image 208"/>
          <p:cNvPicPr>
            <a:picLocks noChangeAspect="1"/>
          </p:cNvPicPr>
          <p:nvPr/>
        </p:nvPicPr>
        <p:blipFill>
          <a:blip r:embed="rId4"/>
          <a:srcRect/>
          <a:stretch>
            <a:fillRect/>
          </a:stretch>
        </p:blipFill>
        <p:spPr>
          <a:xfrm>
            <a:off x="7797800" y="7121645"/>
            <a:ext cx="1028626" cy="41154"/>
          </a:xfrm>
          <a:prstGeom prst="rect">
            <a:avLst/>
          </a:prstGeom>
        </p:spPr>
      </p:pic>
      <p:sp>
        <p:nvSpPr>
          <p:cNvPr id="209" name="Object 209"/>
          <p:cNvSpPr txBox="1"/>
          <p:nvPr/>
        </p:nvSpPr>
        <p:spPr>
          <a:xfrm>
            <a:off x="7797800" y="8216900"/>
            <a:ext cx="1981200" cy="457200"/>
          </a:xfrm>
          <a:prstGeom prst="rect">
            <a:avLst/>
          </a:prstGeom>
        </p:spPr>
        <p:txBody>
          <a:bodyPr vert="horz" wrap="none" lIns="0" tIns="0" rIns="0" bIns="0" rtlCol="0" anchor="t" anchorCtr="0">
            <a:spAutoFit/>
          </a:bodyPr>
          <a:lstStyle/>
          <a:p>
            <a:pPr algn="l">
              <a:lnSpc>
                <a:spcPct val="125000"/>
              </a:lnSpc>
            </a:pPr>
            <a:r>
              <a:rPr lang="zh-CN" sz="2400" b="0" i="0" dirty="0" smtClean="0">
                <a:solidFill>
                  <a:srgbClr val="7F7F7F"/>
                </a:solidFill>
                <a:latin typeface="SourceHanSerifSC-Regular" panose="02020400000000000000" charset="-122"/>
                <a:ea typeface="SourceHanSerifSC-Regular" panose="02020400000000000000" charset="-122"/>
              </a:rPr>
              <a:t>LNPUT COPY</a:t>
            </a:r>
            <a:endParaRPr lang="zh-CN" altLang="en-US" sz="2400"/>
          </a:p>
        </p:txBody>
      </p:sp>
      <p:sp>
        <p:nvSpPr>
          <p:cNvPr id="2010" name="Object 2010"/>
          <p:cNvSpPr txBox="1"/>
          <p:nvPr/>
        </p:nvSpPr>
        <p:spPr>
          <a:xfrm>
            <a:off x="13487400" y="7124700"/>
            <a:ext cx="2489200" cy="939800"/>
          </a:xfrm>
          <a:prstGeom prst="rect">
            <a:avLst/>
          </a:prstGeom>
        </p:spPr>
        <p:txBody>
          <a:bodyPr vert="horz" wrap="none" lIns="0" tIns="0" rIns="0" bIns="0" rtlCol="0" anchor="t" anchorCtr="0">
            <a:spAutoFit/>
          </a:bodyPr>
          <a:lstStyle/>
          <a:p>
            <a:pPr algn="l">
              <a:lnSpc>
                <a:spcPct val="125000"/>
              </a:lnSpc>
            </a:pPr>
            <a:r>
              <a:rPr lang="zh-CN" sz="4860" b="0" i="0" dirty="0" smtClean="0">
                <a:solidFill>
                  <a:srgbClr val="000000"/>
                </a:solidFill>
                <a:latin typeface="SourceHanSerifSC-Bold" panose="02020700000000000000" charset="-122"/>
                <a:ea typeface="SourceHanSerifSC-Bold" panose="02020700000000000000" charset="-122"/>
              </a:rPr>
              <a:t>输入文案</a:t>
            </a:r>
            <a:endParaRPr lang="zh-CN" altLang="en-US" sz="4860"/>
          </a:p>
        </p:txBody>
      </p:sp>
      <p:pic>
        <p:nvPicPr>
          <p:cNvPr id="92011" name="image 2011"/>
          <p:cNvPicPr>
            <a:picLocks noChangeAspect="1"/>
          </p:cNvPicPr>
          <p:nvPr/>
        </p:nvPicPr>
        <p:blipFill>
          <a:blip r:embed="rId4"/>
          <a:srcRect/>
          <a:stretch>
            <a:fillRect/>
          </a:stretch>
        </p:blipFill>
        <p:spPr>
          <a:xfrm>
            <a:off x="13487400" y="7121645"/>
            <a:ext cx="1028616" cy="41154"/>
          </a:xfrm>
          <a:prstGeom prst="rect">
            <a:avLst/>
          </a:prstGeom>
        </p:spPr>
      </p:pic>
      <p:sp>
        <p:nvSpPr>
          <p:cNvPr id="2012" name="Object 2012"/>
          <p:cNvSpPr txBox="1"/>
          <p:nvPr/>
        </p:nvSpPr>
        <p:spPr>
          <a:xfrm>
            <a:off x="13487400" y="8216900"/>
            <a:ext cx="1981200" cy="457200"/>
          </a:xfrm>
          <a:prstGeom prst="rect">
            <a:avLst/>
          </a:prstGeom>
        </p:spPr>
        <p:txBody>
          <a:bodyPr vert="horz" wrap="none" lIns="0" tIns="0" rIns="0" bIns="0" rtlCol="0" anchor="t" anchorCtr="0">
            <a:spAutoFit/>
          </a:bodyPr>
          <a:lstStyle/>
          <a:p>
            <a:pPr algn="l">
              <a:lnSpc>
                <a:spcPct val="125000"/>
              </a:lnSpc>
            </a:pPr>
            <a:r>
              <a:rPr lang="zh-CN" sz="2400" b="0" i="0" dirty="0" smtClean="0">
                <a:solidFill>
                  <a:srgbClr val="7F7F7F"/>
                </a:solidFill>
                <a:latin typeface="SourceHanSerifSC-Regular" panose="02020400000000000000" charset="-122"/>
                <a:ea typeface="SourceHanSerifSC-Regular" panose="02020400000000000000" charset="-122"/>
              </a:rPr>
              <a:t>LNPUT COPY</a:t>
            </a:r>
            <a:endParaRPr lang="zh-CN" altLang="en-US" sz="2400"/>
          </a:p>
        </p:txBody>
      </p:sp>
      <p:sp>
        <p:nvSpPr>
          <p:cNvPr id="2013" name="Object 2013"/>
          <p:cNvSpPr txBox="1"/>
          <p:nvPr/>
        </p:nvSpPr>
        <p:spPr>
          <a:xfrm>
            <a:off x="19202400" y="7124700"/>
            <a:ext cx="2489200" cy="939800"/>
          </a:xfrm>
          <a:prstGeom prst="rect">
            <a:avLst/>
          </a:prstGeom>
        </p:spPr>
        <p:txBody>
          <a:bodyPr vert="horz" wrap="none" lIns="0" tIns="0" rIns="0" bIns="0" rtlCol="0" anchor="t" anchorCtr="0">
            <a:spAutoFit/>
          </a:bodyPr>
          <a:lstStyle/>
          <a:p>
            <a:pPr algn="l">
              <a:lnSpc>
                <a:spcPct val="125000"/>
              </a:lnSpc>
            </a:pPr>
            <a:r>
              <a:rPr lang="zh-CN" sz="4860" b="0" i="0" dirty="0" smtClean="0">
                <a:solidFill>
                  <a:srgbClr val="000000"/>
                </a:solidFill>
                <a:latin typeface="SourceHanSerifSC-Bold" panose="02020700000000000000" charset="-122"/>
                <a:ea typeface="SourceHanSerifSC-Bold" panose="02020700000000000000" charset="-122"/>
              </a:rPr>
              <a:t>输入文案</a:t>
            </a:r>
            <a:endParaRPr lang="zh-CN" altLang="en-US" sz="4860"/>
          </a:p>
        </p:txBody>
      </p:sp>
      <p:pic>
        <p:nvPicPr>
          <p:cNvPr id="92014" name="image 2014"/>
          <p:cNvPicPr>
            <a:picLocks noChangeAspect="1"/>
          </p:cNvPicPr>
          <p:nvPr/>
        </p:nvPicPr>
        <p:blipFill>
          <a:blip r:embed="rId4"/>
          <a:srcRect/>
          <a:stretch>
            <a:fillRect/>
          </a:stretch>
        </p:blipFill>
        <p:spPr>
          <a:xfrm>
            <a:off x="19202400" y="7121645"/>
            <a:ext cx="1028636" cy="41154"/>
          </a:xfrm>
          <a:prstGeom prst="rect">
            <a:avLst/>
          </a:prstGeom>
        </p:spPr>
      </p:pic>
      <p:sp>
        <p:nvSpPr>
          <p:cNvPr id="2015" name="Object 2015"/>
          <p:cNvSpPr txBox="1"/>
          <p:nvPr/>
        </p:nvSpPr>
        <p:spPr>
          <a:xfrm>
            <a:off x="19202400" y="8216900"/>
            <a:ext cx="1981200" cy="457200"/>
          </a:xfrm>
          <a:prstGeom prst="rect">
            <a:avLst/>
          </a:prstGeom>
        </p:spPr>
        <p:txBody>
          <a:bodyPr vert="horz" wrap="none" lIns="0" tIns="0" rIns="0" bIns="0" rtlCol="0" anchor="t" anchorCtr="0">
            <a:spAutoFit/>
          </a:bodyPr>
          <a:lstStyle/>
          <a:p>
            <a:pPr algn="l">
              <a:lnSpc>
                <a:spcPct val="125000"/>
              </a:lnSpc>
            </a:pPr>
            <a:r>
              <a:rPr lang="zh-CN" sz="2400" b="0" i="0" dirty="0" smtClean="0">
                <a:solidFill>
                  <a:srgbClr val="7F7F7F"/>
                </a:solidFill>
                <a:latin typeface="SourceHanSerifSC-Regular" panose="02020400000000000000" charset="-122"/>
                <a:ea typeface="SourceHanSerifSC-Regular" panose="02020400000000000000" charset="-122"/>
              </a:rPr>
              <a:t>LNPUT COPY</a:t>
            </a:r>
            <a:endParaRPr lang="zh-CN" altLang="en-US" sz="2400"/>
          </a:p>
        </p:txBody>
      </p:sp>
      <p:sp>
        <p:nvSpPr>
          <p:cNvPr id="2016" name="Object 2016"/>
          <p:cNvSpPr txBox="1"/>
          <p:nvPr/>
        </p:nvSpPr>
        <p:spPr>
          <a:xfrm>
            <a:off x="13487400" y="5334000"/>
            <a:ext cx="1435100" cy="1828800"/>
          </a:xfrm>
          <a:prstGeom prst="rect">
            <a:avLst/>
          </a:prstGeom>
        </p:spPr>
        <p:txBody>
          <a:bodyPr vert="horz" wrap="none" lIns="0" tIns="0" rIns="0" bIns="0" rtlCol="0" anchor="t" anchorCtr="0">
            <a:spAutoFit/>
          </a:bodyPr>
          <a:lstStyle/>
          <a:p>
            <a:pPr algn="l">
              <a:lnSpc>
                <a:spcPct val="125000"/>
              </a:lnSpc>
            </a:pPr>
            <a:r>
              <a:rPr lang="zh-CN" sz="9600" b="0" i="0" dirty="0" smtClean="0">
                <a:solidFill>
                  <a:srgbClr val="223F99"/>
                </a:solidFill>
                <a:latin typeface="SourceHanSerifSC-Bold" panose="02020700000000000000" charset="-122"/>
                <a:ea typeface="SourceHanSerifSC-Bold" panose="02020700000000000000" charset="-122"/>
              </a:rPr>
              <a:t>03</a:t>
            </a:r>
            <a:endParaRPr lang="zh-CN" altLang="en-US" sz="9600"/>
          </a:p>
        </p:txBody>
      </p:sp>
      <p:sp>
        <p:nvSpPr>
          <p:cNvPr id="2017" name="Object 2017"/>
          <p:cNvSpPr txBox="1"/>
          <p:nvPr/>
        </p:nvSpPr>
        <p:spPr>
          <a:xfrm>
            <a:off x="19202400" y="5334000"/>
            <a:ext cx="1435100" cy="1828800"/>
          </a:xfrm>
          <a:prstGeom prst="rect">
            <a:avLst/>
          </a:prstGeom>
        </p:spPr>
        <p:txBody>
          <a:bodyPr vert="horz" wrap="none" lIns="0" tIns="0" rIns="0" bIns="0" rtlCol="0" anchor="t" anchorCtr="0">
            <a:spAutoFit/>
          </a:bodyPr>
          <a:lstStyle/>
          <a:p>
            <a:pPr algn="l">
              <a:lnSpc>
                <a:spcPct val="125000"/>
              </a:lnSpc>
            </a:pPr>
            <a:r>
              <a:rPr lang="zh-CN" sz="9600" b="0" i="0" dirty="0" smtClean="0">
                <a:solidFill>
                  <a:srgbClr val="223F99"/>
                </a:solidFill>
                <a:latin typeface="SourceHanSerifSC-Bold" panose="02020700000000000000" charset="-122"/>
                <a:ea typeface="SourceHanSerifSC-Bold" panose="02020700000000000000" charset="-122"/>
              </a:rPr>
              <a:t>04</a:t>
            </a:r>
            <a:endParaRPr lang="zh-CN" altLang="en-US" sz="9600"/>
          </a:p>
        </p:txBody>
      </p:sp>
      <p:sp>
        <p:nvSpPr>
          <p:cNvPr id="2018" name="Object 2018"/>
          <p:cNvSpPr txBox="1"/>
          <p:nvPr/>
        </p:nvSpPr>
        <p:spPr>
          <a:xfrm>
            <a:off x="7797800" y="5334000"/>
            <a:ext cx="1435100" cy="1828800"/>
          </a:xfrm>
          <a:prstGeom prst="rect">
            <a:avLst/>
          </a:prstGeom>
        </p:spPr>
        <p:txBody>
          <a:bodyPr vert="horz" wrap="none" lIns="0" tIns="0" rIns="0" bIns="0" rtlCol="0" anchor="t" anchorCtr="0">
            <a:spAutoFit/>
          </a:bodyPr>
          <a:lstStyle/>
          <a:p>
            <a:pPr algn="l">
              <a:lnSpc>
                <a:spcPct val="125000"/>
              </a:lnSpc>
            </a:pPr>
            <a:r>
              <a:rPr lang="zh-CN" sz="9600" b="0" i="0" dirty="0" smtClean="0">
                <a:solidFill>
                  <a:srgbClr val="223F99"/>
                </a:solidFill>
                <a:latin typeface="SourceHanSerifSC-Bold" panose="02020700000000000000" charset="-122"/>
                <a:ea typeface="SourceHanSerifSC-Bold" panose="02020700000000000000" charset="-122"/>
              </a:rPr>
              <a:t>02</a:t>
            </a:r>
            <a:endParaRPr lang="zh-CN" altLang="en-US" sz="9600"/>
          </a:p>
        </p:txBody>
      </p:sp>
      <p:sp>
        <p:nvSpPr>
          <p:cNvPr id="2019" name="Object 2019"/>
          <p:cNvSpPr txBox="1"/>
          <p:nvPr/>
        </p:nvSpPr>
        <p:spPr>
          <a:xfrm>
            <a:off x="2019299" y="5292845"/>
            <a:ext cx="1435100" cy="1828800"/>
          </a:xfrm>
          <a:prstGeom prst="rect">
            <a:avLst/>
          </a:prstGeom>
        </p:spPr>
        <p:txBody>
          <a:bodyPr vert="horz" wrap="none" lIns="0" tIns="0" rIns="0" bIns="0" rtlCol="0" anchor="t" anchorCtr="0">
            <a:spAutoFit/>
          </a:bodyPr>
          <a:lstStyle/>
          <a:p>
            <a:pPr algn="l">
              <a:lnSpc>
                <a:spcPct val="125000"/>
              </a:lnSpc>
            </a:pPr>
            <a:r>
              <a:rPr lang="zh-CN" sz="9600" b="0" i="0" dirty="0" smtClean="0">
                <a:solidFill>
                  <a:srgbClr val="223F99"/>
                </a:solidFill>
                <a:latin typeface="SourceHanSerifSC-Bold" panose="02020700000000000000" charset="-122"/>
                <a:ea typeface="SourceHanSerifSC-Bold" panose="02020700000000000000" charset="-122"/>
              </a:rPr>
              <a:t>01</a:t>
            </a:r>
            <a:endParaRPr lang="zh-CN" altLang="en-US" sz="9600"/>
          </a:p>
        </p:txBody>
      </p:sp>
      <p:sp>
        <p:nvSpPr>
          <p:cNvPr id="2020" name="Object 2020"/>
          <p:cNvSpPr txBox="1"/>
          <p:nvPr/>
        </p:nvSpPr>
        <p:spPr>
          <a:xfrm>
            <a:off x="7797800" y="7124700"/>
            <a:ext cx="2489200" cy="939800"/>
          </a:xfrm>
          <a:prstGeom prst="rect">
            <a:avLst/>
          </a:prstGeom>
        </p:spPr>
        <p:txBody>
          <a:bodyPr vert="horz" wrap="none" lIns="0" tIns="0" rIns="0" bIns="0" rtlCol="0" anchor="t" anchorCtr="0">
            <a:spAutoFit/>
          </a:bodyPr>
          <a:lstStyle/>
          <a:p>
            <a:pPr algn="l">
              <a:lnSpc>
                <a:spcPct val="125000"/>
              </a:lnSpc>
            </a:pPr>
            <a:r>
              <a:rPr lang="zh-CN" sz="4860" b="0" i="0" dirty="0" smtClean="0">
                <a:solidFill>
                  <a:srgbClr val="000000"/>
                </a:solidFill>
                <a:latin typeface="SourceHanSerifSC-Bold" panose="02020700000000000000" charset="-122"/>
                <a:ea typeface="SourceHanSerifSC-Bold" panose="02020700000000000000" charset="-122"/>
              </a:rPr>
              <a:t>输入文案</a:t>
            </a:r>
            <a:endParaRPr lang="zh-CN" altLang="en-US" sz="4860"/>
          </a:p>
        </p:txBody>
      </p:sp>
      <p:sp>
        <p:nvSpPr>
          <p:cNvPr id="2021" name="Object 2021"/>
          <p:cNvSpPr txBox="1"/>
          <p:nvPr/>
        </p:nvSpPr>
        <p:spPr>
          <a:xfrm>
            <a:off x="2019299" y="7121645"/>
            <a:ext cx="2489200" cy="939800"/>
          </a:xfrm>
          <a:prstGeom prst="rect">
            <a:avLst/>
          </a:prstGeom>
        </p:spPr>
        <p:txBody>
          <a:bodyPr vert="horz" wrap="none" lIns="0" tIns="0" rIns="0" bIns="0" rtlCol="0" anchor="t" anchorCtr="0">
            <a:spAutoFit/>
          </a:bodyPr>
          <a:lstStyle/>
          <a:p>
            <a:pPr algn="l">
              <a:lnSpc>
                <a:spcPct val="125000"/>
              </a:lnSpc>
            </a:pPr>
            <a:r>
              <a:rPr lang="zh-CN" sz="4860" b="0" i="0" dirty="0" smtClean="0">
                <a:solidFill>
                  <a:srgbClr val="000000"/>
                </a:solidFill>
                <a:latin typeface="SourceHanSerifSC-Bold" panose="02020700000000000000" charset="-122"/>
                <a:ea typeface="SourceHanSerifSC-Bold" panose="02020700000000000000" charset="-122"/>
              </a:rPr>
              <a:t>输入文案</a:t>
            </a:r>
            <a:endParaRPr lang="zh-CN" altLang="en-US" sz="4860"/>
          </a:p>
        </p:txBody>
      </p:sp>
      <p:pic>
        <p:nvPicPr>
          <p:cNvPr id="92022" name="image 2022"/>
          <p:cNvPicPr>
            <a:picLocks noChangeAspect="1"/>
          </p:cNvPicPr>
          <p:nvPr/>
        </p:nvPicPr>
        <p:blipFill>
          <a:blip r:embed="rId5"/>
          <a:srcRect/>
          <a:stretch>
            <a:fillRect/>
          </a:stretch>
        </p:blipFill>
        <p:spPr>
          <a:xfrm>
            <a:off x="21183600" y="558800"/>
            <a:ext cx="2478815" cy="3505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22666">
              <a:srgbClr val="223F99">
                <a:alpha val="100000"/>
              </a:srgbClr>
            </a:gs>
            <a:gs pos="52666">
              <a:srgbClr val="223F99">
                <a:alpha val="100000"/>
              </a:srgbClr>
            </a:gs>
            <a:gs pos="70666">
              <a:srgbClr val="223F99">
                <a:alpha val="100000"/>
              </a:srgbClr>
            </a:gs>
            <a:gs pos="96666">
              <a:srgbClr val="FDFEFE">
                <a:alpha val="100000"/>
              </a:srgbClr>
            </a:gs>
          </a:gsLst>
          <a:lin ang="5400000" scaled="0"/>
        </a:gradFill>
        <a:effectLst/>
      </p:bgPr>
    </p:bg>
    <p:spTree>
      <p:nvGrpSpPr>
        <p:cNvPr id="1" name=""/>
        <p:cNvGrpSpPr/>
        <p:nvPr/>
      </p:nvGrpSpPr>
      <p:grpSpPr>
        <a:xfrm>
          <a:off x="0" y="0"/>
          <a:ext cx="0" cy="0"/>
          <a:chOff x="0" y="0"/>
          <a:chExt cx="0" cy="0"/>
        </a:xfrm>
      </p:grpSpPr>
      <p:pic>
        <p:nvPicPr>
          <p:cNvPr id="9301" name="image 301"/>
          <p:cNvPicPr>
            <a:picLocks noChangeAspect="1"/>
          </p:cNvPicPr>
          <p:nvPr/>
        </p:nvPicPr>
        <p:blipFill>
          <a:blip r:embed="rId1"/>
          <a:srcRect/>
          <a:stretch>
            <a:fillRect/>
          </a:stretch>
        </p:blipFill>
        <p:spPr>
          <a:xfrm>
            <a:off x="0" y="914400"/>
            <a:ext cx="24384000" cy="12801600"/>
          </a:xfrm>
          <a:prstGeom prst="rect">
            <a:avLst/>
          </a:prstGeom>
        </p:spPr>
      </p:pic>
      <p:pic>
        <p:nvPicPr>
          <p:cNvPr id="9302" name="image 302"/>
          <p:cNvPicPr>
            <a:picLocks noChangeAspect="1"/>
          </p:cNvPicPr>
          <p:nvPr/>
        </p:nvPicPr>
        <p:blipFill>
          <a:blip r:embed="rId2"/>
          <a:srcRect/>
          <a:stretch>
            <a:fillRect/>
          </a:stretch>
        </p:blipFill>
        <p:spPr>
          <a:xfrm>
            <a:off x="22809726" y="787400"/>
            <a:ext cx="482073" cy="228598"/>
          </a:xfrm>
          <a:prstGeom prst="rect">
            <a:avLst/>
          </a:prstGeom>
        </p:spPr>
      </p:pic>
      <p:sp>
        <p:nvSpPr>
          <p:cNvPr id="303" name="Object 303"/>
          <p:cNvSpPr txBox="1"/>
          <p:nvPr/>
        </p:nvSpPr>
        <p:spPr>
          <a:xfrm>
            <a:off x="10717224" y="1524093"/>
            <a:ext cx="2971800" cy="3810000"/>
          </a:xfrm>
          <a:prstGeom prst="rect">
            <a:avLst/>
          </a:prstGeom>
        </p:spPr>
        <p:txBody>
          <a:bodyPr vert="horz" wrap="none" lIns="0" tIns="0" rIns="0" bIns="0" rtlCol="0" anchor="t" anchorCtr="0">
            <a:spAutoFit/>
          </a:bodyPr>
          <a:lstStyle/>
          <a:p>
            <a:pPr algn="ctr">
              <a:lnSpc>
                <a:spcPct val="125000"/>
              </a:lnSpc>
            </a:pPr>
            <a:r>
              <a:rPr lang="zh-CN" sz="20000" b="0" i="0" dirty="0" smtClean="0">
                <a:blipFill>
                  <a:blip r:embed="rId3"/>
                  <a:stretch>
                    <a:fillRect/>
                  </a:stretch>
                </a:blipFill>
                <a:latin typeface="SourceHanSerifSC-Bold" panose="02020700000000000000" charset="-122"/>
                <a:ea typeface="SourceHanSerifSC-Bold" panose="02020700000000000000" charset="-122"/>
              </a:rPr>
              <a:t>01</a:t>
            </a:r>
            <a:endParaRPr lang="zh-CN" altLang="en-US" sz="20000"/>
          </a:p>
        </p:txBody>
      </p:sp>
      <p:sp>
        <p:nvSpPr>
          <p:cNvPr id="304" name="Object 304"/>
          <p:cNvSpPr txBox="1"/>
          <p:nvPr/>
        </p:nvSpPr>
        <p:spPr>
          <a:xfrm>
            <a:off x="9759721" y="4451690"/>
            <a:ext cx="4876800" cy="1828800"/>
          </a:xfrm>
          <a:prstGeom prst="rect">
            <a:avLst/>
          </a:prstGeom>
        </p:spPr>
        <p:txBody>
          <a:bodyPr vert="horz" wrap="none" lIns="0" tIns="0" rIns="0" bIns="0" rtlCol="0" anchor="t" anchorCtr="0">
            <a:spAutoFit/>
          </a:bodyPr>
          <a:lstStyle/>
          <a:p>
            <a:pPr algn="ctr">
              <a:lnSpc>
                <a:spcPct val="125000"/>
              </a:lnSpc>
            </a:pPr>
            <a:r>
              <a:rPr lang="zh-CN" sz="9600" b="0" i="0" dirty="0" smtClean="0">
                <a:solidFill>
                  <a:srgbClr val="FFFFFF"/>
                </a:solidFill>
                <a:latin typeface="SourceHanSerifSC-Bold" panose="02020700000000000000" charset="-122"/>
                <a:ea typeface="SourceHanSerifSC-Bold" panose="02020700000000000000" charset="-122"/>
              </a:rPr>
              <a:t>输入文案</a:t>
            </a:r>
            <a:endParaRPr lang="zh-CN" altLang="en-US" sz="9600"/>
          </a:p>
        </p:txBody>
      </p:sp>
      <p:sp>
        <p:nvSpPr>
          <p:cNvPr id="305" name="Object 305"/>
          <p:cNvSpPr txBox="1"/>
          <p:nvPr/>
        </p:nvSpPr>
        <p:spPr>
          <a:xfrm>
            <a:off x="9358609" y="6578693"/>
            <a:ext cx="5664200" cy="1219200"/>
          </a:xfrm>
          <a:prstGeom prst="rect">
            <a:avLst/>
          </a:prstGeom>
        </p:spPr>
        <p:txBody>
          <a:bodyPr vert="horz" wrap="square" lIns="0" tIns="0" rIns="0" bIns="0" rtlCol="0" anchor="t" anchorCtr="0">
            <a:spAutoFit/>
          </a:bodyPr>
          <a:lstStyle/>
          <a:p>
            <a:pPr algn="ctr">
              <a:lnSpc>
                <a:spcPct val="125000"/>
              </a:lnSpc>
            </a:pPr>
            <a:r>
              <a:rPr lang="zh-CN" sz="3200" b="0" i="0" dirty="0" smtClean="0">
                <a:solidFill>
                  <a:srgbClr val="FFFFFF"/>
                </a:solidFill>
                <a:latin typeface="SourceHanSerifSC-Regular" panose="02020400000000000000" charset="-122"/>
                <a:ea typeface="SourceHanSerifSC-Regular" panose="02020400000000000000" charset="-122"/>
              </a:rPr>
              <a:t>请输入文案请输入文案请输入文案请输入文案</a:t>
            </a:r>
            <a:endParaRPr lang="zh-CN" altLang="en-US" sz="3200"/>
          </a:p>
        </p:txBody>
      </p:sp>
      <p:pic>
        <p:nvPicPr>
          <p:cNvPr id="9306" name="image 306"/>
          <p:cNvPicPr>
            <a:picLocks noChangeAspect="1"/>
          </p:cNvPicPr>
          <p:nvPr/>
        </p:nvPicPr>
        <p:blipFill>
          <a:blip r:embed="rId4"/>
          <a:srcRect/>
          <a:stretch>
            <a:fillRect/>
          </a:stretch>
        </p:blipFill>
        <p:spPr>
          <a:xfrm>
            <a:off x="9296400" y="6331035"/>
            <a:ext cx="5791199" cy="25404"/>
          </a:xfrm>
          <a:prstGeom prst="rect">
            <a:avLst/>
          </a:prstGeom>
        </p:spPr>
      </p:pic>
      <p:pic>
        <p:nvPicPr>
          <p:cNvPr id="9307" name="image 307"/>
          <p:cNvPicPr>
            <a:picLocks noChangeAspect="1"/>
          </p:cNvPicPr>
          <p:nvPr/>
        </p:nvPicPr>
        <p:blipFill>
          <a:blip r:embed="rId5"/>
          <a:srcRect/>
          <a:stretch>
            <a:fillRect/>
          </a:stretch>
        </p:blipFill>
        <p:spPr>
          <a:xfrm>
            <a:off x="769154" y="592385"/>
            <a:ext cx="2049552" cy="28981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401" name="组合 401"/>
          <p:cNvGrpSpPr/>
          <p:nvPr/>
        </p:nvGrpSpPr>
        <p:grpSpPr>
          <a:xfrm>
            <a:off x="0" y="0"/>
            <a:ext cx="24384000" cy="13716000"/>
            <a:chOff x="0" y="0"/>
            <a:chExt cx="24384000" cy="13716000"/>
          </a:xfrm>
        </p:grpSpPr>
        <p:pic>
          <p:nvPicPr>
            <p:cNvPr id="9402" name="image 402"/>
            <p:cNvPicPr>
              <a:picLocks noChangeAspect="1"/>
            </p:cNvPicPr>
            <p:nvPr/>
          </p:nvPicPr>
          <p:blipFill>
            <a:blip r:embed="rId1"/>
            <a:srcRect t="19" b="19"/>
            <a:stretch>
              <a:fillRect/>
            </a:stretch>
          </p:blipFill>
          <p:spPr>
            <a:xfrm>
              <a:off x="0" y="0"/>
              <a:ext cx="24384000" cy="13716000"/>
            </a:xfrm>
            <a:prstGeom prst="rect">
              <a:avLst/>
            </a:prstGeom>
          </p:spPr>
        </p:pic>
        <p:pic>
          <p:nvPicPr>
            <p:cNvPr id="9403" name="image 403"/>
            <p:cNvPicPr>
              <a:picLocks noChangeAspect="1"/>
            </p:cNvPicPr>
            <p:nvPr/>
          </p:nvPicPr>
          <p:blipFill>
            <a:blip r:embed="rId2"/>
            <a:srcRect/>
            <a:stretch>
              <a:fillRect/>
            </a:stretch>
          </p:blipFill>
          <p:spPr>
            <a:xfrm>
              <a:off x="10972800" y="3556000"/>
              <a:ext cx="11912600" cy="8483600"/>
            </a:xfrm>
            <a:prstGeom prst="rect">
              <a:avLst/>
            </a:prstGeom>
          </p:spPr>
        </p:pic>
        <p:pic>
          <p:nvPicPr>
            <p:cNvPr id="9404" name="image 404"/>
            <p:cNvPicPr>
              <a:picLocks noChangeAspect="1"/>
            </p:cNvPicPr>
            <p:nvPr/>
          </p:nvPicPr>
          <p:blipFill>
            <a:blip r:embed="rId3"/>
            <a:srcRect/>
            <a:stretch>
              <a:fillRect/>
            </a:stretch>
          </p:blipFill>
          <p:spPr>
            <a:xfrm>
              <a:off x="1524285" y="5625928"/>
              <a:ext cx="11886629" cy="4343742"/>
            </a:xfrm>
            <a:prstGeom prst="rect">
              <a:avLst/>
            </a:prstGeom>
          </p:spPr>
        </p:pic>
        <p:sp>
          <p:nvSpPr>
            <p:cNvPr id="405" name="Object 405"/>
            <p:cNvSpPr txBox="1"/>
            <p:nvPr/>
          </p:nvSpPr>
          <p:spPr>
            <a:xfrm>
              <a:off x="2413000" y="6426200"/>
              <a:ext cx="10109200" cy="2743200"/>
            </a:xfrm>
            <a:prstGeom prst="rect">
              <a:avLst/>
            </a:prstGeom>
          </p:spPr>
          <p:txBody>
            <a:bodyPr vert="horz" wrap="square" lIns="0" tIns="0" rIns="0" bIns="0" rtlCol="0" anchor="t" anchorCtr="0">
              <a:spAutoFit/>
            </a:bodyPr>
            <a:lstStyle/>
            <a:p>
              <a:pPr algn="just">
                <a:lnSpc>
                  <a:spcPct val="125000"/>
                </a:lnSpc>
              </a:pPr>
              <a:r>
                <a:rPr lang="zh-CN" sz="3600" b="0" i="0" dirty="0" smtClean="0">
                  <a:solidFill>
                    <a:srgbClr val="FFFFFF"/>
                  </a:solidFill>
                  <a:latin typeface="SourceHanSansSC-Regular" panose="020B0500000000000000" charset="-122"/>
                  <a:ea typeface="SourceHanSansSC-Regular" panose="020B0500000000000000" charset="-122"/>
                </a:rPr>
                <a:t>这里添加详细内容文案这里添加详细内容文案这里添加详细内容文案这里添加详细内容文案这里添加详细内容文案这里添加详细内容文案这里添加详细内容文案这里添加详细内容文案</a:t>
              </a:r>
              <a:endParaRPr lang="zh-CN" altLang="en-US" sz="3600"/>
            </a:p>
          </p:txBody>
        </p:sp>
        <p:grpSp>
          <p:nvGrpSpPr>
            <p:cNvPr id="406" name="组合 406"/>
            <p:cNvGrpSpPr/>
            <p:nvPr/>
          </p:nvGrpSpPr>
          <p:grpSpPr>
            <a:xfrm>
              <a:off x="37733" y="721932"/>
              <a:ext cx="9461500" cy="1714500"/>
              <a:chOff x="37733" y="721932"/>
              <a:chExt cx="9461500" cy="1714500"/>
            </a:xfrm>
          </p:grpSpPr>
          <p:sp>
            <p:nvSpPr>
              <p:cNvPr id="407" name="Object 407"/>
              <p:cNvSpPr txBox="1"/>
              <p:nvPr/>
            </p:nvSpPr>
            <p:spPr>
              <a:xfrm>
                <a:off x="1536333" y="721932"/>
                <a:ext cx="4572000" cy="1714500"/>
              </a:xfrm>
              <a:prstGeom prst="rect">
                <a:avLst/>
              </a:prstGeom>
            </p:spPr>
            <p:txBody>
              <a:bodyPr vert="horz" wrap="none" lIns="0" tIns="0" rIns="0" bIns="0" rtlCol="0" anchor="t" anchorCtr="0">
                <a:spAutoFit/>
              </a:bodyPr>
              <a:lstStyle/>
              <a:p>
                <a:pPr algn="l">
                  <a:lnSpc>
                    <a:spcPct val="125000"/>
                  </a:lnSpc>
                </a:pPr>
                <a:r>
                  <a:rPr lang="zh-CN" sz="9000" b="0" i="0" dirty="0" smtClean="0">
                    <a:solidFill>
                      <a:srgbClr val="223F99"/>
                    </a:solidFill>
                    <a:latin typeface="SourceHanSerifSC-Bold" panose="02020700000000000000" charset="-122"/>
                    <a:ea typeface="SourceHanSerifSC-Bold" panose="02020700000000000000" charset="-122"/>
                  </a:rPr>
                  <a:t>输入文案</a:t>
                </a:r>
                <a:endParaRPr lang="zh-CN" altLang="en-US" sz="9000"/>
              </a:p>
            </p:txBody>
          </p:sp>
          <p:sp>
            <p:nvSpPr>
              <p:cNvPr id="408" name="Object 408"/>
              <p:cNvSpPr txBox="1"/>
              <p:nvPr/>
            </p:nvSpPr>
            <p:spPr>
              <a:xfrm>
                <a:off x="6540133" y="1483932"/>
                <a:ext cx="2959100" cy="685800"/>
              </a:xfrm>
              <a:prstGeom prst="rect">
                <a:avLst/>
              </a:prstGeom>
            </p:spPr>
            <p:txBody>
              <a:bodyPr vert="horz" wrap="none" lIns="0" tIns="0" rIns="0" bIns="0" rtlCol="0" anchor="t" anchorCtr="0">
                <a:spAutoFit/>
              </a:bodyPr>
              <a:lstStyle/>
              <a:p>
                <a:pPr algn="l">
                  <a:lnSpc>
                    <a:spcPct val="125000"/>
                  </a:lnSpc>
                </a:pPr>
                <a:r>
                  <a:rPr lang="zh-CN" sz="3600" b="0" i="0" dirty="0" smtClean="0">
                    <a:solidFill>
                      <a:srgbClr val="000000"/>
                    </a:solidFill>
                    <a:latin typeface="SourceHanSerifSC-Regular" panose="02020400000000000000" charset="-122"/>
                    <a:ea typeface="SourceHanSerifSC-Regular" panose="02020400000000000000" charset="-122"/>
                  </a:rPr>
                  <a:t>LNPUT COPY</a:t>
                </a:r>
                <a:endParaRPr lang="zh-CN" altLang="en-US" sz="3600"/>
              </a:p>
            </p:txBody>
          </p:sp>
          <p:pic>
            <p:nvPicPr>
              <p:cNvPr id="9409" name="image 409"/>
              <p:cNvPicPr>
                <a:picLocks noChangeAspect="1"/>
              </p:cNvPicPr>
              <p:nvPr/>
            </p:nvPicPr>
            <p:blipFill>
              <a:blip r:embed="rId4"/>
              <a:srcRect/>
              <a:stretch>
                <a:fillRect/>
              </a:stretch>
            </p:blipFill>
            <p:spPr>
              <a:xfrm>
                <a:off x="37733" y="1166643"/>
                <a:ext cx="1092262" cy="990678"/>
              </a:xfrm>
              <a:prstGeom prst="rect">
                <a:avLst/>
              </a:prstGeom>
            </p:spPr>
          </p:pic>
        </p:grpSp>
      </p:grpSp>
      <p:pic>
        <p:nvPicPr>
          <p:cNvPr id="91013" name="image 1013"/>
          <p:cNvPicPr>
            <a:picLocks noChangeAspect="1"/>
          </p:cNvPicPr>
          <p:nvPr/>
        </p:nvPicPr>
        <p:blipFill>
          <a:blip r:embed="rId5"/>
          <a:srcRect/>
          <a:stretch>
            <a:fillRect/>
          </a:stretch>
        </p:blipFill>
        <p:spPr>
          <a:xfrm>
            <a:off x="20647214" y="920054"/>
            <a:ext cx="3046555" cy="9634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501" name="image 501"/>
          <p:cNvPicPr>
            <a:picLocks noChangeAspect="1"/>
          </p:cNvPicPr>
          <p:nvPr/>
        </p:nvPicPr>
        <p:blipFill>
          <a:blip r:embed="rId1"/>
          <a:srcRect t="19" b="19"/>
          <a:stretch>
            <a:fillRect/>
          </a:stretch>
        </p:blipFill>
        <p:spPr>
          <a:xfrm>
            <a:off x="0" y="0"/>
            <a:ext cx="24384000" cy="13716000"/>
          </a:xfrm>
          <a:prstGeom prst="rect">
            <a:avLst/>
          </a:prstGeom>
        </p:spPr>
      </p:pic>
      <p:grpSp>
        <p:nvGrpSpPr>
          <p:cNvPr id="502" name="组合 502"/>
          <p:cNvGrpSpPr/>
          <p:nvPr/>
        </p:nvGrpSpPr>
        <p:grpSpPr>
          <a:xfrm>
            <a:off x="37733" y="721932"/>
            <a:ext cx="9461500" cy="1714500"/>
            <a:chOff x="37733" y="721932"/>
            <a:chExt cx="9461500" cy="1714500"/>
          </a:xfrm>
        </p:grpSpPr>
        <p:sp>
          <p:nvSpPr>
            <p:cNvPr id="503" name="Object 503"/>
            <p:cNvSpPr txBox="1"/>
            <p:nvPr/>
          </p:nvSpPr>
          <p:spPr>
            <a:xfrm>
              <a:off x="1536333" y="721932"/>
              <a:ext cx="4572000" cy="1714500"/>
            </a:xfrm>
            <a:prstGeom prst="rect">
              <a:avLst/>
            </a:prstGeom>
          </p:spPr>
          <p:txBody>
            <a:bodyPr vert="horz" wrap="none" lIns="0" tIns="0" rIns="0" bIns="0" rtlCol="0" anchor="t" anchorCtr="0">
              <a:spAutoFit/>
            </a:bodyPr>
            <a:lstStyle/>
            <a:p>
              <a:pPr algn="l">
                <a:lnSpc>
                  <a:spcPct val="125000"/>
                </a:lnSpc>
              </a:pPr>
              <a:r>
                <a:rPr lang="zh-CN" sz="9000" b="0" i="0" dirty="0" smtClean="0">
                  <a:solidFill>
                    <a:srgbClr val="223F99"/>
                  </a:solidFill>
                  <a:latin typeface="SourceHanSerifSC-Bold" panose="02020700000000000000" charset="-122"/>
                  <a:ea typeface="SourceHanSerifSC-Bold" panose="02020700000000000000" charset="-122"/>
                </a:rPr>
                <a:t>输入文案</a:t>
              </a:r>
              <a:endParaRPr lang="zh-CN" altLang="en-US" sz="9000"/>
            </a:p>
          </p:txBody>
        </p:sp>
        <p:sp>
          <p:nvSpPr>
            <p:cNvPr id="504" name="Object 504"/>
            <p:cNvSpPr txBox="1"/>
            <p:nvPr/>
          </p:nvSpPr>
          <p:spPr>
            <a:xfrm>
              <a:off x="6540133" y="1483932"/>
              <a:ext cx="2959100" cy="685800"/>
            </a:xfrm>
            <a:prstGeom prst="rect">
              <a:avLst/>
            </a:prstGeom>
          </p:spPr>
          <p:txBody>
            <a:bodyPr vert="horz" wrap="none" lIns="0" tIns="0" rIns="0" bIns="0" rtlCol="0" anchor="t" anchorCtr="0">
              <a:spAutoFit/>
            </a:bodyPr>
            <a:lstStyle/>
            <a:p>
              <a:pPr algn="l">
                <a:lnSpc>
                  <a:spcPct val="125000"/>
                </a:lnSpc>
              </a:pPr>
              <a:r>
                <a:rPr lang="zh-CN" sz="3600" b="0" i="0" dirty="0" smtClean="0">
                  <a:solidFill>
                    <a:srgbClr val="000000"/>
                  </a:solidFill>
                  <a:latin typeface="SourceHanSerifSC-Regular" panose="02020400000000000000" charset="-122"/>
                  <a:ea typeface="SourceHanSerifSC-Regular" panose="02020400000000000000" charset="-122"/>
                </a:rPr>
                <a:t>LNPUT COPY</a:t>
              </a:r>
              <a:endParaRPr lang="zh-CN" altLang="en-US" sz="3600"/>
            </a:p>
          </p:txBody>
        </p:sp>
        <p:pic>
          <p:nvPicPr>
            <p:cNvPr id="9505" name="image 505"/>
            <p:cNvPicPr>
              <a:picLocks noChangeAspect="1"/>
            </p:cNvPicPr>
            <p:nvPr/>
          </p:nvPicPr>
          <p:blipFill>
            <a:blip r:embed="rId2"/>
            <a:srcRect/>
            <a:stretch>
              <a:fillRect/>
            </a:stretch>
          </p:blipFill>
          <p:spPr>
            <a:xfrm>
              <a:off x="37733" y="1166643"/>
              <a:ext cx="1092262" cy="990678"/>
            </a:xfrm>
            <a:prstGeom prst="rect">
              <a:avLst/>
            </a:prstGeom>
          </p:spPr>
        </p:pic>
      </p:grpSp>
      <p:grpSp>
        <p:nvGrpSpPr>
          <p:cNvPr id="36" name="组合 35"/>
          <p:cNvGrpSpPr/>
          <p:nvPr>
            <p:custDataLst>
              <p:tags r:id="rId3"/>
            </p:custDataLst>
          </p:nvPr>
        </p:nvGrpSpPr>
        <p:grpSpPr>
          <a:xfrm>
            <a:off x="882015" y="3164205"/>
            <a:ext cx="22374636" cy="10214610"/>
            <a:chOff x="546" y="1494"/>
            <a:chExt cx="13309" cy="6076"/>
          </a:xfrm>
        </p:grpSpPr>
        <p:pic>
          <p:nvPicPr>
            <p:cNvPr id="37" name="Image 0" descr="preencoded.png"/>
            <p:cNvPicPr>
              <a:picLocks noChangeAspect="1"/>
            </p:cNvPicPr>
            <p:nvPr>
              <p:custDataLst>
                <p:tags r:id="rId4"/>
              </p:custDataLst>
            </p:nvPr>
          </p:nvPicPr>
          <p:blipFill>
            <a:blip r:embed="rId5"/>
            <a:stretch>
              <a:fillRect/>
            </a:stretch>
          </p:blipFill>
          <p:spPr>
            <a:xfrm>
              <a:off x="3610" y="2092"/>
              <a:ext cx="9749" cy="1127"/>
            </a:xfrm>
            <a:prstGeom prst="rect">
              <a:avLst/>
            </a:prstGeom>
          </p:spPr>
        </p:pic>
        <p:sp>
          <p:nvSpPr>
            <p:cNvPr id="38" name="Shape 0"/>
            <p:cNvSpPr/>
            <p:nvPr>
              <p:custDataLst>
                <p:tags r:id="rId6"/>
              </p:custDataLst>
            </p:nvPr>
          </p:nvSpPr>
          <p:spPr>
            <a:xfrm>
              <a:off x="12516" y="1986"/>
              <a:ext cx="1339" cy="1339"/>
            </a:xfrm>
            <a:custGeom>
              <a:avLst/>
              <a:gdLst/>
              <a:ahLst/>
              <a:cxnLst/>
              <a:rect l="l" t="t" r="r" b="b"/>
              <a:pathLst>
                <a:path w="849980" h="849980">
                  <a:moveTo>
                    <a:pt x="424990" y="0"/>
                  </a:moveTo>
                  <a:moveTo>
                    <a:pt x="424990" y="0"/>
                  </a:moveTo>
                  <a:cubicBezTo>
                    <a:pt x="659549" y="0"/>
                    <a:pt x="849980" y="190432"/>
                    <a:pt x="849980" y="424990"/>
                  </a:cubicBezTo>
                  <a:cubicBezTo>
                    <a:pt x="849980" y="659549"/>
                    <a:pt x="659549" y="849980"/>
                    <a:pt x="424990" y="849980"/>
                  </a:cubicBezTo>
                  <a:cubicBezTo>
                    <a:pt x="190432" y="849980"/>
                    <a:pt x="0" y="659549"/>
                    <a:pt x="0" y="424990"/>
                  </a:cubicBezTo>
                  <a:cubicBezTo>
                    <a:pt x="0" y="190432"/>
                    <a:pt x="190432" y="0"/>
                    <a:pt x="424990" y="0"/>
                  </a:cubicBezTo>
                  <a:close/>
                </a:path>
              </a:pathLst>
            </a:custGeom>
            <a:solidFill>
              <a:srgbClr val="223F99"/>
            </a:solidFill>
          </p:spPr>
        </p:sp>
        <p:pic>
          <p:nvPicPr>
            <p:cNvPr id="39" name="Image 1" descr="preencoded.png"/>
            <p:cNvPicPr>
              <a:picLocks noChangeAspect="1"/>
            </p:cNvPicPr>
            <p:nvPr>
              <p:custDataLst>
                <p:tags r:id="rId7"/>
              </p:custDataLst>
            </p:nvPr>
          </p:nvPicPr>
          <p:blipFill>
            <a:blip r:embed="rId8"/>
            <a:stretch>
              <a:fillRect/>
            </a:stretch>
          </p:blipFill>
          <p:spPr>
            <a:xfrm>
              <a:off x="12845" y="2316"/>
              <a:ext cx="680" cy="680"/>
            </a:xfrm>
            <a:prstGeom prst="rect">
              <a:avLst/>
            </a:prstGeom>
          </p:spPr>
        </p:pic>
        <p:pic>
          <p:nvPicPr>
            <p:cNvPr id="40" name="Image 2" descr="preencoded.png"/>
            <p:cNvPicPr>
              <a:picLocks noChangeAspect="1"/>
            </p:cNvPicPr>
            <p:nvPr>
              <p:custDataLst>
                <p:tags r:id="rId9"/>
              </p:custDataLst>
            </p:nvPr>
          </p:nvPicPr>
          <p:blipFill>
            <a:blip r:embed="rId10"/>
            <a:stretch>
              <a:fillRect/>
            </a:stretch>
          </p:blipFill>
          <p:spPr>
            <a:xfrm>
              <a:off x="3610" y="3883"/>
              <a:ext cx="9749" cy="1127"/>
            </a:xfrm>
            <a:prstGeom prst="rect">
              <a:avLst/>
            </a:prstGeom>
          </p:spPr>
        </p:pic>
        <p:sp>
          <p:nvSpPr>
            <p:cNvPr id="41" name="Shape 1"/>
            <p:cNvSpPr/>
            <p:nvPr>
              <p:custDataLst>
                <p:tags r:id="rId11"/>
              </p:custDataLst>
            </p:nvPr>
          </p:nvSpPr>
          <p:spPr>
            <a:xfrm>
              <a:off x="12516" y="3777"/>
              <a:ext cx="1339" cy="1339"/>
            </a:xfrm>
            <a:custGeom>
              <a:avLst/>
              <a:gdLst/>
              <a:ahLst/>
              <a:cxnLst/>
              <a:rect l="l" t="t" r="r" b="b"/>
              <a:pathLst>
                <a:path w="849980" h="849980">
                  <a:moveTo>
                    <a:pt x="424990" y="0"/>
                  </a:moveTo>
                  <a:moveTo>
                    <a:pt x="424990" y="0"/>
                  </a:moveTo>
                  <a:cubicBezTo>
                    <a:pt x="659549" y="0"/>
                    <a:pt x="849980" y="190432"/>
                    <a:pt x="849980" y="424990"/>
                  </a:cubicBezTo>
                  <a:cubicBezTo>
                    <a:pt x="849980" y="659549"/>
                    <a:pt x="659549" y="849980"/>
                    <a:pt x="424990" y="849980"/>
                  </a:cubicBezTo>
                  <a:cubicBezTo>
                    <a:pt x="190432" y="849980"/>
                    <a:pt x="0" y="659549"/>
                    <a:pt x="0" y="424990"/>
                  </a:cubicBezTo>
                  <a:cubicBezTo>
                    <a:pt x="0" y="190432"/>
                    <a:pt x="190432" y="0"/>
                    <a:pt x="424990" y="0"/>
                  </a:cubicBezTo>
                  <a:close/>
                </a:path>
              </a:pathLst>
            </a:custGeom>
            <a:solidFill>
              <a:srgbClr val="223F99"/>
            </a:solidFill>
          </p:spPr>
        </p:sp>
        <p:pic>
          <p:nvPicPr>
            <p:cNvPr id="42" name="Image 3" descr="preencoded.png"/>
            <p:cNvPicPr>
              <a:picLocks noChangeAspect="1"/>
            </p:cNvPicPr>
            <p:nvPr>
              <p:custDataLst>
                <p:tags r:id="rId12"/>
              </p:custDataLst>
            </p:nvPr>
          </p:nvPicPr>
          <p:blipFill>
            <a:blip r:embed="rId10"/>
            <a:stretch>
              <a:fillRect/>
            </a:stretch>
          </p:blipFill>
          <p:spPr>
            <a:xfrm>
              <a:off x="3610" y="5674"/>
              <a:ext cx="9749" cy="1127"/>
            </a:xfrm>
            <a:prstGeom prst="rect">
              <a:avLst/>
            </a:prstGeom>
          </p:spPr>
        </p:pic>
        <p:sp>
          <p:nvSpPr>
            <p:cNvPr id="43" name="Shape 2"/>
            <p:cNvSpPr/>
            <p:nvPr>
              <p:custDataLst>
                <p:tags r:id="rId13"/>
              </p:custDataLst>
            </p:nvPr>
          </p:nvSpPr>
          <p:spPr>
            <a:xfrm>
              <a:off x="12516" y="5568"/>
              <a:ext cx="1339" cy="1339"/>
            </a:xfrm>
            <a:custGeom>
              <a:avLst/>
              <a:gdLst/>
              <a:ahLst/>
              <a:cxnLst/>
              <a:rect l="l" t="t" r="r" b="b"/>
              <a:pathLst>
                <a:path w="849980" h="849980">
                  <a:moveTo>
                    <a:pt x="424990" y="0"/>
                  </a:moveTo>
                  <a:moveTo>
                    <a:pt x="424990" y="0"/>
                  </a:moveTo>
                  <a:cubicBezTo>
                    <a:pt x="659549" y="0"/>
                    <a:pt x="849980" y="190432"/>
                    <a:pt x="849980" y="424990"/>
                  </a:cubicBezTo>
                  <a:cubicBezTo>
                    <a:pt x="849980" y="659549"/>
                    <a:pt x="659549" y="849980"/>
                    <a:pt x="424990" y="849980"/>
                  </a:cubicBezTo>
                  <a:cubicBezTo>
                    <a:pt x="190432" y="849980"/>
                    <a:pt x="0" y="659549"/>
                    <a:pt x="0" y="424990"/>
                  </a:cubicBezTo>
                  <a:cubicBezTo>
                    <a:pt x="0" y="190432"/>
                    <a:pt x="190432" y="0"/>
                    <a:pt x="424990" y="0"/>
                  </a:cubicBezTo>
                  <a:close/>
                </a:path>
              </a:pathLst>
            </a:custGeom>
            <a:solidFill>
              <a:srgbClr val="223F99"/>
            </a:solidFill>
          </p:spPr>
        </p:sp>
        <p:sp>
          <p:nvSpPr>
            <p:cNvPr id="44" name="Shape 3"/>
            <p:cNvSpPr/>
            <p:nvPr>
              <p:custDataLst>
                <p:tags r:id="rId14"/>
              </p:custDataLst>
            </p:nvPr>
          </p:nvSpPr>
          <p:spPr>
            <a:xfrm>
              <a:off x="3327" y="1494"/>
              <a:ext cx="0" cy="6076"/>
            </a:xfrm>
            <a:custGeom>
              <a:avLst/>
              <a:gdLst/>
              <a:ahLst/>
              <a:cxnLst/>
              <a:rect l="l" t="t" r="r" b="b"/>
              <a:pathLst>
                <a:path h="3858464">
                  <a:moveTo>
                    <a:pt x="0" y="0"/>
                  </a:moveTo>
                  <a:moveTo>
                    <a:pt x="0" y="0"/>
                  </a:moveTo>
                  <a:lnTo>
                    <a:pt x="0" y="3858464"/>
                  </a:lnTo>
                </a:path>
              </a:pathLst>
            </a:custGeom>
            <a:noFill/>
            <a:ln w="9525">
              <a:solidFill>
                <a:srgbClr val="DFAE58"/>
              </a:solidFill>
              <a:prstDash val="solid"/>
              <a:headEnd type="none"/>
              <a:tailEnd type="none"/>
            </a:ln>
          </p:spPr>
        </p:sp>
        <p:pic>
          <p:nvPicPr>
            <p:cNvPr id="45" name="Image 4" descr="preencoded.png"/>
            <p:cNvPicPr>
              <a:picLocks noChangeAspect="1"/>
            </p:cNvPicPr>
            <p:nvPr>
              <p:custDataLst>
                <p:tags r:id="rId15"/>
              </p:custDataLst>
            </p:nvPr>
          </p:nvPicPr>
          <p:blipFill>
            <a:blip r:embed="rId16"/>
            <a:stretch>
              <a:fillRect/>
            </a:stretch>
          </p:blipFill>
          <p:spPr>
            <a:xfrm>
              <a:off x="3183" y="1713"/>
              <a:ext cx="288" cy="5424"/>
            </a:xfrm>
            <a:prstGeom prst="rect">
              <a:avLst/>
            </a:prstGeom>
          </p:spPr>
        </p:pic>
        <p:sp>
          <p:nvSpPr>
            <p:cNvPr id="46" name="Text 4"/>
            <p:cNvSpPr/>
            <p:nvPr>
              <p:custDataLst>
                <p:tags r:id="rId17"/>
              </p:custDataLst>
            </p:nvPr>
          </p:nvSpPr>
          <p:spPr>
            <a:xfrm>
              <a:off x="546" y="2166"/>
              <a:ext cx="1664" cy="893"/>
            </a:xfrm>
            <a:prstGeom prst="rect">
              <a:avLst/>
            </a:prstGeom>
            <a:noFill/>
          </p:spPr>
          <p:txBody>
            <a:bodyPr wrap="square" lIns="95250" tIns="95250" rIns="95250" bIns="95250" rtlCol="0" anchor="ctr"/>
            <a:p>
              <a:pPr marL="0" indent="0">
                <a:lnSpc>
                  <a:spcPct val="100000"/>
                </a:lnSpc>
                <a:spcBef>
                  <a:spcPts val="375"/>
                </a:spcBef>
                <a:buNone/>
              </a:pPr>
              <a:r>
                <a:rPr lang="en-US" sz="3200" b="1" dirty="0">
                  <a:solidFill>
                    <a:srgbClr val="223F99"/>
                  </a:solidFill>
                  <a:latin typeface="微软雅黑" panose="020B0503020204020204" charset="-122"/>
                  <a:ea typeface="微软雅黑" panose="020B0503020204020204" charset="-122"/>
                  <a:cs typeface="微软雅黑" panose="020B0503020204020204" pitchFamily="34" charset="-120"/>
                </a:rPr>
                <a:t>输入标题一级文案</a:t>
              </a:r>
              <a:endParaRPr lang="en-US" sz="3200" dirty="0"/>
            </a:p>
          </p:txBody>
        </p:sp>
        <p:sp>
          <p:nvSpPr>
            <p:cNvPr id="47" name="Text 5"/>
            <p:cNvSpPr/>
            <p:nvPr>
              <p:custDataLst>
                <p:tags r:id="rId18"/>
              </p:custDataLst>
            </p:nvPr>
          </p:nvSpPr>
          <p:spPr>
            <a:xfrm>
              <a:off x="3900" y="2327"/>
              <a:ext cx="8528" cy="553"/>
            </a:xfrm>
            <a:prstGeom prst="rect">
              <a:avLst/>
            </a:prstGeom>
            <a:noFill/>
          </p:spPr>
          <p:txBody>
            <a:bodyPr wrap="square" lIns="95250" tIns="95250" rIns="95250" bIns="95250" rtlCol="0" anchor="t">
              <a:spAutoFit/>
            </a:bodyPr>
            <a:p>
              <a:pPr marL="0" indent="0">
                <a:lnSpc>
                  <a:spcPct val="100000"/>
                </a:lnSpc>
                <a:spcBef>
                  <a:spcPts val="375"/>
                </a:spcBef>
                <a:buNone/>
              </a:pPr>
              <a:r>
                <a:rPr lang="en-US" sz="2400" dirty="0">
                  <a:solidFill>
                    <a:srgbClr val="00070F"/>
                  </a:solidFill>
                  <a:latin typeface="微软雅黑" panose="020B0503020204020204" charset="-122"/>
                  <a:ea typeface="微软雅黑" panose="020B0503020204020204" charset="-122"/>
                  <a:cs typeface="微软雅黑" panose="020B0503020204020204" pitchFamily="34" charset="-120"/>
                </a:rPr>
                <a:t>这里添加详细内容文案这里添加详细内容文案这里添加详细内容文案这里添加详细内容文案这里添加详细内容文案这里添加详细内容文案这里添加详细内容文案</a:t>
              </a:r>
              <a:endParaRPr lang="en-US" sz="2400" dirty="0"/>
            </a:p>
          </p:txBody>
        </p:sp>
        <p:sp>
          <p:nvSpPr>
            <p:cNvPr id="48" name="Text 6"/>
            <p:cNvSpPr/>
            <p:nvPr>
              <p:custDataLst>
                <p:tags r:id="rId19"/>
              </p:custDataLst>
            </p:nvPr>
          </p:nvSpPr>
          <p:spPr>
            <a:xfrm>
              <a:off x="546" y="4002"/>
              <a:ext cx="1665" cy="893"/>
            </a:xfrm>
            <a:prstGeom prst="rect">
              <a:avLst/>
            </a:prstGeom>
            <a:noFill/>
          </p:spPr>
          <p:txBody>
            <a:bodyPr wrap="square" lIns="95250" tIns="95250" rIns="95250" bIns="95250" rtlCol="0" anchor="ctr"/>
            <a:p>
              <a:pPr marL="0" indent="0">
                <a:lnSpc>
                  <a:spcPct val="100000"/>
                </a:lnSpc>
                <a:spcBef>
                  <a:spcPts val="375"/>
                </a:spcBef>
                <a:buNone/>
              </a:pPr>
              <a:r>
                <a:rPr lang="en-US" sz="3200" b="1" dirty="0">
                  <a:solidFill>
                    <a:srgbClr val="223F99"/>
                  </a:solidFill>
                  <a:latin typeface="微软雅黑" panose="020B0503020204020204" charset="-122"/>
                  <a:ea typeface="微软雅黑" panose="020B0503020204020204" charset="-122"/>
                  <a:cs typeface="微软雅黑" panose="020B0503020204020204" pitchFamily="34" charset="-120"/>
                </a:rPr>
                <a:t>输入标题一级文案</a:t>
              </a:r>
              <a:endParaRPr lang="en-US" sz="3200" dirty="0"/>
            </a:p>
          </p:txBody>
        </p:sp>
        <p:sp>
          <p:nvSpPr>
            <p:cNvPr id="50" name="Text 8"/>
            <p:cNvSpPr/>
            <p:nvPr>
              <p:custDataLst>
                <p:tags r:id="rId20"/>
              </p:custDataLst>
            </p:nvPr>
          </p:nvSpPr>
          <p:spPr>
            <a:xfrm>
              <a:off x="546" y="5793"/>
              <a:ext cx="1665" cy="979"/>
            </a:xfrm>
            <a:prstGeom prst="rect">
              <a:avLst/>
            </a:prstGeom>
            <a:noFill/>
          </p:spPr>
          <p:txBody>
            <a:bodyPr wrap="square" lIns="95250" tIns="95250" rIns="95250" bIns="95250" rtlCol="0" anchor="ctr"/>
            <a:p>
              <a:pPr marL="0" indent="0">
                <a:lnSpc>
                  <a:spcPct val="100000"/>
                </a:lnSpc>
                <a:spcBef>
                  <a:spcPts val="375"/>
                </a:spcBef>
                <a:buNone/>
              </a:pPr>
              <a:r>
                <a:rPr lang="en-US" sz="3200" b="1" dirty="0">
                  <a:solidFill>
                    <a:srgbClr val="223F99"/>
                  </a:solidFill>
                  <a:latin typeface="微软雅黑" panose="020B0503020204020204" charset="-122"/>
                  <a:ea typeface="微软雅黑" panose="020B0503020204020204" charset="-122"/>
                  <a:cs typeface="微软雅黑" panose="020B0503020204020204" pitchFamily="34" charset="-120"/>
                </a:rPr>
                <a:t>输入标题一级文案</a:t>
              </a:r>
              <a:endParaRPr lang="en-US" sz="3200" dirty="0"/>
            </a:p>
          </p:txBody>
        </p:sp>
        <p:pic>
          <p:nvPicPr>
            <p:cNvPr id="52" name="Image 5" descr="preencoded.png"/>
            <p:cNvPicPr>
              <a:picLocks noChangeAspect="1"/>
            </p:cNvPicPr>
            <p:nvPr>
              <p:custDataLst>
                <p:tags r:id="rId21"/>
              </p:custDataLst>
            </p:nvPr>
          </p:nvPicPr>
          <p:blipFill>
            <a:blip r:embed="rId22"/>
            <a:stretch>
              <a:fillRect/>
            </a:stretch>
          </p:blipFill>
          <p:spPr>
            <a:xfrm>
              <a:off x="12914" y="5966"/>
              <a:ext cx="542" cy="542"/>
            </a:xfrm>
            <a:prstGeom prst="rect">
              <a:avLst/>
            </a:prstGeom>
          </p:spPr>
        </p:pic>
        <p:pic>
          <p:nvPicPr>
            <p:cNvPr id="53" name="Image 6" descr="preencoded.png"/>
            <p:cNvPicPr>
              <a:picLocks noChangeAspect="1"/>
            </p:cNvPicPr>
            <p:nvPr>
              <p:custDataLst>
                <p:tags r:id="rId23"/>
              </p:custDataLst>
            </p:nvPr>
          </p:nvPicPr>
          <p:blipFill>
            <a:blip r:embed="rId24"/>
            <a:stretch>
              <a:fillRect/>
            </a:stretch>
          </p:blipFill>
          <p:spPr>
            <a:xfrm>
              <a:off x="12861" y="4123"/>
              <a:ext cx="648" cy="648"/>
            </a:xfrm>
            <a:prstGeom prst="rect">
              <a:avLst/>
            </a:prstGeom>
          </p:spPr>
        </p:pic>
      </p:grpSp>
      <p:sp>
        <p:nvSpPr>
          <p:cNvPr id="54" name="Text 5"/>
          <p:cNvSpPr/>
          <p:nvPr>
            <p:custDataLst>
              <p:tags r:id="rId25"/>
            </p:custDataLst>
          </p:nvPr>
        </p:nvSpPr>
        <p:spPr>
          <a:xfrm>
            <a:off x="6523820" y="7584020"/>
            <a:ext cx="14336982" cy="929671"/>
          </a:xfrm>
          <a:prstGeom prst="rect">
            <a:avLst/>
          </a:prstGeom>
          <a:noFill/>
        </p:spPr>
        <p:txBody>
          <a:bodyPr wrap="square" lIns="95250" tIns="95250" rIns="95250" bIns="95250" rtlCol="0" anchor="t">
            <a:spAutoFit/>
          </a:bodyPr>
          <a:p>
            <a:pPr marL="0" indent="0">
              <a:lnSpc>
                <a:spcPct val="100000"/>
              </a:lnSpc>
              <a:spcBef>
                <a:spcPts val="375"/>
              </a:spcBef>
              <a:buNone/>
            </a:pPr>
            <a:r>
              <a:rPr lang="en-US" sz="2400" dirty="0">
                <a:solidFill>
                  <a:srgbClr val="00070F"/>
                </a:solidFill>
                <a:latin typeface="微软雅黑" panose="020B0503020204020204" charset="-122"/>
                <a:ea typeface="微软雅黑" panose="020B0503020204020204" charset="-122"/>
                <a:cs typeface="微软雅黑" panose="020B0503020204020204" pitchFamily="34" charset="-120"/>
              </a:rPr>
              <a:t>这里添加详细内容文案这里添加详细内容文案这里添加详细内容文案这里添加详细内容文案这里添加详细内容文案这里添加详细内容文案这里添加详细内容文案</a:t>
            </a:r>
            <a:endParaRPr lang="en-US" sz="2400" dirty="0"/>
          </a:p>
        </p:txBody>
      </p:sp>
      <p:sp>
        <p:nvSpPr>
          <p:cNvPr id="55" name="Text 5"/>
          <p:cNvSpPr/>
          <p:nvPr>
            <p:custDataLst>
              <p:tags r:id="rId26"/>
            </p:custDataLst>
          </p:nvPr>
        </p:nvSpPr>
        <p:spPr>
          <a:xfrm>
            <a:off x="6520645" y="10680915"/>
            <a:ext cx="14336982" cy="929671"/>
          </a:xfrm>
          <a:prstGeom prst="rect">
            <a:avLst/>
          </a:prstGeom>
          <a:noFill/>
        </p:spPr>
        <p:txBody>
          <a:bodyPr wrap="square" lIns="95250" tIns="95250" rIns="95250" bIns="95250" rtlCol="0" anchor="t">
            <a:spAutoFit/>
          </a:bodyPr>
          <a:p>
            <a:pPr marL="0" indent="0">
              <a:lnSpc>
                <a:spcPct val="100000"/>
              </a:lnSpc>
              <a:spcBef>
                <a:spcPts val="375"/>
              </a:spcBef>
              <a:buNone/>
            </a:pPr>
            <a:r>
              <a:rPr lang="en-US" sz="2400" dirty="0">
                <a:solidFill>
                  <a:srgbClr val="00070F"/>
                </a:solidFill>
                <a:latin typeface="微软雅黑" panose="020B0503020204020204" charset="-122"/>
                <a:ea typeface="微软雅黑" panose="020B0503020204020204" charset="-122"/>
                <a:cs typeface="微软雅黑" panose="020B0503020204020204" pitchFamily="34" charset="-120"/>
              </a:rPr>
              <a:t>这里添加详细内容文案这里添加详细内容文案这里添加详细内容文案这里添加详细内容文案这里添加详细内容文案这里添加详细内容文案这里添加详细内容文案</a:t>
            </a:r>
            <a:endParaRPr lang="en-US" sz="2400" dirty="0"/>
          </a:p>
        </p:txBody>
      </p:sp>
      <p:pic>
        <p:nvPicPr>
          <p:cNvPr id="91013" name="image 1013"/>
          <p:cNvPicPr>
            <a:picLocks noChangeAspect="1"/>
          </p:cNvPicPr>
          <p:nvPr/>
        </p:nvPicPr>
        <p:blipFill>
          <a:blip r:embed="rId27"/>
          <a:srcRect/>
          <a:stretch>
            <a:fillRect/>
          </a:stretch>
        </p:blipFill>
        <p:spPr>
          <a:xfrm>
            <a:off x="20647214" y="920054"/>
            <a:ext cx="3046555" cy="9634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601" name="组合 601"/>
          <p:cNvGrpSpPr/>
          <p:nvPr/>
        </p:nvGrpSpPr>
        <p:grpSpPr>
          <a:xfrm>
            <a:off x="0" y="0"/>
            <a:ext cx="24384000" cy="13716000"/>
            <a:chOff x="0" y="0"/>
            <a:chExt cx="24384000" cy="13716000"/>
          </a:xfrm>
        </p:grpSpPr>
        <p:pic>
          <p:nvPicPr>
            <p:cNvPr id="9602" name="image 602"/>
            <p:cNvPicPr>
              <a:picLocks noChangeAspect="1"/>
            </p:cNvPicPr>
            <p:nvPr/>
          </p:nvPicPr>
          <p:blipFill>
            <a:blip r:embed="rId1"/>
            <a:srcRect t="19" b="19"/>
            <a:stretch>
              <a:fillRect/>
            </a:stretch>
          </p:blipFill>
          <p:spPr>
            <a:xfrm>
              <a:off x="0" y="0"/>
              <a:ext cx="24384000" cy="13716000"/>
            </a:xfrm>
            <a:prstGeom prst="rect">
              <a:avLst/>
            </a:prstGeom>
          </p:spPr>
        </p:pic>
        <p:grpSp>
          <p:nvGrpSpPr>
            <p:cNvPr id="603" name="组合 603"/>
            <p:cNvGrpSpPr/>
            <p:nvPr/>
          </p:nvGrpSpPr>
          <p:grpSpPr>
            <a:xfrm>
              <a:off x="37733" y="721932"/>
              <a:ext cx="9461500" cy="1714500"/>
              <a:chOff x="37733" y="721932"/>
              <a:chExt cx="9461500" cy="1714500"/>
            </a:xfrm>
          </p:grpSpPr>
          <p:sp>
            <p:nvSpPr>
              <p:cNvPr id="604" name="Object 604"/>
              <p:cNvSpPr txBox="1"/>
              <p:nvPr/>
            </p:nvSpPr>
            <p:spPr>
              <a:xfrm>
                <a:off x="1536333" y="721932"/>
                <a:ext cx="4572000" cy="1714500"/>
              </a:xfrm>
              <a:prstGeom prst="rect">
                <a:avLst/>
              </a:prstGeom>
            </p:spPr>
            <p:txBody>
              <a:bodyPr vert="horz" wrap="none" lIns="0" tIns="0" rIns="0" bIns="0" rtlCol="0" anchor="t" anchorCtr="0">
                <a:spAutoFit/>
              </a:bodyPr>
              <a:lstStyle/>
              <a:p>
                <a:pPr algn="l">
                  <a:lnSpc>
                    <a:spcPct val="125000"/>
                  </a:lnSpc>
                </a:pPr>
                <a:r>
                  <a:rPr lang="zh-CN" sz="9000" b="0" i="0" dirty="0" smtClean="0">
                    <a:solidFill>
                      <a:srgbClr val="223F99"/>
                    </a:solidFill>
                    <a:latin typeface="SourceHanSerifSC-Bold" panose="02020700000000000000" charset="-122"/>
                    <a:ea typeface="SourceHanSerifSC-Bold" panose="02020700000000000000" charset="-122"/>
                  </a:rPr>
                  <a:t>输入文案</a:t>
                </a:r>
                <a:endParaRPr lang="zh-CN" altLang="en-US" sz="9000"/>
              </a:p>
            </p:txBody>
          </p:sp>
          <p:sp>
            <p:nvSpPr>
              <p:cNvPr id="605" name="Object 605"/>
              <p:cNvSpPr txBox="1"/>
              <p:nvPr/>
            </p:nvSpPr>
            <p:spPr>
              <a:xfrm>
                <a:off x="6540133" y="1483932"/>
                <a:ext cx="2959100" cy="685800"/>
              </a:xfrm>
              <a:prstGeom prst="rect">
                <a:avLst/>
              </a:prstGeom>
            </p:spPr>
            <p:txBody>
              <a:bodyPr vert="horz" wrap="none" lIns="0" tIns="0" rIns="0" bIns="0" rtlCol="0" anchor="t" anchorCtr="0">
                <a:spAutoFit/>
              </a:bodyPr>
              <a:lstStyle/>
              <a:p>
                <a:pPr algn="l">
                  <a:lnSpc>
                    <a:spcPct val="125000"/>
                  </a:lnSpc>
                </a:pPr>
                <a:r>
                  <a:rPr lang="zh-CN" sz="3600" b="0" i="0" dirty="0" smtClean="0">
                    <a:solidFill>
                      <a:srgbClr val="000000"/>
                    </a:solidFill>
                    <a:latin typeface="SourceHanSerifSC-Regular" panose="02020400000000000000" charset="-122"/>
                    <a:ea typeface="SourceHanSerifSC-Regular" panose="02020400000000000000" charset="-122"/>
                  </a:rPr>
                  <a:t>LNPUT COPY</a:t>
                </a:r>
                <a:endParaRPr lang="zh-CN" altLang="en-US" sz="3600"/>
              </a:p>
            </p:txBody>
          </p:sp>
          <p:pic>
            <p:nvPicPr>
              <p:cNvPr id="9606" name="image 606"/>
              <p:cNvPicPr>
                <a:picLocks noChangeAspect="1"/>
              </p:cNvPicPr>
              <p:nvPr/>
            </p:nvPicPr>
            <p:blipFill>
              <a:blip r:embed="rId2"/>
              <a:srcRect/>
              <a:stretch>
                <a:fillRect/>
              </a:stretch>
            </p:blipFill>
            <p:spPr>
              <a:xfrm>
                <a:off x="37733" y="1166643"/>
                <a:ext cx="1092262" cy="990678"/>
              </a:xfrm>
              <a:prstGeom prst="rect">
                <a:avLst/>
              </a:prstGeom>
            </p:spPr>
          </p:pic>
        </p:grpSp>
        <p:pic>
          <p:nvPicPr>
            <p:cNvPr id="9607" name="image 607"/>
            <p:cNvPicPr>
              <a:picLocks noChangeAspect="1"/>
            </p:cNvPicPr>
            <p:nvPr/>
          </p:nvPicPr>
          <p:blipFill>
            <a:blip r:embed="rId3"/>
            <a:srcRect/>
            <a:stretch>
              <a:fillRect/>
            </a:stretch>
          </p:blipFill>
          <p:spPr>
            <a:xfrm>
              <a:off x="1549400" y="4889401"/>
              <a:ext cx="3162275" cy="939997"/>
            </a:xfrm>
            <a:prstGeom prst="rect">
              <a:avLst/>
            </a:prstGeom>
          </p:spPr>
        </p:pic>
        <p:sp>
          <p:nvSpPr>
            <p:cNvPr id="608" name="Object 608"/>
            <p:cNvSpPr txBox="1"/>
            <p:nvPr/>
          </p:nvSpPr>
          <p:spPr>
            <a:xfrm>
              <a:off x="1904987" y="5029200"/>
              <a:ext cx="2451100" cy="609600"/>
            </a:xfrm>
            <a:prstGeom prst="rect">
              <a:avLst/>
            </a:prstGeom>
          </p:spPr>
          <p:txBody>
            <a:bodyPr vert="horz" wrap="none" lIns="0" tIns="0" rIns="0" bIns="0" rtlCol="0" anchor="t" anchorCtr="0">
              <a:spAutoFit/>
            </a:bodyPr>
            <a:lstStyle/>
            <a:p>
              <a:pPr algn="l">
                <a:lnSpc>
                  <a:spcPct val="100000"/>
                </a:lnSpc>
              </a:pPr>
              <a:r>
                <a:rPr lang="zh-CN" sz="4800" b="0" i="0" dirty="0" smtClean="0">
                  <a:solidFill>
                    <a:srgbClr val="FFFFFF"/>
                  </a:solidFill>
                  <a:latin typeface="SourceHanSerifSC-Bold" panose="02020700000000000000" charset="-122"/>
                  <a:ea typeface="SourceHanSerifSC-Bold" panose="02020700000000000000" charset="-122"/>
                </a:rPr>
                <a:t>输入文案</a:t>
              </a:r>
              <a:endParaRPr lang="zh-CN" altLang="en-US" sz="4800"/>
            </a:p>
          </p:txBody>
        </p:sp>
        <p:sp>
          <p:nvSpPr>
            <p:cNvPr id="609" name="Object 609"/>
            <p:cNvSpPr txBox="1"/>
            <p:nvPr/>
          </p:nvSpPr>
          <p:spPr>
            <a:xfrm>
              <a:off x="1549400" y="6438900"/>
              <a:ext cx="8966200" cy="3429000"/>
            </a:xfrm>
            <a:prstGeom prst="rect">
              <a:avLst/>
            </a:prstGeom>
          </p:spPr>
          <p:txBody>
            <a:bodyPr vert="horz" wrap="square" lIns="0" tIns="0" rIns="0" bIns="0" rtlCol="0" anchor="t" anchorCtr="0">
              <a:spAutoFit/>
            </a:bodyPr>
            <a:lstStyle/>
            <a:p>
              <a:pPr algn="just">
                <a:lnSpc>
                  <a:spcPct val="125000"/>
                </a:lnSpc>
              </a:pPr>
              <a:r>
                <a:rPr lang="zh-CN" sz="3600" b="0" i="0" dirty="0" smtClean="0">
                  <a:solidFill>
                    <a:srgbClr val="1D1D1D"/>
                  </a:solidFill>
                  <a:latin typeface="SourceHanSansSC-Regular" panose="020B0500000000000000" charset="-122"/>
                  <a:ea typeface="SourceHanSansSC-Regular" panose="020B0500000000000000" charset="-122"/>
                </a:rPr>
                <a:t>这里添加详细内容文案这里添加详细内容文案这里添加详细内容文案这里添加详细内容文案这里添加详细内容文案这里添加详细内容文案这里添加详细内容文案这里添加详细内容文案这里添加详细内容文案</a:t>
              </a:r>
              <a:endParaRPr lang="zh-CN" altLang="en-US" sz="3600"/>
            </a:p>
          </p:txBody>
        </p:sp>
        <p:pic>
          <p:nvPicPr>
            <p:cNvPr id="96010" name="image 6010"/>
            <p:cNvPicPr>
              <a:picLocks noChangeAspect="1"/>
            </p:cNvPicPr>
            <p:nvPr/>
          </p:nvPicPr>
          <p:blipFill>
            <a:blip r:embed="rId4"/>
            <a:srcRect/>
            <a:stretch>
              <a:fillRect/>
            </a:stretch>
          </p:blipFill>
          <p:spPr>
            <a:xfrm>
              <a:off x="11290300" y="3124200"/>
              <a:ext cx="5715000" cy="8864600"/>
            </a:xfrm>
            <a:prstGeom prst="rect">
              <a:avLst/>
            </a:prstGeom>
          </p:spPr>
        </p:pic>
        <p:pic>
          <p:nvPicPr>
            <p:cNvPr id="96011" name="image 6011"/>
            <p:cNvPicPr>
              <a:picLocks noChangeAspect="1"/>
            </p:cNvPicPr>
            <p:nvPr/>
          </p:nvPicPr>
          <p:blipFill>
            <a:blip r:embed="rId5"/>
            <a:srcRect/>
            <a:stretch>
              <a:fillRect/>
            </a:stretch>
          </p:blipFill>
          <p:spPr>
            <a:xfrm>
              <a:off x="17221200" y="3124200"/>
              <a:ext cx="5689600" cy="4343400"/>
            </a:xfrm>
            <a:prstGeom prst="rect">
              <a:avLst/>
            </a:prstGeom>
          </p:spPr>
        </p:pic>
        <p:pic>
          <p:nvPicPr>
            <p:cNvPr id="96012" name="image 6012"/>
            <p:cNvPicPr>
              <a:picLocks noChangeAspect="1"/>
            </p:cNvPicPr>
            <p:nvPr/>
          </p:nvPicPr>
          <p:blipFill>
            <a:blip r:embed="rId6"/>
            <a:srcRect/>
            <a:stretch>
              <a:fillRect/>
            </a:stretch>
          </p:blipFill>
          <p:spPr>
            <a:xfrm>
              <a:off x="17221200" y="7645400"/>
              <a:ext cx="5689600" cy="4343400"/>
            </a:xfrm>
            <a:prstGeom prst="rect">
              <a:avLst/>
            </a:prstGeom>
          </p:spPr>
        </p:pic>
      </p:grpSp>
      <p:pic>
        <p:nvPicPr>
          <p:cNvPr id="91013" name="image 1013"/>
          <p:cNvPicPr>
            <a:picLocks noChangeAspect="1"/>
          </p:cNvPicPr>
          <p:nvPr/>
        </p:nvPicPr>
        <p:blipFill>
          <a:blip r:embed="rId7"/>
          <a:srcRect/>
          <a:stretch>
            <a:fillRect/>
          </a:stretch>
        </p:blipFill>
        <p:spPr>
          <a:xfrm>
            <a:off x="20647214" y="920054"/>
            <a:ext cx="3046555" cy="9634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22666">
              <a:srgbClr val="223F99">
                <a:alpha val="100000"/>
              </a:srgbClr>
            </a:gs>
            <a:gs pos="53333">
              <a:srgbClr val="223F99">
                <a:alpha val="100000"/>
              </a:srgbClr>
            </a:gs>
            <a:gs pos="71333">
              <a:srgbClr val="223F99">
                <a:alpha val="100000"/>
              </a:srgbClr>
            </a:gs>
            <a:gs pos="96666">
              <a:srgbClr val="FDFEFE">
                <a:alpha val="100000"/>
              </a:srgbClr>
            </a:gs>
          </a:gsLst>
          <a:lin ang="5400000" scaled="0"/>
        </a:gradFill>
        <a:effectLst/>
      </p:bgPr>
    </p:bg>
    <p:spTree>
      <p:nvGrpSpPr>
        <p:cNvPr id="1" name=""/>
        <p:cNvGrpSpPr/>
        <p:nvPr/>
      </p:nvGrpSpPr>
      <p:grpSpPr>
        <a:xfrm>
          <a:off x="0" y="0"/>
          <a:ext cx="0" cy="0"/>
          <a:chOff x="0" y="0"/>
          <a:chExt cx="0" cy="0"/>
        </a:xfrm>
      </p:grpSpPr>
      <p:pic>
        <p:nvPicPr>
          <p:cNvPr id="9701" name="image 701"/>
          <p:cNvPicPr>
            <a:picLocks noChangeAspect="1"/>
          </p:cNvPicPr>
          <p:nvPr/>
        </p:nvPicPr>
        <p:blipFill>
          <a:blip r:embed="rId1"/>
          <a:srcRect/>
          <a:stretch>
            <a:fillRect/>
          </a:stretch>
        </p:blipFill>
        <p:spPr>
          <a:xfrm>
            <a:off x="0" y="4521200"/>
            <a:ext cx="24384000" cy="9194800"/>
          </a:xfrm>
          <a:prstGeom prst="rect">
            <a:avLst/>
          </a:prstGeom>
        </p:spPr>
      </p:pic>
      <p:grpSp>
        <p:nvGrpSpPr>
          <p:cNvPr id="702" name="组合 702"/>
          <p:cNvGrpSpPr/>
          <p:nvPr/>
        </p:nvGrpSpPr>
        <p:grpSpPr>
          <a:xfrm>
            <a:off x="5403568" y="2159000"/>
            <a:ext cx="13018062" cy="6030195"/>
            <a:chOff x="5403568" y="2159000"/>
            <a:chExt cx="13018062" cy="6030195"/>
          </a:xfrm>
        </p:grpSpPr>
        <p:sp>
          <p:nvSpPr>
            <p:cNvPr id="703" name="Object 703"/>
            <p:cNvSpPr txBox="1"/>
            <p:nvPr/>
          </p:nvSpPr>
          <p:spPr>
            <a:xfrm>
              <a:off x="5403568" y="2159000"/>
              <a:ext cx="9791700" cy="3352800"/>
            </a:xfrm>
            <a:prstGeom prst="rect">
              <a:avLst/>
            </a:prstGeom>
          </p:spPr>
          <p:txBody>
            <a:bodyPr vert="horz" wrap="none" lIns="0" tIns="0" rIns="0" bIns="0" rtlCol="0" anchor="t" anchorCtr="0">
              <a:spAutoFit/>
            </a:bodyPr>
            <a:lstStyle/>
            <a:p>
              <a:pPr algn="ctr">
                <a:lnSpc>
                  <a:spcPct val="110000"/>
                </a:lnSpc>
              </a:pPr>
              <a:r>
                <a:rPr lang="zh-CN" sz="22000" b="0" i="0" spc="-2200" dirty="0" smtClean="0">
                  <a:blipFill>
                    <a:blip r:embed="rId2"/>
                    <a:stretch>
                      <a:fillRect/>
                    </a:stretch>
                  </a:blipFill>
                  <a:latin typeface="Dream-XiaYiGBT" panose="02010604000000000000" charset="-122"/>
                  <a:ea typeface="Dream-XiaYiGBT" panose="02010604000000000000" charset="-122"/>
                </a:rPr>
                <a:t>汇报结束</a:t>
              </a:r>
              <a:endParaRPr lang="zh-CN" altLang="en-US" sz="22000"/>
            </a:p>
          </p:txBody>
        </p:sp>
        <p:sp>
          <p:nvSpPr>
            <p:cNvPr id="704" name="Object 704"/>
            <p:cNvSpPr txBox="1"/>
            <p:nvPr/>
          </p:nvSpPr>
          <p:spPr>
            <a:xfrm>
              <a:off x="8350531" y="4836395"/>
              <a:ext cx="9791700" cy="3352800"/>
            </a:xfrm>
            <a:prstGeom prst="rect">
              <a:avLst/>
            </a:prstGeom>
          </p:spPr>
          <p:txBody>
            <a:bodyPr vert="horz" wrap="none" lIns="0" tIns="0" rIns="0" bIns="0" rtlCol="0" anchor="t" anchorCtr="0">
              <a:spAutoFit/>
            </a:bodyPr>
            <a:lstStyle/>
            <a:p>
              <a:pPr algn="ctr">
                <a:lnSpc>
                  <a:spcPct val="110000"/>
                </a:lnSpc>
              </a:pPr>
              <a:r>
                <a:rPr lang="zh-CN" sz="22000" b="0" i="0" spc="-2200" dirty="0" smtClean="0">
                  <a:blipFill>
                    <a:blip r:embed="rId2"/>
                    <a:stretch>
                      <a:fillRect/>
                    </a:stretch>
                  </a:blipFill>
                  <a:latin typeface="Dream-XiaYiGBT" panose="02010604000000000000" charset="-122"/>
                  <a:ea typeface="Dream-XiaYiGBT" panose="02010604000000000000" charset="-122"/>
                </a:rPr>
                <a:t>感谢观看</a:t>
              </a:r>
              <a:endParaRPr lang="zh-CN" altLang="en-US" sz="22000"/>
            </a:p>
          </p:txBody>
        </p:sp>
      </p:grpSp>
      <p:sp>
        <p:nvSpPr>
          <p:cNvPr id="705" name="Object 705"/>
          <p:cNvSpPr txBox="1"/>
          <p:nvPr/>
        </p:nvSpPr>
        <p:spPr>
          <a:xfrm>
            <a:off x="10560050" y="8204200"/>
            <a:ext cx="3263900" cy="495300"/>
          </a:xfrm>
          <a:prstGeom prst="rect">
            <a:avLst/>
          </a:prstGeom>
        </p:spPr>
        <p:txBody>
          <a:bodyPr vert="horz" wrap="none" lIns="0" tIns="0" rIns="0" bIns="0" rtlCol="0" anchor="t" anchorCtr="0">
            <a:spAutoFit/>
          </a:bodyPr>
          <a:lstStyle/>
          <a:p>
            <a:pPr algn="ctr">
              <a:lnSpc>
                <a:spcPct val="110000"/>
              </a:lnSpc>
            </a:pPr>
            <a:r>
              <a:rPr lang="zh-CN" sz="3200" b="0" i="0" dirty="0" smtClean="0">
                <a:solidFill>
                  <a:srgbClr val="FFFFFF"/>
                </a:solidFill>
                <a:latin typeface="OPPOSans-B" panose="00020600040101010101" charset="-122"/>
                <a:ea typeface="OPPOSans-B" panose="00020600040101010101" charset="-122"/>
              </a:rPr>
              <a:t>汇报人：讯飞智文</a:t>
            </a:r>
            <a:endParaRPr lang="zh-CN" altLang="en-US" sz="3200"/>
          </a:p>
        </p:txBody>
      </p:sp>
      <p:pic>
        <p:nvPicPr>
          <p:cNvPr id="9706" name="image 706"/>
          <p:cNvPicPr>
            <a:picLocks noChangeAspect="1"/>
          </p:cNvPicPr>
          <p:nvPr/>
        </p:nvPicPr>
        <p:blipFill>
          <a:blip r:embed="rId3"/>
          <a:srcRect/>
          <a:stretch>
            <a:fillRect/>
          </a:stretch>
        </p:blipFill>
        <p:spPr>
          <a:xfrm>
            <a:off x="22809716" y="838200"/>
            <a:ext cx="482083" cy="228598"/>
          </a:xfrm>
          <a:prstGeom prst="rect">
            <a:avLst/>
          </a:prstGeom>
        </p:spPr>
      </p:pic>
      <p:pic>
        <p:nvPicPr>
          <p:cNvPr id="9707" name="image 707"/>
          <p:cNvPicPr>
            <a:picLocks noChangeAspect="1"/>
          </p:cNvPicPr>
          <p:nvPr/>
        </p:nvPicPr>
        <p:blipFill>
          <a:blip r:embed="rId4"/>
          <a:srcRect/>
          <a:stretch>
            <a:fillRect/>
          </a:stretch>
        </p:blipFill>
        <p:spPr>
          <a:xfrm>
            <a:off x="769154" y="592385"/>
            <a:ext cx="2049552" cy="289819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0.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1.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2.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3.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4.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5.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6.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7.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18.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2.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3.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4.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5.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6.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7.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8.xml><?xml version="1.0" encoding="utf-8"?>
<p:tagLst xmlns:p="http://schemas.openxmlformats.org/presentationml/2006/main">
  <p:tag name="KSO_WM_DIAGRAM_VIRTUALLY_FRAME" val="{&quot;height&quot;:303.8211023622047,&quot;left&quot;:27.275905511811022,&quot;top&quot;:74.67889763779527,&quot;width&quot;:665.448188976378}"/>
</p:tagLst>
</file>

<file path=ppt/tags/tag9.xml><?xml version="1.0" encoding="utf-8"?>
<p:tagLst xmlns:p="http://schemas.openxmlformats.org/presentationml/2006/main">
  <p:tag name="KSO_WM_DIAGRAM_VIRTUALLY_FRAME" val="{&quot;height&quot;:303.8211023622047,&quot;left&quot;:27.275905511811022,&quot;top&quot;:74.67889763779527,&quot;width&quot;:665.44818897637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596</Words>
  <Application>WPS 演示</Application>
  <PresentationFormat>On-screen Show</PresentationFormat>
  <Paragraphs>92</Paragraphs>
  <Slides>7</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vt:i4>
      </vt:variant>
    </vt:vector>
  </HeadingPairs>
  <TitlesOfParts>
    <vt:vector size="21" baseType="lpstr">
      <vt:lpstr>Arial</vt:lpstr>
      <vt:lpstr>宋体</vt:lpstr>
      <vt:lpstr>Wingdings</vt:lpstr>
      <vt:lpstr>SourceHanSerifSC-Bold</vt:lpstr>
      <vt:lpstr>Dream-XiaYiGBT</vt:lpstr>
      <vt:lpstr>SourceHanSerifSC-Regular</vt:lpstr>
      <vt:lpstr>SourceHanSansSC-Regular</vt:lpstr>
      <vt:lpstr>微软雅黑</vt:lpstr>
      <vt:lpstr>微软雅黑</vt:lpstr>
      <vt:lpstr>OPPOSans-B</vt:lpstr>
      <vt:lpstr>Arial Unicode MS</vt:lpstr>
      <vt:lpstr>Calibri</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稿定设计</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稿定设计 ppt</dc:title>
  <dc:creator>稿定设计</dc:creator>
  <dc:subject>www.gaoding.com</dc:subject>
  <cp:lastModifiedBy>Dztz、</cp:lastModifiedBy>
  <cp:revision>3</cp:revision>
  <dcterms:created xsi:type="dcterms:W3CDTF">2025-05-19T13:33:00Z</dcterms:created>
  <dcterms:modified xsi:type="dcterms:W3CDTF">2025-05-19T14:00:52Z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6A6F70655FCB4C20B0ACB0A276104932_12</vt:lpwstr>
  </property>
  <property fmtid="{D5CDD505-2E9C-101B-9397-08002B2CF9AE}" pid="3" name="KSOProductBuildVer">
    <vt:lpwstr>2052-12.1.0.21171</vt:lpwstr>
  </property>
</Properties>
</file>