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5"/>
  </p:handoutMasterIdLst>
  <p:sldIdLst>
    <p:sldId id="256" r:id="rId2"/>
    <p:sldId id="286" r:id="rId3"/>
    <p:sldId id="291" r:id="rId4"/>
    <p:sldId id="257" r:id="rId5"/>
    <p:sldId id="287" r:id="rId6"/>
    <p:sldId id="326" r:id="rId7"/>
    <p:sldId id="289" r:id="rId8"/>
    <p:sldId id="315" r:id="rId9"/>
    <p:sldId id="290" r:id="rId10"/>
    <p:sldId id="327" r:id="rId11"/>
    <p:sldId id="328" r:id="rId12"/>
    <p:sldId id="330" r:id="rId13"/>
    <p:sldId id="32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9">
          <p15:clr>
            <a:srgbClr val="A4A3A4"/>
          </p15:clr>
        </p15:guide>
        <p15:guide id="2" pos="383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3C0C"/>
    <a:srgbClr val="E59109"/>
    <a:srgbClr val="C55A11"/>
    <a:srgbClr val="F3F3F3"/>
    <a:srgbClr val="ECAA06"/>
    <a:srgbClr val="E67E0C"/>
    <a:srgbClr val="5F3809"/>
    <a:srgbClr val="A07304"/>
    <a:srgbClr val="FFFFFF"/>
    <a:srgbClr val="7845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38" y="84"/>
      </p:cViewPr>
      <p:guideLst>
        <p:guide orient="horz" pos="2089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197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10BC0-884A-49CE-B67A-CF6DB0908437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7CBAD-CDB2-419A-87FD-CC534053A8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rot="5400000">
            <a:off x="2666999" y="-2667000"/>
            <a:ext cx="6858000" cy="12192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5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352926"/>
            <a:ext cx="288758" cy="561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microsoft.com/office/2007/relationships/hdphoto" Target="../media/hdphoto3.wdp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1.png"/><Relationship Id="rId18" Type="http://schemas.openxmlformats.org/officeDocument/2006/relationships/image" Target="../media/image3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svg"/><Relationship Id="rId17" Type="http://schemas.openxmlformats.org/officeDocument/2006/relationships/image" Target="../media/image35.png"/><Relationship Id="rId2" Type="http://schemas.openxmlformats.org/officeDocument/2006/relationships/image" Target="../media/image10.png"/><Relationship Id="rId16" Type="http://schemas.openxmlformats.org/officeDocument/2006/relationships/image" Target="../media/image3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image" Target="../media/image3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microsoft.com/office/2007/relationships/hdphoto" Target="../media/hdphoto3.wdp"/><Relationship Id="rId5" Type="http://schemas.openxmlformats.org/officeDocument/2006/relationships/image" Target="../media/image3.png"/><Relationship Id="rId4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microsoft.com/office/2007/relationships/hdphoto" Target="../media/hdphoto5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C6A52B00-3B31-BEE5-36A9-8B920688FE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719015"/>
            <a:ext cx="9652000" cy="54199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64960" y="-3175"/>
            <a:ext cx="4693920" cy="5032375"/>
          </a:xfrm>
          <a:prstGeom prst="rect">
            <a:avLst/>
          </a:prstGeom>
          <a:solidFill>
            <a:srgbClr val="ECAA0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PA_文本框 5"/>
          <p:cNvSpPr txBox="1"/>
          <p:nvPr>
            <p:custDataLst>
              <p:tags r:id="rId1"/>
            </p:custDataLst>
          </p:nvPr>
        </p:nvSpPr>
        <p:spPr>
          <a:xfrm>
            <a:off x="5969767" y="1816937"/>
            <a:ext cx="5291833" cy="1938992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复旦大学</a:t>
            </a:r>
            <a:endParaRPr lang="en-US" altLang="zh-CN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  <a:p>
            <a:pPr algn="ctr"/>
            <a:r>
              <a:rPr lang="en-US" altLang="zh-CN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          PPT</a:t>
            </a:r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模版</a:t>
            </a:r>
            <a:r>
              <a:rPr lang="en-US" altLang="zh-CN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075038" y="3896217"/>
            <a:ext cx="3272155" cy="792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汇报人：复旦江湾</a:t>
            </a:r>
            <a:endParaRPr lang="en-US" altLang="zh-CN" sz="1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汇报日期：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2024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日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ECFE933-38CE-6D1B-0F44-06C4008129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1120" y="316861"/>
            <a:ext cx="869950" cy="861959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9C8B4DE4-5D26-F0A4-FF69-17E2802ACAC9}"/>
              </a:ext>
            </a:extLst>
          </p:cNvPr>
          <p:cNvGrpSpPr/>
          <p:nvPr/>
        </p:nvGrpSpPr>
        <p:grpSpPr>
          <a:xfrm>
            <a:off x="5264785" y="1216728"/>
            <a:ext cx="3267711" cy="353377"/>
            <a:chOff x="5241289" y="1054843"/>
            <a:chExt cx="3267711" cy="353377"/>
          </a:xfrm>
        </p:grpSpPr>
        <p:grpSp>
          <p:nvGrpSpPr>
            <p:cNvPr id="2" name="组合 1"/>
            <p:cNvGrpSpPr/>
            <p:nvPr/>
          </p:nvGrpSpPr>
          <p:grpSpPr>
            <a:xfrm>
              <a:off x="5241289" y="1054843"/>
              <a:ext cx="3267711" cy="353377"/>
              <a:chOff x="4250690" y="1101089"/>
              <a:chExt cx="3267711" cy="353377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4250690" y="1101089"/>
                <a:ext cx="3267711" cy="353377"/>
              </a:xfrm>
              <a:prstGeom prst="roundRect">
                <a:avLst>
                  <a:gd name="adj" fmla="val 50000"/>
                </a:avLst>
              </a:prstGeom>
              <a:solidFill>
                <a:srgbClr val="FFFFFF">
                  <a:alpha val="6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612005" y="1115912"/>
                <a:ext cx="283845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1600" dirty="0">
                  <a:solidFill>
                    <a:srgbClr val="784508"/>
                  </a:solidFill>
                  <a:latin typeface="Times New Roman" panose="02020603050405020304" charset="0"/>
                </a:endParaRPr>
              </a:p>
            </p:txBody>
          </p:sp>
        </p:grp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28DAF85-BC2C-8729-9B08-31052B5BA4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2966" y="1143625"/>
              <a:ext cx="2008818" cy="17977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F238B-AD91-AB81-684E-539EB5095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910CF75-DC21-5A80-3E5B-0F8158BC0EE6}"/>
              </a:ext>
            </a:extLst>
          </p:cNvPr>
          <p:cNvSpPr/>
          <p:nvPr/>
        </p:nvSpPr>
        <p:spPr>
          <a:xfrm>
            <a:off x="356163" y="425417"/>
            <a:ext cx="586763" cy="589611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51B8D3C-D549-E2A1-EB9C-4033F8030799}"/>
              </a:ext>
            </a:extLst>
          </p:cNvPr>
          <p:cNvSpPr/>
          <p:nvPr/>
        </p:nvSpPr>
        <p:spPr>
          <a:xfrm>
            <a:off x="1013389" y="45677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78450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点击添加章节标题</a:t>
            </a:r>
          </a:p>
        </p:txBody>
      </p:sp>
      <p:grpSp>
        <p:nvGrpSpPr>
          <p:cNvPr id="9" name="Group 21">
            <a:extLst>
              <a:ext uri="{FF2B5EF4-FFF2-40B4-BE49-F238E27FC236}">
                <a16:creationId xmlns:a16="http://schemas.microsoft.com/office/drawing/2014/main" id="{B1C1D15F-3529-EF38-5FD7-88531B722BB5}"/>
              </a:ext>
            </a:extLst>
          </p:cNvPr>
          <p:cNvGrpSpPr/>
          <p:nvPr/>
        </p:nvGrpSpPr>
        <p:grpSpPr>
          <a:xfrm>
            <a:off x="479792" y="548639"/>
            <a:ext cx="400359" cy="339501"/>
            <a:chOff x="587375" y="665164"/>
            <a:chExt cx="198438" cy="168275"/>
          </a:xfrm>
          <a:solidFill>
            <a:schemeClr val="bg1"/>
          </a:solidFill>
        </p:grpSpPr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094D5B5E-21D1-2FE5-95D7-ADEBB07F0227}"/>
                </a:ext>
              </a:extLst>
            </p:cNvPr>
            <p:cNvSpPr/>
            <p:nvPr/>
          </p:nvSpPr>
          <p:spPr bwMode="auto">
            <a:xfrm>
              <a:off x="650875" y="762001"/>
              <a:ext cx="36513" cy="36513"/>
            </a:xfrm>
            <a:custGeom>
              <a:avLst/>
              <a:gdLst>
                <a:gd name="T0" fmla="*/ 68 w 68"/>
                <a:gd name="T1" fmla="*/ 38 h 70"/>
                <a:gd name="T2" fmla="*/ 30 w 68"/>
                <a:gd name="T3" fmla="*/ 0 h 70"/>
                <a:gd name="T4" fmla="*/ 30 w 68"/>
                <a:gd name="T5" fmla="*/ 0 h 70"/>
                <a:gd name="T6" fmla="*/ 0 w 68"/>
                <a:gd name="T7" fmla="*/ 70 h 70"/>
                <a:gd name="T8" fmla="*/ 68 w 68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0">
                  <a:moveTo>
                    <a:pt x="68" y="38"/>
                  </a:moveTo>
                  <a:lnTo>
                    <a:pt x="30" y="0"/>
                  </a:lnTo>
                  <a:lnTo>
                    <a:pt x="30" y="0"/>
                  </a:lnTo>
                  <a:lnTo>
                    <a:pt x="0" y="70"/>
                  </a:lnTo>
                  <a:lnTo>
                    <a:pt x="6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F975A377-E69C-BDA2-E843-EF56539A76BC}"/>
                </a:ext>
              </a:extLst>
            </p:cNvPr>
            <p:cNvSpPr/>
            <p:nvPr/>
          </p:nvSpPr>
          <p:spPr bwMode="auto">
            <a:xfrm>
              <a:off x="687388" y="781051"/>
              <a:ext cx="1588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CA36CFCE-8CA1-CAA1-ACBD-369069A40578}"/>
                </a:ext>
              </a:extLst>
            </p:cNvPr>
            <p:cNvSpPr/>
            <p:nvPr/>
          </p:nvSpPr>
          <p:spPr bwMode="auto">
            <a:xfrm>
              <a:off x="671513" y="673101"/>
              <a:ext cx="92075" cy="92075"/>
            </a:xfrm>
            <a:custGeom>
              <a:avLst/>
              <a:gdLst>
                <a:gd name="T0" fmla="*/ 158 w 174"/>
                <a:gd name="T1" fmla="*/ 0 h 173"/>
                <a:gd name="T2" fmla="*/ 0 w 174"/>
                <a:gd name="T3" fmla="*/ 158 h 173"/>
                <a:gd name="T4" fmla="*/ 16 w 174"/>
                <a:gd name="T5" fmla="*/ 173 h 173"/>
                <a:gd name="T6" fmla="*/ 174 w 174"/>
                <a:gd name="T7" fmla="*/ 16 h 173"/>
                <a:gd name="T8" fmla="*/ 158 w 174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158" y="0"/>
                  </a:moveTo>
                  <a:lnTo>
                    <a:pt x="0" y="158"/>
                  </a:lnTo>
                  <a:lnTo>
                    <a:pt x="16" y="173"/>
                  </a:lnTo>
                  <a:lnTo>
                    <a:pt x="174" y="16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017D4BF1-FFF3-DB9D-A5C5-8BF3C9587C3B}"/>
                </a:ext>
              </a:extLst>
            </p:cNvPr>
            <p:cNvSpPr/>
            <p:nvPr/>
          </p:nvSpPr>
          <p:spPr bwMode="auto">
            <a:xfrm>
              <a:off x="685800" y="685801"/>
              <a:ext cx="92075" cy="92075"/>
            </a:xfrm>
            <a:custGeom>
              <a:avLst/>
              <a:gdLst>
                <a:gd name="T0" fmla="*/ 0 w 174"/>
                <a:gd name="T1" fmla="*/ 156 h 172"/>
                <a:gd name="T2" fmla="*/ 16 w 174"/>
                <a:gd name="T3" fmla="*/ 172 h 172"/>
                <a:gd name="T4" fmla="*/ 174 w 174"/>
                <a:gd name="T5" fmla="*/ 15 h 172"/>
                <a:gd name="T6" fmla="*/ 158 w 174"/>
                <a:gd name="T7" fmla="*/ 0 h 172"/>
                <a:gd name="T8" fmla="*/ 0 w 174"/>
                <a:gd name="T9" fmla="*/ 15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2">
                  <a:moveTo>
                    <a:pt x="0" y="156"/>
                  </a:moveTo>
                  <a:lnTo>
                    <a:pt x="16" y="172"/>
                  </a:lnTo>
                  <a:lnTo>
                    <a:pt x="174" y="15"/>
                  </a:lnTo>
                  <a:lnTo>
                    <a:pt x="158" y="0"/>
                  </a:lnTo>
                  <a:lnTo>
                    <a:pt x="0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23DAECC3-5C9E-CC28-09DC-0FEF421EFE08}"/>
                </a:ext>
              </a:extLst>
            </p:cNvPr>
            <p:cNvSpPr/>
            <p:nvPr/>
          </p:nvSpPr>
          <p:spPr bwMode="auto">
            <a:xfrm>
              <a:off x="762000" y="665164"/>
              <a:ext cx="23813" cy="23813"/>
            </a:xfrm>
            <a:custGeom>
              <a:avLst/>
              <a:gdLst>
                <a:gd name="T0" fmla="*/ 36 w 45"/>
                <a:gd name="T1" fmla="*/ 8 h 44"/>
                <a:gd name="T2" fmla="*/ 36 w 45"/>
                <a:gd name="T3" fmla="*/ 8 h 44"/>
                <a:gd name="T4" fmla="*/ 29 w 45"/>
                <a:gd name="T5" fmla="*/ 3 h 44"/>
                <a:gd name="T6" fmla="*/ 23 w 45"/>
                <a:gd name="T7" fmla="*/ 2 h 44"/>
                <a:gd name="T8" fmla="*/ 17 w 45"/>
                <a:gd name="T9" fmla="*/ 0 h 44"/>
                <a:gd name="T10" fmla="*/ 11 w 45"/>
                <a:gd name="T11" fmla="*/ 2 h 44"/>
                <a:gd name="T12" fmla="*/ 4 w 45"/>
                <a:gd name="T13" fmla="*/ 5 h 44"/>
                <a:gd name="T14" fmla="*/ 0 w 45"/>
                <a:gd name="T15" fmla="*/ 6 h 44"/>
                <a:gd name="T16" fmla="*/ 39 w 45"/>
                <a:gd name="T17" fmla="*/ 44 h 44"/>
                <a:gd name="T18" fmla="*/ 39 w 45"/>
                <a:gd name="T19" fmla="*/ 44 h 44"/>
                <a:gd name="T20" fmla="*/ 40 w 45"/>
                <a:gd name="T21" fmla="*/ 41 h 44"/>
                <a:gd name="T22" fmla="*/ 43 w 45"/>
                <a:gd name="T23" fmla="*/ 34 h 44"/>
                <a:gd name="T24" fmla="*/ 45 w 45"/>
                <a:gd name="T25" fmla="*/ 28 h 44"/>
                <a:gd name="T26" fmla="*/ 43 w 45"/>
                <a:gd name="T27" fmla="*/ 22 h 44"/>
                <a:gd name="T28" fmla="*/ 40 w 45"/>
                <a:gd name="T29" fmla="*/ 15 h 44"/>
                <a:gd name="T30" fmla="*/ 36 w 45"/>
                <a:gd name="T31" fmla="*/ 8 h 44"/>
                <a:gd name="T32" fmla="*/ 36 w 45"/>
                <a:gd name="T3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4">
                  <a:moveTo>
                    <a:pt x="36" y="8"/>
                  </a:moveTo>
                  <a:lnTo>
                    <a:pt x="36" y="8"/>
                  </a:lnTo>
                  <a:lnTo>
                    <a:pt x="29" y="3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4" y="5"/>
                  </a:lnTo>
                  <a:lnTo>
                    <a:pt x="0" y="6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0" y="41"/>
                  </a:lnTo>
                  <a:lnTo>
                    <a:pt x="43" y="34"/>
                  </a:lnTo>
                  <a:lnTo>
                    <a:pt x="45" y="28"/>
                  </a:lnTo>
                  <a:lnTo>
                    <a:pt x="43" y="22"/>
                  </a:lnTo>
                  <a:lnTo>
                    <a:pt x="40" y="15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3C82715B-AC8E-86A8-59A3-D0DD14E3F3D2}"/>
                </a:ext>
              </a:extLst>
            </p:cNvPr>
            <p:cNvSpPr/>
            <p:nvPr/>
          </p:nvSpPr>
          <p:spPr bwMode="auto">
            <a:xfrm>
              <a:off x="587375" y="665164"/>
              <a:ext cx="169863" cy="168275"/>
            </a:xfrm>
            <a:custGeom>
              <a:avLst/>
              <a:gdLst>
                <a:gd name="T0" fmla="*/ 281 w 320"/>
                <a:gd name="T1" fmla="*/ 282 h 319"/>
                <a:gd name="T2" fmla="*/ 39 w 320"/>
                <a:gd name="T3" fmla="*/ 282 h 319"/>
                <a:gd name="T4" fmla="*/ 39 w 320"/>
                <a:gd name="T5" fmla="*/ 39 h 319"/>
                <a:gd name="T6" fmla="*/ 266 w 320"/>
                <a:gd name="T7" fmla="*/ 39 h 319"/>
                <a:gd name="T8" fmla="*/ 307 w 320"/>
                <a:gd name="T9" fmla="*/ 0 h 319"/>
                <a:gd name="T10" fmla="*/ 0 w 320"/>
                <a:gd name="T11" fmla="*/ 0 h 319"/>
                <a:gd name="T12" fmla="*/ 0 w 320"/>
                <a:gd name="T13" fmla="*/ 319 h 319"/>
                <a:gd name="T14" fmla="*/ 320 w 320"/>
                <a:gd name="T15" fmla="*/ 319 h 319"/>
                <a:gd name="T16" fmla="*/ 320 w 320"/>
                <a:gd name="T17" fmla="*/ 119 h 319"/>
                <a:gd name="T18" fmla="*/ 281 w 320"/>
                <a:gd name="T19" fmla="*/ 158 h 319"/>
                <a:gd name="T20" fmla="*/ 281 w 320"/>
                <a:gd name="T21" fmla="*/ 28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319">
                  <a:moveTo>
                    <a:pt x="281" y="282"/>
                  </a:moveTo>
                  <a:lnTo>
                    <a:pt x="39" y="282"/>
                  </a:lnTo>
                  <a:lnTo>
                    <a:pt x="39" y="39"/>
                  </a:lnTo>
                  <a:lnTo>
                    <a:pt x="266" y="39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319"/>
                  </a:lnTo>
                  <a:lnTo>
                    <a:pt x="320" y="319"/>
                  </a:lnTo>
                  <a:lnTo>
                    <a:pt x="320" y="119"/>
                  </a:lnTo>
                  <a:lnTo>
                    <a:pt x="281" y="158"/>
                  </a:lnTo>
                  <a:lnTo>
                    <a:pt x="281" y="2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CF2439E-68DF-A65E-64C0-6F427E57FE10}"/>
              </a:ext>
            </a:extLst>
          </p:cNvPr>
          <p:cNvCxnSpPr>
            <a:cxnSpLocks/>
          </p:cNvCxnSpPr>
          <p:nvPr/>
        </p:nvCxnSpPr>
        <p:spPr>
          <a:xfrm>
            <a:off x="4293038" y="715862"/>
            <a:ext cx="7421442" cy="0"/>
          </a:xfrm>
          <a:prstGeom prst="line">
            <a:avLst/>
          </a:prstGeom>
          <a:ln w="38100">
            <a:solidFill>
              <a:srgbClr val="7845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5531007F-C5D0-7095-39CB-0F488A232380}"/>
              </a:ext>
            </a:extLst>
          </p:cNvPr>
          <p:cNvGrpSpPr/>
          <p:nvPr/>
        </p:nvGrpSpPr>
        <p:grpSpPr>
          <a:xfrm>
            <a:off x="5274893" y="1863458"/>
            <a:ext cx="5921571" cy="3766908"/>
            <a:chOff x="1089660" y="1783080"/>
            <a:chExt cx="5097780" cy="3192780"/>
          </a:xfrm>
        </p:grpSpPr>
        <p:sp>
          <p:nvSpPr>
            <p:cNvPr id="18" name="任意多边形 48">
              <a:extLst>
                <a:ext uri="{FF2B5EF4-FFF2-40B4-BE49-F238E27FC236}">
                  <a16:creationId xmlns:a16="http://schemas.microsoft.com/office/drawing/2014/main" id="{713ED6C0-303C-E2D1-E63E-BAE0F04B6341}"/>
                </a:ext>
              </a:extLst>
            </p:cNvPr>
            <p:cNvSpPr/>
            <p:nvPr/>
          </p:nvSpPr>
          <p:spPr>
            <a:xfrm>
              <a:off x="1089660" y="1783080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任意多边形 49">
              <a:extLst>
                <a:ext uri="{FF2B5EF4-FFF2-40B4-BE49-F238E27FC236}">
                  <a16:creationId xmlns:a16="http://schemas.microsoft.com/office/drawing/2014/main" id="{911C371D-694D-2AF9-5423-870C16F1B2FB}"/>
                </a:ext>
              </a:extLst>
            </p:cNvPr>
            <p:cNvSpPr/>
            <p:nvPr/>
          </p:nvSpPr>
          <p:spPr>
            <a:xfrm>
              <a:off x="1089660" y="2182177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任意多边形 50">
              <a:extLst>
                <a:ext uri="{FF2B5EF4-FFF2-40B4-BE49-F238E27FC236}">
                  <a16:creationId xmlns:a16="http://schemas.microsoft.com/office/drawing/2014/main" id="{DAD9CFB7-54AF-967C-C2E4-960554994075}"/>
                </a:ext>
              </a:extLst>
            </p:cNvPr>
            <p:cNvSpPr/>
            <p:nvPr/>
          </p:nvSpPr>
          <p:spPr>
            <a:xfrm>
              <a:off x="1089660" y="2581274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任意多边形 51">
              <a:extLst>
                <a:ext uri="{FF2B5EF4-FFF2-40B4-BE49-F238E27FC236}">
                  <a16:creationId xmlns:a16="http://schemas.microsoft.com/office/drawing/2014/main" id="{2B7E118F-D4C4-18A7-658F-099D17CF5F42}"/>
                </a:ext>
              </a:extLst>
            </p:cNvPr>
            <p:cNvSpPr/>
            <p:nvPr/>
          </p:nvSpPr>
          <p:spPr>
            <a:xfrm>
              <a:off x="1089660" y="2980371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任意多边形 52">
              <a:extLst>
                <a:ext uri="{FF2B5EF4-FFF2-40B4-BE49-F238E27FC236}">
                  <a16:creationId xmlns:a16="http://schemas.microsoft.com/office/drawing/2014/main" id="{9BD726E7-2EC3-0139-5D0C-FF96235A4CDF}"/>
                </a:ext>
              </a:extLst>
            </p:cNvPr>
            <p:cNvSpPr/>
            <p:nvPr/>
          </p:nvSpPr>
          <p:spPr>
            <a:xfrm>
              <a:off x="1089660" y="3379468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任意多边形 53">
              <a:extLst>
                <a:ext uri="{FF2B5EF4-FFF2-40B4-BE49-F238E27FC236}">
                  <a16:creationId xmlns:a16="http://schemas.microsoft.com/office/drawing/2014/main" id="{20A60DD3-6992-D147-89EE-9E5CD7A65514}"/>
                </a:ext>
              </a:extLst>
            </p:cNvPr>
            <p:cNvSpPr/>
            <p:nvPr/>
          </p:nvSpPr>
          <p:spPr>
            <a:xfrm>
              <a:off x="1089660" y="3778565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任意多边形 54">
              <a:extLst>
                <a:ext uri="{FF2B5EF4-FFF2-40B4-BE49-F238E27FC236}">
                  <a16:creationId xmlns:a16="http://schemas.microsoft.com/office/drawing/2014/main" id="{F934C9CB-818F-9058-4C33-DC9B41987D8F}"/>
                </a:ext>
              </a:extLst>
            </p:cNvPr>
            <p:cNvSpPr/>
            <p:nvPr/>
          </p:nvSpPr>
          <p:spPr>
            <a:xfrm>
              <a:off x="1089660" y="4177662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任意多边形 55">
              <a:extLst>
                <a:ext uri="{FF2B5EF4-FFF2-40B4-BE49-F238E27FC236}">
                  <a16:creationId xmlns:a16="http://schemas.microsoft.com/office/drawing/2014/main" id="{0F9E3FA9-3969-72E3-A15D-FE81DCFF27D4}"/>
                </a:ext>
              </a:extLst>
            </p:cNvPr>
            <p:cNvSpPr/>
            <p:nvPr/>
          </p:nvSpPr>
          <p:spPr>
            <a:xfrm>
              <a:off x="1089660" y="4576759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任意多边形 56">
              <a:extLst>
                <a:ext uri="{FF2B5EF4-FFF2-40B4-BE49-F238E27FC236}">
                  <a16:creationId xmlns:a16="http://schemas.microsoft.com/office/drawing/2014/main" id="{1EDD3F5C-A032-DA45-5421-137F22F1B9E4}"/>
                </a:ext>
              </a:extLst>
            </p:cNvPr>
            <p:cNvSpPr/>
            <p:nvPr/>
          </p:nvSpPr>
          <p:spPr>
            <a:xfrm>
              <a:off x="1089660" y="4975860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ADC41D2-0EF6-1EAC-DD1E-CB512E112808}"/>
              </a:ext>
            </a:extLst>
          </p:cNvPr>
          <p:cNvGrpSpPr/>
          <p:nvPr/>
        </p:nvGrpSpPr>
        <p:grpSpPr>
          <a:xfrm>
            <a:off x="4866690" y="1694498"/>
            <a:ext cx="418704" cy="4061082"/>
            <a:chOff x="1179869" y="1763080"/>
            <a:chExt cx="418704" cy="4061082"/>
          </a:xfrm>
        </p:grpSpPr>
        <p:sp>
          <p:nvSpPr>
            <p:cNvPr id="35" name="文本框 160">
              <a:extLst>
                <a:ext uri="{FF2B5EF4-FFF2-40B4-BE49-F238E27FC236}">
                  <a16:creationId xmlns:a16="http://schemas.microsoft.com/office/drawing/2014/main" id="{EEBDD795-2AAF-30D9-A9B8-BA0EB6571469}"/>
                </a:ext>
              </a:extLst>
            </p:cNvPr>
            <p:cNvSpPr txBox="1"/>
            <p:nvPr/>
          </p:nvSpPr>
          <p:spPr>
            <a:xfrm>
              <a:off x="1179869" y="176308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rgbClr val="843C0C"/>
                  </a:solidFill>
                  <a:latin typeface="+mj-lt"/>
                  <a:cs typeface="Arial" panose="020B0604020202020204" pitchFamily="34" charset="0"/>
                </a:rPr>
                <a:t>80</a:t>
              </a:r>
              <a:endParaRPr lang="zh-CN" altLang="en-US" sz="1800" dirty="0">
                <a:solidFill>
                  <a:srgbClr val="843C0C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6" name="文本框 161">
              <a:extLst>
                <a:ext uri="{FF2B5EF4-FFF2-40B4-BE49-F238E27FC236}">
                  <a16:creationId xmlns:a16="http://schemas.microsoft.com/office/drawing/2014/main" id="{D8B1CB9F-92AB-BA49-B4BA-2F0579886C55}"/>
                </a:ext>
              </a:extLst>
            </p:cNvPr>
            <p:cNvSpPr txBox="1"/>
            <p:nvPr/>
          </p:nvSpPr>
          <p:spPr>
            <a:xfrm>
              <a:off x="1179869" y="222335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rgbClr val="843C0C"/>
                  </a:solidFill>
                  <a:latin typeface="+mj-lt"/>
                  <a:cs typeface="Arial" panose="020B0604020202020204" pitchFamily="34" charset="0"/>
                </a:rPr>
                <a:t>70</a:t>
              </a:r>
              <a:endParaRPr lang="zh-CN" altLang="en-US" sz="1800" dirty="0">
                <a:solidFill>
                  <a:srgbClr val="843C0C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7" name="文本框 162">
              <a:extLst>
                <a:ext uri="{FF2B5EF4-FFF2-40B4-BE49-F238E27FC236}">
                  <a16:creationId xmlns:a16="http://schemas.microsoft.com/office/drawing/2014/main" id="{0930BE72-E3E4-4891-3C16-E0BC232BE99F}"/>
                </a:ext>
              </a:extLst>
            </p:cNvPr>
            <p:cNvSpPr txBox="1"/>
            <p:nvPr/>
          </p:nvSpPr>
          <p:spPr>
            <a:xfrm>
              <a:off x="1179869" y="266592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rgbClr val="843C0C"/>
                  </a:solidFill>
                  <a:latin typeface="+mj-lt"/>
                  <a:cs typeface="Arial" panose="020B0604020202020204" pitchFamily="34" charset="0"/>
                </a:rPr>
                <a:t>60</a:t>
              </a:r>
              <a:endParaRPr lang="zh-CN" altLang="en-US" sz="1800" dirty="0">
                <a:solidFill>
                  <a:srgbClr val="843C0C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8" name="文本框 163">
              <a:extLst>
                <a:ext uri="{FF2B5EF4-FFF2-40B4-BE49-F238E27FC236}">
                  <a16:creationId xmlns:a16="http://schemas.microsoft.com/office/drawing/2014/main" id="{9AD140A4-2C70-F852-E79B-8A580916FC91}"/>
                </a:ext>
              </a:extLst>
            </p:cNvPr>
            <p:cNvSpPr txBox="1"/>
            <p:nvPr/>
          </p:nvSpPr>
          <p:spPr>
            <a:xfrm>
              <a:off x="1179869" y="314389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rgbClr val="843C0C"/>
                  </a:solidFill>
                  <a:latin typeface="+mj-lt"/>
                  <a:cs typeface="Arial" panose="020B0604020202020204" pitchFamily="34" charset="0"/>
                </a:rPr>
                <a:t>50</a:t>
              </a:r>
              <a:endParaRPr lang="zh-CN" altLang="en-US" sz="1800" dirty="0">
                <a:solidFill>
                  <a:srgbClr val="843C0C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9" name="文本框 164">
              <a:extLst>
                <a:ext uri="{FF2B5EF4-FFF2-40B4-BE49-F238E27FC236}">
                  <a16:creationId xmlns:a16="http://schemas.microsoft.com/office/drawing/2014/main" id="{8F10FD99-2793-1E07-2685-1FDD808911D6}"/>
                </a:ext>
              </a:extLst>
            </p:cNvPr>
            <p:cNvSpPr txBox="1"/>
            <p:nvPr/>
          </p:nvSpPr>
          <p:spPr>
            <a:xfrm>
              <a:off x="1179869" y="360416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rgbClr val="843C0C"/>
                  </a:solidFill>
                  <a:latin typeface="+mj-lt"/>
                  <a:cs typeface="Arial" panose="020B0604020202020204" pitchFamily="34" charset="0"/>
                </a:rPr>
                <a:t>40</a:t>
              </a:r>
              <a:endParaRPr lang="zh-CN" altLang="en-US" sz="1800" dirty="0">
                <a:solidFill>
                  <a:srgbClr val="843C0C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40" name="文本框 165">
              <a:extLst>
                <a:ext uri="{FF2B5EF4-FFF2-40B4-BE49-F238E27FC236}">
                  <a16:creationId xmlns:a16="http://schemas.microsoft.com/office/drawing/2014/main" id="{D1B974F0-7115-221E-613E-AB8B066C0328}"/>
                </a:ext>
              </a:extLst>
            </p:cNvPr>
            <p:cNvSpPr txBox="1"/>
            <p:nvPr/>
          </p:nvSpPr>
          <p:spPr>
            <a:xfrm>
              <a:off x="1179869" y="404673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rgbClr val="843C0C"/>
                  </a:solidFill>
                  <a:latin typeface="+mj-lt"/>
                  <a:cs typeface="Arial" panose="020B0604020202020204" pitchFamily="34" charset="0"/>
                </a:rPr>
                <a:t>30</a:t>
              </a:r>
              <a:endParaRPr lang="zh-CN" altLang="en-US" sz="1800" dirty="0">
                <a:solidFill>
                  <a:srgbClr val="843C0C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41" name="文本框 166">
              <a:extLst>
                <a:ext uri="{FF2B5EF4-FFF2-40B4-BE49-F238E27FC236}">
                  <a16:creationId xmlns:a16="http://schemas.microsoft.com/office/drawing/2014/main" id="{9E50D422-2895-627E-79EF-F4ADCD93D4E6}"/>
                </a:ext>
              </a:extLst>
            </p:cNvPr>
            <p:cNvSpPr txBox="1"/>
            <p:nvPr/>
          </p:nvSpPr>
          <p:spPr>
            <a:xfrm>
              <a:off x="1179869" y="454241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rgbClr val="843C0C"/>
                  </a:solidFill>
                  <a:latin typeface="+mj-lt"/>
                  <a:cs typeface="Arial" panose="020B0604020202020204" pitchFamily="34" charset="0"/>
                </a:rPr>
                <a:t>20</a:t>
              </a:r>
              <a:endParaRPr lang="zh-CN" altLang="en-US" sz="1800" dirty="0">
                <a:solidFill>
                  <a:srgbClr val="843C0C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42" name="文本框 167">
              <a:extLst>
                <a:ext uri="{FF2B5EF4-FFF2-40B4-BE49-F238E27FC236}">
                  <a16:creationId xmlns:a16="http://schemas.microsoft.com/office/drawing/2014/main" id="{37E128CA-A7CA-8B5D-58D0-5B104772F192}"/>
                </a:ext>
              </a:extLst>
            </p:cNvPr>
            <p:cNvSpPr txBox="1"/>
            <p:nvPr/>
          </p:nvSpPr>
          <p:spPr>
            <a:xfrm>
              <a:off x="1179869" y="500268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rgbClr val="843C0C"/>
                  </a:solidFill>
                  <a:latin typeface="+mj-lt"/>
                  <a:cs typeface="Arial" panose="020B0604020202020204" pitchFamily="34" charset="0"/>
                </a:rPr>
                <a:t>10</a:t>
              </a:r>
              <a:endParaRPr lang="zh-CN" altLang="en-US" sz="1800" dirty="0">
                <a:solidFill>
                  <a:srgbClr val="843C0C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43" name="文本框 168">
              <a:extLst>
                <a:ext uri="{FF2B5EF4-FFF2-40B4-BE49-F238E27FC236}">
                  <a16:creationId xmlns:a16="http://schemas.microsoft.com/office/drawing/2014/main" id="{5776DEA4-3767-9EDC-3DE0-85DEA154B4D7}"/>
                </a:ext>
              </a:extLst>
            </p:cNvPr>
            <p:cNvSpPr txBox="1"/>
            <p:nvPr/>
          </p:nvSpPr>
          <p:spPr>
            <a:xfrm>
              <a:off x="1231037" y="545483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rgbClr val="843C0C"/>
                  </a:solidFill>
                  <a:latin typeface="+mj-lt"/>
                  <a:cs typeface="Arial" panose="020B0604020202020204" pitchFamily="34" charset="0"/>
                </a:rPr>
                <a:t>0</a:t>
              </a:r>
              <a:endParaRPr lang="zh-CN" altLang="en-US" sz="1800" dirty="0">
                <a:solidFill>
                  <a:srgbClr val="843C0C"/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5A97A1C-F9B5-0669-14D0-06C0E1BBFAFE}"/>
              </a:ext>
            </a:extLst>
          </p:cNvPr>
          <p:cNvGrpSpPr/>
          <p:nvPr/>
        </p:nvGrpSpPr>
        <p:grpSpPr>
          <a:xfrm>
            <a:off x="6362624" y="2428938"/>
            <a:ext cx="877761" cy="3215374"/>
            <a:chOff x="2675803" y="2721866"/>
            <a:chExt cx="877761" cy="2991028"/>
          </a:xfrm>
        </p:grpSpPr>
        <p:sp>
          <p:nvSpPr>
            <p:cNvPr id="45" name="Rectangle 32">
              <a:extLst>
                <a:ext uri="{FF2B5EF4-FFF2-40B4-BE49-F238E27FC236}">
                  <a16:creationId xmlns:a16="http://schemas.microsoft.com/office/drawing/2014/main" id="{E3EF0162-7346-99F3-3A1E-F84D2F8AE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5803" y="2721866"/>
              <a:ext cx="877761" cy="2991028"/>
            </a:xfrm>
            <a:prstGeom prst="rect">
              <a:avLst/>
            </a:prstGeom>
            <a:solidFill>
              <a:srgbClr val="C55A1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文本框 176">
              <a:extLst>
                <a:ext uri="{FF2B5EF4-FFF2-40B4-BE49-F238E27FC236}">
                  <a16:creationId xmlns:a16="http://schemas.microsoft.com/office/drawing/2014/main" id="{D79DAB4C-D468-9EDB-E3F9-96EFD0AD597E}"/>
                </a:ext>
              </a:extLst>
            </p:cNvPr>
            <p:cNvSpPr txBox="1"/>
            <p:nvPr/>
          </p:nvSpPr>
          <p:spPr>
            <a:xfrm>
              <a:off x="2765306" y="2785456"/>
              <a:ext cx="6928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69</a:t>
              </a:r>
              <a:r>
                <a:rPr lang="en-US" altLang="zh-CN" sz="14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1140310-25E1-C8D6-7549-6B0E287EA1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2307704" y="4695603"/>
              <a:ext cx="1559472" cy="26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</a:rPr>
                <a:t>点击添加标题</a:t>
              </a:r>
            </a:p>
          </p:txBody>
        </p:sp>
      </p:grpSp>
      <p:sp>
        <p:nvSpPr>
          <p:cNvPr id="48" name="文本框 186">
            <a:extLst>
              <a:ext uri="{FF2B5EF4-FFF2-40B4-BE49-F238E27FC236}">
                <a16:creationId xmlns:a16="http://schemas.microsoft.com/office/drawing/2014/main" id="{11B264C6-0CD2-2FB4-DCE0-0CB0E3F4AD05}"/>
              </a:ext>
            </a:extLst>
          </p:cNvPr>
          <p:cNvSpPr txBox="1"/>
          <p:nvPr/>
        </p:nvSpPr>
        <p:spPr>
          <a:xfrm>
            <a:off x="6636686" y="5654551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843C0C"/>
                </a:solidFill>
                <a:latin typeface="+mj-lt"/>
                <a:cs typeface="Arial" panose="020B0604020202020204" pitchFamily="34" charset="0"/>
              </a:rPr>
              <a:t>2024</a:t>
            </a:r>
            <a:endParaRPr lang="zh-CN" altLang="en-US" sz="1200" dirty="0">
              <a:solidFill>
                <a:srgbClr val="843C0C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9" name="文本框 187">
            <a:extLst>
              <a:ext uri="{FF2B5EF4-FFF2-40B4-BE49-F238E27FC236}">
                <a16:creationId xmlns:a16="http://schemas.microsoft.com/office/drawing/2014/main" id="{B5735A58-DD16-9A04-8D89-04B9D6DD2DCB}"/>
              </a:ext>
            </a:extLst>
          </p:cNvPr>
          <p:cNvSpPr txBox="1"/>
          <p:nvPr/>
        </p:nvSpPr>
        <p:spPr>
          <a:xfrm>
            <a:off x="9241658" y="5654551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843C0C"/>
                </a:solidFill>
                <a:latin typeface="+mj-lt"/>
                <a:cs typeface="Arial" panose="020B0604020202020204" pitchFamily="34" charset="0"/>
              </a:rPr>
              <a:t>2025</a:t>
            </a:r>
            <a:endParaRPr lang="zh-CN" altLang="en-US" sz="1200" dirty="0">
              <a:solidFill>
                <a:srgbClr val="843C0C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9FDFA80-233F-4972-4A7B-5C60AB43CF2C}"/>
              </a:ext>
            </a:extLst>
          </p:cNvPr>
          <p:cNvGrpSpPr/>
          <p:nvPr/>
        </p:nvGrpSpPr>
        <p:grpSpPr>
          <a:xfrm>
            <a:off x="7041229" y="3601119"/>
            <a:ext cx="881449" cy="2043193"/>
            <a:chOff x="3354408" y="3669701"/>
            <a:chExt cx="881449" cy="2043193"/>
          </a:xfrm>
        </p:grpSpPr>
        <p:sp>
          <p:nvSpPr>
            <p:cNvPr id="58" name="Rectangle 33">
              <a:extLst>
                <a:ext uri="{FF2B5EF4-FFF2-40B4-BE49-F238E27FC236}">
                  <a16:creationId xmlns:a16="http://schemas.microsoft.com/office/drawing/2014/main" id="{B4DB4208-304C-FCF7-DE19-3A7CDF606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4408" y="3669701"/>
              <a:ext cx="881449" cy="2043193"/>
            </a:xfrm>
            <a:prstGeom prst="rect">
              <a:avLst/>
            </a:prstGeom>
            <a:solidFill>
              <a:srgbClr val="ECAA0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9" name="文本框 177">
              <a:extLst>
                <a:ext uri="{FF2B5EF4-FFF2-40B4-BE49-F238E27FC236}">
                  <a16:creationId xmlns:a16="http://schemas.microsoft.com/office/drawing/2014/main" id="{43E303B7-0735-F690-7A81-F9F108D9D735}"/>
                </a:ext>
              </a:extLst>
            </p:cNvPr>
            <p:cNvSpPr txBox="1"/>
            <p:nvPr/>
          </p:nvSpPr>
          <p:spPr>
            <a:xfrm>
              <a:off x="3448739" y="3756130"/>
              <a:ext cx="6928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43</a:t>
              </a:r>
              <a:r>
                <a:rPr lang="en-US" altLang="zh-CN" sz="14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EA0AE4E-99CD-25C1-C560-DA64550E56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3015396" y="4707550"/>
              <a:ext cx="1559472" cy="26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</a:rPr>
                <a:t>点击添加标题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82AD85A-4577-2EA7-9B4E-CA09A9FF9CBE}"/>
              </a:ext>
            </a:extLst>
          </p:cNvPr>
          <p:cNvGrpSpPr/>
          <p:nvPr/>
        </p:nvGrpSpPr>
        <p:grpSpPr>
          <a:xfrm>
            <a:off x="9002647" y="1668511"/>
            <a:ext cx="877761" cy="3975802"/>
            <a:chOff x="5315826" y="1737093"/>
            <a:chExt cx="877761" cy="3975802"/>
          </a:xfrm>
        </p:grpSpPr>
        <p:sp>
          <p:nvSpPr>
            <p:cNvPr id="62" name="Rectangle 32">
              <a:extLst>
                <a:ext uri="{FF2B5EF4-FFF2-40B4-BE49-F238E27FC236}">
                  <a16:creationId xmlns:a16="http://schemas.microsoft.com/office/drawing/2014/main" id="{9D1D7FE5-73D3-7606-CB2F-CB56FFEB7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5826" y="1737093"/>
              <a:ext cx="877761" cy="3975802"/>
            </a:xfrm>
            <a:prstGeom prst="rect">
              <a:avLst/>
            </a:prstGeom>
            <a:solidFill>
              <a:srgbClr val="5F380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3" name="文本框 178">
              <a:extLst>
                <a:ext uri="{FF2B5EF4-FFF2-40B4-BE49-F238E27FC236}">
                  <a16:creationId xmlns:a16="http://schemas.microsoft.com/office/drawing/2014/main" id="{6B51B1F6-433A-C6E2-A0A7-A2543E96B1D3}"/>
                </a:ext>
              </a:extLst>
            </p:cNvPr>
            <p:cNvSpPr txBox="1"/>
            <p:nvPr/>
          </p:nvSpPr>
          <p:spPr>
            <a:xfrm>
              <a:off x="5429707" y="1785067"/>
              <a:ext cx="6928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82</a:t>
              </a:r>
              <a:r>
                <a:rPr lang="en-US" altLang="zh-CN" sz="14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EF9F2CA-E22F-70ED-49E9-C0577D728B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4994451" y="4596209"/>
              <a:ext cx="1559472" cy="26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</a:rPr>
                <a:t>点击添加标题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E204D99A-362F-7DFD-E907-E4C00F0EFDDE}"/>
              </a:ext>
            </a:extLst>
          </p:cNvPr>
          <p:cNvGrpSpPr/>
          <p:nvPr/>
        </p:nvGrpSpPr>
        <p:grpSpPr>
          <a:xfrm>
            <a:off x="9681254" y="3075314"/>
            <a:ext cx="881449" cy="2568997"/>
            <a:chOff x="5994433" y="3143896"/>
            <a:chExt cx="881449" cy="2568997"/>
          </a:xfrm>
        </p:grpSpPr>
        <p:sp>
          <p:nvSpPr>
            <p:cNvPr id="66" name="Rectangle 33">
              <a:extLst>
                <a:ext uri="{FF2B5EF4-FFF2-40B4-BE49-F238E27FC236}">
                  <a16:creationId xmlns:a16="http://schemas.microsoft.com/office/drawing/2014/main" id="{2D0C1E1B-5501-4523-FE65-D28CEE422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4433" y="3143896"/>
              <a:ext cx="881449" cy="2568997"/>
            </a:xfrm>
            <a:prstGeom prst="rect">
              <a:avLst/>
            </a:prstGeom>
            <a:solidFill>
              <a:srgbClr val="843C0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7" name="文本框 179">
              <a:extLst>
                <a:ext uri="{FF2B5EF4-FFF2-40B4-BE49-F238E27FC236}">
                  <a16:creationId xmlns:a16="http://schemas.microsoft.com/office/drawing/2014/main" id="{2E55EF1C-68E1-1925-8EE5-EC8099337DCD}"/>
                </a:ext>
              </a:extLst>
            </p:cNvPr>
            <p:cNvSpPr txBox="1"/>
            <p:nvPr/>
          </p:nvSpPr>
          <p:spPr>
            <a:xfrm>
              <a:off x="6112975" y="3211486"/>
              <a:ext cx="69281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54</a:t>
              </a:r>
              <a:r>
                <a:rPr lang="en-US" altLang="zh-CN" sz="1400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57A6680-2B61-43E7-8953-CA8E74F99A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5674944" y="4610151"/>
              <a:ext cx="1559472" cy="26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Arial" panose="020B0604020202020204" pitchFamily="34" charset="0"/>
                </a:rPr>
                <a:t>点击添加标题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8241F92-F5C6-9C8B-E752-E5179E89E001}"/>
              </a:ext>
            </a:extLst>
          </p:cNvPr>
          <p:cNvGrpSpPr/>
          <p:nvPr/>
        </p:nvGrpSpPr>
        <p:grpSpPr>
          <a:xfrm>
            <a:off x="1700101" y="1727363"/>
            <a:ext cx="2260969" cy="1785787"/>
            <a:chOff x="8848511" y="2056652"/>
            <a:chExt cx="2260969" cy="1785787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AA9D1DFF-130A-A59B-A8FB-8DD15AE70109}"/>
                </a:ext>
              </a:extLst>
            </p:cNvPr>
            <p:cNvSpPr txBox="1"/>
            <p:nvPr/>
          </p:nvSpPr>
          <p:spPr>
            <a:xfrm>
              <a:off x="8848511" y="2056652"/>
              <a:ext cx="1762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CAA06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点击添加标题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ED4586D-72EC-4679-ABB0-EE747D134EB4}"/>
                </a:ext>
              </a:extLst>
            </p:cNvPr>
            <p:cNvSpPr txBox="1"/>
            <p:nvPr/>
          </p:nvSpPr>
          <p:spPr>
            <a:xfrm>
              <a:off x="8848511" y="2550739"/>
              <a:ext cx="2260969" cy="1291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ECAA06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点击添加您的内容，进一步详细说明您的观点或结论</a:t>
              </a:r>
            </a:p>
          </p:txBody>
        </p: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1A3125C2-2B2C-E481-1748-BD27919C3CC6}"/>
                </a:ext>
              </a:extLst>
            </p:cNvPr>
            <p:cNvCxnSpPr/>
            <p:nvPr/>
          </p:nvCxnSpPr>
          <p:spPr>
            <a:xfrm>
              <a:off x="8945194" y="2525973"/>
              <a:ext cx="2027606" cy="0"/>
            </a:xfrm>
            <a:prstGeom prst="line">
              <a:avLst/>
            </a:prstGeom>
            <a:ln w="12700">
              <a:solidFill>
                <a:srgbClr val="ECAA0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4BC63D4F-FC4F-B9D4-5A6F-14E6014A79E6}"/>
              </a:ext>
            </a:extLst>
          </p:cNvPr>
          <p:cNvGrpSpPr/>
          <p:nvPr/>
        </p:nvGrpSpPr>
        <p:grpSpPr>
          <a:xfrm>
            <a:off x="1696375" y="4232129"/>
            <a:ext cx="2260969" cy="1773279"/>
            <a:chOff x="8881713" y="4257350"/>
            <a:chExt cx="2260969" cy="1773279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4E4CF361-15FA-15A3-FC96-3E13F39F4CCC}"/>
                </a:ext>
              </a:extLst>
            </p:cNvPr>
            <p:cNvSpPr txBox="1"/>
            <p:nvPr/>
          </p:nvSpPr>
          <p:spPr>
            <a:xfrm>
              <a:off x="8890795" y="425735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55A1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95885EDC-CE30-3470-36D5-7B43DABE37C8}"/>
                </a:ext>
              </a:extLst>
            </p:cNvPr>
            <p:cNvSpPr txBox="1"/>
            <p:nvPr/>
          </p:nvSpPr>
          <p:spPr>
            <a:xfrm>
              <a:off x="8881713" y="4738929"/>
              <a:ext cx="2260969" cy="1291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C55A11"/>
                  </a:solidFill>
                  <a:latin typeface="+mn-ea"/>
                </a:rPr>
                <a:t>点击添加您的内容，进一步详细说明您的观点或结论</a:t>
              </a: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F730190B-9B2B-A750-499E-2A0467F1B63F}"/>
                </a:ext>
              </a:extLst>
            </p:cNvPr>
            <p:cNvCxnSpPr/>
            <p:nvPr/>
          </p:nvCxnSpPr>
          <p:spPr>
            <a:xfrm>
              <a:off x="8981984" y="4726671"/>
              <a:ext cx="2027606" cy="0"/>
            </a:xfrm>
            <a:prstGeom prst="line">
              <a:avLst/>
            </a:prstGeom>
            <a:ln w="12700">
              <a:solidFill>
                <a:srgbClr val="C55A1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D96A479-E1E8-5DC3-9367-C1DBE58476BC}"/>
              </a:ext>
            </a:extLst>
          </p:cNvPr>
          <p:cNvSpPr txBox="1"/>
          <p:nvPr/>
        </p:nvSpPr>
        <p:spPr>
          <a:xfrm>
            <a:off x="7418915" y="6037736"/>
            <a:ext cx="2260969" cy="423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5F380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此处添加图片说明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CDCFBDB-144F-40D7-6F6D-57AE821E57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895" y="349505"/>
            <a:ext cx="2127585" cy="190401"/>
          </a:xfrm>
          <a:prstGeom prst="rect">
            <a:avLst/>
          </a:prstGeom>
        </p:spPr>
      </p:pic>
      <p:pic>
        <p:nvPicPr>
          <p:cNvPr id="6" name="图形 5" descr="处理器">
            <a:extLst>
              <a:ext uri="{FF2B5EF4-FFF2-40B4-BE49-F238E27FC236}">
                <a16:creationId xmlns:a16="http://schemas.microsoft.com/office/drawing/2014/main" id="{CBBB05D9-8913-4638-A1A6-3F183408A1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4875" y="4226033"/>
            <a:ext cx="812412" cy="812412"/>
          </a:xfrm>
          <a:prstGeom prst="rect">
            <a:avLst/>
          </a:prstGeom>
        </p:spPr>
      </p:pic>
      <p:pic>
        <p:nvPicPr>
          <p:cNvPr id="27" name="图形 26" descr="信号塔">
            <a:extLst>
              <a:ext uri="{FF2B5EF4-FFF2-40B4-BE49-F238E27FC236}">
                <a16:creationId xmlns:a16="http://schemas.microsoft.com/office/drawing/2014/main" id="{836096D7-F333-4E40-9BD6-6CE80CAA2D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2869" y="1716672"/>
            <a:ext cx="823506" cy="823506"/>
          </a:xfrm>
          <a:prstGeom prst="rect">
            <a:avLst/>
          </a:prstGeom>
        </p:spPr>
      </p:pic>
      <p:pic>
        <p:nvPicPr>
          <p:cNvPr id="77" name="图形 76" descr="信号塔">
            <a:extLst>
              <a:ext uri="{FF2B5EF4-FFF2-40B4-BE49-F238E27FC236}">
                <a16:creationId xmlns:a16="http://schemas.microsoft.com/office/drawing/2014/main" id="{7313DF42-6FE0-497B-AD44-B5FD291DAB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31669" y="4833718"/>
            <a:ext cx="823506" cy="823506"/>
          </a:xfrm>
          <a:prstGeom prst="rect">
            <a:avLst/>
          </a:prstGeom>
        </p:spPr>
      </p:pic>
      <p:pic>
        <p:nvPicPr>
          <p:cNvPr id="78" name="图形 77" descr="处理器">
            <a:extLst>
              <a:ext uri="{FF2B5EF4-FFF2-40B4-BE49-F238E27FC236}">
                <a16:creationId xmlns:a16="http://schemas.microsoft.com/office/drawing/2014/main" id="{BF518DFF-1389-4A5A-8B4E-14DD96D96C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95077" y="4838906"/>
            <a:ext cx="812412" cy="81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64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B137C-72A5-4B7E-0AD2-61B4308CD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40132AA-025F-A392-407E-54FD3A073184}"/>
              </a:ext>
            </a:extLst>
          </p:cNvPr>
          <p:cNvSpPr/>
          <p:nvPr/>
        </p:nvSpPr>
        <p:spPr>
          <a:xfrm>
            <a:off x="356163" y="425417"/>
            <a:ext cx="586763" cy="589611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F2B8B83-180E-DD5D-8C8B-596154EE2D25}"/>
              </a:ext>
            </a:extLst>
          </p:cNvPr>
          <p:cNvSpPr/>
          <p:nvPr/>
        </p:nvSpPr>
        <p:spPr>
          <a:xfrm>
            <a:off x="1013389" y="45677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78450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点击添加章节标题</a:t>
            </a:r>
          </a:p>
        </p:txBody>
      </p:sp>
      <p:grpSp>
        <p:nvGrpSpPr>
          <p:cNvPr id="9" name="Group 21">
            <a:extLst>
              <a:ext uri="{FF2B5EF4-FFF2-40B4-BE49-F238E27FC236}">
                <a16:creationId xmlns:a16="http://schemas.microsoft.com/office/drawing/2014/main" id="{2F582A8A-57B1-8E5A-58C2-D5AE9279966A}"/>
              </a:ext>
            </a:extLst>
          </p:cNvPr>
          <p:cNvGrpSpPr/>
          <p:nvPr/>
        </p:nvGrpSpPr>
        <p:grpSpPr>
          <a:xfrm>
            <a:off x="479792" y="548639"/>
            <a:ext cx="400359" cy="339501"/>
            <a:chOff x="587375" y="665164"/>
            <a:chExt cx="198438" cy="168275"/>
          </a:xfrm>
          <a:solidFill>
            <a:schemeClr val="bg1"/>
          </a:solidFill>
        </p:grpSpPr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CFA59994-42D5-CFD7-6F4B-FC51454B13CF}"/>
                </a:ext>
              </a:extLst>
            </p:cNvPr>
            <p:cNvSpPr/>
            <p:nvPr/>
          </p:nvSpPr>
          <p:spPr bwMode="auto">
            <a:xfrm>
              <a:off x="650875" y="762001"/>
              <a:ext cx="36513" cy="36513"/>
            </a:xfrm>
            <a:custGeom>
              <a:avLst/>
              <a:gdLst>
                <a:gd name="T0" fmla="*/ 68 w 68"/>
                <a:gd name="T1" fmla="*/ 38 h 70"/>
                <a:gd name="T2" fmla="*/ 30 w 68"/>
                <a:gd name="T3" fmla="*/ 0 h 70"/>
                <a:gd name="T4" fmla="*/ 30 w 68"/>
                <a:gd name="T5" fmla="*/ 0 h 70"/>
                <a:gd name="T6" fmla="*/ 0 w 68"/>
                <a:gd name="T7" fmla="*/ 70 h 70"/>
                <a:gd name="T8" fmla="*/ 68 w 68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0">
                  <a:moveTo>
                    <a:pt x="68" y="38"/>
                  </a:moveTo>
                  <a:lnTo>
                    <a:pt x="30" y="0"/>
                  </a:lnTo>
                  <a:lnTo>
                    <a:pt x="30" y="0"/>
                  </a:lnTo>
                  <a:lnTo>
                    <a:pt x="0" y="70"/>
                  </a:lnTo>
                  <a:lnTo>
                    <a:pt x="6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69C4F0F3-6EAF-9D34-19F3-3BD81058CEB5}"/>
                </a:ext>
              </a:extLst>
            </p:cNvPr>
            <p:cNvSpPr/>
            <p:nvPr/>
          </p:nvSpPr>
          <p:spPr bwMode="auto">
            <a:xfrm>
              <a:off x="687388" y="781051"/>
              <a:ext cx="1588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D7957966-6BF5-ECCA-3712-0206C101986C}"/>
                </a:ext>
              </a:extLst>
            </p:cNvPr>
            <p:cNvSpPr/>
            <p:nvPr/>
          </p:nvSpPr>
          <p:spPr bwMode="auto">
            <a:xfrm>
              <a:off x="671513" y="673101"/>
              <a:ext cx="92075" cy="92075"/>
            </a:xfrm>
            <a:custGeom>
              <a:avLst/>
              <a:gdLst>
                <a:gd name="T0" fmla="*/ 158 w 174"/>
                <a:gd name="T1" fmla="*/ 0 h 173"/>
                <a:gd name="T2" fmla="*/ 0 w 174"/>
                <a:gd name="T3" fmla="*/ 158 h 173"/>
                <a:gd name="T4" fmla="*/ 16 w 174"/>
                <a:gd name="T5" fmla="*/ 173 h 173"/>
                <a:gd name="T6" fmla="*/ 174 w 174"/>
                <a:gd name="T7" fmla="*/ 16 h 173"/>
                <a:gd name="T8" fmla="*/ 158 w 174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158" y="0"/>
                  </a:moveTo>
                  <a:lnTo>
                    <a:pt x="0" y="158"/>
                  </a:lnTo>
                  <a:lnTo>
                    <a:pt x="16" y="173"/>
                  </a:lnTo>
                  <a:lnTo>
                    <a:pt x="174" y="16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E37EAFB1-8717-C819-9FFD-ED8E7F8DB5F1}"/>
                </a:ext>
              </a:extLst>
            </p:cNvPr>
            <p:cNvSpPr/>
            <p:nvPr/>
          </p:nvSpPr>
          <p:spPr bwMode="auto">
            <a:xfrm>
              <a:off x="685800" y="685801"/>
              <a:ext cx="92075" cy="92075"/>
            </a:xfrm>
            <a:custGeom>
              <a:avLst/>
              <a:gdLst>
                <a:gd name="T0" fmla="*/ 0 w 174"/>
                <a:gd name="T1" fmla="*/ 156 h 172"/>
                <a:gd name="T2" fmla="*/ 16 w 174"/>
                <a:gd name="T3" fmla="*/ 172 h 172"/>
                <a:gd name="T4" fmla="*/ 174 w 174"/>
                <a:gd name="T5" fmla="*/ 15 h 172"/>
                <a:gd name="T6" fmla="*/ 158 w 174"/>
                <a:gd name="T7" fmla="*/ 0 h 172"/>
                <a:gd name="T8" fmla="*/ 0 w 174"/>
                <a:gd name="T9" fmla="*/ 15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2">
                  <a:moveTo>
                    <a:pt x="0" y="156"/>
                  </a:moveTo>
                  <a:lnTo>
                    <a:pt x="16" y="172"/>
                  </a:lnTo>
                  <a:lnTo>
                    <a:pt x="174" y="15"/>
                  </a:lnTo>
                  <a:lnTo>
                    <a:pt x="158" y="0"/>
                  </a:lnTo>
                  <a:lnTo>
                    <a:pt x="0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92B00077-EFC7-7A1D-D0F9-444EEDC87595}"/>
                </a:ext>
              </a:extLst>
            </p:cNvPr>
            <p:cNvSpPr/>
            <p:nvPr/>
          </p:nvSpPr>
          <p:spPr bwMode="auto">
            <a:xfrm>
              <a:off x="762000" y="665164"/>
              <a:ext cx="23813" cy="23813"/>
            </a:xfrm>
            <a:custGeom>
              <a:avLst/>
              <a:gdLst>
                <a:gd name="T0" fmla="*/ 36 w 45"/>
                <a:gd name="T1" fmla="*/ 8 h 44"/>
                <a:gd name="T2" fmla="*/ 36 w 45"/>
                <a:gd name="T3" fmla="*/ 8 h 44"/>
                <a:gd name="T4" fmla="*/ 29 w 45"/>
                <a:gd name="T5" fmla="*/ 3 h 44"/>
                <a:gd name="T6" fmla="*/ 23 w 45"/>
                <a:gd name="T7" fmla="*/ 2 h 44"/>
                <a:gd name="T8" fmla="*/ 17 w 45"/>
                <a:gd name="T9" fmla="*/ 0 h 44"/>
                <a:gd name="T10" fmla="*/ 11 w 45"/>
                <a:gd name="T11" fmla="*/ 2 h 44"/>
                <a:gd name="T12" fmla="*/ 4 w 45"/>
                <a:gd name="T13" fmla="*/ 5 h 44"/>
                <a:gd name="T14" fmla="*/ 0 w 45"/>
                <a:gd name="T15" fmla="*/ 6 h 44"/>
                <a:gd name="T16" fmla="*/ 39 w 45"/>
                <a:gd name="T17" fmla="*/ 44 h 44"/>
                <a:gd name="T18" fmla="*/ 39 w 45"/>
                <a:gd name="T19" fmla="*/ 44 h 44"/>
                <a:gd name="T20" fmla="*/ 40 w 45"/>
                <a:gd name="T21" fmla="*/ 41 h 44"/>
                <a:gd name="T22" fmla="*/ 43 w 45"/>
                <a:gd name="T23" fmla="*/ 34 h 44"/>
                <a:gd name="T24" fmla="*/ 45 w 45"/>
                <a:gd name="T25" fmla="*/ 28 h 44"/>
                <a:gd name="T26" fmla="*/ 43 w 45"/>
                <a:gd name="T27" fmla="*/ 22 h 44"/>
                <a:gd name="T28" fmla="*/ 40 w 45"/>
                <a:gd name="T29" fmla="*/ 15 h 44"/>
                <a:gd name="T30" fmla="*/ 36 w 45"/>
                <a:gd name="T31" fmla="*/ 8 h 44"/>
                <a:gd name="T32" fmla="*/ 36 w 45"/>
                <a:gd name="T3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4">
                  <a:moveTo>
                    <a:pt x="36" y="8"/>
                  </a:moveTo>
                  <a:lnTo>
                    <a:pt x="36" y="8"/>
                  </a:lnTo>
                  <a:lnTo>
                    <a:pt x="29" y="3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4" y="5"/>
                  </a:lnTo>
                  <a:lnTo>
                    <a:pt x="0" y="6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0" y="41"/>
                  </a:lnTo>
                  <a:lnTo>
                    <a:pt x="43" y="34"/>
                  </a:lnTo>
                  <a:lnTo>
                    <a:pt x="45" y="28"/>
                  </a:lnTo>
                  <a:lnTo>
                    <a:pt x="43" y="22"/>
                  </a:lnTo>
                  <a:lnTo>
                    <a:pt x="40" y="15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113CD978-7E7B-800F-98E8-CCDC5E9AC52C}"/>
                </a:ext>
              </a:extLst>
            </p:cNvPr>
            <p:cNvSpPr/>
            <p:nvPr/>
          </p:nvSpPr>
          <p:spPr bwMode="auto">
            <a:xfrm>
              <a:off x="587375" y="665164"/>
              <a:ext cx="169863" cy="168275"/>
            </a:xfrm>
            <a:custGeom>
              <a:avLst/>
              <a:gdLst>
                <a:gd name="T0" fmla="*/ 281 w 320"/>
                <a:gd name="T1" fmla="*/ 282 h 319"/>
                <a:gd name="T2" fmla="*/ 39 w 320"/>
                <a:gd name="T3" fmla="*/ 282 h 319"/>
                <a:gd name="T4" fmla="*/ 39 w 320"/>
                <a:gd name="T5" fmla="*/ 39 h 319"/>
                <a:gd name="T6" fmla="*/ 266 w 320"/>
                <a:gd name="T7" fmla="*/ 39 h 319"/>
                <a:gd name="T8" fmla="*/ 307 w 320"/>
                <a:gd name="T9" fmla="*/ 0 h 319"/>
                <a:gd name="T10" fmla="*/ 0 w 320"/>
                <a:gd name="T11" fmla="*/ 0 h 319"/>
                <a:gd name="T12" fmla="*/ 0 w 320"/>
                <a:gd name="T13" fmla="*/ 319 h 319"/>
                <a:gd name="T14" fmla="*/ 320 w 320"/>
                <a:gd name="T15" fmla="*/ 319 h 319"/>
                <a:gd name="T16" fmla="*/ 320 w 320"/>
                <a:gd name="T17" fmla="*/ 119 h 319"/>
                <a:gd name="T18" fmla="*/ 281 w 320"/>
                <a:gd name="T19" fmla="*/ 158 h 319"/>
                <a:gd name="T20" fmla="*/ 281 w 320"/>
                <a:gd name="T21" fmla="*/ 28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319">
                  <a:moveTo>
                    <a:pt x="281" y="282"/>
                  </a:moveTo>
                  <a:lnTo>
                    <a:pt x="39" y="282"/>
                  </a:lnTo>
                  <a:lnTo>
                    <a:pt x="39" y="39"/>
                  </a:lnTo>
                  <a:lnTo>
                    <a:pt x="266" y="39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319"/>
                  </a:lnTo>
                  <a:lnTo>
                    <a:pt x="320" y="319"/>
                  </a:lnTo>
                  <a:lnTo>
                    <a:pt x="320" y="119"/>
                  </a:lnTo>
                  <a:lnTo>
                    <a:pt x="281" y="158"/>
                  </a:lnTo>
                  <a:lnTo>
                    <a:pt x="281" y="2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E71EC02-F5D8-48AF-4FCD-47F7CBFD98DB}"/>
              </a:ext>
            </a:extLst>
          </p:cNvPr>
          <p:cNvCxnSpPr>
            <a:cxnSpLocks/>
          </p:cNvCxnSpPr>
          <p:nvPr/>
        </p:nvCxnSpPr>
        <p:spPr>
          <a:xfrm>
            <a:off x="4293038" y="715862"/>
            <a:ext cx="7421442" cy="0"/>
          </a:xfrm>
          <a:prstGeom prst="line">
            <a:avLst/>
          </a:prstGeom>
          <a:ln w="38100">
            <a:solidFill>
              <a:srgbClr val="7845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4DD5495A-C42B-E534-B8A7-CAE753E734B7}"/>
              </a:ext>
            </a:extLst>
          </p:cNvPr>
          <p:cNvSpPr/>
          <p:nvPr/>
        </p:nvSpPr>
        <p:spPr>
          <a:xfrm>
            <a:off x="1013388" y="1567598"/>
            <a:ext cx="10142291" cy="4574540"/>
          </a:xfrm>
          <a:prstGeom prst="rect">
            <a:avLst/>
          </a:prstGeom>
          <a:noFill/>
          <a:ln w="28575">
            <a:solidFill>
              <a:srgbClr val="ECAA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9B4ACDB-9C19-0F82-6C5F-F832E3CC71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26616" y="1189453"/>
            <a:ext cx="3554318" cy="5330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33C96065-1648-C805-0D1C-8E0F9FE472AE}"/>
              </a:ext>
            </a:extLst>
          </p:cNvPr>
          <p:cNvGrpSpPr/>
          <p:nvPr/>
        </p:nvGrpSpPr>
        <p:grpSpPr>
          <a:xfrm>
            <a:off x="5491725" y="2150264"/>
            <a:ext cx="5480812" cy="1481975"/>
            <a:chOff x="2066825" y="2275394"/>
            <a:chExt cx="4877460" cy="1481975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AE66F5FE-A81F-505F-5EC4-F940B04C8B6B}"/>
                </a:ext>
              </a:extLst>
            </p:cNvPr>
            <p:cNvCxnSpPr>
              <a:cxnSpLocks/>
            </p:cNvCxnSpPr>
            <p:nvPr/>
          </p:nvCxnSpPr>
          <p:spPr>
            <a:xfrm>
              <a:off x="2066825" y="2334509"/>
              <a:ext cx="0" cy="1261207"/>
            </a:xfrm>
            <a:prstGeom prst="line">
              <a:avLst/>
            </a:prstGeom>
            <a:ln w="76200" cap="rnd">
              <a:solidFill>
                <a:srgbClr val="843C0C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087E500-4297-E8E2-6A75-FF94C124AD33}"/>
                </a:ext>
              </a:extLst>
            </p:cNvPr>
            <p:cNvGrpSpPr/>
            <p:nvPr/>
          </p:nvGrpSpPr>
          <p:grpSpPr>
            <a:xfrm>
              <a:off x="2153647" y="2275394"/>
              <a:ext cx="4790638" cy="1481975"/>
              <a:chOff x="2403576" y="3564699"/>
              <a:chExt cx="4790638" cy="1481975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E83751EC-6804-E64F-88A9-9B9F03B79F5F}"/>
                  </a:ext>
                </a:extLst>
              </p:cNvPr>
              <p:cNvSpPr txBox="1"/>
              <p:nvPr/>
            </p:nvSpPr>
            <p:spPr>
              <a:xfrm>
                <a:off x="2403576" y="3564699"/>
                <a:ext cx="4790638" cy="4361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5F3809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ea"/>
                    <a:sym typeface="+mn-lt"/>
                  </a:rPr>
                  <a:t>此处输入标题</a:t>
                </a:r>
                <a:endParaRPr lang="en-US" altLang="zh-CN" sz="2000" b="1" dirty="0">
                  <a:solidFill>
                    <a:srgbClr val="5F380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0FA3907E-73B1-C9BB-02BE-A1E198788F01}"/>
                  </a:ext>
                </a:extLst>
              </p:cNvPr>
              <p:cNvSpPr/>
              <p:nvPr/>
            </p:nvSpPr>
            <p:spPr>
              <a:xfrm>
                <a:off x="2403577" y="4040898"/>
                <a:ext cx="4573129" cy="1005776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91440" tIns="45720" rIns="91440" bIns="45720" anchor="t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5F3809"/>
                    </a:solidFill>
                    <a:latin typeface="思源黑体 CN ExtraLight" panose="020B0200000000000000" pitchFamily="34" charset="-122"/>
                    <a:ea typeface="思源黑体 CN ExtraLight" panose="020B0200000000000000" pitchFamily="34" charset="-122"/>
                    <a:cs typeface="+mn-ea"/>
                    <a:sym typeface="+mn-lt"/>
                  </a:rPr>
                  <a:t>您的内容打在这里，或者通过复制您的文本后，在此框中选择粘贴，并选择只保留文字。您的内容打在这里，或者通过复制您的文本后，在此框中选择粘贴，并选择只保留文字。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rgbClr val="5F3809"/>
                  </a:solidFill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  <a:p>
                <a:pPr>
                  <a:lnSpc>
                    <a:spcPct val="120000"/>
                  </a:lnSpc>
                </a:pPr>
                <a:endParaRPr lang="en-US" altLang="zh-CN" sz="14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B34A139E-3442-5016-F726-3EE091204449}"/>
              </a:ext>
            </a:extLst>
          </p:cNvPr>
          <p:cNvSpPr/>
          <p:nvPr/>
        </p:nvSpPr>
        <p:spPr>
          <a:xfrm>
            <a:off x="5919149" y="4379171"/>
            <a:ext cx="1882892" cy="1208809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843C0C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+mn-lt"/>
              </a:rPr>
              <a:t>点击添加您的内容，进一步详细说明您的观点或结论</a:t>
            </a:r>
            <a:r>
              <a:rPr lang="zh-CN" altLang="en-US" sz="1400" dirty="0">
                <a:solidFill>
                  <a:srgbClr val="843C0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，建议尽量言简意赅地表述</a:t>
            </a:r>
            <a:endParaRPr lang="zh-CN" altLang="en-US" sz="1400" dirty="0">
              <a:solidFill>
                <a:srgbClr val="843C0C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5E6F516-850E-A698-6079-ABFD3ED77A02}"/>
              </a:ext>
            </a:extLst>
          </p:cNvPr>
          <p:cNvSpPr txBox="1"/>
          <p:nvPr/>
        </p:nvSpPr>
        <p:spPr>
          <a:xfrm>
            <a:off x="5334322" y="4356487"/>
            <a:ext cx="595035" cy="64389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ECAA0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0</a:t>
            </a:r>
            <a:r>
              <a:rPr lang="en-US" altLang="zh-CN" sz="100" dirty="0">
                <a:solidFill>
                  <a:srgbClr val="ECAA0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dirty="0">
                <a:solidFill>
                  <a:srgbClr val="ECAA0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1</a:t>
            </a:r>
            <a:endParaRPr lang="zh-CN" altLang="en-US" sz="3200" dirty="0">
              <a:solidFill>
                <a:srgbClr val="ECAA0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8BD8899-0A2B-575C-FCB1-55D32B4AFC14}"/>
              </a:ext>
            </a:extLst>
          </p:cNvPr>
          <p:cNvSpPr/>
          <p:nvPr/>
        </p:nvSpPr>
        <p:spPr>
          <a:xfrm>
            <a:off x="8828866" y="4379171"/>
            <a:ext cx="1899257" cy="1345457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843C0C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+mn-lt"/>
              </a:rPr>
              <a:t>点击添加您的内容，进一步详细说明您的观点或结论</a:t>
            </a:r>
            <a:r>
              <a:rPr lang="zh-CN" altLang="en-US" sz="1400" dirty="0">
                <a:solidFill>
                  <a:srgbClr val="843C0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，建议尽量言简意赅地表述</a:t>
            </a:r>
            <a:endParaRPr lang="zh-CN" altLang="en-US" sz="1400" dirty="0">
              <a:solidFill>
                <a:srgbClr val="843C0C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20588C9-B0D9-4133-B9AA-5AB3C1E11C51}"/>
              </a:ext>
            </a:extLst>
          </p:cNvPr>
          <p:cNvSpPr txBox="1"/>
          <p:nvPr/>
        </p:nvSpPr>
        <p:spPr>
          <a:xfrm>
            <a:off x="8276341" y="4356487"/>
            <a:ext cx="595035" cy="64389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0</a:t>
            </a:r>
            <a:r>
              <a:rPr lang="en-US" altLang="zh-CN" sz="100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3200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2</a:t>
            </a:r>
            <a:endParaRPr lang="zh-CN" altLang="en-US" sz="3200" dirty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3AF5A45-B858-6EC7-5950-88D6E81D7E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895" y="349505"/>
            <a:ext cx="2127585" cy="19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07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83B9F-33F1-4B9E-7442-B70FD637B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梯形 3">
            <a:extLst>
              <a:ext uri="{FF2B5EF4-FFF2-40B4-BE49-F238E27FC236}">
                <a16:creationId xmlns:a16="http://schemas.microsoft.com/office/drawing/2014/main" id="{1782E271-F13C-2C3D-4D32-30539F8EE190}"/>
              </a:ext>
            </a:extLst>
          </p:cNvPr>
          <p:cNvSpPr/>
          <p:nvPr/>
        </p:nvSpPr>
        <p:spPr>
          <a:xfrm rot="16200000">
            <a:off x="6243932" y="1325668"/>
            <a:ext cx="6736502" cy="5120640"/>
          </a:xfrm>
          <a:prstGeom prst="trapezoid">
            <a:avLst>
              <a:gd name="adj" fmla="val 45433"/>
            </a:avLst>
          </a:prstGeom>
          <a:gradFill>
            <a:gsLst>
              <a:gs pos="100000">
                <a:schemeClr val="bg1"/>
              </a:gs>
              <a:gs pos="0">
                <a:srgbClr val="ECAA06">
                  <a:alpha val="30196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4D3C1056-1C1B-8C42-AF6A-7A36136917E0}"/>
              </a:ext>
            </a:extLst>
          </p:cNvPr>
          <p:cNvSpPr/>
          <p:nvPr/>
        </p:nvSpPr>
        <p:spPr>
          <a:xfrm rot="5400000" flipH="1">
            <a:off x="-868891" y="1325669"/>
            <a:ext cx="6858422" cy="5120640"/>
          </a:xfrm>
          <a:prstGeom prst="trapezoid">
            <a:avLst>
              <a:gd name="adj" fmla="val 46459"/>
            </a:avLst>
          </a:prstGeom>
          <a:gradFill>
            <a:gsLst>
              <a:gs pos="100000">
                <a:schemeClr val="bg1"/>
              </a:gs>
              <a:gs pos="0">
                <a:srgbClr val="E67E0C">
                  <a:alpha val="30196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D8D5E00-8948-2639-8C58-FDC8560E9BBF}"/>
              </a:ext>
            </a:extLst>
          </p:cNvPr>
          <p:cNvSpPr/>
          <p:nvPr/>
        </p:nvSpPr>
        <p:spPr>
          <a:xfrm>
            <a:off x="356163" y="425417"/>
            <a:ext cx="586763" cy="589611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839E9EF-E562-DAAC-BAA7-32FF62367F7F}"/>
              </a:ext>
            </a:extLst>
          </p:cNvPr>
          <p:cNvSpPr/>
          <p:nvPr/>
        </p:nvSpPr>
        <p:spPr>
          <a:xfrm>
            <a:off x="1013389" y="45677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78450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点击添加章节标题</a:t>
            </a:r>
          </a:p>
        </p:txBody>
      </p:sp>
      <p:grpSp>
        <p:nvGrpSpPr>
          <p:cNvPr id="34" name="Group 21">
            <a:extLst>
              <a:ext uri="{FF2B5EF4-FFF2-40B4-BE49-F238E27FC236}">
                <a16:creationId xmlns:a16="http://schemas.microsoft.com/office/drawing/2014/main" id="{E35530E1-7192-42A9-8B47-14E1CFBB2672}"/>
              </a:ext>
            </a:extLst>
          </p:cNvPr>
          <p:cNvGrpSpPr/>
          <p:nvPr/>
        </p:nvGrpSpPr>
        <p:grpSpPr>
          <a:xfrm>
            <a:off x="479792" y="548639"/>
            <a:ext cx="400359" cy="339501"/>
            <a:chOff x="587375" y="665164"/>
            <a:chExt cx="198438" cy="168275"/>
          </a:xfrm>
          <a:solidFill>
            <a:schemeClr val="bg1"/>
          </a:solidFill>
        </p:grpSpPr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4B904EF1-147C-CAF5-8982-6F157E2734BD}"/>
                </a:ext>
              </a:extLst>
            </p:cNvPr>
            <p:cNvSpPr/>
            <p:nvPr/>
          </p:nvSpPr>
          <p:spPr bwMode="auto">
            <a:xfrm>
              <a:off x="650875" y="762001"/>
              <a:ext cx="36513" cy="36513"/>
            </a:xfrm>
            <a:custGeom>
              <a:avLst/>
              <a:gdLst>
                <a:gd name="T0" fmla="*/ 68 w 68"/>
                <a:gd name="T1" fmla="*/ 38 h 70"/>
                <a:gd name="T2" fmla="*/ 30 w 68"/>
                <a:gd name="T3" fmla="*/ 0 h 70"/>
                <a:gd name="T4" fmla="*/ 30 w 68"/>
                <a:gd name="T5" fmla="*/ 0 h 70"/>
                <a:gd name="T6" fmla="*/ 0 w 68"/>
                <a:gd name="T7" fmla="*/ 70 h 70"/>
                <a:gd name="T8" fmla="*/ 68 w 68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0">
                  <a:moveTo>
                    <a:pt x="68" y="38"/>
                  </a:moveTo>
                  <a:lnTo>
                    <a:pt x="30" y="0"/>
                  </a:lnTo>
                  <a:lnTo>
                    <a:pt x="30" y="0"/>
                  </a:lnTo>
                  <a:lnTo>
                    <a:pt x="0" y="70"/>
                  </a:lnTo>
                  <a:lnTo>
                    <a:pt x="6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1C1A96DF-B655-AC3C-5822-3BDD7F90409F}"/>
                </a:ext>
              </a:extLst>
            </p:cNvPr>
            <p:cNvSpPr/>
            <p:nvPr/>
          </p:nvSpPr>
          <p:spPr bwMode="auto">
            <a:xfrm>
              <a:off x="687388" y="781051"/>
              <a:ext cx="1588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id="{618FA2CD-FEDE-B127-B5D5-4343A6B4055B}"/>
                </a:ext>
              </a:extLst>
            </p:cNvPr>
            <p:cNvSpPr/>
            <p:nvPr/>
          </p:nvSpPr>
          <p:spPr bwMode="auto">
            <a:xfrm>
              <a:off x="671513" y="673101"/>
              <a:ext cx="92075" cy="92075"/>
            </a:xfrm>
            <a:custGeom>
              <a:avLst/>
              <a:gdLst>
                <a:gd name="T0" fmla="*/ 158 w 174"/>
                <a:gd name="T1" fmla="*/ 0 h 173"/>
                <a:gd name="T2" fmla="*/ 0 w 174"/>
                <a:gd name="T3" fmla="*/ 158 h 173"/>
                <a:gd name="T4" fmla="*/ 16 w 174"/>
                <a:gd name="T5" fmla="*/ 173 h 173"/>
                <a:gd name="T6" fmla="*/ 174 w 174"/>
                <a:gd name="T7" fmla="*/ 16 h 173"/>
                <a:gd name="T8" fmla="*/ 158 w 174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158" y="0"/>
                  </a:moveTo>
                  <a:lnTo>
                    <a:pt x="0" y="158"/>
                  </a:lnTo>
                  <a:lnTo>
                    <a:pt x="16" y="173"/>
                  </a:lnTo>
                  <a:lnTo>
                    <a:pt x="174" y="16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id="{156AEC3D-479F-F79A-76D6-A29B77F3F74F}"/>
                </a:ext>
              </a:extLst>
            </p:cNvPr>
            <p:cNvSpPr/>
            <p:nvPr/>
          </p:nvSpPr>
          <p:spPr bwMode="auto">
            <a:xfrm>
              <a:off x="685800" y="685801"/>
              <a:ext cx="92075" cy="92075"/>
            </a:xfrm>
            <a:custGeom>
              <a:avLst/>
              <a:gdLst>
                <a:gd name="T0" fmla="*/ 0 w 174"/>
                <a:gd name="T1" fmla="*/ 156 h 172"/>
                <a:gd name="T2" fmla="*/ 16 w 174"/>
                <a:gd name="T3" fmla="*/ 172 h 172"/>
                <a:gd name="T4" fmla="*/ 174 w 174"/>
                <a:gd name="T5" fmla="*/ 15 h 172"/>
                <a:gd name="T6" fmla="*/ 158 w 174"/>
                <a:gd name="T7" fmla="*/ 0 h 172"/>
                <a:gd name="T8" fmla="*/ 0 w 174"/>
                <a:gd name="T9" fmla="*/ 15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2">
                  <a:moveTo>
                    <a:pt x="0" y="156"/>
                  </a:moveTo>
                  <a:lnTo>
                    <a:pt x="16" y="172"/>
                  </a:lnTo>
                  <a:lnTo>
                    <a:pt x="174" y="15"/>
                  </a:lnTo>
                  <a:lnTo>
                    <a:pt x="158" y="0"/>
                  </a:lnTo>
                  <a:lnTo>
                    <a:pt x="0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id="{4559834F-E149-FA1A-D23D-888E6196B88C}"/>
                </a:ext>
              </a:extLst>
            </p:cNvPr>
            <p:cNvSpPr/>
            <p:nvPr/>
          </p:nvSpPr>
          <p:spPr bwMode="auto">
            <a:xfrm>
              <a:off x="762000" y="665164"/>
              <a:ext cx="23813" cy="23813"/>
            </a:xfrm>
            <a:custGeom>
              <a:avLst/>
              <a:gdLst>
                <a:gd name="T0" fmla="*/ 36 w 45"/>
                <a:gd name="T1" fmla="*/ 8 h 44"/>
                <a:gd name="T2" fmla="*/ 36 w 45"/>
                <a:gd name="T3" fmla="*/ 8 h 44"/>
                <a:gd name="T4" fmla="*/ 29 w 45"/>
                <a:gd name="T5" fmla="*/ 3 h 44"/>
                <a:gd name="T6" fmla="*/ 23 w 45"/>
                <a:gd name="T7" fmla="*/ 2 h 44"/>
                <a:gd name="T8" fmla="*/ 17 w 45"/>
                <a:gd name="T9" fmla="*/ 0 h 44"/>
                <a:gd name="T10" fmla="*/ 11 w 45"/>
                <a:gd name="T11" fmla="*/ 2 h 44"/>
                <a:gd name="T12" fmla="*/ 4 w 45"/>
                <a:gd name="T13" fmla="*/ 5 h 44"/>
                <a:gd name="T14" fmla="*/ 0 w 45"/>
                <a:gd name="T15" fmla="*/ 6 h 44"/>
                <a:gd name="T16" fmla="*/ 39 w 45"/>
                <a:gd name="T17" fmla="*/ 44 h 44"/>
                <a:gd name="T18" fmla="*/ 39 w 45"/>
                <a:gd name="T19" fmla="*/ 44 h 44"/>
                <a:gd name="T20" fmla="*/ 40 w 45"/>
                <a:gd name="T21" fmla="*/ 41 h 44"/>
                <a:gd name="T22" fmla="*/ 43 w 45"/>
                <a:gd name="T23" fmla="*/ 34 h 44"/>
                <a:gd name="T24" fmla="*/ 45 w 45"/>
                <a:gd name="T25" fmla="*/ 28 h 44"/>
                <a:gd name="T26" fmla="*/ 43 w 45"/>
                <a:gd name="T27" fmla="*/ 22 h 44"/>
                <a:gd name="T28" fmla="*/ 40 w 45"/>
                <a:gd name="T29" fmla="*/ 15 h 44"/>
                <a:gd name="T30" fmla="*/ 36 w 45"/>
                <a:gd name="T31" fmla="*/ 8 h 44"/>
                <a:gd name="T32" fmla="*/ 36 w 45"/>
                <a:gd name="T3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4">
                  <a:moveTo>
                    <a:pt x="36" y="8"/>
                  </a:moveTo>
                  <a:lnTo>
                    <a:pt x="36" y="8"/>
                  </a:lnTo>
                  <a:lnTo>
                    <a:pt x="29" y="3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4" y="5"/>
                  </a:lnTo>
                  <a:lnTo>
                    <a:pt x="0" y="6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0" y="41"/>
                  </a:lnTo>
                  <a:lnTo>
                    <a:pt x="43" y="34"/>
                  </a:lnTo>
                  <a:lnTo>
                    <a:pt x="45" y="28"/>
                  </a:lnTo>
                  <a:lnTo>
                    <a:pt x="43" y="22"/>
                  </a:lnTo>
                  <a:lnTo>
                    <a:pt x="40" y="15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3AE12586-C710-C7FD-2497-39E781F955A6}"/>
                </a:ext>
              </a:extLst>
            </p:cNvPr>
            <p:cNvSpPr/>
            <p:nvPr/>
          </p:nvSpPr>
          <p:spPr bwMode="auto">
            <a:xfrm>
              <a:off x="587375" y="665164"/>
              <a:ext cx="169863" cy="168275"/>
            </a:xfrm>
            <a:custGeom>
              <a:avLst/>
              <a:gdLst>
                <a:gd name="T0" fmla="*/ 281 w 320"/>
                <a:gd name="T1" fmla="*/ 282 h 319"/>
                <a:gd name="T2" fmla="*/ 39 w 320"/>
                <a:gd name="T3" fmla="*/ 282 h 319"/>
                <a:gd name="T4" fmla="*/ 39 w 320"/>
                <a:gd name="T5" fmla="*/ 39 h 319"/>
                <a:gd name="T6" fmla="*/ 266 w 320"/>
                <a:gd name="T7" fmla="*/ 39 h 319"/>
                <a:gd name="T8" fmla="*/ 307 w 320"/>
                <a:gd name="T9" fmla="*/ 0 h 319"/>
                <a:gd name="T10" fmla="*/ 0 w 320"/>
                <a:gd name="T11" fmla="*/ 0 h 319"/>
                <a:gd name="T12" fmla="*/ 0 w 320"/>
                <a:gd name="T13" fmla="*/ 319 h 319"/>
                <a:gd name="T14" fmla="*/ 320 w 320"/>
                <a:gd name="T15" fmla="*/ 319 h 319"/>
                <a:gd name="T16" fmla="*/ 320 w 320"/>
                <a:gd name="T17" fmla="*/ 119 h 319"/>
                <a:gd name="T18" fmla="*/ 281 w 320"/>
                <a:gd name="T19" fmla="*/ 158 h 319"/>
                <a:gd name="T20" fmla="*/ 281 w 320"/>
                <a:gd name="T21" fmla="*/ 28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319">
                  <a:moveTo>
                    <a:pt x="281" y="282"/>
                  </a:moveTo>
                  <a:lnTo>
                    <a:pt x="39" y="282"/>
                  </a:lnTo>
                  <a:lnTo>
                    <a:pt x="39" y="39"/>
                  </a:lnTo>
                  <a:lnTo>
                    <a:pt x="266" y="39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319"/>
                  </a:lnTo>
                  <a:lnTo>
                    <a:pt x="320" y="319"/>
                  </a:lnTo>
                  <a:lnTo>
                    <a:pt x="320" y="119"/>
                  </a:lnTo>
                  <a:lnTo>
                    <a:pt x="281" y="158"/>
                  </a:lnTo>
                  <a:lnTo>
                    <a:pt x="281" y="2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58E979DC-FB8D-0D80-29AC-9FAA706C8B1B}"/>
              </a:ext>
            </a:extLst>
          </p:cNvPr>
          <p:cNvCxnSpPr>
            <a:cxnSpLocks/>
          </p:cNvCxnSpPr>
          <p:nvPr/>
        </p:nvCxnSpPr>
        <p:spPr>
          <a:xfrm>
            <a:off x="4293038" y="715862"/>
            <a:ext cx="7421442" cy="0"/>
          </a:xfrm>
          <a:prstGeom prst="line">
            <a:avLst/>
          </a:prstGeom>
          <a:ln w="38100">
            <a:solidFill>
              <a:srgbClr val="7845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id="{8BEA921E-C643-1428-2379-0089167E4E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895" y="349505"/>
            <a:ext cx="2127585" cy="190401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10417F77-09A9-D4EC-4E53-F18B1AEB24DE}"/>
              </a:ext>
            </a:extLst>
          </p:cNvPr>
          <p:cNvSpPr/>
          <p:nvPr/>
        </p:nvSpPr>
        <p:spPr>
          <a:xfrm>
            <a:off x="4536480" y="2306108"/>
            <a:ext cx="3159760" cy="31597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700000" algn="tl" rotWithShape="0">
              <a:srgbClr val="E67E0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15770A0-ABF5-1B92-4A6A-243D24D85E5E}"/>
              </a:ext>
            </a:extLst>
          </p:cNvPr>
          <p:cNvSpPr/>
          <p:nvPr/>
        </p:nvSpPr>
        <p:spPr>
          <a:xfrm rot="18561972">
            <a:off x="4881880" y="2658005"/>
            <a:ext cx="2428240" cy="2428240"/>
          </a:xfrm>
          <a:prstGeom prst="ellipse">
            <a:avLst/>
          </a:prstGeom>
          <a:noFill/>
          <a:ln w="41275">
            <a:gradFill flip="none" rotWithShape="1">
              <a:gsLst>
                <a:gs pos="36000">
                  <a:srgbClr val="F3F3F3">
                    <a:alpha val="0"/>
                  </a:srgbClr>
                </a:gs>
                <a:gs pos="100000">
                  <a:srgbClr val="843C0C">
                    <a:alpha val="69804"/>
                  </a:srgb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EA7BA05-7656-9A3F-3702-A5963BBE3618}"/>
              </a:ext>
            </a:extLst>
          </p:cNvPr>
          <p:cNvSpPr/>
          <p:nvPr/>
        </p:nvSpPr>
        <p:spPr>
          <a:xfrm rot="7731598">
            <a:off x="4915359" y="2671868"/>
            <a:ext cx="2428240" cy="2428240"/>
          </a:xfrm>
          <a:prstGeom prst="ellipse">
            <a:avLst/>
          </a:prstGeom>
          <a:noFill/>
          <a:ln w="41275">
            <a:gradFill flip="none" rotWithShape="1">
              <a:gsLst>
                <a:gs pos="36000">
                  <a:srgbClr val="F3F3F3">
                    <a:alpha val="0"/>
                  </a:srgbClr>
                </a:gs>
                <a:gs pos="100000">
                  <a:srgbClr val="843C0C">
                    <a:alpha val="69804"/>
                  </a:srgbClr>
                </a:gs>
              </a:gsLst>
              <a:lin ang="5400000" scaled="0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6E3B13C-A593-4513-3E5F-16CD0907DD99}"/>
              </a:ext>
            </a:extLst>
          </p:cNvPr>
          <p:cNvGrpSpPr/>
          <p:nvPr/>
        </p:nvGrpSpPr>
        <p:grpSpPr>
          <a:xfrm>
            <a:off x="6441440" y="3043054"/>
            <a:ext cx="1690956" cy="1690956"/>
            <a:chOff x="6654800" y="2955527"/>
            <a:chExt cx="1690956" cy="169095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AF05349-3A2D-DCD5-86F6-123E70EA8ED1}"/>
                </a:ext>
              </a:extLst>
            </p:cNvPr>
            <p:cNvSpPr/>
            <p:nvPr/>
          </p:nvSpPr>
          <p:spPr>
            <a:xfrm>
              <a:off x="6654800" y="2955527"/>
              <a:ext cx="1690956" cy="1690956"/>
            </a:xfrm>
            <a:prstGeom prst="ellipse">
              <a:avLst/>
            </a:prstGeom>
            <a:gradFill>
              <a:gsLst>
                <a:gs pos="100000">
                  <a:srgbClr val="FFC000"/>
                </a:gs>
                <a:gs pos="0">
                  <a:srgbClr val="E67E0C"/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形 12" descr="森林场景">
              <a:extLst>
                <a:ext uri="{FF2B5EF4-FFF2-40B4-BE49-F238E27FC236}">
                  <a16:creationId xmlns:a16="http://schemas.microsoft.com/office/drawing/2014/main" id="{9D641368-D481-DF50-E6BE-FB04B7283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092748" y="3133779"/>
              <a:ext cx="776410" cy="776410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BD6ECEA-6506-9032-90E8-46A369260B58}"/>
                </a:ext>
              </a:extLst>
            </p:cNvPr>
            <p:cNvSpPr/>
            <p:nvPr/>
          </p:nvSpPr>
          <p:spPr>
            <a:xfrm>
              <a:off x="6885767" y="3938336"/>
              <a:ext cx="12290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文字说明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06771D90-49A6-AC7D-347C-2FB3FBDC7DE4}"/>
              </a:ext>
            </a:extLst>
          </p:cNvPr>
          <p:cNvSpPr txBox="1"/>
          <p:nvPr/>
        </p:nvSpPr>
        <p:spPr>
          <a:xfrm>
            <a:off x="1268710" y="208978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55A11"/>
                </a:solidFill>
                <a:latin typeface="+mj-ea"/>
                <a:ea typeface="+mj-ea"/>
              </a:rPr>
              <a:t>点击添加标题</a:t>
            </a:r>
          </a:p>
        </p:txBody>
      </p:sp>
      <p:pic>
        <p:nvPicPr>
          <p:cNvPr id="24" name="图形 23" descr="卡车">
            <a:extLst>
              <a:ext uri="{FF2B5EF4-FFF2-40B4-BE49-F238E27FC236}">
                <a16:creationId xmlns:a16="http://schemas.microsoft.com/office/drawing/2014/main" id="{51F48EB0-8B64-D0D0-8224-9910DEADC9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2499" y="3327272"/>
            <a:ext cx="507720" cy="507720"/>
          </a:xfrm>
          <a:prstGeom prst="rect">
            <a:avLst/>
          </a:prstGeom>
        </p:spPr>
      </p:pic>
      <p:pic>
        <p:nvPicPr>
          <p:cNvPr id="26" name="图形 25" descr="套房">
            <a:extLst>
              <a:ext uri="{FF2B5EF4-FFF2-40B4-BE49-F238E27FC236}">
                <a16:creationId xmlns:a16="http://schemas.microsoft.com/office/drawing/2014/main" id="{46993F94-47F7-DF06-B527-DE4D9E6AC9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98061" y="2035977"/>
            <a:ext cx="507720" cy="507720"/>
          </a:xfrm>
          <a:prstGeom prst="rect">
            <a:avLst/>
          </a:prstGeom>
        </p:spPr>
      </p:pic>
      <p:pic>
        <p:nvPicPr>
          <p:cNvPr id="28" name="图形 27" descr="Internet">
            <a:extLst>
              <a:ext uri="{FF2B5EF4-FFF2-40B4-BE49-F238E27FC236}">
                <a16:creationId xmlns:a16="http://schemas.microsoft.com/office/drawing/2014/main" id="{47000BC9-A9FD-678E-0A8B-063D386611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8061" y="4550847"/>
            <a:ext cx="507720" cy="507720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9A72F2DF-94AB-FEC9-E6C7-76051A952FD8}"/>
              </a:ext>
            </a:extLst>
          </p:cNvPr>
          <p:cNvSpPr txBox="1"/>
          <p:nvPr/>
        </p:nvSpPr>
        <p:spPr>
          <a:xfrm>
            <a:off x="1268710" y="2442373"/>
            <a:ext cx="3042569" cy="3819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5F380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单击此处输入您的要点总结</a:t>
            </a:r>
            <a:endParaRPr lang="en-US" altLang="zh-CN" sz="1400" dirty="0">
              <a:solidFill>
                <a:srgbClr val="5F3809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B6F203D-93B6-2D15-B7DB-F8B01A1EE2C5}"/>
              </a:ext>
            </a:extLst>
          </p:cNvPr>
          <p:cNvSpPr txBox="1"/>
          <p:nvPr/>
        </p:nvSpPr>
        <p:spPr>
          <a:xfrm>
            <a:off x="1316322" y="335973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55A11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8FE55E7-FDDD-84FB-574E-9B1F00167519}"/>
              </a:ext>
            </a:extLst>
          </p:cNvPr>
          <p:cNvSpPr txBox="1"/>
          <p:nvPr/>
        </p:nvSpPr>
        <p:spPr>
          <a:xfrm>
            <a:off x="1316322" y="3712322"/>
            <a:ext cx="3042569" cy="3819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5F380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单击此处输入您的要点总结</a:t>
            </a:r>
            <a:endParaRPr lang="en-US" altLang="zh-CN" sz="1400" dirty="0">
              <a:solidFill>
                <a:srgbClr val="5F3809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6EBCD18-2D8A-4B31-ACBF-63B9BE7BED88}"/>
              </a:ext>
            </a:extLst>
          </p:cNvPr>
          <p:cNvSpPr txBox="1"/>
          <p:nvPr/>
        </p:nvSpPr>
        <p:spPr>
          <a:xfrm>
            <a:off x="1305781" y="458343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C55A11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F30A7EC-9FC9-9A83-1C0B-F49EF99DE078}"/>
              </a:ext>
            </a:extLst>
          </p:cNvPr>
          <p:cNvSpPr txBox="1"/>
          <p:nvPr/>
        </p:nvSpPr>
        <p:spPr>
          <a:xfrm>
            <a:off x="1305781" y="4936027"/>
            <a:ext cx="3042569" cy="3819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5F380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单击此处输入您的要点总结</a:t>
            </a:r>
            <a:endParaRPr lang="en-US" altLang="zh-CN" sz="1400" dirty="0">
              <a:solidFill>
                <a:srgbClr val="5F3809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297751A-97EF-FEB6-D43C-73175B98337F}"/>
              </a:ext>
            </a:extLst>
          </p:cNvPr>
          <p:cNvSpPr txBox="1"/>
          <p:nvPr/>
        </p:nvSpPr>
        <p:spPr>
          <a:xfrm>
            <a:off x="9235000" y="213730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E59109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8BFF1573-E3DD-46A9-83D8-2391197539BF}"/>
              </a:ext>
            </a:extLst>
          </p:cNvPr>
          <p:cNvSpPr txBox="1"/>
          <p:nvPr/>
        </p:nvSpPr>
        <p:spPr>
          <a:xfrm>
            <a:off x="9235000" y="2489892"/>
            <a:ext cx="3042569" cy="3819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5F380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单击此处输入您的要点总结</a:t>
            </a:r>
            <a:endParaRPr lang="en-US" altLang="zh-CN" sz="1400" dirty="0">
              <a:solidFill>
                <a:srgbClr val="5F3809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65" name="图形 64" descr="带齿轮的头部">
            <a:extLst>
              <a:ext uri="{FF2B5EF4-FFF2-40B4-BE49-F238E27FC236}">
                <a16:creationId xmlns:a16="http://schemas.microsoft.com/office/drawing/2014/main" id="{E5DAD44E-C90A-31A2-5E16-A5C42F2FD10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779266" y="4550847"/>
            <a:ext cx="457401" cy="457401"/>
          </a:xfrm>
          <a:prstGeom prst="rect">
            <a:avLst/>
          </a:prstGeom>
        </p:spPr>
      </p:pic>
      <p:pic>
        <p:nvPicPr>
          <p:cNvPr id="67" name="图形 66" descr="仙鹤">
            <a:extLst>
              <a:ext uri="{FF2B5EF4-FFF2-40B4-BE49-F238E27FC236}">
                <a16:creationId xmlns:a16="http://schemas.microsoft.com/office/drawing/2014/main" id="{DCBB7B07-C12A-DC12-16F8-4A5AC6DABA3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84732" y="2147250"/>
            <a:ext cx="465809" cy="465809"/>
          </a:xfrm>
          <a:prstGeom prst="rect">
            <a:avLst/>
          </a:prstGeom>
        </p:spPr>
      </p:pic>
      <p:grpSp>
        <p:nvGrpSpPr>
          <p:cNvPr id="72" name="组合 71">
            <a:extLst>
              <a:ext uri="{FF2B5EF4-FFF2-40B4-BE49-F238E27FC236}">
                <a16:creationId xmlns:a16="http://schemas.microsoft.com/office/drawing/2014/main" id="{9FE4F928-B489-30DC-A214-9AE3C908271C}"/>
              </a:ext>
            </a:extLst>
          </p:cNvPr>
          <p:cNvGrpSpPr/>
          <p:nvPr/>
        </p:nvGrpSpPr>
        <p:grpSpPr>
          <a:xfrm>
            <a:off x="4059604" y="3057127"/>
            <a:ext cx="1690956" cy="1690956"/>
            <a:chOff x="4059604" y="2955527"/>
            <a:chExt cx="1690956" cy="1690956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E83999F-3374-1B48-9A46-3E96668B3DBC}"/>
                </a:ext>
              </a:extLst>
            </p:cNvPr>
            <p:cNvGrpSpPr/>
            <p:nvPr/>
          </p:nvGrpSpPr>
          <p:grpSpPr>
            <a:xfrm>
              <a:off x="4059604" y="2955527"/>
              <a:ext cx="1690956" cy="1690956"/>
              <a:chOff x="3846244" y="2955527"/>
              <a:chExt cx="1690956" cy="1690956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BBFE100D-B3E6-4BA0-09FB-FC80E923CBE1}"/>
                  </a:ext>
                </a:extLst>
              </p:cNvPr>
              <p:cNvSpPr/>
              <p:nvPr/>
            </p:nvSpPr>
            <p:spPr>
              <a:xfrm>
                <a:off x="3846244" y="2955527"/>
                <a:ext cx="1690956" cy="1690956"/>
              </a:xfrm>
              <a:prstGeom prst="ellipse">
                <a:avLst/>
              </a:prstGeom>
              <a:gradFill>
                <a:gsLst>
                  <a:gs pos="100000">
                    <a:srgbClr val="C55A11"/>
                  </a:gs>
                  <a:gs pos="0">
                    <a:srgbClr val="E67E0C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BD1F49ED-911E-BD60-35C5-03AF93A77479}"/>
                  </a:ext>
                </a:extLst>
              </p:cNvPr>
              <p:cNvSpPr/>
              <p:nvPr/>
            </p:nvSpPr>
            <p:spPr>
              <a:xfrm>
                <a:off x="4062038" y="3930339"/>
                <a:ext cx="122902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rPr>
                  <a:t>文字说明</a:t>
                </a:r>
              </a:p>
            </p:txBody>
          </p:sp>
        </p:grpSp>
        <p:pic>
          <p:nvPicPr>
            <p:cNvPr id="69" name="图形 68" descr="城市">
              <a:extLst>
                <a:ext uri="{FF2B5EF4-FFF2-40B4-BE49-F238E27FC236}">
                  <a16:creationId xmlns:a16="http://schemas.microsoft.com/office/drawing/2014/main" id="{D2425376-C37E-46F6-BF70-67737B9677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514199" y="3164297"/>
              <a:ext cx="762128" cy="762128"/>
            </a:xfrm>
            <a:prstGeom prst="rect">
              <a:avLst/>
            </a:prstGeom>
          </p:spPr>
        </p:pic>
      </p:grpSp>
      <p:pic>
        <p:nvPicPr>
          <p:cNvPr id="71" name="图形 70" descr="打开的书">
            <a:extLst>
              <a:ext uri="{FF2B5EF4-FFF2-40B4-BE49-F238E27FC236}">
                <a16:creationId xmlns:a16="http://schemas.microsoft.com/office/drawing/2014/main" id="{8D57E9ED-D8E5-152F-49C5-76AB45ECEAF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756320" y="3302440"/>
            <a:ext cx="457401" cy="457401"/>
          </a:xfrm>
          <a:prstGeom prst="rect">
            <a:avLst/>
          </a:prstGeom>
        </p:spPr>
      </p:pic>
      <p:sp>
        <p:nvSpPr>
          <p:cNvPr id="73" name="文本框 72">
            <a:extLst>
              <a:ext uri="{FF2B5EF4-FFF2-40B4-BE49-F238E27FC236}">
                <a16:creationId xmlns:a16="http://schemas.microsoft.com/office/drawing/2014/main" id="{C0C43361-03E8-F88A-C00D-78885B91E85D}"/>
              </a:ext>
            </a:extLst>
          </p:cNvPr>
          <p:cNvSpPr txBox="1"/>
          <p:nvPr/>
        </p:nvSpPr>
        <p:spPr>
          <a:xfrm>
            <a:off x="9235000" y="329141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E59109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52B6D62D-E8AC-331C-79D6-A242E8FF6E41}"/>
              </a:ext>
            </a:extLst>
          </p:cNvPr>
          <p:cNvSpPr txBox="1"/>
          <p:nvPr/>
        </p:nvSpPr>
        <p:spPr>
          <a:xfrm>
            <a:off x="9235000" y="3644010"/>
            <a:ext cx="3042569" cy="3819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5F380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单击此处输入您的要点总结</a:t>
            </a:r>
            <a:endParaRPr lang="en-US" altLang="zh-CN" sz="1400" dirty="0">
              <a:solidFill>
                <a:srgbClr val="5F3809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841BF091-2290-E9AE-5C9B-8452ED4CDEA5}"/>
              </a:ext>
            </a:extLst>
          </p:cNvPr>
          <p:cNvSpPr txBox="1"/>
          <p:nvPr/>
        </p:nvSpPr>
        <p:spPr>
          <a:xfrm>
            <a:off x="9235000" y="453113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E59109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9585A6BA-A6D7-D997-A603-2E2F4D90408A}"/>
              </a:ext>
            </a:extLst>
          </p:cNvPr>
          <p:cNvSpPr txBox="1"/>
          <p:nvPr/>
        </p:nvSpPr>
        <p:spPr>
          <a:xfrm>
            <a:off x="9235000" y="4883727"/>
            <a:ext cx="3042569" cy="3819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5F380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单击此处输入您的要点总结</a:t>
            </a:r>
            <a:endParaRPr lang="en-US" altLang="zh-CN" sz="1400" dirty="0">
              <a:solidFill>
                <a:srgbClr val="5F3809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957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923751D-1C5E-9531-02C2-5743786439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57884" y="1413737"/>
            <a:ext cx="9734115" cy="546608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3FA96CD-C50A-D76A-C8C7-741EE7CE9392}"/>
              </a:ext>
            </a:extLst>
          </p:cNvPr>
          <p:cNvSpPr/>
          <p:nvPr/>
        </p:nvSpPr>
        <p:spPr>
          <a:xfrm>
            <a:off x="430622" y="405841"/>
            <a:ext cx="5797458" cy="5367655"/>
          </a:xfrm>
          <a:prstGeom prst="rect">
            <a:avLst/>
          </a:prstGeom>
          <a:solidFill>
            <a:srgbClr val="ECAA0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PA_文本框 5">
            <a:extLst>
              <a:ext uri="{FF2B5EF4-FFF2-40B4-BE49-F238E27FC236}">
                <a16:creationId xmlns:a16="http://schemas.microsoft.com/office/drawing/2014/main" id="{1AA61A07-D02D-A89F-3A6F-7AFC87B896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223200" y="1179724"/>
            <a:ext cx="6016775" cy="2554545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ea typeface="微软雅黑" panose="020B0503020204020204" charset="-122"/>
                <a:cs typeface="+mn-ea"/>
                <a:sym typeface="+mn-lt"/>
              </a:rPr>
              <a:t>              YOU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B7D27D-82EC-10E8-704E-41CCCDD8374C}"/>
              </a:ext>
            </a:extLst>
          </p:cNvPr>
          <p:cNvSpPr txBox="1"/>
          <p:nvPr/>
        </p:nvSpPr>
        <p:spPr>
          <a:xfrm>
            <a:off x="2823845" y="4146777"/>
            <a:ext cx="3272155" cy="880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汇报人：复旦江湾</a:t>
            </a:r>
            <a:endParaRPr lang="en-US" altLang="zh-CN" b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汇报日期：</a:t>
            </a:r>
            <a:r>
              <a:rPr lang="en-US" altLang="zh-CN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20XX</a:t>
            </a:r>
            <a:r>
              <a:rPr lang="zh-CN" altLang="en-US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</a:t>
            </a:r>
            <a:r>
              <a:rPr lang="zh-CN" altLang="en-US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r>
              <a:rPr lang="en-US" altLang="zh-CN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</a:t>
            </a:r>
            <a:r>
              <a:rPr lang="zh-CN" altLang="en-US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日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5410165-77FF-C01B-E863-68010EFB39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1428" y="317765"/>
            <a:ext cx="869950" cy="86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49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>
            <a:extLst>
              <a:ext uri="{FF2B5EF4-FFF2-40B4-BE49-F238E27FC236}">
                <a16:creationId xmlns:a16="http://schemas.microsoft.com/office/drawing/2014/main" id="{64AF555A-39DE-2733-13ED-A703B144200F}"/>
              </a:ext>
            </a:extLst>
          </p:cNvPr>
          <p:cNvSpPr/>
          <p:nvPr/>
        </p:nvSpPr>
        <p:spPr>
          <a:xfrm>
            <a:off x="0" y="0"/>
            <a:ext cx="9489440" cy="6858000"/>
          </a:xfrm>
          <a:prstGeom prst="rtTriangle">
            <a:avLst/>
          </a:prstGeom>
          <a:solidFill>
            <a:srgbClr val="5F380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86257C6-62AA-9EB4-7C77-1D667A247C20}"/>
              </a:ext>
            </a:extLst>
          </p:cNvPr>
          <p:cNvSpPr/>
          <p:nvPr/>
        </p:nvSpPr>
        <p:spPr>
          <a:xfrm>
            <a:off x="2202048" y="1494512"/>
            <a:ext cx="641444" cy="641444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/>
              <a:t>1</a:t>
            </a:r>
            <a:endParaRPr lang="zh-CN" altLang="en-US" sz="3200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CEB3D4-201E-A657-E679-C79D120B82AF}"/>
              </a:ext>
            </a:extLst>
          </p:cNvPr>
          <p:cNvSpPr txBox="1"/>
          <p:nvPr/>
        </p:nvSpPr>
        <p:spPr>
          <a:xfrm>
            <a:off x="1296683" y="4507487"/>
            <a:ext cx="2620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</a:rPr>
              <a:t>CONTENT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9364CC2-50A2-2A24-F522-EC68A331958C}"/>
              </a:ext>
            </a:extLst>
          </p:cNvPr>
          <p:cNvCxnSpPr/>
          <p:nvPr/>
        </p:nvCxnSpPr>
        <p:spPr>
          <a:xfrm>
            <a:off x="1735114" y="5215373"/>
            <a:ext cx="1528549" cy="0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59123813-225E-E6BF-9F84-88D0C2F7FF6D}"/>
              </a:ext>
            </a:extLst>
          </p:cNvPr>
          <p:cNvSpPr/>
          <p:nvPr/>
        </p:nvSpPr>
        <p:spPr>
          <a:xfrm>
            <a:off x="3807446" y="2674041"/>
            <a:ext cx="641444" cy="641444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D05CA1D-A52C-12BF-BC8A-1DF36613C680}"/>
              </a:ext>
            </a:extLst>
          </p:cNvPr>
          <p:cNvSpPr/>
          <p:nvPr/>
        </p:nvSpPr>
        <p:spPr>
          <a:xfrm>
            <a:off x="5464716" y="3793991"/>
            <a:ext cx="641444" cy="641444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C8938CC-DCA7-738D-CFBA-82A170245BFB}"/>
              </a:ext>
            </a:extLst>
          </p:cNvPr>
          <p:cNvSpPr/>
          <p:nvPr/>
        </p:nvSpPr>
        <p:spPr>
          <a:xfrm>
            <a:off x="6947195" y="4962220"/>
            <a:ext cx="641444" cy="641444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F82D96E-6EFB-D4F3-1829-2610D1A8BFF3}"/>
              </a:ext>
            </a:extLst>
          </p:cNvPr>
          <p:cNvSpPr/>
          <p:nvPr/>
        </p:nvSpPr>
        <p:spPr>
          <a:xfrm>
            <a:off x="1434862" y="5160783"/>
            <a:ext cx="93260" cy="1091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A6CB9A1-8775-268A-2BA7-9AC97A364343}"/>
              </a:ext>
            </a:extLst>
          </p:cNvPr>
          <p:cNvGrpSpPr/>
          <p:nvPr/>
        </p:nvGrpSpPr>
        <p:grpSpPr>
          <a:xfrm>
            <a:off x="3015668" y="1463735"/>
            <a:ext cx="2917772" cy="523220"/>
            <a:chOff x="3015668" y="1463735"/>
            <a:chExt cx="2917772" cy="523220"/>
          </a:xfrm>
        </p:grpSpPr>
        <p:sp>
          <p:nvSpPr>
            <p:cNvPr id="18" name="圆角矩形 6">
              <a:extLst>
                <a:ext uri="{FF2B5EF4-FFF2-40B4-BE49-F238E27FC236}">
                  <a16:creationId xmlns:a16="http://schemas.microsoft.com/office/drawing/2014/main" id="{909350A8-6D58-C731-81CD-8812DF67B62C}"/>
                </a:ext>
              </a:extLst>
            </p:cNvPr>
            <p:cNvSpPr/>
            <p:nvPr/>
          </p:nvSpPr>
          <p:spPr>
            <a:xfrm>
              <a:off x="3015668" y="1463735"/>
              <a:ext cx="2917772" cy="523220"/>
            </a:xfrm>
            <a:prstGeom prst="roundRect">
              <a:avLst>
                <a:gd name="adj" fmla="val 50000"/>
              </a:avLst>
            </a:prstGeom>
            <a:solidFill>
              <a:srgbClr val="2C3B38">
                <a:alpha val="4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CA0BEE2-52A7-D912-B993-3D15AF7EE7F3}"/>
                </a:ext>
              </a:extLst>
            </p:cNvPr>
            <p:cNvSpPr txBox="1"/>
            <p:nvPr/>
          </p:nvSpPr>
          <p:spPr>
            <a:xfrm>
              <a:off x="3159004" y="1494512"/>
              <a:ext cx="27744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单击此处添加文本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1FAF31C-EAEC-5D8E-295D-610AE844FC61}"/>
              </a:ext>
            </a:extLst>
          </p:cNvPr>
          <p:cNvGrpSpPr/>
          <p:nvPr/>
        </p:nvGrpSpPr>
        <p:grpSpPr>
          <a:xfrm>
            <a:off x="4637114" y="2709687"/>
            <a:ext cx="2917772" cy="523220"/>
            <a:chOff x="3015668" y="1463735"/>
            <a:chExt cx="2917772" cy="523220"/>
          </a:xfrm>
        </p:grpSpPr>
        <p:sp>
          <p:nvSpPr>
            <p:cNvPr id="21" name="圆角矩形 6">
              <a:extLst>
                <a:ext uri="{FF2B5EF4-FFF2-40B4-BE49-F238E27FC236}">
                  <a16:creationId xmlns:a16="http://schemas.microsoft.com/office/drawing/2014/main" id="{756C583D-2CA9-BF26-0127-345673F8C302}"/>
                </a:ext>
              </a:extLst>
            </p:cNvPr>
            <p:cNvSpPr/>
            <p:nvPr/>
          </p:nvSpPr>
          <p:spPr>
            <a:xfrm>
              <a:off x="3015668" y="1463735"/>
              <a:ext cx="2917772" cy="523220"/>
            </a:xfrm>
            <a:prstGeom prst="roundRect">
              <a:avLst>
                <a:gd name="adj" fmla="val 50000"/>
              </a:avLst>
            </a:prstGeom>
            <a:solidFill>
              <a:srgbClr val="2C3B38">
                <a:alpha val="4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2D4164E-AAA9-0092-52CE-5EF2EE08D09E}"/>
                </a:ext>
              </a:extLst>
            </p:cNvPr>
            <p:cNvSpPr txBox="1"/>
            <p:nvPr/>
          </p:nvSpPr>
          <p:spPr>
            <a:xfrm>
              <a:off x="3159004" y="1494512"/>
              <a:ext cx="27744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单击此处添加文本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A228B4D-25E9-885A-74BD-29445CD9948B}"/>
              </a:ext>
            </a:extLst>
          </p:cNvPr>
          <p:cNvGrpSpPr/>
          <p:nvPr/>
        </p:nvGrpSpPr>
        <p:grpSpPr>
          <a:xfrm>
            <a:off x="6268720" y="3826109"/>
            <a:ext cx="2917772" cy="523220"/>
            <a:chOff x="3015668" y="1463735"/>
            <a:chExt cx="2917772" cy="523220"/>
          </a:xfrm>
        </p:grpSpPr>
        <p:sp>
          <p:nvSpPr>
            <p:cNvPr id="24" name="圆角矩形 6">
              <a:extLst>
                <a:ext uri="{FF2B5EF4-FFF2-40B4-BE49-F238E27FC236}">
                  <a16:creationId xmlns:a16="http://schemas.microsoft.com/office/drawing/2014/main" id="{F18EFA03-1641-74EE-FE11-470749BCDC58}"/>
                </a:ext>
              </a:extLst>
            </p:cNvPr>
            <p:cNvSpPr/>
            <p:nvPr/>
          </p:nvSpPr>
          <p:spPr>
            <a:xfrm>
              <a:off x="3015668" y="1463735"/>
              <a:ext cx="2917772" cy="523220"/>
            </a:xfrm>
            <a:prstGeom prst="roundRect">
              <a:avLst>
                <a:gd name="adj" fmla="val 50000"/>
              </a:avLst>
            </a:prstGeom>
            <a:solidFill>
              <a:srgbClr val="2C3B38">
                <a:alpha val="4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CAFDA61-99B0-2546-8CC4-0B72185B3CB7}"/>
                </a:ext>
              </a:extLst>
            </p:cNvPr>
            <p:cNvSpPr txBox="1"/>
            <p:nvPr/>
          </p:nvSpPr>
          <p:spPr>
            <a:xfrm>
              <a:off x="3159004" y="1494512"/>
              <a:ext cx="27744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单击此处添加文本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071798C-56C0-3944-8902-56283BC336BB}"/>
              </a:ext>
            </a:extLst>
          </p:cNvPr>
          <p:cNvGrpSpPr/>
          <p:nvPr/>
        </p:nvGrpSpPr>
        <p:grpSpPr>
          <a:xfrm>
            <a:off x="7893738" y="5021332"/>
            <a:ext cx="2917772" cy="523220"/>
            <a:chOff x="3015668" y="1463735"/>
            <a:chExt cx="2917772" cy="523220"/>
          </a:xfrm>
        </p:grpSpPr>
        <p:sp>
          <p:nvSpPr>
            <p:cNvPr id="27" name="圆角矩形 6">
              <a:extLst>
                <a:ext uri="{FF2B5EF4-FFF2-40B4-BE49-F238E27FC236}">
                  <a16:creationId xmlns:a16="http://schemas.microsoft.com/office/drawing/2014/main" id="{4C461822-D8A7-7CB3-EFF0-CE5E13FA0517}"/>
                </a:ext>
              </a:extLst>
            </p:cNvPr>
            <p:cNvSpPr/>
            <p:nvPr/>
          </p:nvSpPr>
          <p:spPr>
            <a:xfrm>
              <a:off x="3015668" y="1463735"/>
              <a:ext cx="2917772" cy="523220"/>
            </a:xfrm>
            <a:prstGeom prst="roundRect">
              <a:avLst>
                <a:gd name="adj" fmla="val 50000"/>
              </a:avLst>
            </a:prstGeom>
            <a:solidFill>
              <a:srgbClr val="2C3B38">
                <a:alpha val="4705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70C03C3-1E60-6DDC-3653-5C235094DFC0}"/>
                </a:ext>
              </a:extLst>
            </p:cNvPr>
            <p:cNvSpPr txBox="1"/>
            <p:nvPr/>
          </p:nvSpPr>
          <p:spPr>
            <a:xfrm>
              <a:off x="3159004" y="1494512"/>
              <a:ext cx="27744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单击此处添加文本</a:t>
              </a: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9E3A457B-05B8-9DB5-2F2C-9895281F7E8F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66" t="-4390" r="18836" b="39295"/>
          <a:stretch/>
        </p:blipFill>
        <p:spPr>
          <a:xfrm>
            <a:off x="10811510" y="320759"/>
            <a:ext cx="943610" cy="890413"/>
          </a:xfrm>
          <a:prstGeom prst="rect">
            <a:avLst/>
          </a:prstGeom>
        </p:spPr>
      </p:pic>
      <p:sp>
        <p:nvSpPr>
          <p:cNvPr id="5" name="KSO_Shape">
            <a:extLst>
              <a:ext uri="{FF2B5EF4-FFF2-40B4-BE49-F238E27FC236}">
                <a16:creationId xmlns:a16="http://schemas.microsoft.com/office/drawing/2014/main" id="{05284EE4-A10E-A2D3-835C-2C977391D5F4}"/>
              </a:ext>
            </a:extLst>
          </p:cNvPr>
          <p:cNvSpPr/>
          <p:nvPr/>
        </p:nvSpPr>
        <p:spPr>
          <a:xfrm>
            <a:off x="1069217" y="3730509"/>
            <a:ext cx="2494698" cy="2463421"/>
          </a:xfrm>
          <a:prstGeom prst="flowChartConnector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73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029F978-1FA6-6772-4AF8-CA60D6D12CC5}"/>
              </a:ext>
            </a:extLst>
          </p:cNvPr>
          <p:cNvSpPr/>
          <p:nvPr/>
        </p:nvSpPr>
        <p:spPr>
          <a:xfrm>
            <a:off x="1635760" y="1717040"/>
            <a:ext cx="8991600" cy="34239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698500">
              <a:srgbClr val="843C0C">
                <a:alpha val="40000"/>
              </a:srgbClr>
            </a:glow>
            <a:outerShdw blurRad="215900" sx="103000" sy="103000" algn="ctr" rotWithShape="0">
              <a:schemeClr val="accent6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0038717-A15F-4DE2-EE96-DF45A8D44D23}"/>
              </a:ext>
            </a:extLst>
          </p:cNvPr>
          <p:cNvSpPr/>
          <p:nvPr/>
        </p:nvSpPr>
        <p:spPr>
          <a:xfrm>
            <a:off x="3924169" y="2343453"/>
            <a:ext cx="4702629" cy="11716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5400" dirty="0">
                <a:solidFill>
                  <a:srgbClr val="843C0C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此处添加标题</a:t>
            </a:r>
          </a:p>
        </p:txBody>
      </p:sp>
      <p:sp>
        <p:nvSpPr>
          <p:cNvPr id="6" name="PA-矩形 11">
            <a:extLst>
              <a:ext uri="{FF2B5EF4-FFF2-40B4-BE49-F238E27FC236}">
                <a16:creationId xmlns:a16="http://schemas.microsoft.com/office/drawing/2014/main" id="{1499A14F-5148-E56E-FA46-B8487EA09A5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00979" y="3638868"/>
            <a:ext cx="4549007" cy="1130181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rgbClr val="843C0C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单击此处添加小标题</a:t>
            </a:r>
            <a:endParaRPr lang="en-US" altLang="zh-CN" sz="1200" dirty="0">
              <a:solidFill>
                <a:srgbClr val="843C0C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+mn-ea"/>
              <a:sym typeface="+mn-lt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rgbClr val="843C0C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单击此处添加小标题</a:t>
            </a:r>
            <a:endParaRPr lang="en-US" altLang="zh-CN" sz="1200" dirty="0">
              <a:solidFill>
                <a:srgbClr val="843C0C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+mn-ea"/>
              <a:sym typeface="+mn-lt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200" dirty="0">
                <a:solidFill>
                  <a:srgbClr val="843C0C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单击此处添加小标题</a:t>
            </a:r>
            <a:endParaRPr lang="en-US" altLang="zh-CN" sz="1200" dirty="0">
              <a:solidFill>
                <a:srgbClr val="843C0C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+mn-ea"/>
              <a:sym typeface="+mn-lt"/>
            </a:endParaRPr>
          </a:p>
          <a:p>
            <a:pPr marL="171450" lvl="0" indent="-1714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lang="en-US" altLang="zh-CN" sz="1200" i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流程图: 离页连接符 9">
            <a:extLst>
              <a:ext uri="{FF2B5EF4-FFF2-40B4-BE49-F238E27FC236}">
                <a16:creationId xmlns:a16="http://schemas.microsoft.com/office/drawing/2014/main" id="{14947094-F961-816C-6C88-771F1B1FBAB2}"/>
              </a:ext>
            </a:extLst>
          </p:cNvPr>
          <p:cNvSpPr/>
          <p:nvPr/>
        </p:nvSpPr>
        <p:spPr>
          <a:xfrm>
            <a:off x="2397760" y="0"/>
            <a:ext cx="1087120" cy="4592320"/>
          </a:xfrm>
          <a:prstGeom prst="flowChartOffpageConnector">
            <a:avLst/>
          </a:prstGeom>
          <a:solidFill>
            <a:srgbClr val="ECAA0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9DC2E0-701C-3A4C-D1B9-B9F50798D8D9}"/>
              </a:ext>
            </a:extLst>
          </p:cNvPr>
          <p:cNvSpPr txBox="1"/>
          <p:nvPr/>
        </p:nvSpPr>
        <p:spPr>
          <a:xfrm rot="5400000">
            <a:off x="721679" y="1002652"/>
            <a:ext cx="4503364" cy="1023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en-US" altLang="zh-CN" sz="5400" b="1" dirty="0">
                <a:solidFill>
                  <a:schemeClr val="bg1"/>
                </a:solidFill>
                <a:cs typeface="+mn-ea"/>
                <a:sym typeface="+mn-lt"/>
              </a:rPr>
              <a:t>PART ONE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A4F4CAC-1F95-9493-81F6-4AC1C21A4977}"/>
              </a:ext>
            </a:extLst>
          </p:cNvPr>
          <p:cNvCxnSpPr>
            <a:cxnSpLocks/>
          </p:cNvCxnSpPr>
          <p:nvPr/>
        </p:nvCxnSpPr>
        <p:spPr>
          <a:xfrm>
            <a:off x="4000979" y="3510029"/>
            <a:ext cx="4275826" cy="5080"/>
          </a:xfrm>
          <a:prstGeom prst="line">
            <a:avLst/>
          </a:prstGeom>
          <a:ln w="38100">
            <a:solidFill>
              <a:srgbClr val="ECAA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4EAA53D9-064D-AEB0-3E52-ADE2412BBE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088"/>
          <a:stretch/>
        </p:blipFill>
        <p:spPr>
          <a:xfrm>
            <a:off x="8788400" y="1714901"/>
            <a:ext cx="1838960" cy="350992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6A0179E0-9E1F-3952-F91A-F58D67791CCF}"/>
              </a:ext>
            </a:extLst>
          </p:cNvPr>
          <p:cNvSpPr/>
          <p:nvPr/>
        </p:nvSpPr>
        <p:spPr>
          <a:xfrm>
            <a:off x="8549986" y="1714901"/>
            <a:ext cx="2077374" cy="341376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19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B4CB044E-ADAF-42EA-7B1D-E90712D132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873"/>
          <a:stretch/>
        </p:blipFill>
        <p:spPr>
          <a:xfrm>
            <a:off x="5763260" y="1"/>
            <a:ext cx="6428740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176270" y="0"/>
            <a:ext cx="4118610" cy="6858000"/>
          </a:xfrm>
          <a:prstGeom prst="rect">
            <a:avLst/>
          </a:prstGeom>
          <a:solidFill>
            <a:srgbClr val="78450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5763260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990" y="1165314"/>
            <a:ext cx="4653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单击此处添加标题</a:t>
            </a:r>
            <a:endParaRPr lang="en-US" altLang="zh-CN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2" name="直接连接符 1"/>
          <p:cNvCxnSpPr>
            <a:cxnSpLocks/>
          </p:cNvCxnSpPr>
          <p:nvPr/>
        </p:nvCxnSpPr>
        <p:spPr>
          <a:xfrm>
            <a:off x="655882" y="2041525"/>
            <a:ext cx="45174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1929388" y="2853490"/>
            <a:ext cx="25406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此处输入您的小标题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29388" y="3541195"/>
            <a:ext cx="25406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此处输入您的小标题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29388" y="4228900"/>
            <a:ext cx="25406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此处输入您的小标题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29388" y="4916605"/>
            <a:ext cx="25406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此处输入您的小标题</a:t>
            </a:r>
          </a:p>
        </p:txBody>
      </p:sp>
      <p:sp>
        <p:nvSpPr>
          <p:cNvPr id="10" name="椭圆 9"/>
          <p:cNvSpPr/>
          <p:nvPr/>
        </p:nvSpPr>
        <p:spPr>
          <a:xfrm>
            <a:off x="1456300" y="2908300"/>
            <a:ext cx="227330" cy="227330"/>
          </a:xfrm>
          <a:prstGeom prst="ellipse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56300" y="3596005"/>
            <a:ext cx="227330" cy="22733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56300" y="4284345"/>
            <a:ext cx="227330" cy="22733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456300" y="4971415"/>
            <a:ext cx="227330" cy="22733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 animBg="1"/>
      <p:bldP spid="7" grpId="0"/>
      <p:bldP spid="50" grpId="0"/>
      <p:bldP spid="4" grpId="0"/>
      <p:bldP spid="8" grpId="0"/>
      <p:bldP spid="9" grpId="0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212F2A5-05D7-C489-949F-9BB656AC4EB8}"/>
              </a:ext>
            </a:extLst>
          </p:cNvPr>
          <p:cNvSpPr/>
          <p:nvPr/>
        </p:nvSpPr>
        <p:spPr>
          <a:xfrm>
            <a:off x="356163" y="425417"/>
            <a:ext cx="586763" cy="589611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67AE424-D462-ED95-7295-8E618DC091A7}"/>
              </a:ext>
            </a:extLst>
          </p:cNvPr>
          <p:cNvSpPr/>
          <p:nvPr/>
        </p:nvSpPr>
        <p:spPr>
          <a:xfrm>
            <a:off x="1013389" y="45677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78450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点击添加章节标题</a:t>
            </a:r>
          </a:p>
        </p:txBody>
      </p:sp>
      <p:sp>
        <p:nvSpPr>
          <p:cNvPr id="4" name="Freeform 77">
            <a:extLst>
              <a:ext uri="{FF2B5EF4-FFF2-40B4-BE49-F238E27FC236}">
                <a16:creationId xmlns:a16="http://schemas.microsoft.com/office/drawing/2014/main" id="{73E98FE0-B1DB-4F68-2019-DA472707180B}"/>
              </a:ext>
            </a:extLst>
          </p:cNvPr>
          <p:cNvSpPr/>
          <p:nvPr/>
        </p:nvSpPr>
        <p:spPr bwMode="auto">
          <a:xfrm>
            <a:off x="8774438" y="3166196"/>
            <a:ext cx="2699808" cy="151330"/>
          </a:xfrm>
          <a:custGeom>
            <a:avLst/>
            <a:gdLst>
              <a:gd name="T0" fmla="*/ 506 w 516"/>
              <a:gd name="T1" fmla="*/ 0 h 29"/>
              <a:gd name="T2" fmla="*/ 0 w 516"/>
              <a:gd name="T3" fmla="*/ 0 h 29"/>
              <a:gd name="T4" fmla="*/ 2 w 516"/>
              <a:gd name="T5" fmla="*/ 14 h 29"/>
              <a:gd name="T6" fmla="*/ 0 w 516"/>
              <a:gd name="T7" fmla="*/ 29 h 29"/>
              <a:gd name="T8" fmla="*/ 506 w 516"/>
              <a:gd name="T9" fmla="*/ 29 h 29"/>
              <a:gd name="T10" fmla="*/ 516 w 516"/>
              <a:gd name="T11" fmla="*/ 14 h 29"/>
              <a:gd name="T12" fmla="*/ 506 w 516"/>
              <a:gd name="T1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6" h="29">
                <a:moveTo>
                  <a:pt x="506" y="0"/>
                </a:moveTo>
                <a:cubicBezTo>
                  <a:pt x="0" y="0"/>
                  <a:pt x="0" y="0"/>
                  <a:pt x="0" y="0"/>
                </a:cubicBezTo>
                <a:cubicBezTo>
                  <a:pt x="1" y="5"/>
                  <a:pt x="2" y="9"/>
                  <a:pt x="2" y="14"/>
                </a:cubicBezTo>
                <a:cubicBezTo>
                  <a:pt x="2" y="19"/>
                  <a:pt x="1" y="24"/>
                  <a:pt x="0" y="29"/>
                </a:cubicBezTo>
                <a:cubicBezTo>
                  <a:pt x="506" y="29"/>
                  <a:pt x="506" y="29"/>
                  <a:pt x="506" y="29"/>
                </a:cubicBezTo>
                <a:cubicBezTo>
                  <a:pt x="511" y="29"/>
                  <a:pt x="516" y="22"/>
                  <a:pt x="516" y="14"/>
                </a:cubicBezTo>
                <a:cubicBezTo>
                  <a:pt x="516" y="7"/>
                  <a:pt x="511" y="0"/>
                  <a:pt x="506" y="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" name="Freeform 78">
            <a:extLst>
              <a:ext uri="{FF2B5EF4-FFF2-40B4-BE49-F238E27FC236}">
                <a16:creationId xmlns:a16="http://schemas.microsoft.com/office/drawing/2014/main" id="{8F2C7E22-84E4-328B-3642-8FBB1AFDB799}"/>
              </a:ext>
            </a:extLst>
          </p:cNvPr>
          <p:cNvSpPr/>
          <p:nvPr/>
        </p:nvSpPr>
        <p:spPr bwMode="auto">
          <a:xfrm>
            <a:off x="871809" y="3166196"/>
            <a:ext cx="7725738" cy="151330"/>
          </a:xfrm>
          <a:custGeom>
            <a:avLst/>
            <a:gdLst>
              <a:gd name="T0" fmla="*/ 1477 w 1477"/>
              <a:gd name="T1" fmla="*/ 0 h 29"/>
              <a:gd name="T2" fmla="*/ 11 w 1477"/>
              <a:gd name="T3" fmla="*/ 0 h 29"/>
              <a:gd name="T4" fmla="*/ 0 w 1477"/>
              <a:gd name="T5" fmla="*/ 14 h 29"/>
              <a:gd name="T6" fmla="*/ 11 w 1477"/>
              <a:gd name="T7" fmla="*/ 29 h 29"/>
              <a:gd name="T8" fmla="*/ 1477 w 1477"/>
              <a:gd name="T9" fmla="*/ 29 h 29"/>
              <a:gd name="T10" fmla="*/ 1477 w 1477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7" h="29">
                <a:moveTo>
                  <a:pt x="147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7"/>
                  <a:pt x="0" y="14"/>
                </a:cubicBezTo>
                <a:cubicBezTo>
                  <a:pt x="0" y="22"/>
                  <a:pt x="5" y="29"/>
                  <a:pt x="11" y="29"/>
                </a:cubicBezTo>
                <a:cubicBezTo>
                  <a:pt x="1477" y="29"/>
                  <a:pt x="1477" y="29"/>
                  <a:pt x="1477" y="29"/>
                </a:cubicBezTo>
                <a:cubicBezTo>
                  <a:pt x="1477" y="0"/>
                  <a:pt x="1477" y="0"/>
                  <a:pt x="1477" y="0"/>
                </a:cubicBezTo>
              </a:path>
            </a:pathLst>
          </a:custGeom>
          <a:solidFill>
            <a:srgbClr val="ECAA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F38C1CB-2099-5C69-252E-343884EBEA37}"/>
              </a:ext>
            </a:extLst>
          </p:cNvPr>
          <p:cNvGrpSpPr/>
          <p:nvPr/>
        </p:nvGrpSpPr>
        <p:grpSpPr>
          <a:xfrm>
            <a:off x="8414021" y="3055363"/>
            <a:ext cx="371472" cy="372997"/>
            <a:chOff x="8414021" y="2659123"/>
            <a:chExt cx="371472" cy="372997"/>
          </a:xfrm>
        </p:grpSpPr>
        <p:sp>
          <p:nvSpPr>
            <p:cNvPr id="7" name="Oval 79">
              <a:extLst>
                <a:ext uri="{FF2B5EF4-FFF2-40B4-BE49-F238E27FC236}">
                  <a16:creationId xmlns:a16="http://schemas.microsoft.com/office/drawing/2014/main" id="{FF243DAB-94A9-86C9-39CE-141728CEA2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4021" y="2659123"/>
              <a:ext cx="371472" cy="372997"/>
            </a:xfrm>
            <a:prstGeom prst="ellipse">
              <a:avLst/>
            </a:prstGeom>
            <a:solidFill>
              <a:srgbClr val="7845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8" name="Oval 80">
              <a:extLst>
                <a:ext uri="{FF2B5EF4-FFF2-40B4-BE49-F238E27FC236}">
                  <a16:creationId xmlns:a16="http://schemas.microsoft.com/office/drawing/2014/main" id="{0EDD5FA8-DBB6-2D56-323E-5BE6DCCB3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8901" y="2795533"/>
              <a:ext cx="106135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C0BFBCA-5602-EBB0-869D-0CF73707D9C2}"/>
              </a:ext>
            </a:extLst>
          </p:cNvPr>
          <p:cNvGrpSpPr/>
          <p:nvPr/>
        </p:nvGrpSpPr>
        <p:grpSpPr>
          <a:xfrm>
            <a:off x="5479833" y="3055363"/>
            <a:ext cx="371472" cy="372997"/>
            <a:chOff x="5479833" y="2659123"/>
            <a:chExt cx="371472" cy="372997"/>
          </a:xfrm>
        </p:grpSpPr>
        <p:sp>
          <p:nvSpPr>
            <p:cNvPr id="10" name="Oval 81">
              <a:extLst>
                <a:ext uri="{FF2B5EF4-FFF2-40B4-BE49-F238E27FC236}">
                  <a16:creationId xmlns:a16="http://schemas.microsoft.com/office/drawing/2014/main" id="{AB26843F-04F7-82CA-D53D-AD40DD355E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9833" y="2659123"/>
              <a:ext cx="371472" cy="372997"/>
            </a:xfrm>
            <a:prstGeom prst="ellipse">
              <a:avLst/>
            </a:prstGeom>
            <a:solidFill>
              <a:srgbClr val="7845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1" name="Oval 82">
              <a:extLst>
                <a:ext uri="{FF2B5EF4-FFF2-40B4-BE49-F238E27FC236}">
                  <a16:creationId xmlns:a16="http://schemas.microsoft.com/office/drawing/2014/main" id="{2F233FCD-D258-84D5-D5A2-4D451FD181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4712" y="2795533"/>
              <a:ext cx="106135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CE4A406-EA5D-6758-116A-A291E6CEC2F8}"/>
              </a:ext>
            </a:extLst>
          </p:cNvPr>
          <p:cNvGrpSpPr/>
          <p:nvPr/>
        </p:nvGrpSpPr>
        <p:grpSpPr>
          <a:xfrm>
            <a:off x="3109487" y="3055363"/>
            <a:ext cx="371472" cy="372997"/>
            <a:chOff x="3109487" y="2659123"/>
            <a:chExt cx="371472" cy="372997"/>
          </a:xfrm>
        </p:grpSpPr>
        <p:sp>
          <p:nvSpPr>
            <p:cNvPr id="13" name="Oval 83">
              <a:extLst>
                <a:ext uri="{FF2B5EF4-FFF2-40B4-BE49-F238E27FC236}">
                  <a16:creationId xmlns:a16="http://schemas.microsoft.com/office/drawing/2014/main" id="{A3CA47A9-C3CB-A2D7-DF24-0FB5A5519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9487" y="2659123"/>
              <a:ext cx="371472" cy="372997"/>
            </a:xfrm>
            <a:prstGeom prst="ellipse">
              <a:avLst/>
            </a:prstGeom>
            <a:solidFill>
              <a:srgbClr val="7845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" name="Oval 84">
              <a:extLst>
                <a:ext uri="{FF2B5EF4-FFF2-40B4-BE49-F238E27FC236}">
                  <a16:creationId xmlns:a16="http://schemas.microsoft.com/office/drawing/2014/main" id="{CE50704C-665A-7958-0237-D9566C3D0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6578" y="2795533"/>
              <a:ext cx="99502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73EDDC6-73AD-6A87-377F-F5150DCFAF92}"/>
              </a:ext>
            </a:extLst>
          </p:cNvPr>
          <p:cNvGrpSpPr/>
          <p:nvPr/>
        </p:nvGrpSpPr>
        <p:grpSpPr>
          <a:xfrm>
            <a:off x="772306" y="3055363"/>
            <a:ext cx="371472" cy="372997"/>
            <a:chOff x="772306" y="2659123"/>
            <a:chExt cx="371472" cy="372997"/>
          </a:xfrm>
        </p:grpSpPr>
        <p:sp>
          <p:nvSpPr>
            <p:cNvPr id="16" name="Oval 85">
              <a:extLst>
                <a:ext uri="{FF2B5EF4-FFF2-40B4-BE49-F238E27FC236}">
                  <a16:creationId xmlns:a16="http://schemas.microsoft.com/office/drawing/2014/main" id="{3125F791-8E97-EEC1-9EDF-1DEA6222FD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306" y="2659123"/>
              <a:ext cx="371472" cy="372997"/>
            </a:xfrm>
            <a:prstGeom prst="ellipse">
              <a:avLst/>
            </a:prstGeom>
            <a:solidFill>
              <a:srgbClr val="78450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Oval 86">
              <a:extLst>
                <a:ext uri="{FF2B5EF4-FFF2-40B4-BE49-F238E27FC236}">
                  <a16:creationId xmlns:a16="http://schemas.microsoft.com/office/drawing/2014/main" id="{5533C467-7007-8368-DD6F-16CDF214D3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187" y="2795533"/>
              <a:ext cx="99502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18" name="文本框 87">
            <a:extLst>
              <a:ext uri="{FF2B5EF4-FFF2-40B4-BE49-F238E27FC236}">
                <a16:creationId xmlns:a16="http://schemas.microsoft.com/office/drawing/2014/main" id="{DD794C03-C3AA-CA63-087A-8650A7E3DF7B}"/>
              </a:ext>
            </a:extLst>
          </p:cNvPr>
          <p:cNvSpPr txBox="1"/>
          <p:nvPr/>
        </p:nvSpPr>
        <p:spPr>
          <a:xfrm>
            <a:off x="698565" y="2585010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7845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2010-2014</a:t>
            </a:r>
            <a:endParaRPr lang="zh-CN" altLang="en-US" sz="2000" dirty="0">
              <a:solidFill>
                <a:srgbClr val="78450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88">
            <a:extLst>
              <a:ext uri="{FF2B5EF4-FFF2-40B4-BE49-F238E27FC236}">
                <a16:creationId xmlns:a16="http://schemas.microsoft.com/office/drawing/2014/main" id="{B79D1E2B-F54A-C77E-F81A-AA62128F65AB}"/>
              </a:ext>
            </a:extLst>
          </p:cNvPr>
          <p:cNvSpPr txBox="1"/>
          <p:nvPr/>
        </p:nvSpPr>
        <p:spPr>
          <a:xfrm>
            <a:off x="2991079" y="2574779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7845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2014-2018</a:t>
            </a:r>
            <a:endParaRPr lang="zh-CN" altLang="en-US" sz="2000" dirty="0">
              <a:solidFill>
                <a:srgbClr val="78450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89">
            <a:extLst>
              <a:ext uri="{FF2B5EF4-FFF2-40B4-BE49-F238E27FC236}">
                <a16:creationId xmlns:a16="http://schemas.microsoft.com/office/drawing/2014/main" id="{AA2CC6D8-7464-617C-326A-32EC99807974}"/>
              </a:ext>
            </a:extLst>
          </p:cNvPr>
          <p:cNvSpPr txBox="1"/>
          <p:nvPr/>
        </p:nvSpPr>
        <p:spPr>
          <a:xfrm>
            <a:off x="5368502" y="2574779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7845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2018-2022</a:t>
            </a:r>
            <a:endParaRPr lang="zh-CN" altLang="en-US" sz="2000" dirty="0">
              <a:solidFill>
                <a:srgbClr val="78450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90">
            <a:extLst>
              <a:ext uri="{FF2B5EF4-FFF2-40B4-BE49-F238E27FC236}">
                <a16:creationId xmlns:a16="http://schemas.microsoft.com/office/drawing/2014/main" id="{7ACECCFC-B5EC-EA66-59D9-CEB0B69190F1}"/>
              </a:ext>
            </a:extLst>
          </p:cNvPr>
          <p:cNvSpPr txBox="1"/>
          <p:nvPr/>
        </p:nvSpPr>
        <p:spPr>
          <a:xfrm>
            <a:off x="8291348" y="2574779"/>
            <a:ext cx="1295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7845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2022-2025</a:t>
            </a:r>
            <a:endParaRPr lang="zh-CN" altLang="en-US" sz="2000" dirty="0">
              <a:solidFill>
                <a:srgbClr val="78450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6A06F3F-87B2-8B5F-7D84-9D963571D514}"/>
              </a:ext>
            </a:extLst>
          </p:cNvPr>
          <p:cNvSpPr/>
          <p:nvPr/>
        </p:nvSpPr>
        <p:spPr>
          <a:xfrm>
            <a:off x="660974" y="2089752"/>
            <a:ext cx="1608133" cy="369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accent2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4800" b="1" dirty="0">
              <a:solidFill>
                <a:schemeClr val="accent2">
                  <a:lumMod val="5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4" name="文本框 66">
            <a:extLst>
              <a:ext uri="{FF2B5EF4-FFF2-40B4-BE49-F238E27FC236}">
                <a16:creationId xmlns:a16="http://schemas.microsoft.com/office/drawing/2014/main" id="{AA90173A-60BC-EF34-A38B-B93CB0DC6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010" y="3619137"/>
            <a:ext cx="1896324" cy="1929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+mn-lt"/>
              </a:rPr>
              <a:t>点击添加您的内容，进一步详细说明您的观点或结论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，为了最终演示时的良好效果，建议尽量言简意赅地表述您的观点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C871967-B975-85AD-CD5D-34827D1E6818}"/>
              </a:ext>
            </a:extLst>
          </p:cNvPr>
          <p:cNvSpPr/>
          <p:nvPr/>
        </p:nvSpPr>
        <p:spPr>
          <a:xfrm>
            <a:off x="2974715" y="208975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accent2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4800" b="1" dirty="0">
              <a:solidFill>
                <a:schemeClr val="accent2">
                  <a:lumMod val="5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文本框 66">
            <a:extLst>
              <a:ext uri="{FF2B5EF4-FFF2-40B4-BE49-F238E27FC236}">
                <a16:creationId xmlns:a16="http://schemas.microsoft.com/office/drawing/2014/main" id="{85DBD604-51D5-48BB-A6CC-93DD9999E0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4751" y="3621100"/>
            <a:ext cx="1896324" cy="1929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+mn-lt"/>
              </a:rPr>
              <a:t>点击添加您的内容，进一步详细说明您的观点或结论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，为了最终演示时的良好效果，建议尽量言简意赅地表述您的观点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8068284B-F028-9671-F4EE-DEEC28F00E1C}"/>
              </a:ext>
            </a:extLst>
          </p:cNvPr>
          <p:cNvSpPr/>
          <p:nvPr/>
        </p:nvSpPr>
        <p:spPr>
          <a:xfrm>
            <a:off x="5352137" y="2089754"/>
            <a:ext cx="1569661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accent2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4800" b="1" dirty="0">
              <a:solidFill>
                <a:schemeClr val="accent2">
                  <a:lumMod val="5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文本框 66">
            <a:extLst>
              <a:ext uri="{FF2B5EF4-FFF2-40B4-BE49-F238E27FC236}">
                <a16:creationId xmlns:a16="http://schemas.microsoft.com/office/drawing/2014/main" id="{E109994E-A3A4-3193-5DB9-05F7BA63D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2173" y="3637810"/>
            <a:ext cx="1818782" cy="1929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+mn-lt"/>
              </a:rPr>
              <a:t>点击添加您的内容，进一步详细说明您的观点或结论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，为了最终演示时的良好效果，建议尽量言简意赅地表述您的观点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0A1407F-BE36-F56B-D19A-2FB06F9A0E2D}"/>
              </a:ext>
            </a:extLst>
          </p:cNvPr>
          <p:cNvSpPr/>
          <p:nvPr/>
        </p:nvSpPr>
        <p:spPr>
          <a:xfrm>
            <a:off x="8270848" y="208975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accent2">
                    <a:lumMod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4800" b="1" dirty="0">
              <a:solidFill>
                <a:schemeClr val="accent2">
                  <a:lumMod val="5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文本框 66">
            <a:extLst>
              <a:ext uri="{FF2B5EF4-FFF2-40B4-BE49-F238E27FC236}">
                <a16:creationId xmlns:a16="http://schemas.microsoft.com/office/drawing/2014/main" id="{6E940169-2187-87E8-8AFC-8E4EBA5EA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0884" y="3650597"/>
            <a:ext cx="2209843" cy="16178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sym typeface="+mn-lt"/>
              </a:rPr>
              <a:t>点击添加您的内容，进一步详细说明您的观点或结论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，为了最终演示时的良好效果，建议尽量言简意赅地表述您的观点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sym typeface="+mn-lt"/>
            </a:endParaRPr>
          </a:p>
        </p:txBody>
      </p:sp>
      <p:grpSp>
        <p:nvGrpSpPr>
          <p:cNvPr id="34" name="Group 21">
            <a:extLst>
              <a:ext uri="{FF2B5EF4-FFF2-40B4-BE49-F238E27FC236}">
                <a16:creationId xmlns:a16="http://schemas.microsoft.com/office/drawing/2014/main" id="{EAEE0089-6EB3-B6DD-24A7-FCA2C34F982F}"/>
              </a:ext>
            </a:extLst>
          </p:cNvPr>
          <p:cNvGrpSpPr/>
          <p:nvPr/>
        </p:nvGrpSpPr>
        <p:grpSpPr>
          <a:xfrm>
            <a:off x="479792" y="548639"/>
            <a:ext cx="400359" cy="339501"/>
            <a:chOff x="587375" y="665164"/>
            <a:chExt cx="198438" cy="168275"/>
          </a:xfrm>
          <a:solidFill>
            <a:schemeClr val="bg1"/>
          </a:solidFill>
        </p:grpSpPr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BF9EFAA3-0A14-521A-3A69-5F7981C8A046}"/>
                </a:ext>
              </a:extLst>
            </p:cNvPr>
            <p:cNvSpPr/>
            <p:nvPr/>
          </p:nvSpPr>
          <p:spPr bwMode="auto">
            <a:xfrm>
              <a:off x="650875" y="762001"/>
              <a:ext cx="36513" cy="36513"/>
            </a:xfrm>
            <a:custGeom>
              <a:avLst/>
              <a:gdLst>
                <a:gd name="T0" fmla="*/ 68 w 68"/>
                <a:gd name="T1" fmla="*/ 38 h 70"/>
                <a:gd name="T2" fmla="*/ 30 w 68"/>
                <a:gd name="T3" fmla="*/ 0 h 70"/>
                <a:gd name="T4" fmla="*/ 30 w 68"/>
                <a:gd name="T5" fmla="*/ 0 h 70"/>
                <a:gd name="T6" fmla="*/ 0 w 68"/>
                <a:gd name="T7" fmla="*/ 70 h 70"/>
                <a:gd name="T8" fmla="*/ 68 w 68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0">
                  <a:moveTo>
                    <a:pt x="68" y="38"/>
                  </a:moveTo>
                  <a:lnTo>
                    <a:pt x="30" y="0"/>
                  </a:lnTo>
                  <a:lnTo>
                    <a:pt x="30" y="0"/>
                  </a:lnTo>
                  <a:lnTo>
                    <a:pt x="0" y="70"/>
                  </a:lnTo>
                  <a:lnTo>
                    <a:pt x="6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3461D9CA-9B6C-8D58-39D6-678D3AD4563E}"/>
                </a:ext>
              </a:extLst>
            </p:cNvPr>
            <p:cNvSpPr/>
            <p:nvPr/>
          </p:nvSpPr>
          <p:spPr bwMode="auto">
            <a:xfrm>
              <a:off x="687388" y="781051"/>
              <a:ext cx="1588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id="{ED74A807-4B7C-40DF-BACC-AD33D6F133FC}"/>
                </a:ext>
              </a:extLst>
            </p:cNvPr>
            <p:cNvSpPr/>
            <p:nvPr/>
          </p:nvSpPr>
          <p:spPr bwMode="auto">
            <a:xfrm>
              <a:off x="671513" y="673101"/>
              <a:ext cx="92075" cy="92075"/>
            </a:xfrm>
            <a:custGeom>
              <a:avLst/>
              <a:gdLst>
                <a:gd name="T0" fmla="*/ 158 w 174"/>
                <a:gd name="T1" fmla="*/ 0 h 173"/>
                <a:gd name="T2" fmla="*/ 0 w 174"/>
                <a:gd name="T3" fmla="*/ 158 h 173"/>
                <a:gd name="T4" fmla="*/ 16 w 174"/>
                <a:gd name="T5" fmla="*/ 173 h 173"/>
                <a:gd name="T6" fmla="*/ 174 w 174"/>
                <a:gd name="T7" fmla="*/ 16 h 173"/>
                <a:gd name="T8" fmla="*/ 158 w 174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158" y="0"/>
                  </a:moveTo>
                  <a:lnTo>
                    <a:pt x="0" y="158"/>
                  </a:lnTo>
                  <a:lnTo>
                    <a:pt x="16" y="173"/>
                  </a:lnTo>
                  <a:lnTo>
                    <a:pt x="174" y="16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id="{4CA3CA70-09C4-0953-1F48-D1114E50C283}"/>
                </a:ext>
              </a:extLst>
            </p:cNvPr>
            <p:cNvSpPr/>
            <p:nvPr/>
          </p:nvSpPr>
          <p:spPr bwMode="auto">
            <a:xfrm>
              <a:off x="685800" y="685801"/>
              <a:ext cx="92075" cy="92075"/>
            </a:xfrm>
            <a:custGeom>
              <a:avLst/>
              <a:gdLst>
                <a:gd name="T0" fmla="*/ 0 w 174"/>
                <a:gd name="T1" fmla="*/ 156 h 172"/>
                <a:gd name="T2" fmla="*/ 16 w 174"/>
                <a:gd name="T3" fmla="*/ 172 h 172"/>
                <a:gd name="T4" fmla="*/ 174 w 174"/>
                <a:gd name="T5" fmla="*/ 15 h 172"/>
                <a:gd name="T6" fmla="*/ 158 w 174"/>
                <a:gd name="T7" fmla="*/ 0 h 172"/>
                <a:gd name="T8" fmla="*/ 0 w 174"/>
                <a:gd name="T9" fmla="*/ 15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2">
                  <a:moveTo>
                    <a:pt x="0" y="156"/>
                  </a:moveTo>
                  <a:lnTo>
                    <a:pt x="16" y="172"/>
                  </a:lnTo>
                  <a:lnTo>
                    <a:pt x="174" y="15"/>
                  </a:lnTo>
                  <a:lnTo>
                    <a:pt x="158" y="0"/>
                  </a:lnTo>
                  <a:lnTo>
                    <a:pt x="0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id="{840F15F6-E0A0-E44D-BDC6-811E953C55CE}"/>
                </a:ext>
              </a:extLst>
            </p:cNvPr>
            <p:cNvSpPr/>
            <p:nvPr/>
          </p:nvSpPr>
          <p:spPr bwMode="auto">
            <a:xfrm>
              <a:off x="762000" y="665164"/>
              <a:ext cx="23813" cy="23813"/>
            </a:xfrm>
            <a:custGeom>
              <a:avLst/>
              <a:gdLst>
                <a:gd name="T0" fmla="*/ 36 w 45"/>
                <a:gd name="T1" fmla="*/ 8 h 44"/>
                <a:gd name="T2" fmla="*/ 36 w 45"/>
                <a:gd name="T3" fmla="*/ 8 h 44"/>
                <a:gd name="T4" fmla="*/ 29 w 45"/>
                <a:gd name="T5" fmla="*/ 3 h 44"/>
                <a:gd name="T6" fmla="*/ 23 w 45"/>
                <a:gd name="T7" fmla="*/ 2 h 44"/>
                <a:gd name="T8" fmla="*/ 17 w 45"/>
                <a:gd name="T9" fmla="*/ 0 h 44"/>
                <a:gd name="T10" fmla="*/ 11 w 45"/>
                <a:gd name="T11" fmla="*/ 2 h 44"/>
                <a:gd name="T12" fmla="*/ 4 w 45"/>
                <a:gd name="T13" fmla="*/ 5 h 44"/>
                <a:gd name="T14" fmla="*/ 0 w 45"/>
                <a:gd name="T15" fmla="*/ 6 h 44"/>
                <a:gd name="T16" fmla="*/ 39 w 45"/>
                <a:gd name="T17" fmla="*/ 44 h 44"/>
                <a:gd name="T18" fmla="*/ 39 w 45"/>
                <a:gd name="T19" fmla="*/ 44 h 44"/>
                <a:gd name="T20" fmla="*/ 40 w 45"/>
                <a:gd name="T21" fmla="*/ 41 h 44"/>
                <a:gd name="T22" fmla="*/ 43 w 45"/>
                <a:gd name="T23" fmla="*/ 34 h 44"/>
                <a:gd name="T24" fmla="*/ 45 w 45"/>
                <a:gd name="T25" fmla="*/ 28 h 44"/>
                <a:gd name="T26" fmla="*/ 43 w 45"/>
                <a:gd name="T27" fmla="*/ 22 h 44"/>
                <a:gd name="T28" fmla="*/ 40 w 45"/>
                <a:gd name="T29" fmla="*/ 15 h 44"/>
                <a:gd name="T30" fmla="*/ 36 w 45"/>
                <a:gd name="T31" fmla="*/ 8 h 44"/>
                <a:gd name="T32" fmla="*/ 36 w 45"/>
                <a:gd name="T3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4">
                  <a:moveTo>
                    <a:pt x="36" y="8"/>
                  </a:moveTo>
                  <a:lnTo>
                    <a:pt x="36" y="8"/>
                  </a:lnTo>
                  <a:lnTo>
                    <a:pt x="29" y="3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4" y="5"/>
                  </a:lnTo>
                  <a:lnTo>
                    <a:pt x="0" y="6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0" y="41"/>
                  </a:lnTo>
                  <a:lnTo>
                    <a:pt x="43" y="34"/>
                  </a:lnTo>
                  <a:lnTo>
                    <a:pt x="45" y="28"/>
                  </a:lnTo>
                  <a:lnTo>
                    <a:pt x="43" y="22"/>
                  </a:lnTo>
                  <a:lnTo>
                    <a:pt x="40" y="15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66AE3EDC-20D4-2C47-BB63-101C954D8459}"/>
                </a:ext>
              </a:extLst>
            </p:cNvPr>
            <p:cNvSpPr/>
            <p:nvPr/>
          </p:nvSpPr>
          <p:spPr bwMode="auto">
            <a:xfrm>
              <a:off x="587375" y="665164"/>
              <a:ext cx="169863" cy="168275"/>
            </a:xfrm>
            <a:custGeom>
              <a:avLst/>
              <a:gdLst>
                <a:gd name="T0" fmla="*/ 281 w 320"/>
                <a:gd name="T1" fmla="*/ 282 h 319"/>
                <a:gd name="T2" fmla="*/ 39 w 320"/>
                <a:gd name="T3" fmla="*/ 282 h 319"/>
                <a:gd name="T4" fmla="*/ 39 w 320"/>
                <a:gd name="T5" fmla="*/ 39 h 319"/>
                <a:gd name="T6" fmla="*/ 266 w 320"/>
                <a:gd name="T7" fmla="*/ 39 h 319"/>
                <a:gd name="T8" fmla="*/ 307 w 320"/>
                <a:gd name="T9" fmla="*/ 0 h 319"/>
                <a:gd name="T10" fmla="*/ 0 w 320"/>
                <a:gd name="T11" fmla="*/ 0 h 319"/>
                <a:gd name="T12" fmla="*/ 0 w 320"/>
                <a:gd name="T13" fmla="*/ 319 h 319"/>
                <a:gd name="T14" fmla="*/ 320 w 320"/>
                <a:gd name="T15" fmla="*/ 319 h 319"/>
                <a:gd name="T16" fmla="*/ 320 w 320"/>
                <a:gd name="T17" fmla="*/ 119 h 319"/>
                <a:gd name="T18" fmla="*/ 281 w 320"/>
                <a:gd name="T19" fmla="*/ 158 h 319"/>
                <a:gd name="T20" fmla="*/ 281 w 320"/>
                <a:gd name="T21" fmla="*/ 28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319">
                  <a:moveTo>
                    <a:pt x="281" y="282"/>
                  </a:moveTo>
                  <a:lnTo>
                    <a:pt x="39" y="282"/>
                  </a:lnTo>
                  <a:lnTo>
                    <a:pt x="39" y="39"/>
                  </a:lnTo>
                  <a:lnTo>
                    <a:pt x="266" y="39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319"/>
                  </a:lnTo>
                  <a:lnTo>
                    <a:pt x="320" y="319"/>
                  </a:lnTo>
                  <a:lnTo>
                    <a:pt x="320" y="119"/>
                  </a:lnTo>
                  <a:lnTo>
                    <a:pt x="281" y="158"/>
                  </a:lnTo>
                  <a:lnTo>
                    <a:pt x="281" y="2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87DC2532-22AE-425D-43A7-75A25709416E}"/>
              </a:ext>
            </a:extLst>
          </p:cNvPr>
          <p:cNvCxnSpPr>
            <a:cxnSpLocks/>
          </p:cNvCxnSpPr>
          <p:nvPr/>
        </p:nvCxnSpPr>
        <p:spPr>
          <a:xfrm>
            <a:off x="4293038" y="715862"/>
            <a:ext cx="7421442" cy="0"/>
          </a:xfrm>
          <a:prstGeom prst="line">
            <a:avLst/>
          </a:prstGeom>
          <a:ln w="38100">
            <a:solidFill>
              <a:srgbClr val="7845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extLst>
              <a:ext uri="{FF2B5EF4-FFF2-40B4-BE49-F238E27FC236}">
                <a16:creationId xmlns:a16="http://schemas.microsoft.com/office/drawing/2014/main" id="{39377786-9536-70DD-5B54-F4CA95EF1D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895" y="349505"/>
            <a:ext cx="2127585" cy="19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21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58041-A3FA-440B-1E93-7EC7034BE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2F32DFE-9EA1-8193-0A4A-40A5129ED16F}"/>
              </a:ext>
            </a:extLst>
          </p:cNvPr>
          <p:cNvSpPr/>
          <p:nvPr/>
        </p:nvSpPr>
        <p:spPr>
          <a:xfrm>
            <a:off x="356163" y="425417"/>
            <a:ext cx="586763" cy="589611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042911A-8477-40B9-81BD-A22028DEE191}"/>
              </a:ext>
            </a:extLst>
          </p:cNvPr>
          <p:cNvSpPr/>
          <p:nvPr/>
        </p:nvSpPr>
        <p:spPr>
          <a:xfrm>
            <a:off x="1013389" y="45677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78450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点击添加章节标题</a:t>
            </a:r>
          </a:p>
        </p:txBody>
      </p:sp>
      <p:grpSp>
        <p:nvGrpSpPr>
          <p:cNvPr id="9" name="Group 21">
            <a:extLst>
              <a:ext uri="{FF2B5EF4-FFF2-40B4-BE49-F238E27FC236}">
                <a16:creationId xmlns:a16="http://schemas.microsoft.com/office/drawing/2014/main" id="{6A0E923C-F3D5-7F73-9691-3B201026C625}"/>
              </a:ext>
            </a:extLst>
          </p:cNvPr>
          <p:cNvGrpSpPr/>
          <p:nvPr/>
        </p:nvGrpSpPr>
        <p:grpSpPr>
          <a:xfrm>
            <a:off x="479792" y="548639"/>
            <a:ext cx="400359" cy="339501"/>
            <a:chOff x="587375" y="665164"/>
            <a:chExt cx="198438" cy="168275"/>
          </a:xfrm>
          <a:solidFill>
            <a:schemeClr val="bg1"/>
          </a:solidFill>
        </p:grpSpPr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8972C2A0-26B6-F948-ADEA-EC9BF799FF8E}"/>
                </a:ext>
              </a:extLst>
            </p:cNvPr>
            <p:cNvSpPr/>
            <p:nvPr/>
          </p:nvSpPr>
          <p:spPr bwMode="auto">
            <a:xfrm>
              <a:off x="650875" y="762001"/>
              <a:ext cx="36513" cy="36513"/>
            </a:xfrm>
            <a:custGeom>
              <a:avLst/>
              <a:gdLst>
                <a:gd name="T0" fmla="*/ 68 w 68"/>
                <a:gd name="T1" fmla="*/ 38 h 70"/>
                <a:gd name="T2" fmla="*/ 30 w 68"/>
                <a:gd name="T3" fmla="*/ 0 h 70"/>
                <a:gd name="T4" fmla="*/ 30 w 68"/>
                <a:gd name="T5" fmla="*/ 0 h 70"/>
                <a:gd name="T6" fmla="*/ 0 w 68"/>
                <a:gd name="T7" fmla="*/ 70 h 70"/>
                <a:gd name="T8" fmla="*/ 68 w 68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0">
                  <a:moveTo>
                    <a:pt x="68" y="38"/>
                  </a:moveTo>
                  <a:lnTo>
                    <a:pt x="30" y="0"/>
                  </a:lnTo>
                  <a:lnTo>
                    <a:pt x="30" y="0"/>
                  </a:lnTo>
                  <a:lnTo>
                    <a:pt x="0" y="70"/>
                  </a:lnTo>
                  <a:lnTo>
                    <a:pt x="6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F8A86697-9540-FB81-87AC-FCB3FD9DA93B}"/>
                </a:ext>
              </a:extLst>
            </p:cNvPr>
            <p:cNvSpPr/>
            <p:nvPr/>
          </p:nvSpPr>
          <p:spPr bwMode="auto">
            <a:xfrm>
              <a:off x="687388" y="781051"/>
              <a:ext cx="1588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364FD226-2D79-9DB0-5AE4-5E056BDAB3C2}"/>
                </a:ext>
              </a:extLst>
            </p:cNvPr>
            <p:cNvSpPr/>
            <p:nvPr/>
          </p:nvSpPr>
          <p:spPr bwMode="auto">
            <a:xfrm>
              <a:off x="671513" y="673101"/>
              <a:ext cx="92075" cy="92075"/>
            </a:xfrm>
            <a:custGeom>
              <a:avLst/>
              <a:gdLst>
                <a:gd name="T0" fmla="*/ 158 w 174"/>
                <a:gd name="T1" fmla="*/ 0 h 173"/>
                <a:gd name="T2" fmla="*/ 0 w 174"/>
                <a:gd name="T3" fmla="*/ 158 h 173"/>
                <a:gd name="T4" fmla="*/ 16 w 174"/>
                <a:gd name="T5" fmla="*/ 173 h 173"/>
                <a:gd name="T6" fmla="*/ 174 w 174"/>
                <a:gd name="T7" fmla="*/ 16 h 173"/>
                <a:gd name="T8" fmla="*/ 158 w 174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158" y="0"/>
                  </a:moveTo>
                  <a:lnTo>
                    <a:pt x="0" y="158"/>
                  </a:lnTo>
                  <a:lnTo>
                    <a:pt x="16" y="173"/>
                  </a:lnTo>
                  <a:lnTo>
                    <a:pt x="174" y="16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BC355C34-7F88-6F82-1CA8-ABC0AC839F62}"/>
                </a:ext>
              </a:extLst>
            </p:cNvPr>
            <p:cNvSpPr/>
            <p:nvPr/>
          </p:nvSpPr>
          <p:spPr bwMode="auto">
            <a:xfrm>
              <a:off x="685800" y="685801"/>
              <a:ext cx="92075" cy="92075"/>
            </a:xfrm>
            <a:custGeom>
              <a:avLst/>
              <a:gdLst>
                <a:gd name="T0" fmla="*/ 0 w 174"/>
                <a:gd name="T1" fmla="*/ 156 h 172"/>
                <a:gd name="T2" fmla="*/ 16 w 174"/>
                <a:gd name="T3" fmla="*/ 172 h 172"/>
                <a:gd name="T4" fmla="*/ 174 w 174"/>
                <a:gd name="T5" fmla="*/ 15 h 172"/>
                <a:gd name="T6" fmla="*/ 158 w 174"/>
                <a:gd name="T7" fmla="*/ 0 h 172"/>
                <a:gd name="T8" fmla="*/ 0 w 174"/>
                <a:gd name="T9" fmla="*/ 15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2">
                  <a:moveTo>
                    <a:pt x="0" y="156"/>
                  </a:moveTo>
                  <a:lnTo>
                    <a:pt x="16" y="172"/>
                  </a:lnTo>
                  <a:lnTo>
                    <a:pt x="174" y="15"/>
                  </a:lnTo>
                  <a:lnTo>
                    <a:pt x="158" y="0"/>
                  </a:lnTo>
                  <a:lnTo>
                    <a:pt x="0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4527DA87-0FB2-8ABC-716F-731188488C0B}"/>
                </a:ext>
              </a:extLst>
            </p:cNvPr>
            <p:cNvSpPr/>
            <p:nvPr/>
          </p:nvSpPr>
          <p:spPr bwMode="auto">
            <a:xfrm>
              <a:off x="762000" y="665164"/>
              <a:ext cx="23813" cy="23813"/>
            </a:xfrm>
            <a:custGeom>
              <a:avLst/>
              <a:gdLst>
                <a:gd name="T0" fmla="*/ 36 w 45"/>
                <a:gd name="T1" fmla="*/ 8 h 44"/>
                <a:gd name="T2" fmla="*/ 36 w 45"/>
                <a:gd name="T3" fmla="*/ 8 h 44"/>
                <a:gd name="T4" fmla="*/ 29 w 45"/>
                <a:gd name="T5" fmla="*/ 3 h 44"/>
                <a:gd name="T6" fmla="*/ 23 w 45"/>
                <a:gd name="T7" fmla="*/ 2 h 44"/>
                <a:gd name="T8" fmla="*/ 17 w 45"/>
                <a:gd name="T9" fmla="*/ 0 h 44"/>
                <a:gd name="T10" fmla="*/ 11 w 45"/>
                <a:gd name="T11" fmla="*/ 2 h 44"/>
                <a:gd name="T12" fmla="*/ 4 w 45"/>
                <a:gd name="T13" fmla="*/ 5 h 44"/>
                <a:gd name="T14" fmla="*/ 0 w 45"/>
                <a:gd name="T15" fmla="*/ 6 h 44"/>
                <a:gd name="T16" fmla="*/ 39 w 45"/>
                <a:gd name="T17" fmla="*/ 44 h 44"/>
                <a:gd name="T18" fmla="*/ 39 w 45"/>
                <a:gd name="T19" fmla="*/ 44 h 44"/>
                <a:gd name="T20" fmla="*/ 40 w 45"/>
                <a:gd name="T21" fmla="*/ 41 h 44"/>
                <a:gd name="T22" fmla="*/ 43 w 45"/>
                <a:gd name="T23" fmla="*/ 34 h 44"/>
                <a:gd name="T24" fmla="*/ 45 w 45"/>
                <a:gd name="T25" fmla="*/ 28 h 44"/>
                <a:gd name="T26" fmla="*/ 43 w 45"/>
                <a:gd name="T27" fmla="*/ 22 h 44"/>
                <a:gd name="T28" fmla="*/ 40 w 45"/>
                <a:gd name="T29" fmla="*/ 15 h 44"/>
                <a:gd name="T30" fmla="*/ 36 w 45"/>
                <a:gd name="T31" fmla="*/ 8 h 44"/>
                <a:gd name="T32" fmla="*/ 36 w 45"/>
                <a:gd name="T3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4">
                  <a:moveTo>
                    <a:pt x="36" y="8"/>
                  </a:moveTo>
                  <a:lnTo>
                    <a:pt x="36" y="8"/>
                  </a:lnTo>
                  <a:lnTo>
                    <a:pt x="29" y="3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4" y="5"/>
                  </a:lnTo>
                  <a:lnTo>
                    <a:pt x="0" y="6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0" y="41"/>
                  </a:lnTo>
                  <a:lnTo>
                    <a:pt x="43" y="34"/>
                  </a:lnTo>
                  <a:lnTo>
                    <a:pt x="45" y="28"/>
                  </a:lnTo>
                  <a:lnTo>
                    <a:pt x="43" y="22"/>
                  </a:lnTo>
                  <a:lnTo>
                    <a:pt x="40" y="15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67A8FDF1-3447-ADBA-86E9-BFD08F0A4005}"/>
                </a:ext>
              </a:extLst>
            </p:cNvPr>
            <p:cNvSpPr/>
            <p:nvPr/>
          </p:nvSpPr>
          <p:spPr bwMode="auto">
            <a:xfrm>
              <a:off x="587375" y="665164"/>
              <a:ext cx="169863" cy="168275"/>
            </a:xfrm>
            <a:custGeom>
              <a:avLst/>
              <a:gdLst>
                <a:gd name="T0" fmla="*/ 281 w 320"/>
                <a:gd name="T1" fmla="*/ 282 h 319"/>
                <a:gd name="T2" fmla="*/ 39 w 320"/>
                <a:gd name="T3" fmla="*/ 282 h 319"/>
                <a:gd name="T4" fmla="*/ 39 w 320"/>
                <a:gd name="T5" fmla="*/ 39 h 319"/>
                <a:gd name="T6" fmla="*/ 266 w 320"/>
                <a:gd name="T7" fmla="*/ 39 h 319"/>
                <a:gd name="T8" fmla="*/ 307 w 320"/>
                <a:gd name="T9" fmla="*/ 0 h 319"/>
                <a:gd name="T10" fmla="*/ 0 w 320"/>
                <a:gd name="T11" fmla="*/ 0 h 319"/>
                <a:gd name="T12" fmla="*/ 0 w 320"/>
                <a:gd name="T13" fmla="*/ 319 h 319"/>
                <a:gd name="T14" fmla="*/ 320 w 320"/>
                <a:gd name="T15" fmla="*/ 319 h 319"/>
                <a:gd name="T16" fmla="*/ 320 w 320"/>
                <a:gd name="T17" fmla="*/ 119 h 319"/>
                <a:gd name="T18" fmla="*/ 281 w 320"/>
                <a:gd name="T19" fmla="*/ 158 h 319"/>
                <a:gd name="T20" fmla="*/ 281 w 320"/>
                <a:gd name="T21" fmla="*/ 28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319">
                  <a:moveTo>
                    <a:pt x="281" y="282"/>
                  </a:moveTo>
                  <a:lnTo>
                    <a:pt x="39" y="282"/>
                  </a:lnTo>
                  <a:lnTo>
                    <a:pt x="39" y="39"/>
                  </a:lnTo>
                  <a:lnTo>
                    <a:pt x="266" y="39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319"/>
                  </a:lnTo>
                  <a:lnTo>
                    <a:pt x="320" y="319"/>
                  </a:lnTo>
                  <a:lnTo>
                    <a:pt x="320" y="119"/>
                  </a:lnTo>
                  <a:lnTo>
                    <a:pt x="281" y="158"/>
                  </a:lnTo>
                  <a:lnTo>
                    <a:pt x="281" y="2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9785FED-E265-112D-1BC1-AD1BFCF54F92}"/>
              </a:ext>
            </a:extLst>
          </p:cNvPr>
          <p:cNvCxnSpPr>
            <a:cxnSpLocks/>
          </p:cNvCxnSpPr>
          <p:nvPr/>
        </p:nvCxnSpPr>
        <p:spPr>
          <a:xfrm>
            <a:off x="4293038" y="715862"/>
            <a:ext cx="7421442" cy="0"/>
          </a:xfrm>
          <a:prstGeom prst="line">
            <a:avLst/>
          </a:prstGeom>
          <a:ln w="38100">
            <a:solidFill>
              <a:srgbClr val="7845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51">
            <a:extLst>
              <a:ext uri="{FF2B5EF4-FFF2-40B4-BE49-F238E27FC236}">
                <a16:creationId xmlns:a16="http://schemas.microsoft.com/office/drawing/2014/main" id="{D5227BE2-0B14-46A0-C9F0-ECDEE08558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7275" y="1954213"/>
            <a:ext cx="3635375" cy="3635375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椭圆 53">
            <a:extLst>
              <a:ext uri="{FF2B5EF4-FFF2-40B4-BE49-F238E27FC236}">
                <a16:creationId xmlns:a16="http://schemas.microsoft.com/office/drawing/2014/main" id="{9EAE0B9F-96A8-F59D-A421-DC7D203780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6729" y="1015028"/>
            <a:ext cx="631825" cy="631825"/>
          </a:xfrm>
          <a:prstGeom prst="ellipse">
            <a:avLst/>
          </a:prstGeom>
          <a:solidFill>
            <a:srgbClr val="FFFFFF"/>
          </a:solidFill>
          <a:ln w="6350">
            <a:solidFill>
              <a:srgbClr val="843C0C">
                <a:alpha val="50195"/>
              </a:srgbClr>
            </a:solidFill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55D82FD-E182-3503-9C06-F63B80325E91}"/>
              </a:ext>
            </a:extLst>
          </p:cNvPr>
          <p:cNvGrpSpPr/>
          <p:nvPr/>
        </p:nvGrpSpPr>
        <p:grpSpPr>
          <a:xfrm>
            <a:off x="4318000" y="5410200"/>
            <a:ext cx="1012825" cy="1012825"/>
            <a:chOff x="5071110" y="1689418"/>
            <a:chExt cx="1012825" cy="1012825"/>
          </a:xfrm>
        </p:grpSpPr>
        <p:sp>
          <p:nvSpPr>
            <p:cNvPr id="20" name="椭圆 58">
              <a:extLst>
                <a:ext uri="{FF2B5EF4-FFF2-40B4-BE49-F238E27FC236}">
                  <a16:creationId xmlns:a16="http://schemas.microsoft.com/office/drawing/2014/main" id="{48225C6F-01E1-D34B-A4C6-5ABA33E00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110" y="1689418"/>
              <a:ext cx="1012825" cy="1012825"/>
            </a:xfrm>
            <a:prstGeom prst="ellipse">
              <a:avLst/>
            </a:prstGeom>
            <a:solidFill>
              <a:srgbClr val="ECAA06"/>
            </a:solidFill>
            <a:ln w="6350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1" name="组合 59">
              <a:extLst>
                <a:ext uri="{FF2B5EF4-FFF2-40B4-BE49-F238E27FC236}">
                  <a16:creationId xmlns:a16="http://schemas.microsoft.com/office/drawing/2014/main" id="{A033BA70-59C5-83E8-B0CD-CA4860E84BAC}"/>
                </a:ext>
              </a:extLst>
            </p:cNvPr>
            <p:cNvGrpSpPr/>
            <p:nvPr/>
          </p:nvGrpSpPr>
          <p:grpSpPr bwMode="auto">
            <a:xfrm>
              <a:off x="5328285" y="2013903"/>
              <a:ext cx="498475" cy="477837"/>
              <a:chOff x="0" y="0"/>
              <a:chExt cx="2438400" cy="2332038"/>
            </a:xfrm>
            <a:solidFill>
              <a:schemeClr val="bg1"/>
            </a:solidFill>
          </p:grpSpPr>
          <p:sp>
            <p:nvSpPr>
              <p:cNvPr id="22" name="Freeform 25">
                <a:extLst>
                  <a:ext uri="{FF2B5EF4-FFF2-40B4-BE49-F238E27FC236}">
                    <a16:creationId xmlns:a16="http://schemas.microsoft.com/office/drawing/2014/main" id="{97E91EDE-6215-E81A-745C-E9A642B40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327025 w 413"/>
                  <a:gd name="T1" fmla="*/ 655638 h 413"/>
                  <a:gd name="T2" fmla="*/ 0 w 413"/>
                  <a:gd name="T3" fmla="*/ 0 h 413"/>
                  <a:gd name="T4" fmla="*/ 655638 w 413"/>
                  <a:gd name="T5" fmla="*/ 0 h 413"/>
                  <a:gd name="T6" fmla="*/ 327025 w 413"/>
                  <a:gd name="T7" fmla="*/ 655638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任意多边形 61">
                <a:extLst>
                  <a:ext uri="{FF2B5EF4-FFF2-40B4-BE49-F238E27FC236}">
                    <a16:creationId xmlns:a16="http://schemas.microsoft.com/office/drawing/2014/main" id="{43345198-8EF8-C631-9CF1-2394C3E467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3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3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6" name="椭圆 15">
            <a:extLst>
              <a:ext uri="{FF2B5EF4-FFF2-40B4-BE49-F238E27FC236}">
                <a16:creationId xmlns:a16="http://schemas.microsoft.com/office/drawing/2014/main" id="{6F503AB0-A7D5-5BEF-7E3E-B263F0D6D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3488" y="2127250"/>
            <a:ext cx="3282950" cy="3282950"/>
          </a:xfrm>
          <a:prstGeom prst="ellipse">
            <a:avLst/>
          </a:prstGeom>
          <a:noFill/>
          <a:ln w="63500">
            <a:solidFill>
              <a:srgbClr val="FFFFFF">
                <a:alpha val="75000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PA_文本框 5">
            <a:extLst>
              <a:ext uri="{FF2B5EF4-FFF2-40B4-BE49-F238E27FC236}">
                <a16:creationId xmlns:a16="http://schemas.microsoft.com/office/drawing/2014/main" id="{76F657DD-BDFA-E09B-A1E3-D37FC3ED859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613209" y="2215510"/>
            <a:ext cx="3877985" cy="757130"/>
          </a:xfrm>
          <a:prstGeom prst="rect">
            <a:avLst/>
          </a:prstGeom>
          <a:noFill/>
          <a:ln w="57150"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zh-CN" altLang="en-US" sz="4800" b="1" dirty="0">
                <a:solidFill>
                  <a:srgbClr val="5F3809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此处</a:t>
            </a:r>
            <a:r>
              <a:rPr lang="zh-CN" altLang="en-US" sz="4800" b="1" dirty="0">
                <a:solidFill>
                  <a:srgbClr val="5F380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</a:t>
            </a:r>
            <a:endParaRPr lang="en-US" altLang="zh-CN" sz="4800" b="1" dirty="0">
              <a:solidFill>
                <a:srgbClr val="5F3809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6E3DA59-19B5-E0CB-0738-10B65B0E94EE}"/>
              </a:ext>
            </a:extLst>
          </p:cNvPr>
          <p:cNvSpPr txBox="1"/>
          <p:nvPr/>
        </p:nvSpPr>
        <p:spPr>
          <a:xfrm>
            <a:off x="6613209" y="3429000"/>
            <a:ext cx="4286250" cy="1986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accent2">
                    <a:lumMod val="50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单击此处输入您的要点总结，为了最终演示时的良好效果，建议尽量言简意赅地表述观点。单击此处输入您的要点总结，为了最终演示时的良好效果，建议尽量言简意赅地表述观点。</a:t>
            </a: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accent2">
                    <a:lumMod val="50000"/>
                  </a:schemeClr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单击此处输入您的要点总结，为了最终演示时的良好效果，建议尽量言简意赅地表述观点。</a:t>
            </a:r>
          </a:p>
        </p:txBody>
      </p:sp>
      <p:sp>
        <p:nvSpPr>
          <p:cNvPr id="5" name="椭圆 52">
            <a:extLst>
              <a:ext uri="{FF2B5EF4-FFF2-40B4-BE49-F238E27FC236}">
                <a16:creationId xmlns:a16="http://schemas.microsoft.com/office/drawing/2014/main" id="{FDC4D330-78A8-F6BC-5A96-16AC8E5B2C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877" y="5239404"/>
            <a:ext cx="523221" cy="523221"/>
          </a:xfrm>
          <a:prstGeom prst="ellipse">
            <a:avLst/>
          </a:prstGeom>
          <a:solidFill>
            <a:srgbClr val="843C0C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5B81D9A-2505-4226-197F-09DEEF2DEF37}"/>
              </a:ext>
            </a:extLst>
          </p:cNvPr>
          <p:cNvGrpSpPr/>
          <p:nvPr/>
        </p:nvGrpSpPr>
        <p:grpSpPr>
          <a:xfrm>
            <a:off x="4891914" y="2127250"/>
            <a:ext cx="789053" cy="789053"/>
            <a:chOff x="4963631" y="2598218"/>
            <a:chExt cx="789053" cy="789053"/>
          </a:xfrm>
        </p:grpSpPr>
        <p:sp>
          <p:nvSpPr>
            <p:cNvPr id="18" name="椭圆 52">
              <a:extLst>
                <a:ext uri="{FF2B5EF4-FFF2-40B4-BE49-F238E27FC236}">
                  <a16:creationId xmlns:a16="http://schemas.microsoft.com/office/drawing/2014/main" id="{922F9F7F-6EAF-5B95-A41F-1E2F0A47D4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3631" y="2598218"/>
              <a:ext cx="789053" cy="789053"/>
            </a:xfrm>
            <a:prstGeom prst="ellipse">
              <a:avLst/>
            </a:prstGeom>
            <a:solidFill>
              <a:srgbClr val="C55A1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AutoShape 59">
              <a:extLst>
                <a:ext uri="{FF2B5EF4-FFF2-40B4-BE49-F238E27FC236}">
                  <a16:creationId xmlns:a16="http://schemas.microsoft.com/office/drawing/2014/main" id="{6B58D228-838D-DC73-BAA0-4B81C61BA1D1}"/>
                </a:ext>
              </a:extLst>
            </p:cNvPr>
            <p:cNvSpPr/>
            <p:nvPr/>
          </p:nvSpPr>
          <p:spPr bwMode="auto">
            <a:xfrm>
              <a:off x="5132541" y="2774126"/>
              <a:ext cx="396567" cy="394821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3203A29-30D5-0681-842F-5F707811EE72}"/>
              </a:ext>
            </a:extLst>
          </p:cNvPr>
          <p:cNvCxnSpPr/>
          <p:nvPr/>
        </p:nvCxnSpPr>
        <p:spPr>
          <a:xfrm>
            <a:off x="6728481" y="3155520"/>
            <a:ext cx="3647440" cy="0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>
            <a:extLst>
              <a:ext uri="{FF2B5EF4-FFF2-40B4-BE49-F238E27FC236}">
                <a16:creationId xmlns:a16="http://schemas.microsoft.com/office/drawing/2014/main" id="{C1C23250-E206-01DF-DFC5-A68A4BDE29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895" y="349505"/>
            <a:ext cx="2127585" cy="19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91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66B9BE-5CAA-3C0C-F1FE-125992BC2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A8DEB12-559C-A692-237E-9D2F606003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9779"/>
          <a:stretch/>
        </p:blipFill>
        <p:spPr>
          <a:xfrm>
            <a:off x="0" y="0"/>
            <a:ext cx="4126157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08F346D-776B-CC97-E240-CEA72A08EDD8}"/>
              </a:ext>
            </a:extLst>
          </p:cNvPr>
          <p:cNvSpPr/>
          <p:nvPr/>
        </p:nvSpPr>
        <p:spPr>
          <a:xfrm>
            <a:off x="3125397" y="1330960"/>
            <a:ext cx="2001520" cy="194045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CC272E1-4FDE-2276-524D-B9A0B8225F51}"/>
              </a:ext>
            </a:extLst>
          </p:cNvPr>
          <p:cNvSpPr/>
          <p:nvPr/>
        </p:nvSpPr>
        <p:spPr>
          <a:xfrm>
            <a:off x="3511646" y="1651602"/>
            <a:ext cx="12290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工作要点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AD5A7160-C129-5C2D-1DDB-A3AC42A611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299037"/>
            <a:ext cx="869950" cy="861959"/>
          </a:xfrm>
          <a:prstGeom prst="rect">
            <a:avLst/>
          </a:prstGeom>
        </p:spPr>
      </p:pic>
      <p:sp>
        <p:nvSpPr>
          <p:cNvPr id="43" name="ïsļîdê">
            <a:extLst>
              <a:ext uri="{FF2B5EF4-FFF2-40B4-BE49-F238E27FC236}">
                <a16:creationId xmlns:a16="http://schemas.microsoft.com/office/drawing/2014/main" id="{CCF8F483-5AFA-4171-89CC-DD4E4393B84B}"/>
              </a:ext>
            </a:extLst>
          </p:cNvPr>
          <p:cNvSpPr/>
          <p:nvPr/>
        </p:nvSpPr>
        <p:spPr>
          <a:xfrm>
            <a:off x="6084382" y="1479415"/>
            <a:ext cx="529777" cy="529777"/>
          </a:xfrm>
          <a:prstGeom prst="ellipse">
            <a:avLst/>
          </a:prstGeom>
          <a:solidFill>
            <a:srgbClr val="ECAA0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ea typeface="方正小标宋简体" panose="03000509000000000000" pitchFamily="65" charset="-122"/>
                <a:cs typeface="Times New Roman" panose="02020603050405020304" pitchFamily="18" charset="0"/>
              </a:rPr>
              <a:t>1</a:t>
            </a:r>
            <a:endParaRPr sz="2000" b="1" dirty="0">
              <a:latin typeface="Times New Roman" panose="02020603050405020304" pitchFamily="18" charset="0"/>
              <a:ea typeface="方正小标宋简体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ED027C09-A574-C1A6-A4E5-1560CD2897D8}"/>
              </a:ext>
            </a:extLst>
          </p:cNvPr>
          <p:cNvCxnSpPr>
            <a:cxnSpLocks/>
          </p:cNvCxnSpPr>
          <p:nvPr/>
        </p:nvCxnSpPr>
        <p:spPr>
          <a:xfrm>
            <a:off x="6201256" y="2608453"/>
            <a:ext cx="461914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6AD793E-0723-A48A-E9B7-C2509B58F18A}"/>
              </a:ext>
            </a:extLst>
          </p:cNvPr>
          <p:cNvGrpSpPr/>
          <p:nvPr/>
        </p:nvGrpSpPr>
        <p:grpSpPr>
          <a:xfrm>
            <a:off x="6752334" y="1439411"/>
            <a:ext cx="4220466" cy="1028446"/>
            <a:chOff x="1085274" y="2349127"/>
            <a:chExt cx="4220466" cy="1028446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AB88116-E01E-4915-78E7-09CEE1B87F3C}"/>
                </a:ext>
              </a:extLst>
            </p:cNvPr>
            <p:cNvSpPr txBox="1"/>
            <p:nvPr/>
          </p:nvSpPr>
          <p:spPr>
            <a:xfrm>
              <a:off x="1085274" y="2349127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rgbClr val="5F380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E74CE5C-3071-86B6-C97D-683C354FDD01}"/>
                </a:ext>
              </a:extLst>
            </p:cNvPr>
            <p:cNvSpPr txBox="1"/>
            <p:nvPr/>
          </p:nvSpPr>
          <p:spPr>
            <a:xfrm>
              <a:off x="1085275" y="2764328"/>
              <a:ext cx="4220465" cy="6132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5F380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单击此处输入您的要点总结，为了最终演示时的良好效果，建议尽量言简意赅地表述您的观点</a:t>
              </a:r>
              <a:endParaRPr lang="en-US" altLang="zh-CN" sz="1200" dirty="0">
                <a:solidFill>
                  <a:srgbClr val="5F380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72" name="ïsļîdê">
            <a:extLst>
              <a:ext uri="{FF2B5EF4-FFF2-40B4-BE49-F238E27FC236}">
                <a16:creationId xmlns:a16="http://schemas.microsoft.com/office/drawing/2014/main" id="{C3C26A0F-CBF4-2B4F-517B-97D337A66E1F}"/>
              </a:ext>
            </a:extLst>
          </p:cNvPr>
          <p:cNvSpPr/>
          <p:nvPr/>
        </p:nvSpPr>
        <p:spPr>
          <a:xfrm>
            <a:off x="6084382" y="2789053"/>
            <a:ext cx="529777" cy="529777"/>
          </a:xfrm>
          <a:prstGeom prst="ellipse">
            <a:avLst/>
          </a:prstGeom>
          <a:solidFill>
            <a:srgbClr val="ECAA0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ea typeface="方正小标宋简体" panose="03000509000000000000" pitchFamily="65" charset="-122"/>
                <a:cs typeface="Times New Roman" panose="02020603050405020304" pitchFamily="18" charset="0"/>
              </a:rPr>
              <a:t>2</a:t>
            </a:r>
            <a:endParaRPr sz="2000" b="1" dirty="0">
              <a:latin typeface="Times New Roman" panose="02020603050405020304" pitchFamily="18" charset="0"/>
              <a:ea typeface="方正小标宋简体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62175B54-C280-FBB1-0BC5-3A7D32B704A6}"/>
              </a:ext>
            </a:extLst>
          </p:cNvPr>
          <p:cNvCxnSpPr>
            <a:cxnSpLocks/>
          </p:cNvCxnSpPr>
          <p:nvPr/>
        </p:nvCxnSpPr>
        <p:spPr>
          <a:xfrm>
            <a:off x="6201256" y="3918092"/>
            <a:ext cx="461914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5A91476-C636-88E3-85D9-10866625FEE0}"/>
              </a:ext>
            </a:extLst>
          </p:cNvPr>
          <p:cNvGrpSpPr/>
          <p:nvPr/>
        </p:nvGrpSpPr>
        <p:grpSpPr>
          <a:xfrm>
            <a:off x="6752334" y="2749050"/>
            <a:ext cx="4220466" cy="1028446"/>
            <a:chOff x="1085274" y="2349127"/>
            <a:chExt cx="4220466" cy="1028446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AD40B1A1-6E6B-C6C8-002E-F9CED838BE61}"/>
                </a:ext>
              </a:extLst>
            </p:cNvPr>
            <p:cNvSpPr txBox="1"/>
            <p:nvPr/>
          </p:nvSpPr>
          <p:spPr>
            <a:xfrm>
              <a:off x="1085274" y="2349127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rgbClr val="5F380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ABA2154E-68DE-0C51-DD39-E8C67E5C6BF4}"/>
                </a:ext>
              </a:extLst>
            </p:cNvPr>
            <p:cNvSpPr txBox="1"/>
            <p:nvPr/>
          </p:nvSpPr>
          <p:spPr>
            <a:xfrm>
              <a:off x="1085275" y="2764328"/>
              <a:ext cx="4220465" cy="6132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5F380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单击此处输入您的要点总结，为了最终演示时的良好效果，建议尽量言简意赅地表述您的观点</a:t>
              </a:r>
              <a:endParaRPr lang="en-US" altLang="zh-CN" sz="1200" dirty="0">
                <a:solidFill>
                  <a:srgbClr val="5F380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77" name="ïsļîdê">
            <a:extLst>
              <a:ext uri="{FF2B5EF4-FFF2-40B4-BE49-F238E27FC236}">
                <a16:creationId xmlns:a16="http://schemas.microsoft.com/office/drawing/2014/main" id="{9A8ED0BE-C51F-8568-FE77-EC16A364D37D}"/>
              </a:ext>
            </a:extLst>
          </p:cNvPr>
          <p:cNvSpPr/>
          <p:nvPr/>
        </p:nvSpPr>
        <p:spPr>
          <a:xfrm>
            <a:off x="6084382" y="4098963"/>
            <a:ext cx="529777" cy="529777"/>
          </a:xfrm>
          <a:prstGeom prst="ellipse">
            <a:avLst/>
          </a:prstGeom>
          <a:solidFill>
            <a:srgbClr val="ECAA0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ea typeface="方正小标宋简体" panose="03000509000000000000" pitchFamily="65" charset="-122"/>
                <a:cs typeface="Times New Roman" panose="02020603050405020304" pitchFamily="18" charset="0"/>
              </a:rPr>
              <a:t>3</a:t>
            </a:r>
            <a:endParaRPr sz="2000" b="1" dirty="0">
              <a:latin typeface="Times New Roman" panose="02020603050405020304" pitchFamily="18" charset="0"/>
              <a:ea typeface="方正小标宋简体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7C5E4B33-180D-B790-E60D-6E094B4F7B44}"/>
              </a:ext>
            </a:extLst>
          </p:cNvPr>
          <p:cNvCxnSpPr>
            <a:cxnSpLocks/>
          </p:cNvCxnSpPr>
          <p:nvPr/>
        </p:nvCxnSpPr>
        <p:spPr>
          <a:xfrm>
            <a:off x="6201256" y="5227731"/>
            <a:ext cx="461914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FF5192AB-0AE3-6B98-2911-BFFCA7F06983}"/>
              </a:ext>
            </a:extLst>
          </p:cNvPr>
          <p:cNvGrpSpPr/>
          <p:nvPr/>
        </p:nvGrpSpPr>
        <p:grpSpPr>
          <a:xfrm>
            <a:off x="6752334" y="4058689"/>
            <a:ext cx="4220466" cy="1028446"/>
            <a:chOff x="1085274" y="2349127"/>
            <a:chExt cx="4220466" cy="1028446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77A4AA8A-7CCD-93A0-9DE7-41C5EB45E53B}"/>
                </a:ext>
              </a:extLst>
            </p:cNvPr>
            <p:cNvSpPr txBox="1"/>
            <p:nvPr/>
          </p:nvSpPr>
          <p:spPr>
            <a:xfrm>
              <a:off x="1085274" y="2349127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rgbClr val="5F380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3A3325ED-BDD8-BD7A-6C6C-149621B8D9B1}"/>
                </a:ext>
              </a:extLst>
            </p:cNvPr>
            <p:cNvSpPr txBox="1"/>
            <p:nvPr/>
          </p:nvSpPr>
          <p:spPr>
            <a:xfrm>
              <a:off x="1085275" y="2764328"/>
              <a:ext cx="4220465" cy="6132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5F380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单击此处输入您的要点总结，为了最终演示时的良好效果，建议尽量言简意赅地表述您的观点</a:t>
              </a:r>
              <a:endParaRPr lang="en-US" altLang="zh-CN" sz="1200" dirty="0">
                <a:solidFill>
                  <a:srgbClr val="5F380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82" name="ïsļîdê">
            <a:extLst>
              <a:ext uri="{FF2B5EF4-FFF2-40B4-BE49-F238E27FC236}">
                <a16:creationId xmlns:a16="http://schemas.microsoft.com/office/drawing/2014/main" id="{C3105451-9521-872D-D680-C2D346A94980}"/>
              </a:ext>
            </a:extLst>
          </p:cNvPr>
          <p:cNvSpPr/>
          <p:nvPr/>
        </p:nvSpPr>
        <p:spPr>
          <a:xfrm>
            <a:off x="6084382" y="5408601"/>
            <a:ext cx="529777" cy="529777"/>
          </a:xfrm>
          <a:prstGeom prst="ellipse">
            <a:avLst/>
          </a:prstGeom>
          <a:solidFill>
            <a:srgbClr val="ECAA0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ea typeface="方正小标宋简体" panose="03000509000000000000" pitchFamily="65" charset="-122"/>
                <a:cs typeface="Times New Roman" panose="02020603050405020304" pitchFamily="18" charset="0"/>
              </a:rPr>
              <a:t>4</a:t>
            </a:r>
            <a:endParaRPr sz="2000" b="1" dirty="0">
              <a:latin typeface="Times New Roman" panose="02020603050405020304" pitchFamily="18" charset="0"/>
              <a:ea typeface="方正小标宋简体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B10AA487-C17A-9969-1B79-030B642EF283}"/>
              </a:ext>
            </a:extLst>
          </p:cNvPr>
          <p:cNvCxnSpPr>
            <a:cxnSpLocks/>
          </p:cNvCxnSpPr>
          <p:nvPr/>
        </p:nvCxnSpPr>
        <p:spPr>
          <a:xfrm>
            <a:off x="6201256" y="6537370"/>
            <a:ext cx="461914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FBD9E9B5-EF35-7E5F-69A7-B0DD2DAF57F4}"/>
              </a:ext>
            </a:extLst>
          </p:cNvPr>
          <p:cNvGrpSpPr/>
          <p:nvPr/>
        </p:nvGrpSpPr>
        <p:grpSpPr>
          <a:xfrm>
            <a:off x="6752334" y="5368328"/>
            <a:ext cx="4220466" cy="1028446"/>
            <a:chOff x="1085274" y="2349127"/>
            <a:chExt cx="4220466" cy="1028446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BDDFCDA6-79D2-4906-03FE-0E0168E28E8F}"/>
                </a:ext>
              </a:extLst>
            </p:cNvPr>
            <p:cNvSpPr txBox="1"/>
            <p:nvPr/>
          </p:nvSpPr>
          <p:spPr>
            <a:xfrm>
              <a:off x="1085274" y="2349127"/>
              <a:ext cx="21337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b="1" dirty="0">
                  <a:solidFill>
                    <a:srgbClr val="5F3809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标题文字添加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CF9E58FA-AFEF-ADD7-93C1-27C5DE69057E}"/>
                </a:ext>
              </a:extLst>
            </p:cNvPr>
            <p:cNvSpPr txBox="1"/>
            <p:nvPr/>
          </p:nvSpPr>
          <p:spPr>
            <a:xfrm>
              <a:off x="1085275" y="2764328"/>
              <a:ext cx="4220465" cy="6132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5F380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单击此处输入您的要点总结，为了最终演示时的良好效果，建议尽量言简意赅地表述您的观点</a:t>
              </a:r>
              <a:endParaRPr lang="en-US" altLang="zh-CN" sz="1200" dirty="0">
                <a:solidFill>
                  <a:srgbClr val="5F380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07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9894" y="1579970"/>
            <a:ext cx="3460031" cy="230699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32684" y="3886700"/>
            <a:ext cx="3479750" cy="2298723"/>
          </a:xfrm>
          <a:prstGeom prst="rect">
            <a:avLst/>
          </a:prstGeom>
          <a:solidFill>
            <a:srgbClr val="843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87998" y="1583219"/>
            <a:ext cx="3463952" cy="2314078"/>
          </a:xfrm>
          <a:prstGeom prst="rect">
            <a:avLst/>
          </a:prstGeom>
          <a:solidFill>
            <a:srgbClr val="843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18401" y="3882933"/>
            <a:ext cx="3463952" cy="2311742"/>
          </a:xfrm>
          <a:prstGeom prst="rect">
            <a:avLst/>
          </a:prstGeom>
          <a:solidFill>
            <a:srgbClr val="843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090786" y="2114732"/>
            <a:ext cx="206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单击此处添加标题</a:t>
            </a:r>
            <a:endParaRPr lang="en-US" altLang="zh-CN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28778" y="4451904"/>
            <a:ext cx="206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单击此处添加标题</a:t>
            </a:r>
            <a:endParaRPr lang="en-US" altLang="zh-CN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21909" y="4451904"/>
            <a:ext cx="206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单击此处添加标题</a:t>
            </a:r>
            <a:endParaRPr lang="en-US" altLang="zh-CN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2505760" y="3672680"/>
            <a:ext cx="288032" cy="216024"/>
          </a:xfrm>
          <a:prstGeom prst="triangle">
            <a:avLst/>
          </a:prstGeom>
          <a:solidFill>
            <a:srgbClr val="843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82395" y="4960620"/>
            <a:ext cx="2535555" cy="6627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单击此处输入您的要点总结，建议尽量言简意赅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35525" y="2634615"/>
            <a:ext cx="2535555" cy="681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单击此处输入您的要点总结，建议尽量言简意赅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84210" y="4893310"/>
            <a:ext cx="2535555" cy="681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rPr>
              <a:t>单击此处输入您的要点总结，建议尽量言简意赅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E11922F-720F-CCCC-5E3B-3BBD377AA74C}"/>
              </a:ext>
            </a:extLst>
          </p:cNvPr>
          <p:cNvSpPr/>
          <p:nvPr/>
        </p:nvSpPr>
        <p:spPr>
          <a:xfrm>
            <a:off x="356163" y="425417"/>
            <a:ext cx="586763" cy="589611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D508B25-CE0D-EE38-DAB4-D5D1F2914299}"/>
              </a:ext>
            </a:extLst>
          </p:cNvPr>
          <p:cNvSpPr/>
          <p:nvPr/>
        </p:nvSpPr>
        <p:spPr>
          <a:xfrm>
            <a:off x="1013389" y="45677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78450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点击添加章节标题</a:t>
            </a:r>
          </a:p>
        </p:txBody>
      </p:sp>
      <p:grpSp>
        <p:nvGrpSpPr>
          <p:cNvPr id="9" name="Group 21">
            <a:extLst>
              <a:ext uri="{FF2B5EF4-FFF2-40B4-BE49-F238E27FC236}">
                <a16:creationId xmlns:a16="http://schemas.microsoft.com/office/drawing/2014/main" id="{07935A91-3E8A-9318-273C-65D83AC09950}"/>
              </a:ext>
            </a:extLst>
          </p:cNvPr>
          <p:cNvGrpSpPr/>
          <p:nvPr/>
        </p:nvGrpSpPr>
        <p:grpSpPr>
          <a:xfrm>
            <a:off x="479792" y="548639"/>
            <a:ext cx="400359" cy="339501"/>
            <a:chOff x="587375" y="665164"/>
            <a:chExt cx="198438" cy="168275"/>
          </a:xfrm>
          <a:solidFill>
            <a:schemeClr val="bg1"/>
          </a:solidFill>
        </p:grpSpPr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22968544-9B5E-777B-4132-CE8EF391B273}"/>
                </a:ext>
              </a:extLst>
            </p:cNvPr>
            <p:cNvSpPr/>
            <p:nvPr/>
          </p:nvSpPr>
          <p:spPr bwMode="auto">
            <a:xfrm>
              <a:off x="650875" y="762001"/>
              <a:ext cx="36513" cy="36513"/>
            </a:xfrm>
            <a:custGeom>
              <a:avLst/>
              <a:gdLst>
                <a:gd name="T0" fmla="*/ 68 w 68"/>
                <a:gd name="T1" fmla="*/ 38 h 70"/>
                <a:gd name="T2" fmla="*/ 30 w 68"/>
                <a:gd name="T3" fmla="*/ 0 h 70"/>
                <a:gd name="T4" fmla="*/ 30 w 68"/>
                <a:gd name="T5" fmla="*/ 0 h 70"/>
                <a:gd name="T6" fmla="*/ 0 w 68"/>
                <a:gd name="T7" fmla="*/ 70 h 70"/>
                <a:gd name="T8" fmla="*/ 68 w 68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0">
                  <a:moveTo>
                    <a:pt x="68" y="38"/>
                  </a:moveTo>
                  <a:lnTo>
                    <a:pt x="30" y="0"/>
                  </a:lnTo>
                  <a:lnTo>
                    <a:pt x="30" y="0"/>
                  </a:lnTo>
                  <a:lnTo>
                    <a:pt x="0" y="70"/>
                  </a:lnTo>
                  <a:lnTo>
                    <a:pt x="6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8ED7D3DD-FD93-4F84-A972-F61E8E1C8D57}"/>
                </a:ext>
              </a:extLst>
            </p:cNvPr>
            <p:cNvSpPr/>
            <p:nvPr/>
          </p:nvSpPr>
          <p:spPr bwMode="auto">
            <a:xfrm>
              <a:off x="687388" y="781051"/>
              <a:ext cx="1588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51E5972B-0D2B-6E9D-AA56-E9D5E2AB5CE2}"/>
                </a:ext>
              </a:extLst>
            </p:cNvPr>
            <p:cNvSpPr/>
            <p:nvPr/>
          </p:nvSpPr>
          <p:spPr bwMode="auto">
            <a:xfrm>
              <a:off x="671513" y="673101"/>
              <a:ext cx="92075" cy="92075"/>
            </a:xfrm>
            <a:custGeom>
              <a:avLst/>
              <a:gdLst>
                <a:gd name="T0" fmla="*/ 158 w 174"/>
                <a:gd name="T1" fmla="*/ 0 h 173"/>
                <a:gd name="T2" fmla="*/ 0 w 174"/>
                <a:gd name="T3" fmla="*/ 158 h 173"/>
                <a:gd name="T4" fmla="*/ 16 w 174"/>
                <a:gd name="T5" fmla="*/ 173 h 173"/>
                <a:gd name="T6" fmla="*/ 174 w 174"/>
                <a:gd name="T7" fmla="*/ 16 h 173"/>
                <a:gd name="T8" fmla="*/ 158 w 174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158" y="0"/>
                  </a:moveTo>
                  <a:lnTo>
                    <a:pt x="0" y="158"/>
                  </a:lnTo>
                  <a:lnTo>
                    <a:pt x="16" y="173"/>
                  </a:lnTo>
                  <a:lnTo>
                    <a:pt x="174" y="16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C6BA9254-53F0-1EF7-048F-6B7AFC1C4329}"/>
                </a:ext>
              </a:extLst>
            </p:cNvPr>
            <p:cNvSpPr/>
            <p:nvPr/>
          </p:nvSpPr>
          <p:spPr bwMode="auto">
            <a:xfrm>
              <a:off x="685800" y="685801"/>
              <a:ext cx="92075" cy="92075"/>
            </a:xfrm>
            <a:custGeom>
              <a:avLst/>
              <a:gdLst>
                <a:gd name="T0" fmla="*/ 0 w 174"/>
                <a:gd name="T1" fmla="*/ 156 h 172"/>
                <a:gd name="T2" fmla="*/ 16 w 174"/>
                <a:gd name="T3" fmla="*/ 172 h 172"/>
                <a:gd name="T4" fmla="*/ 174 w 174"/>
                <a:gd name="T5" fmla="*/ 15 h 172"/>
                <a:gd name="T6" fmla="*/ 158 w 174"/>
                <a:gd name="T7" fmla="*/ 0 h 172"/>
                <a:gd name="T8" fmla="*/ 0 w 174"/>
                <a:gd name="T9" fmla="*/ 15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2">
                  <a:moveTo>
                    <a:pt x="0" y="156"/>
                  </a:moveTo>
                  <a:lnTo>
                    <a:pt x="16" y="172"/>
                  </a:lnTo>
                  <a:lnTo>
                    <a:pt x="174" y="15"/>
                  </a:lnTo>
                  <a:lnTo>
                    <a:pt x="158" y="0"/>
                  </a:lnTo>
                  <a:lnTo>
                    <a:pt x="0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48598315-CA89-18A5-B21A-5FED3773FF1D}"/>
                </a:ext>
              </a:extLst>
            </p:cNvPr>
            <p:cNvSpPr/>
            <p:nvPr/>
          </p:nvSpPr>
          <p:spPr bwMode="auto">
            <a:xfrm>
              <a:off x="762000" y="665164"/>
              <a:ext cx="23813" cy="23813"/>
            </a:xfrm>
            <a:custGeom>
              <a:avLst/>
              <a:gdLst>
                <a:gd name="T0" fmla="*/ 36 w 45"/>
                <a:gd name="T1" fmla="*/ 8 h 44"/>
                <a:gd name="T2" fmla="*/ 36 w 45"/>
                <a:gd name="T3" fmla="*/ 8 h 44"/>
                <a:gd name="T4" fmla="*/ 29 w 45"/>
                <a:gd name="T5" fmla="*/ 3 h 44"/>
                <a:gd name="T6" fmla="*/ 23 w 45"/>
                <a:gd name="T7" fmla="*/ 2 h 44"/>
                <a:gd name="T8" fmla="*/ 17 w 45"/>
                <a:gd name="T9" fmla="*/ 0 h 44"/>
                <a:gd name="T10" fmla="*/ 11 w 45"/>
                <a:gd name="T11" fmla="*/ 2 h 44"/>
                <a:gd name="T12" fmla="*/ 4 w 45"/>
                <a:gd name="T13" fmla="*/ 5 h 44"/>
                <a:gd name="T14" fmla="*/ 0 w 45"/>
                <a:gd name="T15" fmla="*/ 6 h 44"/>
                <a:gd name="T16" fmla="*/ 39 w 45"/>
                <a:gd name="T17" fmla="*/ 44 h 44"/>
                <a:gd name="T18" fmla="*/ 39 w 45"/>
                <a:gd name="T19" fmla="*/ 44 h 44"/>
                <a:gd name="T20" fmla="*/ 40 w 45"/>
                <a:gd name="T21" fmla="*/ 41 h 44"/>
                <a:gd name="T22" fmla="*/ 43 w 45"/>
                <a:gd name="T23" fmla="*/ 34 h 44"/>
                <a:gd name="T24" fmla="*/ 45 w 45"/>
                <a:gd name="T25" fmla="*/ 28 h 44"/>
                <a:gd name="T26" fmla="*/ 43 w 45"/>
                <a:gd name="T27" fmla="*/ 22 h 44"/>
                <a:gd name="T28" fmla="*/ 40 w 45"/>
                <a:gd name="T29" fmla="*/ 15 h 44"/>
                <a:gd name="T30" fmla="*/ 36 w 45"/>
                <a:gd name="T31" fmla="*/ 8 h 44"/>
                <a:gd name="T32" fmla="*/ 36 w 45"/>
                <a:gd name="T3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4">
                  <a:moveTo>
                    <a:pt x="36" y="8"/>
                  </a:moveTo>
                  <a:lnTo>
                    <a:pt x="36" y="8"/>
                  </a:lnTo>
                  <a:lnTo>
                    <a:pt x="29" y="3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4" y="5"/>
                  </a:lnTo>
                  <a:lnTo>
                    <a:pt x="0" y="6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0" y="41"/>
                  </a:lnTo>
                  <a:lnTo>
                    <a:pt x="43" y="34"/>
                  </a:lnTo>
                  <a:lnTo>
                    <a:pt x="45" y="28"/>
                  </a:lnTo>
                  <a:lnTo>
                    <a:pt x="43" y="22"/>
                  </a:lnTo>
                  <a:lnTo>
                    <a:pt x="40" y="15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F8C4EBDC-EACE-25D4-47EC-2247CA09CB7F}"/>
                </a:ext>
              </a:extLst>
            </p:cNvPr>
            <p:cNvSpPr/>
            <p:nvPr/>
          </p:nvSpPr>
          <p:spPr bwMode="auto">
            <a:xfrm>
              <a:off x="587375" y="665164"/>
              <a:ext cx="169863" cy="168275"/>
            </a:xfrm>
            <a:custGeom>
              <a:avLst/>
              <a:gdLst>
                <a:gd name="T0" fmla="*/ 281 w 320"/>
                <a:gd name="T1" fmla="*/ 282 h 319"/>
                <a:gd name="T2" fmla="*/ 39 w 320"/>
                <a:gd name="T3" fmla="*/ 282 h 319"/>
                <a:gd name="T4" fmla="*/ 39 w 320"/>
                <a:gd name="T5" fmla="*/ 39 h 319"/>
                <a:gd name="T6" fmla="*/ 266 w 320"/>
                <a:gd name="T7" fmla="*/ 39 h 319"/>
                <a:gd name="T8" fmla="*/ 307 w 320"/>
                <a:gd name="T9" fmla="*/ 0 h 319"/>
                <a:gd name="T10" fmla="*/ 0 w 320"/>
                <a:gd name="T11" fmla="*/ 0 h 319"/>
                <a:gd name="T12" fmla="*/ 0 w 320"/>
                <a:gd name="T13" fmla="*/ 319 h 319"/>
                <a:gd name="T14" fmla="*/ 320 w 320"/>
                <a:gd name="T15" fmla="*/ 319 h 319"/>
                <a:gd name="T16" fmla="*/ 320 w 320"/>
                <a:gd name="T17" fmla="*/ 119 h 319"/>
                <a:gd name="T18" fmla="*/ 281 w 320"/>
                <a:gd name="T19" fmla="*/ 158 h 319"/>
                <a:gd name="T20" fmla="*/ 281 w 320"/>
                <a:gd name="T21" fmla="*/ 28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319">
                  <a:moveTo>
                    <a:pt x="281" y="282"/>
                  </a:moveTo>
                  <a:lnTo>
                    <a:pt x="39" y="282"/>
                  </a:lnTo>
                  <a:lnTo>
                    <a:pt x="39" y="39"/>
                  </a:lnTo>
                  <a:lnTo>
                    <a:pt x="266" y="39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319"/>
                  </a:lnTo>
                  <a:lnTo>
                    <a:pt x="320" y="319"/>
                  </a:lnTo>
                  <a:lnTo>
                    <a:pt x="320" y="119"/>
                  </a:lnTo>
                  <a:lnTo>
                    <a:pt x="281" y="158"/>
                  </a:lnTo>
                  <a:lnTo>
                    <a:pt x="281" y="2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29EB4F04-8371-A367-B5F6-BBD439D99C49}"/>
              </a:ext>
            </a:extLst>
          </p:cNvPr>
          <p:cNvCxnSpPr>
            <a:cxnSpLocks/>
          </p:cNvCxnSpPr>
          <p:nvPr/>
        </p:nvCxnSpPr>
        <p:spPr>
          <a:xfrm>
            <a:off x="4293038" y="715862"/>
            <a:ext cx="7421442" cy="0"/>
          </a:xfrm>
          <a:prstGeom prst="line">
            <a:avLst/>
          </a:prstGeom>
          <a:ln w="38100">
            <a:solidFill>
              <a:srgbClr val="7845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>
            <a:extLst>
              <a:ext uri="{FF2B5EF4-FFF2-40B4-BE49-F238E27FC236}">
                <a16:creationId xmlns:a16="http://schemas.microsoft.com/office/drawing/2014/main" id="{2AA70320-09A6-50D5-EC40-7901B3EC43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3759" y="3893801"/>
            <a:ext cx="3439969" cy="2306992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 rot="10800000">
            <a:off x="5971402" y="3886701"/>
            <a:ext cx="288032" cy="216024"/>
          </a:xfrm>
          <a:prstGeom prst="triangle">
            <a:avLst/>
          </a:prstGeom>
          <a:solidFill>
            <a:srgbClr val="843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9ABCCBC5-0B85-6565-4A15-323F84BB27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744"/>
          <a:stretch/>
        </p:blipFill>
        <p:spPr>
          <a:xfrm>
            <a:off x="7818401" y="1579970"/>
            <a:ext cx="3460031" cy="2298995"/>
          </a:xfrm>
          <a:prstGeom prst="rect">
            <a:avLst/>
          </a:prstGeom>
        </p:spPr>
      </p:pic>
      <p:sp>
        <p:nvSpPr>
          <p:cNvPr id="25" name="等腰三角形 24"/>
          <p:cNvSpPr/>
          <p:nvPr/>
        </p:nvSpPr>
        <p:spPr>
          <a:xfrm>
            <a:off x="9407734" y="3673013"/>
            <a:ext cx="288032" cy="216024"/>
          </a:xfrm>
          <a:prstGeom prst="triangle">
            <a:avLst/>
          </a:prstGeom>
          <a:solidFill>
            <a:srgbClr val="843C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5E7A90C-A665-15EB-0EC3-2369B4444DD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895" y="349505"/>
            <a:ext cx="2127585" cy="1904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8" grpId="0"/>
      <p:bldP spid="20" grpId="0"/>
      <p:bldP spid="22" grpId="0"/>
      <p:bldP spid="24" grpId="0" bldLvl="0" animBg="1"/>
      <p:bldP spid="26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3DC9D-F9FB-15E9-49D2-CA9BE997F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A12A0E9-9A7A-6CFC-C45A-151A697DC8DD}"/>
              </a:ext>
            </a:extLst>
          </p:cNvPr>
          <p:cNvSpPr/>
          <p:nvPr/>
        </p:nvSpPr>
        <p:spPr>
          <a:xfrm>
            <a:off x="356163" y="425417"/>
            <a:ext cx="586763" cy="589611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D15E040-50FB-BF46-6BE5-5E8EF03BB792}"/>
              </a:ext>
            </a:extLst>
          </p:cNvPr>
          <p:cNvSpPr/>
          <p:nvPr/>
        </p:nvSpPr>
        <p:spPr>
          <a:xfrm>
            <a:off x="1013389" y="45677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784508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点击添加章节标题</a:t>
            </a:r>
          </a:p>
        </p:txBody>
      </p:sp>
      <p:grpSp>
        <p:nvGrpSpPr>
          <p:cNvPr id="34" name="Group 21">
            <a:extLst>
              <a:ext uri="{FF2B5EF4-FFF2-40B4-BE49-F238E27FC236}">
                <a16:creationId xmlns:a16="http://schemas.microsoft.com/office/drawing/2014/main" id="{7AA4545E-80D4-A8A1-D955-27564739F90B}"/>
              </a:ext>
            </a:extLst>
          </p:cNvPr>
          <p:cNvGrpSpPr/>
          <p:nvPr/>
        </p:nvGrpSpPr>
        <p:grpSpPr>
          <a:xfrm>
            <a:off x="479792" y="548639"/>
            <a:ext cx="400359" cy="339501"/>
            <a:chOff x="587375" y="665164"/>
            <a:chExt cx="198438" cy="168275"/>
          </a:xfrm>
          <a:solidFill>
            <a:schemeClr val="bg1"/>
          </a:solidFill>
        </p:grpSpPr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200D6D1C-254B-0655-0768-0CDB69FEDDF3}"/>
                </a:ext>
              </a:extLst>
            </p:cNvPr>
            <p:cNvSpPr/>
            <p:nvPr/>
          </p:nvSpPr>
          <p:spPr bwMode="auto">
            <a:xfrm>
              <a:off x="650875" y="762001"/>
              <a:ext cx="36513" cy="36513"/>
            </a:xfrm>
            <a:custGeom>
              <a:avLst/>
              <a:gdLst>
                <a:gd name="T0" fmla="*/ 68 w 68"/>
                <a:gd name="T1" fmla="*/ 38 h 70"/>
                <a:gd name="T2" fmla="*/ 30 w 68"/>
                <a:gd name="T3" fmla="*/ 0 h 70"/>
                <a:gd name="T4" fmla="*/ 30 w 68"/>
                <a:gd name="T5" fmla="*/ 0 h 70"/>
                <a:gd name="T6" fmla="*/ 0 w 68"/>
                <a:gd name="T7" fmla="*/ 70 h 70"/>
                <a:gd name="T8" fmla="*/ 68 w 68"/>
                <a:gd name="T9" fmla="*/ 3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0">
                  <a:moveTo>
                    <a:pt x="68" y="38"/>
                  </a:moveTo>
                  <a:lnTo>
                    <a:pt x="30" y="0"/>
                  </a:lnTo>
                  <a:lnTo>
                    <a:pt x="30" y="0"/>
                  </a:lnTo>
                  <a:lnTo>
                    <a:pt x="0" y="70"/>
                  </a:lnTo>
                  <a:lnTo>
                    <a:pt x="6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C47BBD30-D529-D888-2FAE-A2ED379D5884}"/>
                </a:ext>
              </a:extLst>
            </p:cNvPr>
            <p:cNvSpPr/>
            <p:nvPr/>
          </p:nvSpPr>
          <p:spPr bwMode="auto">
            <a:xfrm>
              <a:off x="687388" y="781051"/>
              <a:ext cx="1588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id="{FAAA12B3-0C7D-D2BF-0E3B-D4800B76186C}"/>
                </a:ext>
              </a:extLst>
            </p:cNvPr>
            <p:cNvSpPr/>
            <p:nvPr/>
          </p:nvSpPr>
          <p:spPr bwMode="auto">
            <a:xfrm>
              <a:off x="671513" y="673101"/>
              <a:ext cx="92075" cy="92075"/>
            </a:xfrm>
            <a:custGeom>
              <a:avLst/>
              <a:gdLst>
                <a:gd name="T0" fmla="*/ 158 w 174"/>
                <a:gd name="T1" fmla="*/ 0 h 173"/>
                <a:gd name="T2" fmla="*/ 0 w 174"/>
                <a:gd name="T3" fmla="*/ 158 h 173"/>
                <a:gd name="T4" fmla="*/ 16 w 174"/>
                <a:gd name="T5" fmla="*/ 173 h 173"/>
                <a:gd name="T6" fmla="*/ 174 w 174"/>
                <a:gd name="T7" fmla="*/ 16 h 173"/>
                <a:gd name="T8" fmla="*/ 158 w 174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158" y="0"/>
                  </a:moveTo>
                  <a:lnTo>
                    <a:pt x="0" y="158"/>
                  </a:lnTo>
                  <a:lnTo>
                    <a:pt x="16" y="173"/>
                  </a:lnTo>
                  <a:lnTo>
                    <a:pt x="174" y="16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id="{8ED9B929-469E-EEA1-1DF2-7A2718AA5642}"/>
                </a:ext>
              </a:extLst>
            </p:cNvPr>
            <p:cNvSpPr/>
            <p:nvPr/>
          </p:nvSpPr>
          <p:spPr bwMode="auto">
            <a:xfrm>
              <a:off x="685800" y="685801"/>
              <a:ext cx="92075" cy="92075"/>
            </a:xfrm>
            <a:custGeom>
              <a:avLst/>
              <a:gdLst>
                <a:gd name="T0" fmla="*/ 0 w 174"/>
                <a:gd name="T1" fmla="*/ 156 h 172"/>
                <a:gd name="T2" fmla="*/ 16 w 174"/>
                <a:gd name="T3" fmla="*/ 172 h 172"/>
                <a:gd name="T4" fmla="*/ 174 w 174"/>
                <a:gd name="T5" fmla="*/ 15 h 172"/>
                <a:gd name="T6" fmla="*/ 158 w 174"/>
                <a:gd name="T7" fmla="*/ 0 h 172"/>
                <a:gd name="T8" fmla="*/ 0 w 174"/>
                <a:gd name="T9" fmla="*/ 15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2">
                  <a:moveTo>
                    <a:pt x="0" y="156"/>
                  </a:moveTo>
                  <a:lnTo>
                    <a:pt x="16" y="172"/>
                  </a:lnTo>
                  <a:lnTo>
                    <a:pt x="174" y="15"/>
                  </a:lnTo>
                  <a:lnTo>
                    <a:pt x="158" y="0"/>
                  </a:lnTo>
                  <a:lnTo>
                    <a:pt x="0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id="{5CBF0D92-2CAB-1456-BF94-396F00CD5E59}"/>
                </a:ext>
              </a:extLst>
            </p:cNvPr>
            <p:cNvSpPr/>
            <p:nvPr/>
          </p:nvSpPr>
          <p:spPr bwMode="auto">
            <a:xfrm>
              <a:off x="762000" y="665164"/>
              <a:ext cx="23813" cy="23813"/>
            </a:xfrm>
            <a:custGeom>
              <a:avLst/>
              <a:gdLst>
                <a:gd name="T0" fmla="*/ 36 w 45"/>
                <a:gd name="T1" fmla="*/ 8 h 44"/>
                <a:gd name="T2" fmla="*/ 36 w 45"/>
                <a:gd name="T3" fmla="*/ 8 h 44"/>
                <a:gd name="T4" fmla="*/ 29 w 45"/>
                <a:gd name="T5" fmla="*/ 3 h 44"/>
                <a:gd name="T6" fmla="*/ 23 w 45"/>
                <a:gd name="T7" fmla="*/ 2 h 44"/>
                <a:gd name="T8" fmla="*/ 17 w 45"/>
                <a:gd name="T9" fmla="*/ 0 h 44"/>
                <a:gd name="T10" fmla="*/ 11 w 45"/>
                <a:gd name="T11" fmla="*/ 2 h 44"/>
                <a:gd name="T12" fmla="*/ 4 w 45"/>
                <a:gd name="T13" fmla="*/ 5 h 44"/>
                <a:gd name="T14" fmla="*/ 0 w 45"/>
                <a:gd name="T15" fmla="*/ 6 h 44"/>
                <a:gd name="T16" fmla="*/ 39 w 45"/>
                <a:gd name="T17" fmla="*/ 44 h 44"/>
                <a:gd name="T18" fmla="*/ 39 w 45"/>
                <a:gd name="T19" fmla="*/ 44 h 44"/>
                <a:gd name="T20" fmla="*/ 40 w 45"/>
                <a:gd name="T21" fmla="*/ 41 h 44"/>
                <a:gd name="T22" fmla="*/ 43 w 45"/>
                <a:gd name="T23" fmla="*/ 34 h 44"/>
                <a:gd name="T24" fmla="*/ 45 w 45"/>
                <a:gd name="T25" fmla="*/ 28 h 44"/>
                <a:gd name="T26" fmla="*/ 43 w 45"/>
                <a:gd name="T27" fmla="*/ 22 h 44"/>
                <a:gd name="T28" fmla="*/ 40 w 45"/>
                <a:gd name="T29" fmla="*/ 15 h 44"/>
                <a:gd name="T30" fmla="*/ 36 w 45"/>
                <a:gd name="T31" fmla="*/ 8 h 44"/>
                <a:gd name="T32" fmla="*/ 36 w 45"/>
                <a:gd name="T3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4">
                  <a:moveTo>
                    <a:pt x="36" y="8"/>
                  </a:moveTo>
                  <a:lnTo>
                    <a:pt x="36" y="8"/>
                  </a:lnTo>
                  <a:lnTo>
                    <a:pt x="29" y="3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4" y="5"/>
                  </a:lnTo>
                  <a:lnTo>
                    <a:pt x="0" y="6"/>
                  </a:lnTo>
                  <a:lnTo>
                    <a:pt x="39" y="44"/>
                  </a:lnTo>
                  <a:lnTo>
                    <a:pt x="39" y="44"/>
                  </a:lnTo>
                  <a:lnTo>
                    <a:pt x="40" y="41"/>
                  </a:lnTo>
                  <a:lnTo>
                    <a:pt x="43" y="34"/>
                  </a:lnTo>
                  <a:lnTo>
                    <a:pt x="45" y="28"/>
                  </a:lnTo>
                  <a:lnTo>
                    <a:pt x="43" y="22"/>
                  </a:lnTo>
                  <a:lnTo>
                    <a:pt x="40" y="15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04294548-77EA-4DC2-10F7-1BA9ADAEE557}"/>
                </a:ext>
              </a:extLst>
            </p:cNvPr>
            <p:cNvSpPr/>
            <p:nvPr/>
          </p:nvSpPr>
          <p:spPr bwMode="auto">
            <a:xfrm>
              <a:off x="587375" y="665164"/>
              <a:ext cx="169863" cy="168275"/>
            </a:xfrm>
            <a:custGeom>
              <a:avLst/>
              <a:gdLst>
                <a:gd name="T0" fmla="*/ 281 w 320"/>
                <a:gd name="T1" fmla="*/ 282 h 319"/>
                <a:gd name="T2" fmla="*/ 39 w 320"/>
                <a:gd name="T3" fmla="*/ 282 h 319"/>
                <a:gd name="T4" fmla="*/ 39 w 320"/>
                <a:gd name="T5" fmla="*/ 39 h 319"/>
                <a:gd name="T6" fmla="*/ 266 w 320"/>
                <a:gd name="T7" fmla="*/ 39 h 319"/>
                <a:gd name="T8" fmla="*/ 307 w 320"/>
                <a:gd name="T9" fmla="*/ 0 h 319"/>
                <a:gd name="T10" fmla="*/ 0 w 320"/>
                <a:gd name="T11" fmla="*/ 0 h 319"/>
                <a:gd name="T12" fmla="*/ 0 w 320"/>
                <a:gd name="T13" fmla="*/ 319 h 319"/>
                <a:gd name="T14" fmla="*/ 320 w 320"/>
                <a:gd name="T15" fmla="*/ 319 h 319"/>
                <a:gd name="T16" fmla="*/ 320 w 320"/>
                <a:gd name="T17" fmla="*/ 119 h 319"/>
                <a:gd name="T18" fmla="*/ 281 w 320"/>
                <a:gd name="T19" fmla="*/ 158 h 319"/>
                <a:gd name="T20" fmla="*/ 281 w 320"/>
                <a:gd name="T21" fmla="*/ 28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319">
                  <a:moveTo>
                    <a:pt x="281" y="282"/>
                  </a:moveTo>
                  <a:lnTo>
                    <a:pt x="39" y="282"/>
                  </a:lnTo>
                  <a:lnTo>
                    <a:pt x="39" y="39"/>
                  </a:lnTo>
                  <a:lnTo>
                    <a:pt x="266" y="39"/>
                  </a:lnTo>
                  <a:lnTo>
                    <a:pt x="307" y="0"/>
                  </a:lnTo>
                  <a:lnTo>
                    <a:pt x="0" y="0"/>
                  </a:lnTo>
                  <a:lnTo>
                    <a:pt x="0" y="319"/>
                  </a:lnTo>
                  <a:lnTo>
                    <a:pt x="320" y="319"/>
                  </a:lnTo>
                  <a:lnTo>
                    <a:pt x="320" y="119"/>
                  </a:lnTo>
                  <a:lnTo>
                    <a:pt x="281" y="158"/>
                  </a:lnTo>
                  <a:lnTo>
                    <a:pt x="281" y="2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46D98123-C03C-C6D7-E141-1BCA6944FD39}"/>
              </a:ext>
            </a:extLst>
          </p:cNvPr>
          <p:cNvCxnSpPr>
            <a:cxnSpLocks/>
          </p:cNvCxnSpPr>
          <p:nvPr/>
        </p:nvCxnSpPr>
        <p:spPr>
          <a:xfrm>
            <a:off x="4293038" y="715862"/>
            <a:ext cx="7421442" cy="0"/>
          </a:xfrm>
          <a:prstGeom prst="line">
            <a:avLst/>
          </a:prstGeom>
          <a:ln w="38100">
            <a:solidFill>
              <a:srgbClr val="7845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821A98A-94E9-CCA8-18EB-4C4D11533306}"/>
              </a:ext>
            </a:extLst>
          </p:cNvPr>
          <p:cNvGrpSpPr/>
          <p:nvPr/>
        </p:nvGrpSpPr>
        <p:grpSpPr>
          <a:xfrm>
            <a:off x="4089035" y="2080239"/>
            <a:ext cx="4027645" cy="3563387"/>
            <a:chOff x="4089035" y="2080239"/>
            <a:chExt cx="4027645" cy="3563387"/>
          </a:xfrm>
        </p:grpSpPr>
        <p:sp>
          <p:nvSpPr>
            <p:cNvPr id="46" name="ïṡḻiďé">
              <a:extLst>
                <a:ext uri="{FF2B5EF4-FFF2-40B4-BE49-F238E27FC236}">
                  <a16:creationId xmlns:a16="http://schemas.microsoft.com/office/drawing/2014/main" id="{C2B8F379-1CC3-919E-0334-D900461DF520}"/>
                </a:ext>
              </a:extLst>
            </p:cNvPr>
            <p:cNvSpPr/>
            <p:nvPr/>
          </p:nvSpPr>
          <p:spPr>
            <a:xfrm>
              <a:off x="4709661" y="2306930"/>
              <a:ext cx="2772678" cy="3146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ṩļïde">
              <a:extLst>
                <a:ext uri="{FF2B5EF4-FFF2-40B4-BE49-F238E27FC236}">
                  <a16:creationId xmlns:a16="http://schemas.microsoft.com/office/drawing/2014/main" id="{DA63C9C8-3E9A-F2C4-2381-0FF57C29A6E7}"/>
                </a:ext>
              </a:extLst>
            </p:cNvPr>
            <p:cNvSpPr/>
            <p:nvPr/>
          </p:nvSpPr>
          <p:spPr>
            <a:xfrm>
              <a:off x="6579288" y="2080239"/>
              <a:ext cx="693246" cy="693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7907" y="205"/>
                  </a:moveTo>
                  <a:cubicBezTo>
                    <a:pt x="13264" y="-897"/>
                    <a:pt x="18498" y="2551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ubicBezTo>
                    <a:pt x="6545" y="20703"/>
                    <a:pt x="1312" y="17258"/>
                    <a:pt x="206" y="11907"/>
                  </a:cubicBezTo>
                  <a:cubicBezTo>
                    <a:pt x="206" y="11904"/>
                    <a:pt x="205" y="11901"/>
                    <a:pt x="204" y="11899"/>
                  </a:cubicBezTo>
                  <a:cubicBezTo>
                    <a:pt x="-897" y="6542"/>
                    <a:pt x="2551" y="1307"/>
                    <a:pt x="7907" y="205"/>
                  </a:cubicBezTo>
                  <a:close/>
                </a:path>
              </a:pathLst>
            </a:custGeom>
            <a:solidFill>
              <a:srgbClr val="C55A1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ṩļîḓê">
              <a:extLst>
                <a:ext uri="{FF2B5EF4-FFF2-40B4-BE49-F238E27FC236}">
                  <a16:creationId xmlns:a16="http://schemas.microsoft.com/office/drawing/2014/main" id="{C738AF31-BA6C-EE3D-9102-B8B7BB522E23}"/>
                </a:ext>
              </a:extLst>
            </p:cNvPr>
            <p:cNvSpPr/>
            <p:nvPr/>
          </p:nvSpPr>
          <p:spPr>
            <a:xfrm>
              <a:off x="6720274" y="2250617"/>
              <a:ext cx="411275" cy="352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39" extrusionOk="0">
                  <a:moveTo>
                    <a:pt x="18514" y="2240"/>
                  </a:moveTo>
                  <a:cubicBezTo>
                    <a:pt x="15368" y="5006"/>
                    <a:pt x="12319" y="6596"/>
                    <a:pt x="9257" y="6983"/>
                  </a:cubicBezTo>
                  <a:lnTo>
                    <a:pt x="9257" y="10717"/>
                  </a:lnTo>
                  <a:cubicBezTo>
                    <a:pt x="12319" y="11104"/>
                    <a:pt x="15368" y="12667"/>
                    <a:pt x="18514" y="15433"/>
                  </a:cubicBezTo>
                  <a:cubicBezTo>
                    <a:pt x="18514" y="15433"/>
                    <a:pt x="18514" y="2240"/>
                    <a:pt x="18514" y="2240"/>
                  </a:cubicBezTo>
                  <a:close/>
                  <a:moveTo>
                    <a:pt x="21600" y="8850"/>
                  </a:moveTo>
                  <a:cubicBezTo>
                    <a:pt x="21600" y="9832"/>
                    <a:pt x="20913" y="10620"/>
                    <a:pt x="20057" y="10620"/>
                  </a:cubicBezTo>
                  <a:lnTo>
                    <a:pt x="20057" y="15930"/>
                  </a:lnTo>
                  <a:cubicBezTo>
                    <a:pt x="20057" y="16898"/>
                    <a:pt x="19358" y="17700"/>
                    <a:pt x="18514" y="17700"/>
                  </a:cubicBezTo>
                  <a:cubicBezTo>
                    <a:pt x="16369" y="15654"/>
                    <a:pt x="12909" y="12847"/>
                    <a:pt x="8727" y="12446"/>
                  </a:cubicBezTo>
                  <a:cubicBezTo>
                    <a:pt x="7292" y="12999"/>
                    <a:pt x="6798" y="14921"/>
                    <a:pt x="7738" y="16027"/>
                  </a:cubicBezTo>
                  <a:cubicBezTo>
                    <a:pt x="6895" y="17617"/>
                    <a:pt x="7979" y="18738"/>
                    <a:pt x="9257" y="19885"/>
                  </a:cubicBezTo>
                  <a:cubicBezTo>
                    <a:pt x="8510" y="21572"/>
                    <a:pt x="5400" y="21600"/>
                    <a:pt x="4291" y="20425"/>
                  </a:cubicBezTo>
                  <a:cubicBezTo>
                    <a:pt x="3592" y="17963"/>
                    <a:pt x="2555" y="15502"/>
                    <a:pt x="3399" y="12390"/>
                  </a:cubicBezTo>
                  <a:lnTo>
                    <a:pt x="1929" y="12390"/>
                  </a:lnTo>
                  <a:cubicBezTo>
                    <a:pt x="868" y="12390"/>
                    <a:pt x="0" y="11395"/>
                    <a:pt x="0" y="10178"/>
                  </a:cubicBezTo>
                  <a:lnTo>
                    <a:pt x="0" y="7523"/>
                  </a:lnTo>
                  <a:cubicBezTo>
                    <a:pt x="0" y="6306"/>
                    <a:pt x="868" y="5310"/>
                    <a:pt x="1929" y="5310"/>
                  </a:cubicBezTo>
                  <a:lnTo>
                    <a:pt x="7714" y="5310"/>
                  </a:lnTo>
                  <a:cubicBezTo>
                    <a:pt x="12343" y="5310"/>
                    <a:pt x="16200" y="2213"/>
                    <a:pt x="18514" y="0"/>
                  </a:cubicBezTo>
                  <a:cubicBezTo>
                    <a:pt x="19358" y="0"/>
                    <a:pt x="20057" y="802"/>
                    <a:pt x="20057" y="1770"/>
                  </a:cubicBezTo>
                  <a:lnTo>
                    <a:pt x="20057" y="7080"/>
                  </a:lnTo>
                  <a:cubicBezTo>
                    <a:pt x="20913" y="7080"/>
                    <a:pt x="21600" y="7868"/>
                    <a:pt x="21600" y="88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ŝlîďé">
              <a:extLst>
                <a:ext uri="{FF2B5EF4-FFF2-40B4-BE49-F238E27FC236}">
                  <a16:creationId xmlns:a16="http://schemas.microsoft.com/office/drawing/2014/main" id="{F0474A7E-D7A5-3263-9622-B4F54807913A}"/>
                </a:ext>
              </a:extLst>
            </p:cNvPr>
            <p:cNvSpPr/>
            <p:nvPr/>
          </p:nvSpPr>
          <p:spPr>
            <a:xfrm>
              <a:off x="7423442" y="3515306"/>
              <a:ext cx="693238" cy="6932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6" extrusionOk="0">
                  <a:moveTo>
                    <a:pt x="11898" y="19600"/>
                  </a:moveTo>
                  <a:cubicBezTo>
                    <a:pt x="6542" y="20703"/>
                    <a:pt x="1307" y="17254"/>
                    <a:pt x="205" y="11898"/>
                  </a:cubicBezTo>
                  <a:cubicBezTo>
                    <a:pt x="-897" y="6542"/>
                    <a:pt x="2551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5"/>
                    <a:pt x="19600" y="7907"/>
                  </a:cubicBezTo>
                  <a:cubicBezTo>
                    <a:pt x="20703" y="13263"/>
                    <a:pt x="17254" y="18499"/>
                    <a:pt x="11898" y="19600"/>
                  </a:cubicBezTo>
                  <a:close/>
                </a:path>
              </a:pathLst>
            </a:custGeom>
            <a:solidFill>
              <a:srgbClr val="5F3809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ṡḻíďé">
              <a:extLst>
                <a:ext uri="{FF2B5EF4-FFF2-40B4-BE49-F238E27FC236}">
                  <a16:creationId xmlns:a16="http://schemas.microsoft.com/office/drawing/2014/main" id="{34DA88F8-1C68-2A9F-D972-9405339B8D2B}"/>
                </a:ext>
              </a:extLst>
            </p:cNvPr>
            <p:cNvSpPr/>
            <p:nvPr/>
          </p:nvSpPr>
          <p:spPr>
            <a:xfrm>
              <a:off x="7553122" y="3685688"/>
              <a:ext cx="433878" cy="352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6" h="21600" extrusionOk="0">
                  <a:moveTo>
                    <a:pt x="19462" y="6646"/>
                  </a:moveTo>
                  <a:lnTo>
                    <a:pt x="16442" y="1662"/>
                  </a:lnTo>
                  <a:lnTo>
                    <a:pt x="13695" y="1662"/>
                  </a:lnTo>
                  <a:lnTo>
                    <a:pt x="15834" y="6646"/>
                  </a:lnTo>
                  <a:cubicBezTo>
                    <a:pt x="15834" y="6646"/>
                    <a:pt x="19462" y="6646"/>
                    <a:pt x="19462" y="6646"/>
                  </a:cubicBezTo>
                  <a:close/>
                  <a:moveTo>
                    <a:pt x="19252" y="8308"/>
                  </a:moveTo>
                  <a:lnTo>
                    <a:pt x="15865" y="8308"/>
                  </a:lnTo>
                  <a:lnTo>
                    <a:pt x="12720" y="16940"/>
                  </a:lnTo>
                  <a:cubicBezTo>
                    <a:pt x="12720" y="16940"/>
                    <a:pt x="19252" y="8308"/>
                    <a:pt x="19252" y="8308"/>
                  </a:cubicBezTo>
                  <a:close/>
                  <a:moveTo>
                    <a:pt x="14314" y="6646"/>
                  </a:moveTo>
                  <a:lnTo>
                    <a:pt x="12175" y="1662"/>
                  </a:lnTo>
                  <a:lnTo>
                    <a:pt x="9301" y="1662"/>
                  </a:lnTo>
                  <a:lnTo>
                    <a:pt x="7162" y="6646"/>
                  </a:lnTo>
                  <a:cubicBezTo>
                    <a:pt x="7162" y="6646"/>
                    <a:pt x="14314" y="6646"/>
                    <a:pt x="14314" y="6646"/>
                  </a:cubicBezTo>
                  <a:close/>
                  <a:moveTo>
                    <a:pt x="14397" y="8308"/>
                  </a:moveTo>
                  <a:lnTo>
                    <a:pt x="7079" y="8308"/>
                  </a:lnTo>
                  <a:lnTo>
                    <a:pt x="10738" y="18329"/>
                  </a:lnTo>
                  <a:cubicBezTo>
                    <a:pt x="10738" y="18329"/>
                    <a:pt x="14397" y="8308"/>
                    <a:pt x="14397" y="8308"/>
                  </a:cubicBezTo>
                  <a:close/>
                  <a:moveTo>
                    <a:pt x="8756" y="16940"/>
                  </a:moveTo>
                  <a:lnTo>
                    <a:pt x="5611" y="8308"/>
                  </a:lnTo>
                  <a:lnTo>
                    <a:pt x="2224" y="8308"/>
                  </a:lnTo>
                  <a:cubicBezTo>
                    <a:pt x="2224" y="8308"/>
                    <a:pt x="8756" y="16940"/>
                    <a:pt x="8756" y="16940"/>
                  </a:cubicBezTo>
                  <a:close/>
                  <a:moveTo>
                    <a:pt x="7781" y="1662"/>
                  </a:moveTo>
                  <a:lnTo>
                    <a:pt x="5034" y="1662"/>
                  </a:lnTo>
                  <a:lnTo>
                    <a:pt x="2014" y="6646"/>
                  </a:lnTo>
                  <a:lnTo>
                    <a:pt x="5642" y="6646"/>
                  </a:lnTo>
                  <a:cubicBezTo>
                    <a:pt x="5642" y="6646"/>
                    <a:pt x="7781" y="1662"/>
                    <a:pt x="7781" y="1662"/>
                  </a:cubicBezTo>
                  <a:close/>
                  <a:moveTo>
                    <a:pt x="21339" y="6984"/>
                  </a:moveTo>
                  <a:cubicBezTo>
                    <a:pt x="21538" y="7295"/>
                    <a:pt x="21517" y="7750"/>
                    <a:pt x="21297" y="8048"/>
                  </a:cubicBezTo>
                  <a:lnTo>
                    <a:pt x="11231" y="21340"/>
                  </a:lnTo>
                  <a:cubicBezTo>
                    <a:pt x="11105" y="21509"/>
                    <a:pt x="10927" y="21600"/>
                    <a:pt x="10738" y="21600"/>
                  </a:cubicBezTo>
                  <a:cubicBezTo>
                    <a:pt x="10549" y="21600"/>
                    <a:pt x="10371" y="21509"/>
                    <a:pt x="10245" y="21340"/>
                  </a:cubicBezTo>
                  <a:lnTo>
                    <a:pt x="179" y="8048"/>
                  </a:lnTo>
                  <a:cubicBezTo>
                    <a:pt x="-41" y="7750"/>
                    <a:pt x="-62" y="7295"/>
                    <a:pt x="137" y="6984"/>
                  </a:cubicBezTo>
                  <a:lnTo>
                    <a:pt x="4164" y="337"/>
                  </a:lnTo>
                  <a:cubicBezTo>
                    <a:pt x="4289" y="117"/>
                    <a:pt x="4489" y="0"/>
                    <a:pt x="4698" y="0"/>
                  </a:cubicBezTo>
                  <a:lnTo>
                    <a:pt x="16778" y="0"/>
                  </a:lnTo>
                  <a:cubicBezTo>
                    <a:pt x="16987" y="0"/>
                    <a:pt x="17187" y="117"/>
                    <a:pt x="17312" y="337"/>
                  </a:cubicBezTo>
                  <a:cubicBezTo>
                    <a:pt x="17312" y="337"/>
                    <a:pt x="21339" y="6984"/>
                    <a:pt x="21339" y="698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ṩ1íḑé">
              <a:extLst>
                <a:ext uri="{FF2B5EF4-FFF2-40B4-BE49-F238E27FC236}">
                  <a16:creationId xmlns:a16="http://schemas.microsoft.com/office/drawing/2014/main" id="{75236A7C-FEC0-D803-EA04-C5485149E9B3}"/>
                </a:ext>
              </a:extLst>
            </p:cNvPr>
            <p:cNvSpPr/>
            <p:nvPr/>
          </p:nvSpPr>
          <p:spPr>
            <a:xfrm>
              <a:off x="6593361" y="4950370"/>
              <a:ext cx="693264" cy="69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6" extrusionOk="0">
                  <a:moveTo>
                    <a:pt x="7908" y="205"/>
                  </a:moveTo>
                  <a:cubicBezTo>
                    <a:pt x="13264" y="-897"/>
                    <a:pt x="18500" y="2551"/>
                    <a:pt x="19602" y="7907"/>
                  </a:cubicBezTo>
                  <a:cubicBezTo>
                    <a:pt x="20703" y="13264"/>
                    <a:pt x="17254" y="18499"/>
                    <a:pt x="11899" y="19601"/>
                  </a:cubicBezTo>
                  <a:cubicBezTo>
                    <a:pt x="6545" y="20703"/>
                    <a:pt x="1312" y="17258"/>
                    <a:pt x="207" y="11907"/>
                  </a:cubicBezTo>
                  <a:cubicBezTo>
                    <a:pt x="206" y="11904"/>
                    <a:pt x="206" y="11901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$ľîďè">
              <a:extLst>
                <a:ext uri="{FF2B5EF4-FFF2-40B4-BE49-F238E27FC236}">
                  <a16:creationId xmlns:a16="http://schemas.microsoft.com/office/drawing/2014/main" id="{7CB89C98-3A95-C59B-6F90-BE5F8698D19C}"/>
                </a:ext>
              </a:extLst>
            </p:cNvPr>
            <p:cNvSpPr/>
            <p:nvPr/>
          </p:nvSpPr>
          <p:spPr>
            <a:xfrm>
              <a:off x="6736415" y="5124740"/>
              <a:ext cx="407157" cy="344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77" y="21600"/>
                  </a:moveTo>
                  <a:cubicBezTo>
                    <a:pt x="17368" y="21600"/>
                    <a:pt x="16615" y="20710"/>
                    <a:pt x="16615" y="19636"/>
                  </a:cubicBezTo>
                  <a:cubicBezTo>
                    <a:pt x="16615" y="18562"/>
                    <a:pt x="17368" y="17673"/>
                    <a:pt x="18277" y="17673"/>
                  </a:cubicBezTo>
                  <a:cubicBezTo>
                    <a:pt x="19186" y="17673"/>
                    <a:pt x="19938" y="18562"/>
                    <a:pt x="19938" y="19636"/>
                  </a:cubicBezTo>
                  <a:cubicBezTo>
                    <a:pt x="19938" y="20710"/>
                    <a:pt x="19186" y="21600"/>
                    <a:pt x="18277" y="21600"/>
                  </a:cubicBezTo>
                  <a:close/>
                  <a:moveTo>
                    <a:pt x="6646" y="21600"/>
                  </a:moveTo>
                  <a:cubicBezTo>
                    <a:pt x="5738" y="21600"/>
                    <a:pt x="4985" y="20710"/>
                    <a:pt x="4985" y="19636"/>
                  </a:cubicBezTo>
                  <a:cubicBezTo>
                    <a:pt x="4985" y="18562"/>
                    <a:pt x="5738" y="17673"/>
                    <a:pt x="6646" y="17673"/>
                  </a:cubicBezTo>
                  <a:cubicBezTo>
                    <a:pt x="7555" y="17673"/>
                    <a:pt x="8308" y="18562"/>
                    <a:pt x="8308" y="19636"/>
                  </a:cubicBezTo>
                  <a:cubicBezTo>
                    <a:pt x="8308" y="20710"/>
                    <a:pt x="7555" y="21600"/>
                    <a:pt x="6646" y="21600"/>
                  </a:cubicBezTo>
                  <a:close/>
                  <a:moveTo>
                    <a:pt x="21600" y="10800"/>
                  </a:moveTo>
                  <a:cubicBezTo>
                    <a:pt x="21600" y="11291"/>
                    <a:pt x="21275" y="11720"/>
                    <a:pt x="20860" y="11782"/>
                  </a:cubicBezTo>
                  <a:lnTo>
                    <a:pt x="7308" y="13653"/>
                  </a:lnTo>
                  <a:cubicBezTo>
                    <a:pt x="7373" y="14006"/>
                    <a:pt x="7477" y="14359"/>
                    <a:pt x="7477" y="14727"/>
                  </a:cubicBezTo>
                  <a:cubicBezTo>
                    <a:pt x="7477" y="15080"/>
                    <a:pt x="7295" y="15402"/>
                    <a:pt x="7165" y="15709"/>
                  </a:cubicBezTo>
                  <a:lnTo>
                    <a:pt x="19108" y="15709"/>
                  </a:lnTo>
                  <a:cubicBezTo>
                    <a:pt x="19562" y="15709"/>
                    <a:pt x="19938" y="16154"/>
                    <a:pt x="19938" y="16691"/>
                  </a:cubicBezTo>
                  <a:cubicBezTo>
                    <a:pt x="19938" y="17228"/>
                    <a:pt x="19562" y="17673"/>
                    <a:pt x="19108" y="17673"/>
                  </a:cubicBezTo>
                  <a:lnTo>
                    <a:pt x="5815" y="17673"/>
                  </a:lnTo>
                  <a:cubicBezTo>
                    <a:pt x="5361" y="17673"/>
                    <a:pt x="4985" y="17228"/>
                    <a:pt x="4985" y="16691"/>
                  </a:cubicBezTo>
                  <a:cubicBezTo>
                    <a:pt x="4985" y="16215"/>
                    <a:pt x="5569" y="15065"/>
                    <a:pt x="5776" y="14589"/>
                  </a:cubicBezTo>
                  <a:lnTo>
                    <a:pt x="3479" y="1964"/>
                  </a:lnTo>
                  <a:lnTo>
                    <a:pt x="831" y="1964"/>
                  </a:lnTo>
                  <a:cubicBezTo>
                    <a:pt x="376" y="1964"/>
                    <a:pt x="0" y="1519"/>
                    <a:pt x="0" y="982"/>
                  </a:cubicBezTo>
                  <a:cubicBezTo>
                    <a:pt x="0" y="445"/>
                    <a:pt x="376" y="0"/>
                    <a:pt x="831" y="0"/>
                  </a:cubicBezTo>
                  <a:lnTo>
                    <a:pt x="4154" y="0"/>
                  </a:lnTo>
                  <a:cubicBezTo>
                    <a:pt x="5024" y="0"/>
                    <a:pt x="5050" y="1227"/>
                    <a:pt x="5179" y="1964"/>
                  </a:cubicBezTo>
                  <a:lnTo>
                    <a:pt x="20769" y="1964"/>
                  </a:lnTo>
                  <a:cubicBezTo>
                    <a:pt x="21224" y="1964"/>
                    <a:pt x="21600" y="2409"/>
                    <a:pt x="21600" y="2945"/>
                  </a:cubicBezTo>
                  <a:cubicBezTo>
                    <a:pt x="21600" y="2945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ṩlïḑê">
              <a:extLst>
                <a:ext uri="{FF2B5EF4-FFF2-40B4-BE49-F238E27FC236}">
                  <a16:creationId xmlns:a16="http://schemas.microsoft.com/office/drawing/2014/main" id="{3B9AB054-BC34-AA8B-016C-2516D9F8777B}"/>
                </a:ext>
              </a:extLst>
            </p:cNvPr>
            <p:cNvSpPr/>
            <p:nvPr/>
          </p:nvSpPr>
          <p:spPr>
            <a:xfrm>
              <a:off x="4933184" y="4950369"/>
              <a:ext cx="693238" cy="69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7908" y="205"/>
                  </a:moveTo>
                  <a:cubicBezTo>
                    <a:pt x="13264" y="-897"/>
                    <a:pt x="18499" y="2552"/>
                    <a:pt x="19601" y="7908"/>
                  </a:cubicBezTo>
                  <a:cubicBezTo>
                    <a:pt x="20703" y="13265"/>
                    <a:pt x="17255" y="18500"/>
                    <a:pt x="11899" y="19602"/>
                  </a:cubicBezTo>
                  <a:cubicBezTo>
                    <a:pt x="6545" y="20703"/>
                    <a:pt x="1313" y="17258"/>
                    <a:pt x="207" y="11907"/>
                  </a:cubicBezTo>
                  <a:cubicBezTo>
                    <a:pt x="207" y="11904"/>
                    <a:pt x="206" y="11901"/>
                    <a:pt x="206" y="11899"/>
                  </a:cubicBezTo>
                  <a:cubicBezTo>
                    <a:pt x="-897" y="6543"/>
                    <a:pt x="2552" y="1307"/>
                    <a:pt x="7908" y="205"/>
                  </a:cubicBezTo>
                  <a:close/>
                </a:path>
              </a:pathLst>
            </a:custGeom>
            <a:solidFill>
              <a:srgbClr val="C55A1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śḻiḓe">
              <a:extLst>
                <a:ext uri="{FF2B5EF4-FFF2-40B4-BE49-F238E27FC236}">
                  <a16:creationId xmlns:a16="http://schemas.microsoft.com/office/drawing/2014/main" id="{D27DA71D-536A-1EB7-AFF4-DF8E9F8AA155}"/>
                </a:ext>
              </a:extLst>
            </p:cNvPr>
            <p:cNvSpPr/>
            <p:nvPr/>
          </p:nvSpPr>
          <p:spPr>
            <a:xfrm>
              <a:off x="5106846" y="5120746"/>
              <a:ext cx="345915" cy="352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5" h="19900" extrusionOk="0">
                  <a:moveTo>
                    <a:pt x="13723" y="10461"/>
                  </a:moveTo>
                  <a:cubicBezTo>
                    <a:pt x="12293" y="10461"/>
                    <a:pt x="11128" y="9451"/>
                    <a:pt x="11128" y="8218"/>
                  </a:cubicBezTo>
                  <a:cubicBezTo>
                    <a:pt x="11128" y="6974"/>
                    <a:pt x="12293" y="5975"/>
                    <a:pt x="13723" y="5975"/>
                  </a:cubicBezTo>
                  <a:cubicBezTo>
                    <a:pt x="15164" y="5975"/>
                    <a:pt x="16317" y="6974"/>
                    <a:pt x="16317" y="8218"/>
                  </a:cubicBezTo>
                  <a:cubicBezTo>
                    <a:pt x="16317" y="9451"/>
                    <a:pt x="15164" y="10461"/>
                    <a:pt x="13723" y="10461"/>
                  </a:cubicBezTo>
                  <a:close/>
                  <a:moveTo>
                    <a:pt x="7692" y="10461"/>
                  </a:moveTo>
                  <a:cubicBezTo>
                    <a:pt x="6262" y="10461"/>
                    <a:pt x="5097" y="9451"/>
                    <a:pt x="5097" y="8218"/>
                  </a:cubicBezTo>
                  <a:cubicBezTo>
                    <a:pt x="5097" y="6974"/>
                    <a:pt x="6262" y="5975"/>
                    <a:pt x="7692" y="5975"/>
                  </a:cubicBezTo>
                  <a:cubicBezTo>
                    <a:pt x="9121" y="5975"/>
                    <a:pt x="10287" y="6974"/>
                    <a:pt x="10287" y="8218"/>
                  </a:cubicBezTo>
                  <a:cubicBezTo>
                    <a:pt x="10287" y="9451"/>
                    <a:pt x="9121" y="10461"/>
                    <a:pt x="7692" y="10461"/>
                  </a:cubicBezTo>
                  <a:close/>
                  <a:moveTo>
                    <a:pt x="19020" y="2810"/>
                  </a:moveTo>
                  <a:cubicBezTo>
                    <a:pt x="19020" y="1533"/>
                    <a:pt x="18576" y="1033"/>
                    <a:pt x="17302" y="1033"/>
                  </a:cubicBezTo>
                  <a:lnTo>
                    <a:pt x="3944" y="1033"/>
                  </a:lnTo>
                  <a:cubicBezTo>
                    <a:pt x="2610" y="1033"/>
                    <a:pt x="2238" y="1455"/>
                    <a:pt x="2238" y="2810"/>
                  </a:cubicBezTo>
                  <a:lnTo>
                    <a:pt x="2238" y="10284"/>
                  </a:lnTo>
                  <a:cubicBezTo>
                    <a:pt x="5085" y="11661"/>
                    <a:pt x="7524" y="11416"/>
                    <a:pt x="8857" y="11372"/>
                  </a:cubicBezTo>
                  <a:cubicBezTo>
                    <a:pt x="9422" y="11361"/>
                    <a:pt x="9782" y="11461"/>
                    <a:pt x="9998" y="11672"/>
                  </a:cubicBezTo>
                  <a:cubicBezTo>
                    <a:pt x="10034" y="11705"/>
                    <a:pt x="10070" y="11738"/>
                    <a:pt x="10119" y="11772"/>
                  </a:cubicBezTo>
                  <a:cubicBezTo>
                    <a:pt x="10371" y="11994"/>
                    <a:pt x="10611" y="12172"/>
                    <a:pt x="10851" y="12338"/>
                  </a:cubicBezTo>
                  <a:cubicBezTo>
                    <a:pt x="10899" y="11727"/>
                    <a:pt x="11272" y="11339"/>
                    <a:pt x="12269" y="11372"/>
                  </a:cubicBezTo>
                  <a:cubicBezTo>
                    <a:pt x="13626" y="11427"/>
                    <a:pt x="16125" y="11672"/>
                    <a:pt x="19020" y="10217"/>
                  </a:cubicBezTo>
                  <a:cubicBezTo>
                    <a:pt x="19020" y="10217"/>
                    <a:pt x="19020" y="2810"/>
                    <a:pt x="19020" y="2810"/>
                  </a:cubicBezTo>
                  <a:close/>
                  <a:moveTo>
                    <a:pt x="16510" y="12960"/>
                  </a:moveTo>
                  <a:cubicBezTo>
                    <a:pt x="18876" y="20412"/>
                    <a:pt x="10731" y="21600"/>
                    <a:pt x="10863" y="17780"/>
                  </a:cubicBezTo>
                  <a:cubicBezTo>
                    <a:pt x="10863" y="17846"/>
                    <a:pt x="10851" y="15725"/>
                    <a:pt x="10851" y="14148"/>
                  </a:cubicBezTo>
                  <a:cubicBezTo>
                    <a:pt x="10671" y="14115"/>
                    <a:pt x="10491" y="14071"/>
                    <a:pt x="10275" y="14026"/>
                  </a:cubicBezTo>
                  <a:cubicBezTo>
                    <a:pt x="10275" y="15614"/>
                    <a:pt x="10263" y="17846"/>
                    <a:pt x="10263" y="17780"/>
                  </a:cubicBezTo>
                  <a:cubicBezTo>
                    <a:pt x="10395" y="21600"/>
                    <a:pt x="2250" y="20412"/>
                    <a:pt x="4616" y="12960"/>
                  </a:cubicBezTo>
                  <a:cubicBezTo>
                    <a:pt x="2382" y="12116"/>
                    <a:pt x="916" y="11039"/>
                    <a:pt x="147" y="10161"/>
                  </a:cubicBezTo>
                  <a:cubicBezTo>
                    <a:pt x="-237" y="9628"/>
                    <a:pt x="183" y="9062"/>
                    <a:pt x="820" y="9473"/>
                  </a:cubicBezTo>
                  <a:cubicBezTo>
                    <a:pt x="904" y="9528"/>
                    <a:pt x="1000" y="9584"/>
                    <a:pt x="1084" y="9639"/>
                  </a:cubicBezTo>
                  <a:lnTo>
                    <a:pt x="1084" y="1932"/>
                  </a:lnTo>
                  <a:cubicBezTo>
                    <a:pt x="1084" y="866"/>
                    <a:pt x="1949" y="0"/>
                    <a:pt x="3019" y="0"/>
                  </a:cubicBezTo>
                  <a:lnTo>
                    <a:pt x="18119" y="0"/>
                  </a:lnTo>
                  <a:cubicBezTo>
                    <a:pt x="19189" y="0"/>
                    <a:pt x="20054" y="866"/>
                    <a:pt x="20054" y="1932"/>
                  </a:cubicBezTo>
                  <a:lnTo>
                    <a:pt x="20054" y="9639"/>
                  </a:lnTo>
                  <a:cubicBezTo>
                    <a:pt x="20138" y="9584"/>
                    <a:pt x="20222" y="9528"/>
                    <a:pt x="20306" y="9473"/>
                  </a:cubicBezTo>
                  <a:cubicBezTo>
                    <a:pt x="20943" y="9062"/>
                    <a:pt x="21363" y="9628"/>
                    <a:pt x="20979" y="10161"/>
                  </a:cubicBezTo>
                  <a:cubicBezTo>
                    <a:pt x="20210" y="11039"/>
                    <a:pt x="18744" y="12116"/>
                    <a:pt x="16510" y="129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śļíḓé">
              <a:extLst>
                <a:ext uri="{FF2B5EF4-FFF2-40B4-BE49-F238E27FC236}">
                  <a16:creationId xmlns:a16="http://schemas.microsoft.com/office/drawing/2014/main" id="{4FC701DF-7D41-6671-8DCF-A605F0EB1DF1}"/>
                </a:ext>
              </a:extLst>
            </p:cNvPr>
            <p:cNvSpPr/>
            <p:nvPr/>
          </p:nvSpPr>
          <p:spPr>
            <a:xfrm>
              <a:off x="4919117" y="2080244"/>
              <a:ext cx="693250" cy="693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9807" extrusionOk="0">
                  <a:moveTo>
                    <a:pt x="11898" y="19602"/>
                  </a:moveTo>
                  <a:cubicBezTo>
                    <a:pt x="6542" y="20703"/>
                    <a:pt x="1307" y="17255"/>
                    <a:pt x="205" y="11898"/>
                  </a:cubicBezTo>
                  <a:cubicBezTo>
                    <a:pt x="-897" y="6542"/>
                    <a:pt x="2552" y="1307"/>
                    <a:pt x="7908" y="205"/>
                  </a:cubicBezTo>
                  <a:cubicBezTo>
                    <a:pt x="13261" y="-897"/>
                    <a:pt x="18494" y="2548"/>
                    <a:pt x="19599" y="7899"/>
                  </a:cubicBezTo>
                  <a:cubicBezTo>
                    <a:pt x="19600" y="7902"/>
                    <a:pt x="19600" y="7904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rgbClr val="ECAA0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56" name="îSļidé">
              <a:extLst>
                <a:ext uri="{FF2B5EF4-FFF2-40B4-BE49-F238E27FC236}">
                  <a16:creationId xmlns:a16="http://schemas.microsoft.com/office/drawing/2014/main" id="{358F05EB-FB1F-7217-B55B-AF4733D085BC}"/>
                </a:ext>
              </a:extLst>
            </p:cNvPr>
            <p:cNvSpPr/>
            <p:nvPr/>
          </p:nvSpPr>
          <p:spPr>
            <a:xfrm>
              <a:off x="5107861" y="2269003"/>
              <a:ext cx="315763" cy="3157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91" h="21600" extrusionOk="0">
                  <a:moveTo>
                    <a:pt x="12441" y="612"/>
                  </a:moveTo>
                  <a:lnTo>
                    <a:pt x="12459" y="8296"/>
                  </a:lnTo>
                  <a:lnTo>
                    <a:pt x="15229" y="5238"/>
                  </a:lnTo>
                  <a:cubicBezTo>
                    <a:pt x="17945" y="8444"/>
                    <a:pt x="17897" y="13464"/>
                    <a:pt x="15076" y="16579"/>
                  </a:cubicBezTo>
                  <a:cubicBezTo>
                    <a:pt x="13922" y="17856"/>
                    <a:pt x="12477" y="18617"/>
                    <a:pt x="10977" y="18866"/>
                  </a:cubicBezTo>
                  <a:lnTo>
                    <a:pt x="11059" y="21600"/>
                  </a:lnTo>
                  <a:cubicBezTo>
                    <a:pt x="13167" y="21320"/>
                    <a:pt x="15204" y="20288"/>
                    <a:pt x="16820" y="18505"/>
                  </a:cubicBezTo>
                  <a:cubicBezTo>
                    <a:pt x="20600" y="14327"/>
                    <a:pt x="20645" y="7585"/>
                    <a:pt x="16966" y="3318"/>
                  </a:cubicBezTo>
                  <a:lnTo>
                    <a:pt x="19057" y="1008"/>
                  </a:lnTo>
                  <a:cubicBezTo>
                    <a:pt x="19057" y="1008"/>
                    <a:pt x="12441" y="612"/>
                    <a:pt x="12441" y="612"/>
                  </a:cubicBezTo>
                  <a:close/>
                  <a:moveTo>
                    <a:pt x="4461" y="16363"/>
                  </a:moveTo>
                  <a:cubicBezTo>
                    <a:pt x="1745" y="13160"/>
                    <a:pt x="1793" y="8139"/>
                    <a:pt x="4614" y="5022"/>
                  </a:cubicBezTo>
                  <a:cubicBezTo>
                    <a:pt x="5769" y="3746"/>
                    <a:pt x="7213" y="2985"/>
                    <a:pt x="8713" y="2735"/>
                  </a:cubicBezTo>
                  <a:lnTo>
                    <a:pt x="8631" y="0"/>
                  </a:lnTo>
                  <a:cubicBezTo>
                    <a:pt x="6524" y="280"/>
                    <a:pt x="4486" y="1312"/>
                    <a:pt x="2871" y="3096"/>
                  </a:cubicBezTo>
                  <a:cubicBezTo>
                    <a:pt x="-909" y="7272"/>
                    <a:pt x="-955" y="14014"/>
                    <a:pt x="2724" y="18284"/>
                  </a:cubicBezTo>
                  <a:lnTo>
                    <a:pt x="633" y="20591"/>
                  </a:lnTo>
                  <a:lnTo>
                    <a:pt x="7249" y="20988"/>
                  </a:lnTo>
                  <a:lnTo>
                    <a:pt x="7231" y="13304"/>
                  </a:lnTo>
                  <a:cubicBezTo>
                    <a:pt x="7231" y="13304"/>
                    <a:pt x="4461" y="16363"/>
                    <a:pt x="4461" y="1636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sḻïḍé">
              <a:extLst>
                <a:ext uri="{FF2B5EF4-FFF2-40B4-BE49-F238E27FC236}">
                  <a16:creationId xmlns:a16="http://schemas.microsoft.com/office/drawing/2014/main" id="{3F7E3057-EED7-8AD0-7B99-04B87BAE1B3A}"/>
                </a:ext>
              </a:extLst>
            </p:cNvPr>
            <p:cNvSpPr/>
            <p:nvPr/>
          </p:nvSpPr>
          <p:spPr>
            <a:xfrm>
              <a:off x="4089035" y="3515303"/>
              <a:ext cx="693264" cy="693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9807" extrusionOk="0">
                  <a:moveTo>
                    <a:pt x="11898" y="19602"/>
                  </a:moveTo>
                  <a:cubicBezTo>
                    <a:pt x="6542" y="20704"/>
                    <a:pt x="1306" y="17256"/>
                    <a:pt x="204" y="11899"/>
                  </a:cubicBezTo>
                  <a:cubicBezTo>
                    <a:pt x="-897" y="6542"/>
                    <a:pt x="2552" y="1307"/>
                    <a:pt x="7907" y="205"/>
                  </a:cubicBezTo>
                  <a:cubicBezTo>
                    <a:pt x="13261" y="-896"/>
                    <a:pt x="18494" y="2549"/>
                    <a:pt x="19599" y="7900"/>
                  </a:cubicBezTo>
                  <a:cubicBezTo>
                    <a:pt x="19600" y="7903"/>
                    <a:pt x="19600" y="7905"/>
                    <a:pt x="19601" y="7908"/>
                  </a:cubicBezTo>
                  <a:cubicBezTo>
                    <a:pt x="20703" y="13264"/>
                    <a:pt x="17254" y="18500"/>
                    <a:pt x="11898" y="19602"/>
                  </a:cubicBezTo>
                  <a:close/>
                </a:path>
              </a:pathLst>
            </a:custGeom>
            <a:solidFill>
              <a:srgbClr val="5F3809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ṣḻïḓè">
              <a:extLst>
                <a:ext uri="{FF2B5EF4-FFF2-40B4-BE49-F238E27FC236}">
                  <a16:creationId xmlns:a16="http://schemas.microsoft.com/office/drawing/2014/main" id="{7751E14A-123A-26C2-4845-E378F54C3B59}"/>
                </a:ext>
              </a:extLst>
            </p:cNvPr>
            <p:cNvSpPr/>
            <p:nvPr/>
          </p:nvSpPr>
          <p:spPr>
            <a:xfrm>
              <a:off x="4244129" y="3708700"/>
              <a:ext cx="383076" cy="306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13500"/>
                  </a:moveTo>
                  <a:lnTo>
                    <a:pt x="4320" y="13500"/>
                  </a:lnTo>
                  <a:lnTo>
                    <a:pt x="4320" y="2700"/>
                  </a:lnTo>
                  <a:lnTo>
                    <a:pt x="17280" y="2700"/>
                  </a:lnTo>
                  <a:cubicBezTo>
                    <a:pt x="17280" y="2700"/>
                    <a:pt x="17280" y="13500"/>
                    <a:pt x="17280" y="13500"/>
                  </a:cubicBezTo>
                  <a:close/>
                  <a:moveTo>
                    <a:pt x="7560" y="18900"/>
                  </a:moveTo>
                  <a:lnTo>
                    <a:pt x="8208" y="17550"/>
                  </a:lnTo>
                  <a:lnTo>
                    <a:pt x="13392" y="17550"/>
                  </a:lnTo>
                  <a:lnTo>
                    <a:pt x="14040" y="18900"/>
                  </a:lnTo>
                  <a:cubicBezTo>
                    <a:pt x="14040" y="18900"/>
                    <a:pt x="7560" y="18900"/>
                    <a:pt x="7560" y="18900"/>
                  </a:cubicBezTo>
                  <a:close/>
                  <a:moveTo>
                    <a:pt x="21334" y="18402"/>
                  </a:moveTo>
                  <a:cubicBezTo>
                    <a:pt x="21068" y="17901"/>
                    <a:pt x="19440" y="14850"/>
                    <a:pt x="19440" y="14850"/>
                  </a:cubicBezTo>
                  <a:lnTo>
                    <a:pt x="19440" y="2700"/>
                  </a:lnTo>
                  <a:cubicBezTo>
                    <a:pt x="19440" y="1212"/>
                    <a:pt x="18468" y="0"/>
                    <a:pt x="17280" y="0"/>
                  </a:cubicBezTo>
                  <a:lnTo>
                    <a:pt x="4320" y="0"/>
                  </a:lnTo>
                  <a:cubicBezTo>
                    <a:pt x="3131" y="0"/>
                    <a:pt x="2160" y="1212"/>
                    <a:pt x="2160" y="2700"/>
                  </a:cubicBezTo>
                  <a:lnTo>
                    <a:pt x="2160" y="14850"/>
                  </a:lnTo>
                  <a:cubicBezTo>
                    <a:pt x="2160" y="14850"/>
                    <a:pt x="532" y="17901"/>
                    <a:pt x="266" y="18402"/>
                  </a:cubicBezTo>
                  <a:cubicBezTo>
                    <a:pt x="0" y="18900"/>
                    <a:pt x="0" y="19188"/>
                    <a:pt x="0" y="19575"/>
                  </a:cubicBezTo>
                  <a:lnTo>
                    <a:pt x="0" y="20250"/>
                  </a:lnTo>
                  <a:cubicBezTo>
                    <a:pt x="0" y="20925"/>
                    <a:pt x="540" y="21600"/>
                    <a:pt x="1079" y="21600"/>
                  </a:cubicBezTo>
                  <a:lnTo>
                    <a:pt x="20521" y="21600"/>
                  </a:lnTo>
                  <a:cubicBezTo>
                    <a:pt x="21060" y="21600"/>
                    <a:pt x="21600" y="20925"/>
                    <a:pt x="21600" y="20250"/>
                  </a:cubicBezTo>
                  <a:lnTo>
                    <a:pt x="21600" y="19575"/>
                  </a:lnTo>
                  <a:cubicBezTo>
                    <a:pt x="21600" y="19188"/>
                    <a:pt x="21600" y="18900"/>
                    <a:pt x="21334" y="184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75EE196-E69B-D915-BDEB-DAC6EC85A6E4}"/>
              </a:ext>
            </a:extLst>
          </p:cNvPr>
          <p:cNvGrpSpPr/>
          <p:nvPr/>
        </p:nvGrpSpPr>
        <p:grpSpPr>
          <a:xfrm>
            <a:off x="1527860" y="2097043"/>
            <a:ext cx="3042569" cy="735396"/>
            <a:chOff x="1595791" y="2349127"/>
            <a:chExt cx="2566578" cy="735396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DD1E0EF-188C-B2F4-6019-0E5EAEE17FD2}"/>
                </a:ext>
              </a:extLst>
            </p:cNvPr>
            <p:cNvSpPr txBox="1"/>
            <p:nvPr/>
          </p:nvSpPr>
          <p:spPr>
            <a:xfrm>
              <a:off x="2037113" y="2349127"/>
              <a:ext cx="16715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rgbClr val="5F380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标题文字添加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F470973-964D-2543-5BDD-0A74CC0178B3}"/>
                </a:ext>
              </a:extLst>
            </p:cNvPr>
            <p:cNvSpPr txBox="1"/>
            <p:nvPr/>
          </p:nvSpPr>
          <p:spPr>
            <a:xfrm>
              <a:off x="1595791" y="2702559"/>
              <a:ext cx="2566578" cy="3819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5F380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单击此处输入您的要点总结</a:t>
              </a:r>
              <a:endParaRPr lang="en-US" altLang="zh-CN" sz="1400" dirty="0">
                <a:solidFill>
                  <a:srgbClr val="5F380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44D1C37C-1A8D-4DD7-651A-6AEACE59CE8C}"/>
              </a:ext>
            </a:extLst>
          </p:cNvPr>
          <p:cNvGrpSpPr/>
          <p:nvPr/>
        </p:nvGrpSpPr>
        <p:grpSpPr>
          <a:xfrm>
            <a:off x="803897" y="3523227"/>
            <a:ext cx="3042569" cy="735396"/>
            <a:chOff x="1595791" y="2349127"/>
            <a:chExt cx="2566578" cy="735396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8D85DC54-20C0-F513-6090-2DD8CC8537E7}"/>
                </a:ext>
              </a:extLst>
            </p:cNvPr>
            <p:cNvSpPr txBox="1"/>
            <p:nvPr/>
          </p:nvSpPr>
          <p:spPr>
            <a:xfrm>
              <a:off x="2037113" y="2349127"/>
              <a:ext cx="16715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rgbClr val="5F380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标题文字添加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FD8BF78E-096A-9A15-2FA9-76A35C810B13}"/>
                </a:ext>
              </a:extLst>
            </p:cNvPr>
            <p:cNvSpPr txBox="1"/>
            <p:nvPr/>
          </p:nvSpPr>
          <p:spPr>
            <a:xfrm>
              <a:off x="1595791" y="2702559"/>
              <a:ext cx="2566578" cy="3819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5F380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单击此处输入您的要点总结</a:t>
              </a:r>
              <a:endParaRPr lang="en-US" altLang="zh-CN" sz="1400" dirty="0">
                <a:solidFill>
                  <a:srgbClr val="5F380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24F59A64-278A-755E-5BDD-461628464B34}"/>
              </a:ext>
            </a:extLst>
          </p:cNvPr>
          <p:cNvGrpSpPr/>
          <p:nvPr/>
        </p:nvGrpSpPr>
        <p:grpSpPr>
          <a:xfrm>
            <a:off x="1642172" y="4974918"/>
            <a:ext cx="3042569" cy="735396"/>
            <a:chOff x="1595791" y="2349127"/>
            <a:chExt cx="2566578" cy="735396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87A3A29B-7B01-371B-07A1-17728A94B61E}"/>
                </a:ext>
              </a:extLst>
            </p:cNvPr>
            <p:cNvSpPr txBox="1"/>
            <p:nvPr/>
          </p:nvSpPr>
          <p:spPr>
            <a:xfrm>
              <a:off x="2037113" y="2349127"/>
              <a:ext cx="16715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rgbClr val="5F380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标题文字添加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B6B4BABF-F486-3E85-4A02-A8DB913BFB6A}"/>
                </a:ext>
              </a:extLst>
            </p:cNvPr>
            <p:cNvSpPr txBox="1"/>
            <p:nvPr/>
          </p:nvSpPr>
          <p:spPr>
            <a:xfrm>
              <a:off x="1595791" y="2702559"/>
              <a:ext cx="2566578" cy="3819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5F380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单击此处输入您的要点总结</a:t>
              </a:r>
              <a:endParaRPr lang="en-US" altLang="zh-CN" sz="1400" dirty="0">
                <a:solidFill>
                  <a:srgbClr val="5F380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33C17F6D-0DF8-8FB0-EADD-A87DDCC40B7A}"/>
              </a:ext>
            </a:extLst>
          </p:cNvPr>
          <p:cNvGrpSpPr/>
          <p:nvPr/>
        </p:nvGrpSpPr>
        <p:grpSpPr>
          <a:xfrm>
            <a:off x="7705862" y="4982639"/>
            <a:ext cx="3042569" cy="735396"/>
            <a:chOff x="1595791" y="2349127"/>
            <a:chExt cx="2566578" cy="735396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CE9F7808-DA0D-048B-2788-E6464D66015A}"/>
                </a:ext>
              </a:extLst>
            </p:cNvPr>
            <p:cNvSpPr txBox="1"/>
            <p:nvPr/>
          </p:nvSpPr>
          <p:spPr>
            <a:xfrm>
              <a:off x="2037113" y="2349127"/>
              <a:ext cx="16715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rgbClr val="5F380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标题文字添加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B7F39328-C3E5-02D5-172E-026B7A875CCE}"/>
                </a:ext>
              </a:extLst>
            </p:cNvPr>
            <p:cNvSpPr txBox="1"/>
            <p:nvPr/>
          </p:nvSpPr>
          <p:spPr>
            <a:xfrm>
              <a:off x="1595791" y="2702559"/>
              <a:ext cx="2566578" cy="3819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5F380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单击此处输入您的要点总结</a:t>
              </a:r>
              <a:endParaRPr lang="en-US" altLang="zh-CN" sz="1400" dirty="0">
                <a:solidFill>
                  <a:srgbClr val="5F380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77D755F9-A0B1-F835-0495-A737CB8E2077}"/>
              </a:ext>
            </a:extLst>
          </p:cNvPr>
          <p:cNvGrpSpPr/>
          <p:nvPr/>
        </p:nvGrpSpPr>
        <p:grpSpPr>
          <a:xfrm>
            <a:off x="7623325" y="2080239"/>
            <a:ext cx="3042569" cy="735396"/>
            <a:chOff x="1595791" y="2349127"/>
            <a:chExt cx="2566578" cy="735396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AC4CB9B0-7D9B-92DC-9D7D-CF2B758EDD8C}"/>
                </a:ext>
              </a:extLst>
            </p:cNvPr>
            <p:cNvSpPr txBox="1"/>
            <p:nvPr/>
          </p:nvSpPr>
          <p:spPr>
            <a:xfrm>
              <a:off x="2037113" y="2349127"/>
              <a:ext cx="16715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rgbClr val="5F380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标题文字添加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FB36D197-058B-0C06-3716-4C37647DF523}"/>
                </a:ext>
              </a:extLst>
            </p:cNvPr>
            <p:cNvSpPr txBox="1"/>
            <p:nvPr/>
          </p:nvSpPr>
          <p:spPr>
            <a:xfrm>
              <a:off x="1595791" y="2702559"/>
              <a:ext cx="2566578" cy="3819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5F380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单击此处输入您的要点总结</a:t>
              </a:r>
              <a:endParaRPr lang="en-US" altLang="zh-CN" sz="1400" dirty="0">
                <a:solidFill>
                  <a:srgbClr val="5F380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552B685-13D4-3109-68A1-52A8FA9AB2A4}"/>
              </a:ext>
            </a:extLst>
          </p:cNvPr>
          <p:cNvGrpSpPr/>
          <p:nvPr/>
        </p:nvGrpSpPr>
        <p:grpSpPr>
          <a:xfrm>
            <a:off x="8388837" y="3535397"/>
            <a:ext cx="3042569" cy="735396"/>
            <a:chOff x="1595791" y="2349127"/>
            <a:chExt cx="2566578" cy="735396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C139E2D5-DAB1-42BF-FF2C-C14CF487B36B}"/>
                </a:ext>
              </a:extLst>
            </p:cNvPr>
            <p:cNvSpPr txBox="1"/>
            <p:nvPr/>
          </p:nvSpPr>
          <p:spPr>
            <a:xfrm>
              <a:off x="2037113" y="2349127"/>
              <a:ext cx="16715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000" b="1" dirty="0">
                  <a:solidFill>
                    <a:srgbClr val="5F380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标题文字添加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0216762B-31AD-6088-8E08-10168542EAF0}"/>
                </a:ext>
              </a:extLst>
            </p:cNvPr>
            <p:cNvSpPr txBox="1"/>
            <p:nvPr/>
          </p:nvSpPr>
          <p:spPr>
            <a:xfrm>
              <a:off x="1595791" y="2702559"/>
              <a:ext cx="2566578" cy="38196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5F3809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单击此处输入您的要点总结</a:t>
              </a:r>
              <a:endParaRPr lang="en-US" altLang="zh-CN" sz="1400" dirty="0">
                <a:solidFill>
                  <a:srgbClr val="5F3809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647560B0-DEA8-314F-9193-C9244F97B3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895" y="349505"/>
            <a:ext cx="2127585" cy="19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35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黑色">
      <a:dk1>
        <a:sysClr val="windowText" lastClr="000000"/>
      </a:dk1>
      <a:lt1>
        <a:sysClr val="window" lastClr="FFFFFF"/>
      </a:lt1>
      <a:dk2>
        <a:srgbClr val="3A3838"/>
      </a:dk2>
      <a:lt2>
        <a:srgbClr val="E7E6E6"/>
      </a:lt2>
      <a:accent1>
        <a:srgbClr val="0C0C0C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793</Words>
  <Application>Microsoft Office PowerPoint</Application>
  <PresentationFormat>宽屏</PresentationFormat>
  <Paragraphs>137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Gill Sans</vt:lpstr>
      <vt:lpstr>等线</vt:lpstr>
      <vt:lpstr>方正小标宋简体</vt:lpstr>
      <vt:lpstr>思源黑体 CN Bold</vt:lpstr>
      <vt:lpstr>思源黑体 CN ExtraLight</vt:lpstr>
      <vt:lpstr>思源黑体 CN Heavy</vt:lpstr>
      <vt:lpstr>思源黑体 CN Light</vt:lpstr>
      <vt:lpstr>思源黑体 CN Regular</vt:lpstr>
      <vt:lpstr>宋体</vt:lpstr>
      <vt:lpstr>微软雅黑</vt:lpstr>
      <vt:lpstr>微软雅黑 Light</vt:lpstr>
      <vt:lpstr>Arial</vt:lpstr>
      <vt:lpstr>Calibri</vt:lpstr>
      <vt:lpstr>Calibri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>http://zhiyu.yanj.cn/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</cp:lastModifiedBy>
  <dcterms:created xsi:type="dcterms:W3CDTF">2016-07-03T13:52:00Z</dcterms:created>
  <dcterms:modified xsi:type="dcterms:W3CDTF">2024-12-06T01:48:23Z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