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.xml" ContentType="application/vnd.openxmlformats-officedocument.themeOverride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notesSlides/notesSlide2.xml" ContentType="application/vnd.openxmlformats-officedocument.presentationml.notesSlide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7104063" cy="10234613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133" userDrawn="1">
          <p15:clr>
            <a:srgbClr val="A4A3A4"/>
          </p15:clr>
        </p15:guide>
        <p15:guide id="4" pos="38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ED9BE"/>
    <a:srgbClr val="DAE2CE"/>
    <a:srgbClr val="E1F1C3"/>
    <a:srgbClr val="A6BA89"/>
    <a:srgbClr val="849F5C"/>
    <a:srgbClr val="F2FEDC"/>
    <a:srgbClr val="F4F3CC"/>
    <a:srgbClr val="8E9337"/>
    <a:srgbClr val="009954"/>
    <a:srgbClr val="60AA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80" autoAdjust="0"/>
    <p:restoredTop sz="86374"/>
  </p:normalViewPr>
  <p:slideViewPr>
    <p:cSldViewPr snapToGrid="0" showGuides="1">
      <p:cViewPr varScale="1">
        <p:scale>
          <a:sx n="98" d="100"/>
          <a:sy n="98" d="100"/>
        </p:scale>
        <p:origin x="978" y="108"/>
      </p:cViewPr>
      <p:guideLst>
        <p:guide orient="horz" pos="2160"/>
        <p:guide pos="3840"/>
        <p:guide orient="horz" pos="2133"/>
        <p:guide pos="38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40" b="1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440"/>
              <a:t>图表标题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 defTabSz="914400">
            <a:defRPr lang="zh-CN" sz="1440" b="1" i="0" u="none" strike="noStrike" kern="1200" baseline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8.6105815061963797E-2"/>
          <c:y val="0.18483635507417001"/>
          <c:w val="0.79544804575786499"/>
          <c:h val="0.6982340475629860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Pt>
            <c:idx val="0"/>
            <c:bubble3D val="0"/>
            <c:explosion val="10"/>
            <c:spPr>
              <a:solidFill>
                <a:srgbClr val="F4F3C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4F6-407E-8BD9-C25C797F4EE1}"/>
              </c:ext>
            </c:extLst>
          </c:dPt>
          <c:dPt>
            <c:idx val="1"/>
            <c:bubble3D val="0"/>
            <c:spPr>
              <a:solidFill>
                <a:srgbClr val="8E9337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4F6-407E-8BD9-C25C797F4EE1}"/>
              </c:ext>
            </c:extLst>
          </c:dPt>
          <c:dPt>
            <c:idx val="2"/>
            <c:bubble3D val="0"/>
            <c:spPr>
              <a:solidFill>
                <a:srgbClr val="C6C96A"/>
              </a:solidFill>
              <a:ln w="9525" cap="flat" cmpd="sng">
                <a:noFill/>
                <a:prstDash val="solid"/>
              </a:ln>
              <a:effectLst/>
              <a:sp3d contourW="9525"/>
            </c:spPr>
            <c:extLst>
              <c:ext xmlns:c16="http://schemas.microsoft.com/office/drawing/2014/chart" uri="{C3380CC4-5D6E-409C-BE32-E72D297353CC}">
                <c16:uniqueId val="{00000005-64F6-407E-8BD9-C25C797F4EE1}"/>
              </c:ext>
            </c:extLst>
          </c:dPt>
          <c:dPt>
            <c:idx val="3"/>
            <c:bubble3D val="0"/>
            <c:spPr>
              <a:solidFill>
                <a:srgbClr val="F4E86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64F6-407E-8BD9-C25C797F4EE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2.7</c:v>
                </c:pt>
                <c:pt idx="1">
                  <c:v>2.5</c:v>
                </c:pt>
                <c:pt idx="2">
                  <c:v>3.5</c:v>
                </c:pt>
                <c:pt idx="3">
                  <c:v>1.1000000000000001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4F6-407E-8BD9-C25C797F4EE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t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1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2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zh-CN" sz="1200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0" vertOverflow="ellipsis" vert="horz" wrap="square" anchor="ctr" anchorCtr="1" forceAA="0"/>
          <a:lstStyle/>
          <a:p>
            <a:pPr defTabSz="914400">
              <a:defRPr lang="zh-CN" sz="14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-122"/>
                <a:ea typeface="微软雅黑" charset="-122"/>
                <a:cs typeface="微软雅黑" charset="-122"/>
                <a:sym typeface="微软雅黑" charset="-122"/>
              </a:defRPr>
            </a:pPr>
            <a:r>
              <a:rPr lang="zh-CN" altLang="en-US"/>
              <a:t>图表标题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 forceAA="0"/>
        <a:lstStyle/>
        <a:p>
          <a:pPr defTabSz="914400">
            <a:defRPr lang="zh-CN" sz="1400" b="0" i="0" u="none" strike="noStrike" kern="1200" baseline="0">
              <a:solidFill>
                <a:schemeClr val="tx1">
                  <a:lumMod val="75000"/>
                  <a:lumOff val="25000"/>
                </a:schemeClr>
              </a:solidFill>
              <a:latin typeface="微软雅黑" charset="-122"/>
              <a:ea typeface="微软雅黑" charset="-122"/>
              <a:cs typeface="微软雅黑" charset="-122"/>
              <a:sym typeface="微软雅黑" charset="-122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C6C96A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C40-4507-996B-C2BB97F58D61}"/>
              </c:ext>
            </c:extLst>
          </c:dPt>
          <c:dPt>
            <c:idx val="1"/>
            <c:invertIfNegative val="0"/>
            <c:bubble3D val="0"/>
            <c:spPr>
              <a:solidFill>
                <a:srgbClr val="849F5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C40-4507-996B-C2BB97F58D61}"/>
              </c:ext>
            </c:extLst>
          </c:dPt>
          <c:dPt>
            <c:idx val="2"/>
            <c:invertIfNegative val="0"/>
            <c:bubble3D val="0"/>
            <c:spPr>
              <a:solidFill>
                <a:srgbClr val="F4F3C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EC40-4507-996B-C2BB97F58D6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 forceAA="0"/>
              <a:lstStyle/>
              <a:p>
                <a:pPr>
                  <a:defRPr lang="zh-CN"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charset="-122"/>
                    <a:ea typeface="微软雅黑" charset="-122"/>
                    <a:cs typeface="微软雅黑" charset="-122"/>
                    <a:sym typeface="微软雅黑" charset="-122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C40-4507-996B-C2BB97F58D6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25"/>
        <c:overlap val="8"/>
        <c:axId val="317855966"/>
        <c:axId val="931138230"/>
      </c:barChart>
      <c:catAx>
        <c:axId val="31785596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  <a:alpha val="2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 forceAA="0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-122"/>
                <a:ea typeface="微软雅黑" charset="-122"/>
                <a:cs typeface="微软雅黑" charset="-122"/>
                <a:sym typeface="微软雅黑" charset="-122"/>
              </a:defRPr>
            </a:pPr>
            <a:endParaRPr lang="zh-CN"/>
          </a:p>
        </c:txPr>
        <c:crossAx val="931138230"/>
        <c:crosses val="autoZero"/>
        <c:auto val="1"/>
        <c:lblAlgn val="ctr"/>
        <c:lblOffset val="100"/>
        <c:noMultiLvlLbl val="0"/>
      </c:catAx>
      <c:valAx>
        <c:axId val="93113823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0"/>
                  <a:lumOff val="50000"/>
                  <a:alpha val="2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 forceAA="0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charset="-122"/>
                <a:ea typeface="微软雅黑" charset="-122"/>
                <a:cs typeface="微软雅黑" charset="-122"/>
                <a:sym typeface="微软雅黑" charset="-122"/>
              </a:defRPr>
            </a:pPr>
            <a:endParaRPr lang="zh-CN"/>
          </a:p>
        </c:txPr>
        <c:crossAx val="31785596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 forceAA="0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charset="-122"/>
              <a:ea typeface="微软雅黑" charset="-122"/>
              <a:cs typeface="微软雅黑" charset="-122"/>
              <a:sym typeface="微软雅黑" charset="-122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solidFill>
        <a:schemeClr val="tx1">
          <a:lumMod val="50000"/>
          <a:lumOff val="50000"/>
          <a:alpha val="25000"/>
        </a:schemeClr>
      </a:solidFill>
      <a:round/>
    </a:ln>
    <a:effectLst/>
  </c:spPr>
  <c:txPr>
    <a:bodyPr/>
    <a:lstStyle/>
    <a:p>
      <a:pPr>
        <a:defRPr lang="zh-CN" b="0">
          <a:latin typeface="微软雅黑" charset="-122"/>
          <a:ea typeface="微软雅黑" charset="-122"/>
          <a:cs typeface="微软雅黑" charset="-122"/>
          <a:sym typeface="微软雅黑" charset="-122"/>
        </a:defRPr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08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gradFill>
        <a:gsLst>
          <a:gs pos="0">
            <a:schemeClr val="phClr">
              <a:lumMod val="40000"/>
              <a:lumOff val="60000"/>
            </a:schemeClr>
          </a:gs>
          <a:gs pos="90000">
            <a:schemeClr val="phClr"/>
          </a:gs>
        </a:gsLst>
        <a:lin ang="5400000" scaled="0"/>
      </a:gradFill>
      <a:ln>
        <a:gradFill>
          <a:gsLst>
            <a:gs pos="0">
              <a:schemeClr val="phClr"/>
            </a:gs>
            <a:gs pos="100000">
              <a:schemeClr val="phClr">
                <a:lumMod val="75000"/>
              </a:schemeClr>
            </a:gs>
          </a:gsLst>
          <a:lin ang="5400000" scaled="1"/>
        </a:gradFill>
      </a:ln>
      <a:effectLst>
        <a:outerShdw blurRad="76200" dist="25400" dir="2700000" algn="tl" rotWithShape="0">
          <a:schemeClr val="phClr">
            <a:lumMod val="50000"/>
            <a:alpha val="30000"/>
          </a:schemeClr>
        </a:outerShdw>
      </a:effectLst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100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1">
      <cs:styleClr val="auto"/>
    </cs:fillRef>
    <cs:effectRef idx="0"/>
    <cs:fontRef idx="minor">
      <a:schemeClr val="dk1"/>
    </cs:fontRef>
    <cs:spPr>
      <a:ln>
        <a:noFill/>
      </a:ln>
      <a:effectLst/>
    </cs:spPr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  <a:t>2024/12/6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  <a:t>2024/12/6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tags" Target="../tags/tag4.xml"/><Relationship Id="rId7" Type="http://schemas.openxmlformats.org/officeDocument/2006/relationships/image" Target="../media/image1.jpe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9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tags" Target="../tags/tag9.xml"/><Relationship Id="rId7" Type="http://schemas.openxmlformats.org/officeDocument/2006/relationships/image" Target="../media/image1.jpe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9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image" Target="../media/image2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microsoft.com/office/2007/relationships/hdphoto" Target="../media/hdphoto3.wdp"/><Relationship Id="rId5" Type="http://schemas.openxmlformats.org/officeDocument/2006/relationships/image" Target="../media/image1.jpeg"/><Relationship Id="rId4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7" Type="http://schemas.openxmlformats.org/officeDocument/2006/relationships/image" Target="../media/image2.pn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1.jpe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8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2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5"/>
          <p:cNvSpPr/>
          <p:nvPr userDrawn="1">
            <p:custDataLst>
              <p:tags r:id="rId1"/>
            </p:custDataLst>
          </p:nvPr>
        </p:nvSpPr>
        <p:spPr>
          <a:xfrm>
            <a:off x="-24131" y="-34244"/>
            <a:ext cx="6656578" cy="6902401"/>
          </a:xfrm>
          <a:custGeom>
            <a:avLst/>
            <a:gdLst>
              <a:gd name="connsiteX0" fmla="*/ 6656578 w 6656578"/>
              <a:gd name="connsiteY0" fmla="*/ 0 h 6902401"/>
              <a:gd name="connsiteX1" fmla="*/ 5941829 w 6656578"/>
              <a:gd name="connsiteY1" fmla="*/ 881506 h 6902401"/>
              <a:gd name="connsiteX2" fmla="*/ 5300284 w 6656578"/>
              <a:gd name="connsiteY2" fmla="*/ 2128724 h 6902401"/>
              <a:gd name="connsiteX3" fmla="*/ 4235169 w 6656578"/>
              <a:gd name="connsiteY3" fmla="*/ 3554727 h 6902401"/>
              <a:gd name="connsiteX4" fmla="*/ 3814154 w 6656578"/>
              <a:gd name="connsiteY4" fmla="*/ 5110240 h 6902401"/>
              <a:gd name="connsiteX5" fmla="*/ 3201837 w 6656578"/>
              <a:gd name="connsiteY5" fmla="*/ 6417052 h 6902401"/>
              <a:gd name="connsiteX6" fmla="*/ 1237797 w 6656578"/>
              <a:gd name="connsiteY6" fmla="*/ 6495693 h 6902401"/>
              <a:gd name="connsiteX7" fmla="*/ 114018 w 6656578"/>
              <a:gd name="connsiteY7" fmla="*/ 6902256 h 6902401"/>
              <a:gd name="connsiteX8" fmla="*/ 0 w 6656578"/>
              <a:gd name="connsiteY8" fmla="*/ 6894217 h 6902401"/>
              <a:gd name="connsiteX9" fmla="*/ 0 w 6656578"/>
              <a:gd name="connsiteY9" fmla="*/ 21330 h 6902401"/>
              <a:gd name="connsiteX10" fmla="*/ 6656578 w 6656578"/>
              <a:gd name="connsiteY10" fmla="*/ 0 h 6902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56578" h="6902401">
                <a:moveTo>
                  <a:pt x="6656578" y="0"/>
                </a:moveTo>
                <a:cubicBezTo>
                  <a:pt x="6656578" y="0"/>
                  <a:pt x="6542061" y="660688"/>
                  <a:pt x="5941829" y="881506"/>
                </a:cubicBezTo>
                <a:cubicBezTo>
                  <a:pt x="5341314" y="1104047"/>
                  <a:pt x="5269968" y="1792985"/>
                  <a:pt x="5300284" y="2128724"/>
                </a:cubicBezTo>
                <a:cubicBezTo>
                  <a:pt x="5330320" y="2466188"/>
                  <a:pt x="5144040" y="3492013"/>
                  <a:pt x="4235169" y="3554727"/>
                </a:cubicBezTo>
                <a:cubicBezTo>
                  <a:pt x="3326579" y="3615719"/>
                  <a:pt x="3476221" y="4729782"/>
                  <a:pt x="3814154" y="5110240"/>
                </a:cubicBezTo>
                <a:cubicBezTo>
                  <a:pt x="4152087" y="5490698"/>
                  <a:pt x="4008349" y="6385456"/>
                  <a:pt x="3201837" y="6417052"/>
                </a:cubicBezTo>
                <a:cubicBezTo>
                  <a:pt x="2395323" y="6448648"/>
                  <a:pt x="1794219" y="6011241"/>
                  <a:pt x="1237797" y="6495693"/>
                </a:cubicBezTo>
                <a:cubicBezTo>
                  <a:pt x="960448" y="6738060"/>
                  <a:pt x="521056" y="6908080"/>
                  <a:pt x="114018" y="6902256"/>
                </a:cubicBezTo>
                <a:lnTo>
                  <a:pt x="0" y="6894217"/>
                </a:lnTo>
                <a:lnTo>
                  <a:pt x="0" y="21330"/>
                </a:lnTo>
                <a:lnTo>
                  <a:pt x="6656578" y="0"/>
                </a:lnTo>
                <a:close/>
              </a:path>
            </a:pathLst>
          </a:custGeom>
          <a:solidFill>
            <a:schemeClr val="bg1">
              <a:lumMod val="95000"/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图形 9"/>
          <p:cNvSpPr/>
          <p:nvPr userDrawn="1">
            <p:custDataLst>
              <p:tags r:id="rId2"/>
            </p:custDataLst>
          </p:nvPr>
        </p:nvSpPr>
        <p:spPr>
          <a:xfrm rot="554195">
            <a:off x="-413134" y="-726450"/>
            <a:ext cx="8179857" cy="6973176"/>
          </a:xfrm>
          <a:custGeom>
            <a:avLst/>
            <a:gdLst>
              <a:gd name="connsiteX0" fmla="*/ 5040630 w 5040630"/>
              <a:gd name="connsiteY0" fmla="*/ 0 h 4297043"/>
              <a:gd name="connsiteX1" fmla="*/ 4732973 w 5040630"/>
              <a:gd name="connsiteY1" fmla="*/ 537210 h 4297043"/>
              <a:gd name="connsiteX2" fmla="*/ 4496753 w 5040630"/>
              <a:gd name="connsiteY2" fmla="*/ 1264920 h 4297043"/>
              <a:gd name="connsiteX3" fmla="*/ 4048125 w 5040630"/>
              <a:gd name="connsiteY3" fmla="*/ 2125980 h 4297043"/>
              <a:gd name="connsiteX4" fmla="*/ 3957638 w 5040630"/>
              <a:gd name="connsiteY4" fmla="*/ 3000375 h 4297043"/>
              <a:gd name="connsiteX5" fmla="*/ 3742373 w 5040630"/>
              <a:gd name="connsiteY5" fmla="*/ 3757613 h 4297043"/>
              <a:gd name="connsiteX6" fmla="*/ 2691765 w 5040630"/>
              <a:gd name="connsiteY6" fmla="*/ 3971925 h 4297043"/>
              <a:gd name="connsiteX7" fmla="*/ 1564958 w 5040630"/>
              <a:gd name="connsiteY7" fmla="*/ 4021455 h 4297043"/>
              <a:gd name="connsiteX8" fmla="*/ 492443 w 5040630"/>
              <a:gd name="connsiteY8" fmla="*/ 3810000 h 4297043"/>
              <a:gd name="connsiteX9" fmla="*/ 0 w 5040630"/>
              <a:gd name="connsiteY9" fmla="*/ 836295 h 4297043"/>
              <a:gd name="connsiteX10" fmla="*/ 5040630 w 5040630"/>
              <a:gd name="connsiteY10" fmla="*/ 0 h 4297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040630" h="4297043">
                <a:moveTo>
                  <a:pt x="5040630" y="0"/>
                </a:moveTo>
                <a:cubicBezTo>
                  <a:pt x="5040630" y="0"/>
                  <a:pt x="5036820" y="365760"/>
                  <a:pt x="4732973" y="537210"/>
                </a:cubicBezTo>
                <a:cubicBezTo>
                  <a:pt x="4429125" y="709613"/>
                  <a:pt x="4451033" y="1086803"/>
                  <a:pt x="4496753" y="1264920"/>
                </a:cubicBezTo>
                <a:cubicBezTo>
                  <a:pt x="4542473" y="1443990"/>
                  <a:pt x="4531995" y="2012633"/>
                  <a:pt x="4048125" y="2125980"/>
                </a:cubicBezTo>
                <a:cubicBezTo>
                  <a:pt x="3564255" y="2238375"/>
                  <a:pt x="3742373" y="2825115"/>
                  <a:pt x="3957638" y="3000375"/>
                </a:cubicBezTo>
                <a:cubicBezTo>
                  <a:pt x="4172903" y="3175635"/>
                  <a:pt x="4173855" y="3669983"/>
                  <a:pt x="3742373" y="3757613"/>
                </a:cubicBezTo>
                <a:cubicBezTo>
                  <a:pt x="3310890" y="3845243"/>
                  <a:pt x="2948940" y="3662363"/>
                  <a:pt x="2691765" y="3971925"/>
                </a:cubicBezTo>
                <a:cubicBezTo>
                  <a:pt x="2435543" y="4281488"/>
                  <a:pt x="1804988" y="4491990"/>
                  <a:pt x="1564958" y="4021455"/>
                </a:cubicBezTo>
                <a:cubicBezTo>
                  <a:pt x="1324928" y="3550920"/>
                  <a:pt x="632460" y="3576638"/>
                  <a:pt x="492443" y="3810000"/>
                </a:cubicBezTo>
                <a:lnTo>
                  <a:pt x="0" y="836295"/>
                </a:lnTo>
                <a:lnTo>
                  <a:pt x="5040630" y="0"/>
                </a:lnTo>
                <a:close/>
              </a:path>
            </a:pathLst>
          </a:custGeom>
          <a:blipFill dpi="0" rotWithShape="0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/>
            <a:tile ty="298450" sx="50000" sy="50000" algn="r"/>
          </a:blip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图形 9"/>
          <p:cNvSpPr/>
          <p:nvPr userDrawn="1">
            <p:custDataLst>
              <p:tags r:id="rId3"/>
            </p:custDataLst>
          </p:nvPr>
        </p:nvSpPr>
        <p:spPr>
          <a:xfrm rot="554195">
            <a:off x="-413133" y="-726447"/>
            <a:ext cx="8179857" cy="6973176"/>
          </a:xfrm>
          <a:custGeom>
            <a:avLst/>
            <a:gdLst>
              <a:gd name="connsiteX0" fmla="*/ 5040630 w 5040630"/>
              <a:gd name="connsiteY0" fmla="*/ 0 h 4297043"/>
              <a:gd name="connsiteX1" fmla="*/ 4732973 w 5040630"/>
              <a:gd name="connsiteY1" fmla="*/ 537210 h 4297043"/>
              <a:gd name="connsiteX2" fmla="*/ 4496753 w 5040630"/>
              <a:gd name="connsiteY2" fmla="*/ 1264920 h 4297043"/>
              <a:gd name="connsiteX3" fmla="*/ 4048125 w 5040630"/>
              <a:gd name="connsiteY3" fmla="*/ 2125980 h 4297043"/>
              <a:gd name="connsiteX4" fmla="*/ 3957638 w 5040630"/>
              <a:gd name="connsiteY4" fmla="*/ 3000375 h 4297043"/>
              <a:gd name="connsiteX5" fmla="*/ 3742373 w 5040630"/>
              <a:gd name="connsiteY5" fmla="*/ 3757613 h 4297043"/>
              <a:gd name="connsiteX6" fmla="*/ 2691765 w 5040630"/>
              <a:gd name="connsiteY6" fmla="*/ 3971925 h 4297043"/>
              <a:gd name="connsiteX7" fmla="*/ 1564958 w 5040630"/>
              <a:gd name="connsiteY7" fmla="*/ 4021455 h 4297043"/>
              <a:gd name="connsiteX8" fmla="*/ 492443 w 5040630"/>
              <a:gd name="connsiteY8" fmla="*/ 3810000 h 4297043"/>
              <a:gd name="connsiteX9" fmla="*/ 0 w 5040630"/>
              <a:gd name="connsiteY9" fmla="*/ 836295 h 4297043"/>
              <a:gd name="connsiteX10" fmla="*/ 5040630 w 5040630"/>
              <a:gd name="connsiteY10" fmla="*/ 0 h 4297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040630" h="4297043">
                <a:moveTo>
                  <a:pt x="5040630" y="0"/>
                </a:moveTo>
                <a:cubicBezTo>
                  <a:pt x="5040630" y="0"/>
                  <a:pt x="5036820" y="365760"/>
                  <a:pt x="4732973" y="537210"/>
                </a:cubicBezTo>
                <a:cubicBezTo>
                  <a:pt x="4429125" y="709613"/>
                  <a:pt x="4451033" y="1086803"/>
                  <a:pt x="4496753" y="1264920"/>
                </a:cubicBezTo>
                <a:cubicBezTo>
                  <a:pt x="4542473" y="1443990"/>
                  <a:pt x="4531995" y="2012633"/>
                  <a:pt x="4048125" y="2125980"/>
                </a:cubicBezTo>
                <a:cubicBezTo>
                  <a:pt x="3564255" y="2238375"/>
                  <a:pt x="3742373" y="2825115"/>
                  <a:pt x="3957638" y="3000375"/>
                </a:cubicBezTo>
                <a:cubicBezTo>
                  <a:pt x="4172903" y="3175635"/>
                  <a:pt x="4173855" y="3669983"/>
                  <a:pt x="3742373" y="3757613"/>
                </a:cubicBezTo>
                <a:cubicBezTo>
                  <a:pt x="3310890" y="3845243"/>
                  <a:pt x="2948940" y="3662363"/>
                  <a:pt x="2691765" y="3971925"/>
                </a:cubicBezTo>
                <a:cubicBezTo>
                  <a:pt x="2435543" y="4281488"/>
                  <a:pt x="1804988" y="4491990"/>
                  <a:pt x="1564958" y="4021455"/>
                </a:cubicBezTo>
                <a:cubicBezTo>
                  <a:pt x="1324928" y="3550920"/>
                  <a:pt x="632460" y="3576638"/>
                  <a:pt x="492443" y="3810000"/>
                </a:cubicBezTo>
                <a:lnTo>
                  <a:pt x="0" y="836295"/>
                </a:lnTo>
                <a:lnTo>
                  <a:pt x="5040630" y="0"/>
                </a:lnTo>
                <a:close/>
              </a:path>
            </a:pathLst>
          </a:custGeom>
          <a:solidFill>
            <a:srgbClr val="849F5C">
              <a:alpha val="30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" name="任意多边形: 形状 8"/>
          <p:cNvSpPr/>
          <p:nvPr userDrawn="1">
            <p:custDataLst>
              <p:tags r:id="rId4"/>
            </p:custDataLst>
          </p:nvPr>
        </p:nvSpPr>
        <p:spPr>
          <a:xfrm rot="10800000">
            <a:off x="10420350" y="5065324"/>
            <a:ext cx="1771650" cy="1837076"/>
          </a:xfrm>
          <a:custGeom>
            <a:avLst/>
            <a:gdLst>
              <a:gd name="connsiteX0" fmla="*/ 6656578 w 6656578"/>
              <a:gd name="connsiteY0" fmla="*/ 0 h 6902401"/>
              <a:gd name="connsiteX1" fmla="*/ 5941829 w 6656578"/>
              <a:gd name="connsiteY1" fmla="*/ 881506 h 6902401"/>
              <a:gd name="connsiteX2" fmla="*/ 5300284 w 6656578"/>
              <a:gd name="connsiteY2" fmla="*/ 2128724 h 6902401"/>
              <a:gd name="connsiteX3" fmla="*/ 4235169 w 6656578"/>
              <a:gd name="connsiteY3" fmla="*/ 3554727 h 6902401"/>
              <a:gd name="connsiteX4" fmla="*/ 3814154 w 6656578"/>
              <a:gd name="connsiteY4" fmla="*/ 5110240 h 6902401"/>
              <a:gd name="connsiteX5" fmla="*/ 3201837 w 6656578"/>
              <a:gd name="connsiteY5" fmla="*/ 6417052 h 6902401"/>
              <a:gd name="connsiteX6" fmla="*/ 1237797 w 6656578"/>
              <a:gd name="connsiteY6" fmla="*/ 6495693 h 6902401"/>
              <a:gd name="connsiteX7" fmla="*/ 114018 w 6656578"/>
              <a:gd name="connsiteY7" fmla="*/ 6902256 h 6902401"/>
              <a:gd name="connsiteX8" fmla="*/ 0 w 6656578"/>
              <a:gd name="connsiteY8" fmla="*/ 6894217 h 6902401"/>
              <a:gd name="connsiteX9" fmla="*/ 0 w 6656578"/>
              <a:gd name="connsiteY9" fmla="*/ 21330 h 6902401"/>
              <a:gd name="connsiteX10" fmla="*/ 6656578 w 6656578"/>
              <a:gd name="connsiteY10" fmla="*/ 0 h 6902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56578" h="6902401">
                <a:moveTo>
                  <a:pt x="6656578" y="0"/>
                </a:moveTo>
                <a:cubicBezTo>
                  <a:pt x="6656578" y="0"/>
                  <a:pt x="6542061" y="660688"/>
                  <a:pt x="5941829" y="881506"/>
                </a:cubicBezTo>
                <a:cubicBezTo>
                  <a:pt x="5341314" y="1104047"/>
                  <a:pt x="5269968" y="1792985"/>
                  <a:pt x="5300284" y="2128724"/>
                </a:cubicBezTo>
                <a:cubicBezTo>
                  <a:pt x="5330320" y="2466188"/>
                  <a:pt x="5144040" y="3492013"/>
                  <a:pt x="4235169" y="3554727"/>
                </a:cubicBezTo>
                <a:cubicBezTo>
                  <a:pt x="3326579" y="3615719"/>
                  <a:pt x="3476221" y="4729782"/>
                  <a:pt x="3814154" y="5110240"/>
                </a:cubicBezTo>
                <a:cubicBezTo>
                  <a:pt x="4152087" y="5490698"/>
                  <a:pt x="4008349" y="6385456"/>
                  <a:pt x="3201837" y="6417052"/>
                </a:cubicBezTo>
                <a:cubicBezTo>
                  <a:pt x="2395323" y="6448648"/>
                  <a:pt x="1794219" y="6011241"/>
                  <a:pt x="1237797" y="6495693"/>
                </a:cubicBezTo>
                <a:cubicBezTo>
                  <a:pt x="960448" y="6738060"/>
                  <a:pt x="521056" y="6908080"/>
                  <a:pt x="114018" y="6902256"/>
                </a:cubicBezTo>
                <a:lnTo>
                  <a:pt x="0" y="6894217"/>
                </a:lnTo>
                <a:lnTo>
                  <a:pt x="0" y="21330"/>
                </a:lnTo>
                <a:lnTo>
                  <a:pt x="6656578" y="0"/>
                </a:lnTo>
                <a:close/>
              </a:path>
            </a:pathLst>
          </a:custGeom>
          <a:solidFill>
            <a:schemeClr val="bg1">
              <a:lumMod val="95000"/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1" name="图片 10" descr="01校徽原稿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9">
            <a:alphaModFix amt="16000"/>
            <a:grayscl/>
          </a:blip>
          <a:srcRect r="65641" b="53731"/>
          <a:stretch>
            <a:fillRect/>
          </a:stretch>
        </p:blipFill>
        <p:spPr>
          <a:xfrm>
            <a:off x="9817735" y="122555"/>
            <a:ext cx="2374265" cy="23425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4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2667000" cy="2765491"/>
          </a:xfrm>
          <a:custGeom>
            <a:avLst/>
            <a:gdLst>
              <a:gd name="connsiteX0" fmla="*/ 6656578 w 6656578"/>
              <a:gd name="connsiteY0" fmla="*/ 0 h 6902401"/>
              <a:gd name="connsiteX1" fmla="*/ 5941829 w 6656578"/>
              <a:gd name="connsiteY1" fmla="*/ 881506 h 6902401"/>
              <a:gd name="connsiteX2" fmla="*/ 5300284 w 6656578"/>
              <a:gd name="connsiteY2" fmla="*/ 2128724 h 6902401"/>
              <a:gd name="connsiteX3" fmla="*/ 4235169 w 6656578"/>
              <a:gd name="connsiteY3" fmla="*/ 3554727 h 6902401"/>
              <a:gd name="connsiteX4" fmla="*/ 3814154 w 6656578"/>
              <a:gd name="connsiteY4" fmla="*/ 5110240 h 6902401"/>
              <a:gd name="connsiteX5" fmla="*/ 3201837 w 6656578"/>
              <a:gd name="connsiteY5" fmla="*/ 6417052 h 6902401"/>
              <a:gd name="connsiteX6" fmla="*/ 1237797 w 6656578"/>
              <a:gd name="connsiteY6" fmla="*/ 6495693 h 6902401"/>
              <a:gd name="connsiteX7" fmla="*/ 114018 w 6656578"/>
              <a:gd name="connsiteY7" fmla="*/ 6902256 h 6902401"/>
              <a:gd name="connsiteX8" fmla="*/ 0 w 6656578"/>
              <a:gd name="connsiteY8" fmla="*/ 6894217 h 6902401"/>
              <a:gd name="connsiteX9" fmla="*/ 0 w 6656578"/>
              <a:gd name="connsiteY9" fmla="*/ 21330 h 6902401"/>
              <a:gd name="connsiteX10" fmla="*/ 6656578 w 6656578"/>
              <a:gd name="connsiteY10" fmla="*/ 0 h 6902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56578" h="6902401">
                <a:moveTo>
                  <a:pt x="6656578" y="0"/>
                </a:moveTo>
                <a:cubicBezTo>
                  <a:pt x="6656578" y="0"/>
                  <a:pt x="6542061" y="660688"/>
                  <a:pt x="5941829" y="881506"/>
                </a:cubicBezTo>
                <a:cubicBezTo>
                  <a:pt x="5341314" y="1104047"/>
                  <a:pt x="5269968" y="1792985"/>
                  <a:pt x="5300284" y="2128724"/>
                </a:cubicBezTo>
                <a:cubicBezTo>
                  <a:pt x="5330320" y="2466188"/>
                  <a:pt x="5144040" y="3492013"/>
                  <a:pt x="4235169" y="3554727"/>
                </a:cubicBezTo>
                <a:cubicBezTo>
                  <a:pt x="3326579" y="3615719"/>
                  <a:pt x="3476221" y="4729782"/>
                  <a:pt x="3814154" y="5110240"/>
                </a:cubicBezTo>
                <a:cubicBezTo>
                  <a:pt x="4152087" y="5490698"/>
                  <a:pt x="4008349" y="6385456"/>
                  <a:pt x="3201837" y="6417052"/>
                </a:cubicBezTo>
                <a:cubicBezTo>
                  <a:pt x="2395323" y="6448648"/>
                  <a:pt x="1794219" y="6011241"/>
                  <a:pt x="1237797" y="6495693"/>
                </a:cubicBezTo>
                <a:cubicBezTo>
                  <a:pt x="960448" y="6738060"/>
                  <a:pt x="521056" y="6908080"/>
                  <a:pt x="114018" y="6902256"/>
                </a:cubicBezTo>
                <a:lnTo>
                  <a:pt x="0" y="6894217"/>
                </a:lnTo>
                <a:lnTo>
                  <a:pt x="0" y="21330"/>
                </a:lnTo>
                <a:lnTo>
                  <a:pt x="6656578" y="0"/>
                </a:lnTo>
                <a:close/>
              </a:path>
            </a:pathLst>
          </a:custGeom>
          <a:blipFill dpi="0" rotWithShape="1">
            <a:blip r:embed="rId7">
              <a:alphaModFix amt="9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2667000" cy="2765491"/>
          </a:xfrm>
          <a:custGeom>
            <a:avLst/>
            <a:gdLst>
              <a:gd name="connsiteX0" fmla="*/ 6656578 w 6656578"/>
              <a:gd name="connsiteY0" fmla="*/ 0 h 6902401"/>
              <a:gd name="connsiteX1" fmla="*/ 5941829 w 6656578"/>
              <a:gd name="connsiteY1" fmla="*/ 881506 h 6902401"/>
              <a:gd name="connsiteX2" fmla="*/ 5300284 w 6656578"/>
              <a:gd name="connsiteY2" fmla="*/ 2128724 h 6902401"/>
              <a:gd name="connsiteX3" fmla="*/ 4235169 w 6656578"/>
              <a:gd name="connsiteY3" fmla="*/ 3554727 h 6902401"/>
              <a:gd name="connsiteX4" fmla="*/ 3814154 w 6656578"/>
              <a:gd name="connsiteY4" fmla="*/ 5110240 h 6902401"/>
              <a:gd name="connsiteX5" fmla="*/ 3201837 w 6656578"/>
              <a:gd name="connsiteY5" fmla="*/ 6417052 h 6902401"/>
              <a:gd name="connsiteX6" fmla="*/ 1237797 w 6656578"/>
              <a:gd name="connsiteY6" fmla="*/ 6495693 h 6902401"/>
              <a:gd name="connsiteX7" fmla="*/ 114018 w 6656578"/>
              <a:gd name="connsiteY7" fmla="*/ 6902256 h 6902401"/>
              <a:gd name="connsiteX8" fmla="*/ 0 w 6656578"/>
              <a:gd name="connsiteY8" fmla="*/ 6894217 h 6902401"/>
              <a:gd name="connsiteX9" fmla="*/ 0 w 6656578"/>
              <a:gd name="connsiteY9" fmla="*/ 21330 h 6902401"/>
              <a:gd name="connsiteX10" fmla="*/ 6656578 w 6656578"/>
              <a:gd name="connsiteY10" fmla="*/ 0 h 6902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56578" h="6902401">
                <a:moveTo>
                  <a:pt x="6656578" y="0"/>
                </a:moveTo>
                <a:cubicBezTo>
                  <a:pt x="6656578" y="0"/>
                  <a:pt x="6542061" y="660688"/>
                  <a:pt x="5941829" y="881506"/>
                </a:cubicBezTo>
                <a:cubicBezTo>
                  <a:pt x="5341314" y="1104047"/>
                  <a:pt x="5269968" y="1792985"/>
                  <a:pt x="5300284" y="2128724"/>
                </a:cubicBezTo>
                <a:cubicBezTo>
                  <a:pt x="5330320" y="2466188"/>
                  <a:pt x="5144040" y="3492013"/>
                  <a:pt x="4235169" y="3554727"/>
                </a:cubicBezTo>
                <a:cubicBezTo>
                  <a:pt x="3326579" y="3615719"/>
                  <a:pt x="3476221" y="4729782"/>
                  <a:pt x="3814154" y="5110240"/>
                </a:cubicBezTo>
                <a:cubicBezTo>
                  <a:pt x="4152087" y="5490698"/>
                  <a:pt x="4008349" y="6385456"/>
                  <a:pt x="3201837" y="6417052"/>
                </a:cubicBezTo>
                <a:cubicBezTo>
                  <a:pt x="2395323" y="6448648"/>
                  <a:pt x="1794219" y="6011241"/>
                  <a:pt x="1237797" y="6495693"/>
                </a:cubicBezTo>
                <a:cubicBezTo>
                  <a:pt x="960448" y="6738060"/>
                  <a:pt x="521056" y="6908080"/>
                  <a:pt x="114018" y="6902256"/>
                </a:cubicBezTo>
                <a:lnTo>
                  <a:pt x="0" y="6894217"/>
                </a:lnTo>
                <a:lnTo>
                  <a:pt x="0" y="21330"/>
                </a:lnTo>
                <a:lnTo>
                  <a:pt x="6656578" y="0"/>
                </a:lnTo>
                <a:close/>
              </a:path>
            </a:pathLst>
          </a:custGeom>
          <a:solidFill>
            <a:srgbClr val="849F5C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3"/>
          <p:cNvSpPr/>
          <p:nvPr userDrawn="1">
            <p:custDataLst>
              <p:tags r:id="rId3"/>
            </p:custDataLst>
          </p:nvPr>
        </p:nvSpPr>
        <p:spPr>
          <a:xfrm rot="10800000">
            <a:off x="9525000" y="4092509"/>
            <a:ext cx="2667000" cy="2765491"/>
          </a:xfrm>
          <a:custGeom>
            <a:avLst/>
            <a:gdLst>
              <a:gd name="connsiteX0" fmla="*/ 6656578 w 6656578"/>
              <a:gd name="connsiteY0" fmla="*/ 0 h 6902401"/>
              <a:gd name="connsiteX1" fmla="*/ 5941829 w 6656578"/>
              <a:gd name="connsiteY1" fmla="*/ 881506 h 6902401"/>
              <a:gd name="connsiteX2" fmla="*/ 5300284 w 6656578"/>
              <a:gd name="connsiteY2" fmla="*/ 2128724 h 6902401"/>
              <a:gd name="connsiteX3" fmla="*/ 4235169 w 6656578"/>
              <a:gd name="connsiteY3" fmla="*/ 3554727 h 6902401"/>
              <a:gd name="connsiteX4" fmla="*/ 3814154 w 6656578"/>
              <a:gd name="connsiteY4" fmla="*/ 5110240 h 6902401"/>
              <a:gd name="connsiteX5" fmla="*/ 3201837 w 6656578"/>
              <a:gd name="connsiteY5" fmla="*/ 6417052 h 6902401"/>
              <a:gd name="connsiteX6" fmla="*/ 1237797 w 6656578"/>
              <a:gd name="connsiteY6" fmla="*/ 6495693 h 6902401"/>
              <a:gd name="connsiteX7" fmla="*/ 114018 w 6656578"/>
              <a:gd name="connsiteY7" fmla="*/ 6902256 h 6902401"/>
              <a:gd name="connsiteX8" fmla="*/ 0 w 6656578"/>
              <a:gd name="connsiteY8" fmla="*/ 6894217 h 6902401"/>
              <a:gd name="connsiteX9" fmla="*/ 0 w 6656578"/>
              <a:gd name="connsiteY9" fmla="*/ 21330 h 6902401"/>
              <a:gd name="connsiteX10" fmla="*/ 6656578 w 6656578"/>
              <a:gd name="connsiteY10" fmla="*/ 0 h 6902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56578" h="6902401">
                <a:moveTo>
                  <a:pt x="6656578" y="0"/>
                </a:moveTo>
                <a:cubicBezTo>
                  <a:pt x="6656578" y="0"/>
                  <a:pt x="6542061" y="660688"/>
                  <a:pt x="5941829" y="881506"/>
                </a:cubicBezTo>
                <a:cubicBezTo>
                  <a:pt x="5341314" y="1104047"/>
                  <a:pt x="5269968" y="1792985"/>
                  <a:pt x="5300284" y="2128724"/>
                </a:cubicBezTo>
                <a:cubicBezTo>
                  <a:pt x="5330320" y="2466188"/>
                  <a:pt x="5144040" y="3492013"/>
                  <a:pt x="4235169" y="3554727"/>
                </a:cubicBezTo>
                <a:cubicBezTo>
                  <a:pt x="3326579" y="3615719"/>
                  <a:pt x="3476221" y="4729782"/>
                  <a:pt x="3814154" y="5110240"/>
                </a:cubicBezTo>
                <a:cubicBezTo>
                  <a:pt x="4152087" y="5490698"/>
                  <a:pt x="4008349" y="6385456"/>
                  <a:pt x="3201837" y="6417052"/>
                </a:cubicBezTo>
                <a:cubicBezTo>
                  <a:pt x="2395323" y="6448648"/>
                  <a:pt x="1794219" y="6011241"/>
                  <a:pt x="1237797" y="6495693"/>
                </a:cubicBezTo>
                <a:cubicBezTo>
                  <a:pt x="960448" y="6738060"/>
                  <a:pt x="521056" y="6908080"/>
                  <a:pt x="114018" y="6902256"/>
                </a:cubicBezTo>
                <a:lnTo>
                  <a:pt x="0" y="6894217"/>
                </a:lnTo>
                <a:lnTo>
                  <a:pt x="0" y="21330"/>
                </a:lnTo>
                <a:lnTo>
                  <a:pt x="6656578" y="0"/>
                </a:lnTo>
                <a:close/>
              </a:path>
            </a:pathLst>
          </a:custGeom>
          <a:blipFill dpi="0" rotWithShape="0">
            <a:blip r:embed="rId7">
              <a:alphaModFix amt="39000"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colorTemperature colorTemp="47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/>
          <p:cNvSpPr/>
          <p:nvPr userDrawn="1">
            <p:custDataLst>
              <p:tags r:id="rId4"/>
            </p:custDataLst>
          </p:nvPr>
        </p:nvSpPr>
        <p:spPr>
          <a:xfrm rot="10800000">
            <a:off x="9525000" y="4092509"/>
            <a:ext cx="2667000" cy="2765491"/>
          </a:xfrm>
          <a:custGeom>
            <a:avLst/>
            <a:gdLst>
              <a:gd name="connsiteX0" fmla="*/ 6656578 w 6656578"/>
              <a:gd name="connsiteY0" fmla="*/ 0 h 6902401"/>
              <a:gd name="connsiteX1" fmla="*/ 5941829 w 6656578"/>
              <a:gd name="connsiteY1" fmla="*/ 881506 h 6902401"/>
              <a:gd name="connsiteX2" fmla="*/ 5300284 w 6656578"/>
              <a:gd name="connsiteY2" fmla="*/ 2128724 h 6902401"/>
              <a:gd name="connsiteX3" fmla="*/ 4235169 w 6656578"/>
              <a:gd name="connsiteY3" fmla="*/ 3554727 h 6902401"/>
              <a:gd name="connsiteX4" fmla="*/ 3814154 w 6656578"/>
              <a:gd name="connsiteY4" fmla="*/ 5110240 h 6902401"/>
              <a:gd name="connsiteX5" fmla="*/ 3201837 w 6656578"/>
              <a:gd name="connsiteY5" fmla="*/ 6417052 h 6902401"/>
              <a:gd name="connsiteX6" fmla="*/ 1237797 w 6656578"/>
              <a:gd name="connsiteY6" fmla="*/ 6495693 h 6902401"/>
              <a:gd name="connsiteX7" fmla="*/ 114018 w 6656578"/>
              <a:gd name="connsiteY7" fmla="*/ 6902256 h 6902401"/>
              <a:gd name="connsiteX8" fmla="*/ 0 w 6656578"/>
              <a:gd name="connsiteY8" fmla="*/ 6894217 h 6902401"/>
              <a:gd name="connsiteX9" fmla="*/ 0 w 6656578"/>
              <a:gd name="connsiteY9" fmla="*/ 21330 h 6902401"/>
              <a:gd name="connsiteX10" fmla="*/ 6656578 w 6656578"/>
              <a:gd name="connsiteY10" fmla="*/ 0 h 6902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56578" h="6902401">
                <a:moveTo>
                  <a:pt x="6656578" y="0"/>
                </a:moveTo>
                <a:cubicBezTo>
                  <a:pt x="6656578" y="0"/>
                  <a:pt x="6542061" y="660688"/>
                  <a:pt x="5941829" y="881506"/>
                </a:cubicBezTo>
                <a:cubicBezTo>
                  <a:pt x="5341314" y="1104047"/>
                  <a:pt x="5269968" y="1792985"/>
                  <a:pt x="5300284" y="2128724"/>
                </a:cubicBezTo>
                <a:cubicBezTo>
                  <a:pt x="5330320" y="2466188"/>
                  <a:pt x="5144040" y="3492013"/>
                  <a:pt x="4235169" y="3554727"/>
                </a:cubicBezTo>
                <a:cubicBezTo>
                  <a:pt x="3326579" y="3615719"/>
                  <a:pt x="3476221" y="4729782"/>
                  <a:pt x="3814154" y="5110240"/>
                </a:cubicBezTo>
                <a:cubicBezTo>
                  <a:pt x="4152087" y="5490698"/>
                  <a:pt x="4008349" y="6385456"/>
                  <a:pt x="3201837" y="6417052"/>
                </a:cubicBezTo>
                <a:cubicBezTo>
                  <a:pt x="2395323" y="6448648"/>
                  <a:pt x="1794219" y="6011241"/>
                  <a:pt x="1237797" y="6495693"/>
                </a:cubicBezTo>
                <a:cubicBezTo>
                  <a:pt x="960448" y="6738060"/>
                  <a:pt x="521056" y="6908080"/>
                  <a:pt x="114018" y="6902256"/>
                </a:cubicBezTo>
                <a:lnTo>
                  <a:pt x="0" y="6894217"/>
                </a:lnTo>
                <a:lnTo>
                  <a:pt x="0" y="21330"/>
                </a:lnTo>
                <a:lnTo>
                  <a:pt x="6656578" y="0"/>
                </a:lnTo>
                <a:close/>
              </a:path>
            </a:pathLst>
          </a:custGeom>
          <a:solidFill>
            <a:srgbClr val="849F5C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1" name="图片 10" descr="01校徽原稿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9">
            <a:alphaModFix amt="16000"/>
            <a:grayscl/>
          </a:blip>
          <a:srcRect r="65641" b="53731"/>
          <a:stretch>
            <a:fillRect/>
          </a:stretch>
        </p:blipFill>
        <p:spPr>
          <a:xfrm>
            <a:off x="10544810" y="97155"/>
            <a:ext cx="1647190" cy="16256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/>
          <p:cNvSpPr/>
          <p:nvPr userDrawn="1">
            <p:custDataLst>
              <p:tags r:id="rId1"/>
            </p:custDataLst>
          </p:nvPr>
        </p:nvSpPr>
        <p:spPr>
          <a:xfrm>
            <a:off x="341765" y="0"/>
            <a:ext cx="11831057" cy="4866968"/>
          </a:xfrm>
          <a:custGeom>
            <a:avLst/>
            <a:gdLst>
              <a:gd name="connsiteX0" fmla="*/ 0 w 7220974"/>
              <a:gd name="connsiteY0" fmla="*/ 0 h 2970508"/>
              <a:gd name="connsiteX1" fmla="*/ 7220974 w 7220974"/>
              <a:gd name="connsiteY1" fmla="*/ 0 h 2970508"/>
              <a:gd name="connsiteX2" fmla="*/ 7120389 w 7220974"/>
              <a:gd name="connsiteY2" fmla="*/ 69501 h 2970508"/>
              <a:gd name="connsiteX3" fmla="*/ 6757635 w 7220974"/>
              <a:gd name="connsiteY3" fmla="*/ 540258 h 2970508"/>
              <a:gd name="connsiteX4" fmla="*/ 5305488 w 7220974"/>
              <a:gd name="connsiteY4" fmla="*/ 1151635 h 2970508"/>
              <a:gd name="connsiteX5" fmla="*/ 4287035 w 7220974"/>
              <a:gd name="connsiteY5" fmla="*/ 2150509 h 2970508"/>
              <a:gd name="connsiteX6" fmla="*/ 3233981 w 7220974"/>
              <a:gd name="connsiteY6" fmla="*/ 2873793 h 2970508"/>
              <a:gd name="connsiteX7" fmla="*/ 1699323 w 7220974"/>
              <a:gd name="connsiteY7" fmla="*/ 2053733 h 2970508"/>
              <a:gd name="connsiteX8" fmla="*/ 240077 w 7220974"/>
              <a:gd name="connsiteY8" fmla="*/ 948875 h 2970508"/>
              <a:gd name="connsiteX9" fmla="*/ 77479 w 7220974"/>
              <a:gd name="connsiteY9" fmla="*/ 107647 h 2970508"/>
              <a:gd name="connsiteX10" fmla="*/ 0 w 7220974"/>
              <a:gd name="connsiteY10" fmla="*/ 0 h 2970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220974" h="2970508">
                <a:moveTo>
                  <a:pt x="0" y="0"/>
                </a:moveTo>
                <a:lnTo>
                  <a:pt x="7220974" y="0"/>
                </a:lnTo>
                <a:lnTo>
                  <a:pt x="7120389" y="69501"/>
                </a:lnTo>
                <a:cubicBezTo>
                  <a:pt x="6943908" y="214336"/>
                  <a:pt x="6821286" y="405308"/>
                  <a:pt x="6757635" y="540258"/>
                </a:cubicBezTo>
                <a:cubicBezTo>
                  <a:pt x="6629345" y="811349"/>
                  <a:pt x="6027454" y="1511027"/>
                  <a:pt x="5305488" y="1151635"/>
                </a:cubicBezTo>
                <a:cubicBezTo>
                  <a:pt x="4584507" y="791054"/>
                  <a:pt x="4199531" y="1708624"/>
                  <a:pt x="4287035" y="2150509"/>
                </a:cubicBezTo>
                <a:cubicBezTo>
                  <a:pt x="4374540" y="2592394"/>
                  <a:pt x="3863859" y="3211074"/>
                  <a:pt x="3233981" y="2873793"/>
                </a:cubicBezTo>
                <a:cubicBezTo>
                  <a:pt x="2604100" y="2536512"/>
                  <a:pt x="2341201" y="1933221"/>
                  <a:pt x="1699323" y="2053733"/>
                </a:cubicBezTo>
                <a:cubicBezTo>
                  <a:pt x="1058635" y="2175232"/>
                  <a:pt x="52784" y="1785353"/>
                  <a:pt x="240077" y="948875"/>
                </a:cubicBezTo>
                <a:cubicBezTo>
                  <a:pt x="310312" y="635196"/>
                  <a:pt x="228788" y="342835"/>
                  <a:pt x="77479" y="107647"/>
                </a:cubicBezTo>
                <a:lnTo>
                  <a:pt x="0" y="0"/>
                </a:lnTo>
                <a:close/>
              </a:path>
            </a:pathLst>
          </a:custGeom>
          <a:blipFill rotWithShape="0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tile ty="-1524000" sx="25000" sy="25000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1" name="图片 10" descr="01校徽原稿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7">
            <a:alphaModFix amt="16000"/>
            <a:grayscl/>
          </a:blip>
          <a:srcRect r="65641" b="53731"/>
          <a:stretch>
            <a:fillRect/>
          </a:stretch>
        </p:blipFill>
        <p:spPr>
          <a:xfrm>
            <a:off x="4010025" y="2817495"/>
            <a:ext cx="4171950" cy="4116705"/>
          </a:xfrm>
          <a:prstGeom prst="rect">
            <a:avLst/>
          </a:prstGeom>
        </p:spPr>
      </p:pic>
      <p:sp>
        <p:nvSpPr>
          <p:cNvPr id="9" name="任意多边形: 形状 8"/>
          <p:cNvSpPr/>
          <p:nvPr userDrawn="1">
            <p:custDataLst>
              <p:tags r:id="rId3"/>
            </p:custDataLst>
          </p:nvPr>
        </p:nvSpPr>
        <p:spPr>
          <a:xfrm>
            <a:off x="341764" y="0"/>
            <a:ext cx="11831057" cy="4866968"/>
          </a:xfrm>
          <a:custGeom>
            <a:avLst/>
            <a:gdLst>
              <a:gd name="connsiteX0" fmla="*/ 0 w 7220974"/>
              <a:gd name="connsiteY0" fmla="*/ 0 h 2970508"/>
              <a:gd name="connsiteX1" fmla="*/ 7220974 w 7220974"/>
              <a:gd name="connsiteY1" fmla="*/ 0 h 2970508"/>
              <a:gd name="connsiteX2" fmla="*/ 7120389 w 7220974"/>
              <a:gd name="connsiteY2" fmla="*/ 69501 h 2970508"/>
              <a:gd name="connsiteX3" fmla="*/ 6757635 w 7220974"/>
              <a:gd name="connsiteY3" fmla="*/ 540258 h 2970508"/>
              <a:gd name="connsiteX4" fmla="*/ 5305488 w 7220974"/>
              <a:gd name="connsiteY4" fmla="*/ 1151635 h 2970508"/>
              <a:gd name="connsiteX5" fmla="*/ 4287035 w 7220974"/>
              <a:gd name="connsiteY5" fmla="*/ 2150509 h 2970508"/>
              <a:gd name="connsiteX6" fmla="*/ 3233981 w 7220974"/>
              <a:gd name="connsiteY6" fmla="*/ 2873793 h 2970508"/>
              <a:gd name="connsiteX7" fmla="*/ 1699323 w 7220974"/>
              <a:gd name="connsiteY7" fmla="*/ 2053733 h 2970508"/>
              <a:gd name="connsiteX8" fmla="*/ 240077 w 7220974"/>
              <a:gd name="connsiteY8" fmla="*/ 948875 h 2970508"/>
              <a:gd name="connsiteX9" fmla="*/ 77479 w 7220974"/>
              <a:gd name="connsiteY9" fmla="*/ 107647 h 2970508"/>
              <a:gd name="connsiteX10" fmla="*/ 0 w 7220974"/>
              <a:gd name="connsiteY10" fmla="*/ 0 h 2970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220974" h="2970508">
                <a:moveTo>
                  <a:pt x="0" y="0"/>
                </a:moveTo>
                <a:lnTo>
                  <a:pt x="7220974" y="0"/>
                </a:lnTo>
                <a:lnTo>
                  <a:pt x="7120389" y="69501"/>
                </a:lnTo>
                <a:cubicBezTo>
                  <a:pt x="6943908" y="214336"/>
                  <a:pt x="6821286" y="405308"/>
                  <a:pt x="6757635" y="540258"/>
                </a:cubicBezTo>
                <a:cubicBezTo>
                  <a:pt x="6629345" y="811349"/>
                  <a:pt x="6027454" y="1511027"/>
                  <a:pt x="5305488" y="1151635"/>
                </a:cubicBezTo>
                <a:cubicBezTo>
                  <a:pt x="4584507" y="791054"/>
                  <a:pt x="4199531" y="1708624"/>
                  <a:pt x="4287035" y="2150509"/>
                </a:cubicBezTo>
                <a:cubicBezTo>
                  <a:pt x="4374540" y="2592394"/>
                  <a:pt x="3863859" y="3211074"/>
                  <a:pt x="3233981" y="2873793"/>
                </a:cubicBezTo>
                <a:cubicBezTo>
                  <a:pt x="2604100" y="2536512"/>
                  <a:pt x="2341201" y="1933221"/>
                  <a:pt x="1699323" y="2053733"/>
                </a:cubicBezTo>
                <a:cubicBezTo>
                  <a:pt x="1058635" y="2175232"/>
                  <a:pt x="52784" y="1785353"/>
                  <a:pt x="240077" y="948875"/>
                </a:cubicBezTo>
                <a:cubicBezTo>
                  <a:pt x="310312" y="635196"/>
                  <a:pt x="228788" y="342835"/>
                  <a:pt x="77479" y="107647"/>
                </a:cubicBezTo>
                <a:lnTo>
                  <a:pt x="0" y="0"/>
                </a:lnTo>
                <a:close/>
              </a:path>
            </a:pathLst>
          </a:custGeom>
          <a:solidFill>
            <a:srgbClr val="849F5C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2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62743" cy="1309375"/>
          </a:xfrm>
          <a:custGeom>
            <a:avLst/>
            <a:gdLst>
              <a:gd name="connsiteX0" fmla="*/ 6656578 w 6656578"/>
              <a:gd name="connsiteY0" fmla="*/ 0 h 6902401"/>
              <a:gd name="connsiteX1" fmla="*/ 5941829 w 6656578"/>
              <a:gd name="connsiteY1" fmla="*/ 881506 h 6902401"/>
              <a:gd name="connsiteX2" fmla="*/ 5300284 w 6656578"/>
              <a:gd name="connsiteY2" fmla="*/ 2128724 h 6902401"/>
              <a:gd name="connsiteX3" fmla="*/ 4235169 w 6656578"/>
              <a:gd name="connsiteY3" fmla="*/ 3554727 h 6902401"/>
              <a:gd name="connsiteX4" fmla="*/ 3814154 w 6656578"/>
              <a:gd name="connsiteY4" fmla="*/ 5110240 h 6902401"/>
              <a:gd name="connsiteX5" fmla="*/ 3201837 w 6656578"/>
              <a:gd name="connsiteY5" fmla="*/ 6417052 h 6902401"/>
              <a:gd name="connsiteX6" fmla="*/ 1237797 w 6656578"/>
              <a:gd name="connsiteY6" fmla="*/ 6495693 h 6902401"/>
              <a:gd name="connsiteX7" fmla="*/ 114018 w 6656578"/>
              <a:gd name="connsiteY7" fmla="*/ 6902256 h 6902401"/>
              <a:gd name="connsiteX8" fmla="*/ 0 w 6656578"/>
              <a:gd name="connsiteY8" fmla="*/ 6894217 h 6902401"/>
              <a:gd name="connsiteX9" fmla="*/ 0 w 6656578"/>
              <a:gd name="connsiteY9" fmla="*/ 21330 h 6902401"/>
              <a:gd name="connsiteX10" fmla="*/ 6656578 w 6656578"/>
              <a:gd name="connsiteY10" fmla="*/ 0 h 6902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56578" h="6902401">
                <a:moveTo>
                  <a:pt x="6656578" y="0"/>
                </a:moveTo>
                <a:cubicBezTo>
                  <a:pt x="6656578" y="0"/>
                  <a:pt x="6542061" y="660688"/>
                  <a:pt x="5941829" y="881506"/>
                </a:cubicBezTo>
                <a:cubicBezTo>
                  <a:pt x="5341314" y="1104047"/>
                  <a:pt x="5269968" y="1792985"/>
                  <a:pt x="5300284" y="2128724"/>
                </a:cubicBezTo>
                <a:cubicBezTo>
                  <a:pt x="5330320" y="2466188"/>
                  <a:pt x="5144040" y="3492013"/>
                  <a:pt x="4235169" y="3554727"/>
                </a:cubicBezTo>
                <a:cubicBezTo>
                  <a:pt x="3326579" y="3615719"/>
                  <a:pt x="3476221" y="4729782"/>
                  <a:pt x="3814154" y="5110240"/>
                </a:cubicBezTo>
                <a:cubicBezTo>
                  <a:pt x="4152087" y="5490698"/>
                  <a:pt x="4008349" y="6385456"/>
                  <a:pt x="3201837" y="6417052"/>
                </a:cubicBezTo>
                <a:cubicBezTo>
                  <a:pt x="2395323" y="6448648"/>
                  <a:pt x="1794219" y="6011241"/>
                  <a:pt x="1237797" y="6495693"/>
                </a:cubicBezTo>
                <a:cubicBezTo>
                  <a:pt x="960448" y="6738060"/>
                  <a:pt x="521056" y="6908080"/>
                  <a:pt x="114018" y="6902256"/>
                </a:cubicBezTo>
                <a:lnTo>
                  <a:pt x="0" y="6894217"/>
                </a:lnTo>
                <a:lnTo>
                  <a:pt x="0" y="21330"/>
                </a:lnTo>
                <a:lnTo>
                  <a:pt x="6656578" y="0"/>
                </a:lnTo>
                <a:close/>
              </a:path>
            </a:pathLst>
          </a:custGeom>
          <a:blipFill dpi="0" rotWithShape="1">
            <a:blip r:embed="rId6">
              <a:alphaModFix amt="67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: 形状 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62743" cy="1309375"/>
          </a:xfrm>
          <a:custGeom>
            <a:avLst/>
            <a:gdLst>
              <a:gd name="connsiteX0" fmla="*/ 6656578 w 6656578"/>
              <a:gd name="connsiteY0" fmla="*/ 0 h 6902401"/>
              <a:gd name="connsiteX1" fmla="*/ 5941829 w 6656578"/>
              <a:gd name="connsiteY1" fmla="*/ 881506 h 6902401"/>
              <a:gd name="connsiteX2" fmla="*/ 5300284 w 6656578"/>
              <a:gd name="connsiteY2" fmla="*/ 2128724 h 6902401"/>
              <a:gd name="connsiteX3" fmla="*/ 4235169 w 6656578"/>
              <a:gd name="connsiteY3" fmla="*/ 3554727 h 6902401"/>
              <a:gd name="connsiteX4" fmla="*/ 3814154 w 6656578"/>
              <a:gd name="connsiteY4" fmla="*/ 5110240 h 6902401"/>
              <a:gd name="connsiteX5" fmla="*/ 3201837 w 6656578"/>
              <a:gd name="connsiteY5" fmla="*/ 6417052 h 6902401"/>
              <a:gd name="connsiteX6" fmla="*/ 1237797 w 6656578"/>
              <a:gd name="connsiteY6" fmla="*/ 6495693 h 6902401"/>
              <a:gd name="connsiteX7" fmla="*/ 114018 w 6656578"/>
              <a:gd name="connsiteY7" fmla="*/ 6902256 h 6902401"/>
              <a:gd name="connsiteX8" fmla="*/ 0 w 6656578"/>
              <a:gd name="connsiteY8" fmla="*/ 6894217 h 6902401"/>
              <a:gd name="connsiteX9" fmla="*/ 0 w 6656578"/>
              <a:gd name="connsiteY9" fmla="*/ 21330 h 6902401"/>
              <a:gd name="connsiteX10" fmla="*/ 6656578 w 6656578"/>
              <a:gd name="connsiteY10" fmla="*/ 0 h 6902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56578" h="6902401">
                <a:moveTo>
                  <a:pt x="6656578" y="0"/>
                </a:moveTo>
                <a:cubicBezTo>
                  <a:pt x="6656578" y="0"/>
                  <a:pt x="6542061" y="660688"/>
                  <a:pt x="5941829" y="881506"/>
                </a:cubicBezTo>
                <a:cubicBezTo>
                  <a:pt x="5341314" y="1104047"/>
                  <a:pt x="5269968" y="1792985"/>
                  <a:pt x="5300284" y="2128724"/>
                </a:cubicBezTo>
                <a:cubicBezTo>
                  <a:pt x="5330320" y="2466188"/>
                  <a:pt x="5144040" y="3492013"/>
                  <a:pt x="4235169" y="3554727"/>
                </a:cubicBezTo>
                <a:cubicBezTo>
                  <a:pt x="3326579" y="3615719"/>
                  <a:pt x="3476221" y="4729782"/>
                  <a:pt x="3814154" y="5110240"/>
                </a:cubicBezTo>
                <a:cubicBezTo>
                  <a:pt x="4152087" y="5490698"/>
                  <a:pt x="4008349" y="6385456"/>
                  <a:pt x="3201837" y="6417052"/>
                </a:cubicBezTo>
                <a:cubicBezTo>
                  <a:pt x="2395323" y="6448648"/>
                  <a:pt x="1794219" y="6011241"/>
                  <a:pt x="1237797" y="6495693"/>
                </a:cubicBezTo>
                <a:cubicBezTo>
                  <a:pt x="960448" y="6738060"/>
                  <a:pt x="521056" y="6908080"/>
                  <a:pt x="114018" y="6902256"/>
                </a:cubicBezTo>
                <a:lnTo>
                  <a:pt x="0" y="6894217"/>
                </a:lnTo>
                <a:lnTo>
                  <a:pt x="0" y="21330"/>
                </a:lnTo>
                <a:lnTo>
                  <a:pt x="6656578" y="0"/>
                </a:lnTo>
                <a:close/>
              </a:path>
            </a:pathLst>
          </a:custGeom>
          <a:solidFill>
            <a:srgbClr val="849F5C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5"/>
          <p:cNvSpPr/>
          <p:nvPr userDrawn="1">
            <p:custDataLst>
              <p:tags r:id="rId3"/>
            </p:custDataLst>
          </p:nvPr>
        </p:nvSpPr>
        <p:spPr>
          <a:xfrm rot="10800000">
            <a:off x="11023218" y="5646056"/>
            <a:ext cx="1168781" cy="1211943"/>
          </a:xfrm>
          <a:custGeom>
            <a:avLst/>
            <a:gdLst>
              <a:gd name="connsiteX0" fmla="*/ 6656578 w 6656578"/>
              <a:gd name="connsiteY0" fmla="*/ 0 h 6902401"/>
              <a:gd name="connsiteX1" fmla="*/ 5941829 w 6656578"/>
              <a:gd name="connsiteY1" fmla="*/ 881506 h 6902401"/>
              <a:gd name="connsiteX2" fmla="*/ 5300284 w 6656578"/>
              <a:gd name="connsiteY2" fmla="*/ 2128724 h 6902401"/>
              <a:gd name="connsiteX3" fmla="*/ 4235169 w 6656578"/>
              <a:gd name="connsiteY3" fmla="*/ 3554727 h 6902401"/>
              <a:gd name="connsiteX4" fmla="*/ 3814154 w 6656578"/>
              <a:gd name="connsiteY4" fmla="*/ 5110240 h 6902401"/>
              <a:gd name="connsiteX5" fmla="*/ 3201837 w 6656578"/>
              <a:gd name="connsiteY5" fmla="*/ 6417052 h 6902401"/>
              <a:gd name="connsiteX6" fmla="*/ 1237797 w 6656578"/>
              <a:gd name="connsiteY6" fmla="*/ 6495693 h 6902401"/>
              <a:gd name="connsiteX7" fmla="*/ 114018 w 6656578"/>
              <a:gd name="connsiteY7" fmla="*/ 6902256 h 6902401"/>
              <a:gd name="connsiteX8" fmla="*/ 0 w 6656578"/>
              <a:gd name="connsiteY8" fmla="*/ 6894217 h 6902401"/>
              <a:gd name="connsiteX9" fmla="*/ 0 w 6656578"/>
              <a:gd name="connsiteY9" fmla="*/ 21330 h 6902401"/>
              <a:gd name="connsiteX10" fmla="*/ 6656578 w 6656578"/>
              <a:gd name="connsiteY10" fmla="*/ 0 h 6902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56578" h="6902401">
                <a:moveTo>
                  <a:pt x="6656578" y="0"/>
                </a:moveTo>
                <a:cubicBezTo>
                  <a:pt x="6656578" y="0"/>
                  <a:pt x="6542061" y="660688"/>
                  <a:pt x="5941829" y="881506"/>
                </a:cubicBezTo>
                <a:cubicBezTo>
                  <a:pt x="5341314" y="1104047"/>
                  <a:pt x="5269968" y="1792985"/>
                  <a:pt x="5300284" y="2128724"/>
                </a:cubicBezTo>
                <a:cubicBezTo>
                  <a:pt x="5330320" y="2466188"/>
                  <a:pt x="5144040" y="3492013"/>
                  <a:pt x="4235169" y="3554727"/>
                </a:cubicBezTo>
                <a:cubicBezTo>
                  <a:pt x="3326579" y="3615719"/>
                  <a:pt x="3476221" y="4729782"/>
                  <a:pt x="3814154" y="5110240"/>
                </a:cubicBezTo>
                <a:cubicBezTo>
                  <a:pt x="4152087" y="5490698"/>
                  <a:pt x="4008349" y="6385456"/>
                  <a:pt x="3201837" y="6417052"/>
                </a:cubicBezTo>
                <a:cubicBezTo>
                  <a:pt x="2395323" y="6448648"/>
                  <a:pt x="1794219" y="6011241"/>
                  <a:pt x="1237797" y="6495693"/>
                </a:cubicBezTo>
                <a:cubicBezTo>
                  <a:pt x="960448" y="6738060"/>
                  <a:pt x="521056" y="6908080"/>
                  <a:pt x="114018" y="6902256"/>
                </a:cubicBezTo>
                <a:lnTo>
                  <a:pt x="0" y="6894217"/>
                </a:lnTo>
                <a:lnTo>
                  <a:pt x="0" y="21330"/>
                </a:lnTo>
                <a:lnTo>
                  <a:pt x="6656578" y="0"/>
                </a:lnTo>
                <a:close/>
              </a:path>
            </a:pathLst>
          </a:custGeom>
          <a:solidFill>
            <a:schemeClr val="bg1">
              <a:lumMod val="50000"/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1" name="图片 10" descr="01校徽原稿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7">
            <a:alphaModFix amt="16000"/>
            <a:grayscl/>
          </a:blip>
          <a:srcRect r="65641" b="53731"/>
          <a:stretch>
            <a:fillRect/>
          </a:stretch>
        </p:blipFill>
        <p:spPr>
          <a:xfrm>
            <a:off x="10680065" y="122555"/>
            <a:ext cx="1385570" cy="13671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2024/12/6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95960" y="360000"/>
            <a:ext cx="10800000" cy="720000"/>
          </a:xfrm>
        </p:spPr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95960" y="6356350"/>
            <a:ext cx="2743200" cy="365125"/>
          </a:xfrm>
        </p:spPr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  <a:t>2024/12/6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753983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openxmlformats.org/officeDocument/2006/relationships/tags" Target="../tags/tag2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75.xml"/><Relationship Id="rId13" Type="http://schemas.openxmlformats.org/officeDocument/2006/relationships/slideLayout" Target="../slideLayouts/slideLayout4.xml"/><Relationship Id="rId3" Type="http://schemas.openxmlformats.org/officeDocument/2006/relationships/tags" Target="../tags/tag170.xml"/><Relationship Id="rId7" Type="http://schemas.openxmlformats.org/officeDocument/2006/relationships/tags" Target="../tags/tag174.xml"/><Relationship Id="rId12" Type="http://schemas.openxmlformats.org/officeDocument/2006/relationships/tags" Target="../tags/tag179.xml"/><Relationship Id="rId2" Type="http://schemas.openxmlformats.org/officeDocument/2006/relationships/tags" Target="../tags/tag169.xml"/><Relationship Id="rId1" Type="http://schemas.openxmlformats.org/officeDocument/2006/relationships/tags" Target="../tags/tag168.xml"/><Relationship Id="rId6" Type="http://schemas.openxmlformats.org/officeDocument/2006/relationships/tags" Target="../tags/tag173.xml"/><Relationship Id="rId11" Type="http://schemas.openxmlformats.org/officeDocument/2006/relationships/tags" Target="../tags/tag178.xml"/><Relationship Id="rId5" Type="http://schemas.openxmlformats.org/officeDocument/2006/relationships/tags" Target="../tags/tag172.xml"/><Relationship Id="rId10" Type="http://schemas.openxmlformats.org/officeDocument/2006/relationships/tags" Target="../tags/tag177.xml"/><Relationship Id="rId4" Type="http://schemas.openxmlformats.org/officeDocument/2006/relationships/tags" Target="../tags/tag171.xml"/><Relationship Id="rId9" Type="http://schemas.openxmlformats.org/officeDocument/2006/relationships/tags" Target="../tags/tag176.xml"/><Relationship Id="rId14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82.xml"/><Relationship Id="rId2" Type="http://schemas.openxmlformats.org/officeDocument/2006/relationships/tags" Target="../tags/tag181.xml"/><Relationship Id="rId1" Type="http://schemas.openxmlformats.org/officeDocument/2006/relationships/tags" Target="../tags/tag180.xml"/><Relationship Id="rId4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90.xml"/><Relationship Id="rId13" Type="http://schemas.openxmlformats.org/officeDocument/2006/relationships/tags" Target="../tags/tag195.xml"/><Relationship Id="rId18" Type="http://schemas.openxmlformats.org/officeDocument/2006/relationships/image" Target="../media/image26.svg"/><Relationship Id="rId3" Type="http://schemas.openxmlformats.org/officeDocument/2006/relationships/tags" Target="../tags/tag185.xml"/><Relationship Id="rId21" Type="http://schemas.openxmlformats.org/officeDocument/2006/relationships/image" Target="../media/image27.png"/><Relationship Id="rId7" Type="http://schemas.openxmlformats.org/officeDocument/2006/relationships/tags" Target="../tags/tag189.xml"/><Relationship Id="rId12" Type="http://schemas.openxmlformats.org/officeDocument/2006/relationships/tags" Target="../tags/tag194.xml"/><Relationship Id="rId17" Type="http://schemas.openxmlformats.org/officeDocument/2006/relationships/image" Target="../media/image10.png"/><Relationship Id="rId2" Type="http://schemas.openxmlformats.org/officeDocument/2006/relationships/tags" Target="../tags/tag184.xml"/><Relationship Id="rId16" Type="http://schemas.openxmlformats.org/officeDocument/2006/relationships/slideLayout" Target="../slideLayouts/slideLayout4.xml"/><Relationship Id="rId20" Type="http://schemas.openxmlformats.org/officeDocument/2006/relationships/image" Target="../media/image25.svg"/><Relationship Id="rId1" Type="http://schemas.openxmlformats.org/officeDocument/2006/relationships/tags" Target="../tags/tag183.xml"/><Relationship Id="rId6" Type="http://schemas.openxmlformats.org/officeDocument/2006/relationships/tags" Target="../tags/tag188.xml"/><Relationship Id="rId11" Type="http://schemas.openxmlformats.org/officeDocument/2006/relationships/tags" Target="../tags/tag193.xml"/><Relationship Id="rId5" Type="http://schemas.openxmlformats.org/officeDocument/2006/relationships/tags" Target="../tags/tag187.xml"/><Relationship Id="rId15" Type="http://schemas.openxmlformats.org/officeDocument/2006/relationships/tags" Target="../tags/tag197.xml"/><Relationship Id="rId23" Type="http://schemas.openxmlformats.org/officeDocument/2006/relationships/chart" Target="../charts/chart2.xml"/><Relationship Id="rId10" Type="http://schemas.openxmlformats.org/officeDocument/2006/relationships/tags" Target="../tags/tag192.xml"/><Relationship Id="rId19" Type="http://schemas.openxmlformats.org/officeDocument/2006/relationships/image" Target="../media/image14.png"/><Relationship Id="rId4" Type="http://schemas.openxmlformats.org/officeDocument/2006/relationships/tags" Target="../tags/tag186.xml"/><Relationship Id="rId9" Type="http://schemas.openxmlformats.org/officeDocument/2006/relationships/tags" Target="../tags/tag191.xml"/><Relationship Id="rId14" Type="http://schemas.openxmlformats.org/officeDocument/2006/relationships/tags" Target="../tags/tag196.xml"/><Relationship Id="rId22" Type="http://schemas.openxmlformats.org/officeDocument/2006/relationships/image" Target="../media/image28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205.xml"/><Relationship Id="rId13" Type="http://schemas.openxmlformats.org/officeDocument/2006/relationships/tags" Target="../tags/tag210.xml"/><Relationship Id="rId18" Type="http://schemas.openxmlformats.org/officeDocument/2006/relationships/image" Target="../media/image12.png"/><Relationship Id="rId3" Type="http://schemas.openxmlformats.org/officeDocument/2006/relationships/tags" Target="../tags/tag200.xml"/><Relationship Id="rId7" Type="http://schemas.openxmlformats.org/officeDocument/2006/relationships/tags" Target="../tags/tag204.xml"/><Relationship Id="rId12" Type="http://schemas.openxmlformats.org/officeDocument/2006/relationships/tags" Target="../tags/tag209.xml"/><Relationship Id="rId17" Type="http://schemas.openxmlformats.org/officeDocument/2006/relationships/image" Target="../media/image30.jpeg"/><Relationship Id="rId2" Type="http://schemas.openxmlformats.org/officeDocument/2006/relationships/tags" Target="../tags/tag199.xml"/><Relationship Id="rId16" Type="http://schemas.openxmlformats.org/officeDocument/2006/relationships/image" Target="../media/image29.png"/><Relationship Id="rId1" Type="http://schemas.openxmlformats.org/officeDocument/2006/relationships/tags" Target="../tags/tag198.xml"/><Relationship Id="rId6" Type="http://schemas.openxmlformats.org/officeDocument/2006/relationships/tags" Target="../tags/tag203.xml"/><Relationship Id="rId11" Type="http://schemas.openxmlformats.org/officeDocument/2006/relationships/tags" Target="../tags/tag208.xml"/><Relationship Id="rId5" Type="http://schemas.openxmlformats.org/officeDocument/2006/relationships/tags" Target="../tags/tag202.xml"/><Relationship Id="rId15" Type="http://schemas.openxmlformats.org/officeDocument/2006/relationships/image" Target="../media/image9.jpeg"/><Relationship Id="rId10" Type="http://schemas.openxmlformats.org/officeDocument/2006/relationships/tags" Target="../tags/tag207.xml"/><Relationship Id="rId19" Type="http://schemas.openxmlformats.org/officeDocument/2006/relationships/image" Target="../media/image24.svg"/><Relationship Id="rId4" Type="http://schemas.openxmlformats.org/officeDocument/2006/relationships/tags" Target="../tags/tag201.xml"/><Relationship Id="rId9" Type="http://schemas.openxmlformats.org/officeDocument/2006/relationships/tags" Target="../tags/tag206.xml"/><Relationship Id="rId14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218.xml"/><Relationship Id="rId13" Type="http://schemas.openxmlformats.org/officeDocument/2006/relationships/tags" Target="../tags/tag223.xml"/><Relationship Id="rId18" Type="http://schemas.openxmlformats.org/officeDocument/2006/relationships/tags" Target="../tags/tag228.xml"/><Relationship Id="rId26" Type="http://schemas.openxmlformats.org/officeDocument/2006/relationships/image" Target="../media/image18.png"/><Relationship Id="rId3" Type="http://schemas.openxmlformats.org/officeDocument/2006/relationships/tags" Target="../tags/tag213.xml"/><Relationship Id="rId21" Type="http://schemas.openxmlformats.org/officeDocument/2006/relationships/tags" Target="../tags/tag231.xml"/><Relationship Id="rId7" Type="http://schemas.openxmlformats.org/officeDocument/2006/relationships/tags" Target="../tags/tag217.xml"/><Relationship Id="rId12" Type="http://schemas.openxmlformats.org/officeDocument/2006/relationships/tags" Target="../tags/tag222.xml"/><Relationship Id="rId17" Type="http://schemas.openxmlformats.org/officeDocument/2006/relationships/tags" Target="../tags/tag227.xml"/><Relationship Id="rId25" Type="http://schemas.openxmlformats.org/officeDocument/2006/relationships/notesSlide" Target="../notesSlides/notesSlide2.xml"/><Relationship Id="rId2" Type="http://schemas.openxmlformats.org/officeDocument/2006/relationships/tags" Target="../tags/tag212.xml"/><Relationship Id="rId16" Type="http://schemas.openxmlformats.org/officeDocument/2006/relationships/tags" Target="../tags/tag226.xml"/><Relationship Id="rId20" Type="http://schemas.openxmlformats.org/officeDocument/2006/relationships/tags" Target="../tags/tag230.xml"/><Relationship Id="rId29" Type="http://schemas.openxmlformats.org/officeDocument/2006/relationships/image" Target="../media/image33.svg"/><Relationship Id="rId1" Type="http://schemas.openxmlformats.org/officeDocument/2006/relationships/tags" Target="../tags/tag211.xml"/><Relationship Id="rId6" Type="http://schemas.openxmlformats.org/officeDocument/2006/relationships/tags" Target="../tags/tag216.xml"/><Relationship Id="rId11" Type="http://schemas.openxmlformats.org/officeDocument/2006/relationships/tags" Target="../tags/tag221.xml"/><Relationship Id="rId24" Type="http://schemas.openxmlformats.org/officeDocument/2006/relationships/slideLayout" Target="../slideLayouts/slideLayout4.xml"/><Relationship Id="rId5" Type="http://schemas.openxmlformats.org/officeDocument/2006/relationships/tags" Target="../tags/tag215.xml"/><Relationship Id="rId15" Type="http://schemas.openxmlformats.org/officeDocument/2006/relationships/tags" Target="../tags/tag225.xml"/><Relationship Id="rId23" Type="http://schemas.openxmlformats.org/officeDocument/2006/relationships/tags" Target="../tags/tag233.xml"/><Relationship Id="rId28" Type="http://schemas.openxmlformats.org/officeDocument/2006/relationships/image" Target="../media/image32.png"/><Relationship Id="rId10" Type="http://schemas.openxmlformats.org/officeDocument/2006/relationships/tags" Target="../tags/tag220.xml"/><Relationship Id="rId19" Type="http://schemas.openxmlformats.org/officeDocument/2006/relationships/tags" Target="../tags/tag229.xml"/><Relationship Id="rId31" Type="http://schemas.openxmlformats.org/officeDocument/2006/relationships/image" Target="../media/image35.svg"/><Relationship Id="rId4" Type="http://schemas.openxmlformats.org/officeDocument/2006/relationships/tags" Target="../tags/tag214.xml"/><Relationship Id="rId9" Type="http://schemas.openxmlformats.org/officeDocument/2006/relationships/tags" Target="../tags/tag219.xml"/><Relationship Id="rId14" Type="http://schemas.openxmlformats.org/officeDocument/2006/relationships/tags" Target="../tags/tag224.xml"/><Relationship Id="rId22" Type="http://schemas.openxmlformats.org/officeDocument/2006/relationships/tags" Target="../tags/tag232.xml"/><Relationship Id="rId27" Type="http://schemas.openxmlformats.org/officeDocument/2006/relationships/image" Target="../media/image31.svg"/><Relationship Id="rId30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236.xml"/><Relationship Id="rId2" Type="http://schemas.openxmlformats.org/officeDocument/2006/relationships/tags" Target="../tags/tag235.xml"/><Relationship Id="rId1" Type="http://schemas.openxmlformats.org/officeDocument/2006/relationships/tags" Target="../tags/tag234.xml"/><Relationship Id="rId4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244.xml"/><Relationship Id="rId13" Type="http://schemas.openxmlformats.org/officeDocument/2006/relationships/tags" Target="../tags/tag249.xml"/><Relationship Id="rId18" Type="http://schemas.openxmlformats.org/officeDocument/2006/relationships/tags" Target="../tags/tag254.xml"/><Relationship Id="rId26" Type="http://schemas.openxmlformats.org/officeDocument/2006/relationships/image" Target="../media/image20.jpeg"/><Relationship Id="rId3" Type="http://schemas.openxmlformats.org/officeDocument/2006/relationships/tags" Target="../tags/tag239.xml"/><Relationship Id="rId21" Type="http://schemas.openxmlformats.org/officeDocument/2006/relationships/tags" Target="../tags/tag257.xml"/><Relationship Id="rId7" Type="http://schemas.openxmlformats.org/officeDocument/2006/relationships/tags" Target="../tags/tag243.xml"/><Relationship Id="rId12" Type="http://schemas.openxmlformats.org/officeDocument/2006/relationships/tags" Target="../tags/tag248.xml"/><Relationship Id="rId17" Type="http://schemas.openxmlformats.org/officeDocument/2006/relationships/tags" Target="../tags/tag253.xml"/><Relationship Id="rId25" Type="http://schemas.openxmlformats.org/officeDocument/2006/relationships/image" Target="../media/image22.jpeg"/><Relationship Id="rId2" Type="http://schemas.openxmlformats.org/officeDocument/2006/relationships/tags" Target="../tags/tag238.xml"/><Relationship Id="rId16" Type="http://schemas.openxmlformats.org/officeDocument/2006/relationships/tags" Target="../tags/tag252.xml"/><Relationship Id="rId20" Type="http://schemas.openxmlformats.org/officeDocument/2006/relationships/tags" Target="../tags/tag256.xml"/><Relationship Id="rId1" Type="http://schemas.openxmlformats.org/officeDocument/2006/relationships/tags" Target="../tags/tag237.xml"/><Relationship Id="rId6" Type="http://schemas.openxmlformats.org/officeDocument/2006/relationships/tags" Target="../tags/tag242.xml"/><Relationship Id="rId11" Type="http://schemas.openxmlformats.org/officeDocument/2006/relationships/tags" Target="../tags/tag247.xml"/><Relationship Id="rId24" Type="http://schemas.openxmlformats.org/officeDocument/2006/relationships/slideLayout" Target="../slideLayouts/slideLayout4.xml"/><Relationship Id="rId5" Type="http://schemas.openxmlformats.org/officeDocument/2006/relationships/tags" Target="../tags/tag241.xml"/><Relationship Id="rId15" Type="http://schemas.openxmlformats.org/officeDocument/2006/relationships/tags" Target="../tags/tag251.xml"/><Relationship Id="rId23" Type="http://schemas.openxmlformats.org/officeDocument/2006/relationships/tags" Target="../tags/tag259.xml"/><Relationship Id="rId28" Type="http://schemas.openxmlformats.org/officeDocument/2006/relationships/image" Target="../media/image37.jpeg"/><Relationship Id="rId10" Type="http://schemas.openxmlformats.org/officeDocument/2006/relationships/tags" Target="../tags/tag246.xml"/><Relationship Id="rId19" Type="http://schemas.openxmlformats.org/officeDocument/2006/relationships/tags" Target="../tags/tag255.xml"/><Relationship Id="rId4" Type="http://schemas.openxmlformats.org/officeDocument/2006/relationships/tags" Target="../tags/tag240.xml"/><Relationship Id="rId9" Type="http://schemas.openxmlformats.org/officeDocument/2006/relationships/tags" Target="../tags/tag245.xml"/><Relationship Id="rId14" Type="http://schemas.openxmlformats.org/officeDocument/2006/relationships/tags" Target="../tags/tag250.xml"/><Relationship Id="rId22" Type="http://schemas.openxmlformats.org/officeDocument/2006/relationships/tags" Target="../tags/tag258.xml"/><Relationship Id="rId27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267.xml"/><Relationship Id="rId13" Type="http://schemas.openxmlformats.org/officeDocument/2006/relationships/tags" Target="../tags/tag272.xml"/><Relationship Id="rId18" Type="http://schemas.openxmlformats.org/officeDocument/2006/relationships/tags" Target="../tags/tag277.xml"/><Relationship Id="rId3" Type="http://schemas.openxmlformats.org/officeDocument/2006/relationships/tags" Target="../tags/tag262.xml"/><Relationship Id="rId21" Type="http://schemas.openxmlformats.org/officeDocument/2006/relationships/image" Target="../media/image26.svg"/><Relationship Id="rId7" Type="http://schemas.openxmlformats.org/officeDocument/2006/relationships/tags" Target="../tags/tag266.xml"/><Relationship Id="rId12" Type="http://schemas.openxmlformats.org/officeDocument/2006/relationships/tags" Target="../tags/tag271.xml"/><Relationship Id="rId17" Type="http://schemas.openxmlformats.org/officeDocument/2006/relationships/tags" Target="../tags/tag276.xml"/><Relationship Id="rId25" Type="http://schemas.openxmlformats.org/officeDocument/2006/relationships/image" Target="../media/image28.svg"/><Relationship Id="rId2" Type="http://schemas.openxmlformats.org/officeDocument/2006/relationships/tags" Target="../tags/tag261.xml"/><Relationship Id="rId16" Type="http://schemas.openxmlformats.org/officeDocument/2006/relationships/tags" Target="../tags/tag275.xml"/><Relationship Id="rId20" Type="http://schemas.openxmlformats.org/officeDocument/2006/relationships/image" Target="../media/image10.png"/><Relationship Id="rId1" Type="http://schemas.openxmlformats.org/officeDocument/2006/relationships/tags" Target="../tags/tag260.xml"/><Relationship Id="rId6" Type="http://schemas.openxmlformats.org/officeDocument/2006/relationships/tags" Target="../tags/tag265.xml"/><Relationship Id="rId11" Type="http://schemas.openxmlformats.org/officeDocument/2006/relationships/tags" Target="../tags/tag270.xml"/><Relationship Id="rId24" Type="http://schemas.openxmlformats.org/officeDocument/2006/relationships/image" Target="../media/image27.png"/><Relationship Id="rId5" Type="http://schemas.openxmlformats.org/officeDocument/2006/relationships/tags" Target="../tags/tag264.xml"/><Relationship Id="rId15" Type="http://schemas.openxmlformats.org/officeDocument/2006/relationships/tags" Target="../tags/tag274.xml"/><Relationship Id="rId23" Type="http://schemas.openxmlformats.org/officeDocument/2006/relationships/image" Target="../media/image31.svg"/><Relationship Id="rId10" Type="http://schemas.openxmlformats.org/officeDocument/2006/relationships/tags" Target="../tags/tag269.xml"/><Relationship Id="rId19" Type="http://schemas.openxmlformats.org/officeDocument/2006/relationships/slideLayout" Target="../slideLayouts/slideLayout4.xml"/><Relationship Id="rId4" Type="http://schemas.openxmlformats.org/officeDocument/2006/relationships/tags" Target="../tags/tag263.xml"/><Relationship Id="rId9" Type="http://schemas.openxmlformats.org/officeDocument/2006/relationships/tags" Target="../tags/tag268.xml"/><Relationship Id="rId14" Type="http://schemas.openxmlformats.org/officeDocument/2006/relationships/tags" Target="../tags/tag273.xml"/><Relationship Id="rId22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3" Type="http://schemas.openxmlformats.org/officeDocument/2006/relationships/tags" Target="../tags/tag28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79.xml"/><Relationship Id="rId1" Type="http://schemas.openxmlformats.org/officeDocument/2006/relationships/tags" Target="../tags/tag278.xml"/><Relationship Id="rId6" Type="http://schemas.openxmlformats.org/officeDocument/2006/relationships/tags" Target="../tags/tag283.xml"/><Relationship Id="rId5" Type="http://schemas.openxmlformats.org/officeDocument/2006/relationships/tags" Target="../tags/tag282.xml"/><Relationship Id="rId4" Type="http://schemas.openxmlformats.org/officeDocument/2006/relationships/tags" Target="../tags/tag28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13" Type="http://schemas.openxmlformats.org/officeDocument/2006/relationships/tags" Target="../tags/tag41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12" Type="http://schemas.openxmlformats.org/officeDocument/2006/relationships/tags" Target="../tags/tag40.xml"/><Relationship Id="rId17" Type="http://schemas.openxmlformats.org/officeDocument/2006/relationships/slideLayout" Target="../slideLayouts/slideLayout2.xml"/><Relationship Id="rId2" Type="http://schemas.openxmlformats.org/officeDocument/2006/relationships/tags" Target="../tags/tag30.xml"/><Relationship Id="rId16" Type="http://schemas.openxmlformats.org/officeDocument/2006/relationships/tags" Target="../tags/tag44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11" Type="http://schemas.openxmlformats.org/officeDocument/2006/relationships/tags" Target="../tags/tag39.xml"/><Relationship Id="rId5" Type="http://schemas.openxmlformats.org/officeDocument/2006/relationships/tags" Target="../tags/tag33.xml"/><Relationship Id="rId15" Type="http://schemas.openxmlformats.org/officeDocument/2006/relationships/tags" Target="../tags/tag43.xml"/><Relationship Id="rId10" Type="http://schemas.openxmlformats.org/officeDocument/2006/relationships/tags" Target="../tags/tag38.xml"/><Relationship Id="rId4" Type="http://schemas.openxmlformats.org/officeDocument/2006/relationships/tags" Target="../tags/tag32.xml"/><Relationship Id="rId9" Type="http://schemas.openxmlformats.org/officeDocument/2006/relationships/tags" Target="../tags/tag37.xml"/><Relationship Id="rId14" Type="http://schemas.openxmlformats.org/officeDocument/2006/relationships/tags" Target="../tags/tag4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4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55.xml"/><Relationship Id="rId13" Type="http://schemas.openxmlformats.org/officeDocument/2006/relationships/tags" Target="../tags/tag60.xml"/><Relationship Id="rId18" Type="http://schemas.openxmlformats.org/officeDocument/2006/relationships/tags" Target="../tags/tag65.xml"/><Relationship Id="rId26" Type="http://schemas.openxmlformats.org/officeDocument/2006/relationships/tags" Target="../tags/tag73.xml"/><Relationship Id="rId3" Type="http://schemas.openxmlformats.org/officeDocument/2006/relationships/tags" Target="../tags/tag50.xml"/><Relationship Id="rId21" Type="http://schemas.openxmlformats.org/officeDocument/2006/relationships/tags" Target="../tags/tag68.xml"/><Relationship Id="rId7" Type="http://schemas.openxmlformats.org/officeDocument/2006/relationships/tags" Target="../tags/tag54.xml"/><Relationship Id="rId12" Type="http://schemas.openxmlformats.org/officeDocument/2006/relationships/tags" Target="../tags/tag59.xml"/><Relationship Id="rId17" Type="http://schemas.openxmlformats.org/officeDocument/2006/relationships/tags" Target="../tags/tag64.xml"/><Relationship Id="rId25" Type="http://schemas.openxmlformats.org/officeDocument/2006/relationships/tags" Target="../tags/tag72.xml"/><Relationship Id="rId2" Type="http://schemas.openxmlformats.org/officeDocument/2006/relationships/tags" Target="../tags/tag49.xml"/><Relationship Id="rId16" Type="http://schemas.openxmlformats.org/officeDocument/2006/relationships/tags" Target="../tags/tag63.xml"/><Relationship Id="rId20" Type="http://schemas.openxmlformats.org/officeDocument/2006/relationships/tags" Target="../tags/tag67.xml"/><Relationship Id="rId29" Type="http://schemas.openxmlformats.org/officeDocument/2006/relationships/image" Target="../media/image4.svg"/><Relationship Id="rId1" Type="http://schemas.openxmlformats.org/officeDocument/2006/relationships/tags" Target="../tags/tag48.xml"/><Relationship Id="rId6" Type="http://schemas.openxmlformats.org/officeDocument/2006/relationships/tags" Target="../tags/tag53.xml"/><Relationship Id="rId11" Type="http://schemas.openxmlformats.org/officeDocument/2006/relationships/tags" Target="../tags/tag58.xml"/><Relationship Id="rId24" Type="http://schemas.openxmlformats.org/officeDocument/2006/relationships/tags" Target="../tags/tag71.xml"/><Relationship Id="rId5" Type="http://schemas.openxmlformats.org/officeDocument/2006/relationships/tags" Target="../tags/tag52.xml"/><Relationship Id="rId15" Type="http://schemas.openxmlformats.org/officeDocument/2006/relationships/tags" Target="../tags/tag62.xml"/><Relationship Id="rId23" Type="http://schemas.openxmlformats.org/officeDocument/2006/relationships/tags" Target="../tags/tag70.xml"/><Relationship Id="rId28" Type="http://schemas.openxmlformats.org/officeDocument/2006/relationships/image" Target="../media/image3.png"/><Relationship Id="rId10" Type="http://schemas.openxmlformats.org/officeDocument/2006/relationships/tags" Target="../tags/tag57.xml"/><Relationship Id="rId19" Type="http://schemas.openxmlformats.org/officeDocument/2006/relationships/tags" Target="../tags/tag66.xml"/><Relationship Id="rId4" Type="http://schemas.openxmlformats.org/officeDocument/2006/relationships/tags" Target="../tags/tag51.xml"/><Relationship Id="rId9" Type="http://schemas.openxmlformats.org/officeDocument/2006/relationships/tags" Target="../tags/tag56.xml"/><Relationship Id="rId14" Type="http://schemas.openxmlformats.org/officeDocument/2006/relationships/tags" Target="../tags/tag61.xml"/><Relationship Id="rId22" Type="http://schemas.openxmlformats.org/officeDocument/2006/relationships/tags" Target="../tags/tag69.xml"/><Relationship Id="rId27" Type="http://schemas.openxmlformats.org/officeDocument/2006/relationships/slideLayout" Target="../slideLayouts/slideLayout4.xml"/><Relationship Id="rId30" Type="http://schemas.openxmlformats.org/officeDocument/2006/relationships/image" Target="../media/image5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81.xml"/><Relationship Id="rId13" Type="http://schemas.openxmlformats.org/officeDocument/2006/relationships/tags" Target="../tags/tag86.xml"/><Relationship Id="rId18" Type="http://schemas.openxmlformats.org/officeDocument/2006/relationships/tags" Target="../tags/tag91.xml"/><Relationship Id="rId26" Type="http://schemas.openxmlformats.org/officeDocument/2006/relationships/image" Target="../media/image7.jpeg"/><Relationship Id="rId3" Type="http://schemas.openxmlformats.org/officeDocument/2006/relationships/tags" Target="../tags/tag76.xml"/><Relationship Id="rId21" Type="http://schemas.openxmlformats.org/officeDocument/2006/relationships/tags" Target="../tags/tag94.xml"/><Relationship Id="rId7" Type="http://schemas.openxmlformats.org/officeDocument/2006/relationships/tags" Target="../tags/tag80.xml"/><Relationship Id="rId12" Type="http://schemas.openxmlformats.org/officeDocument/2006/relationships/tags" Target="../tags/tag85.xml"/><Relationship Id="rId17" Type="http://schemas.openxmlformats.org/officeDocument/2006/relationships/tags" Target="../tags/tag90.xml"/><Relationship Id="rId25" Type="http://schemas.openxmlformats.org/officeDocument/2006/relationships/image" Target="../media/image6.jpeg"/><Relationship Id="rId2" Type="http://schemas.openxmlformats.org/officeDocument/2006/relationships/tags" Target="../tags/tag75.xml"/><Relationship Id="rId16" Type="http://schemas.openxmlformats.org/officeDocument/2006/relationships/tags" Target="../tags/tag89.xml"/><Relationship Id="rId20" Type="http://schemas.openxmlformats.org/officeDocument/2006/relationships/tags" Target="../tags/tag93.xml"/><Relationship Id="rId1" Type="http://schemas.openxmlformats.org/officeDocument/2006/relationships/tags" Target="../tags/tag74.xml"/><Relationship Id="rId6" Type="http://schemas.openxmlformats.org/officeDocument/2006/relationships/tags" Target="../tags/tag79.xml"/><Relationship Id="rId11" Type="http://schemas.openxmlformats.org/officeDocument/2006/relationships/tags" Target="../tags/tag84.xml"/><Relationship Id="rId24" Type="http://schemas.openxmlformats.org/officeDocument/2006/relationships/slideLayout" Target="../slideLayouts/slideLayout4.xml"/><Relationship Id="rId5" Type="http://schemas.openxmlformats.org/officeDocument/2006/relationships/tags" Target="../tags/tag78.xml"/><Relationship Id="rId15" Type="http://schemas.openxmlformats.org/officeDocument/2006/relationships/tags" Target="../tags/tag88.xml"/><Relationship Id="rId23" Type="http://schemas.openxmlformats.org/officeDocument/2006/relationships/tags" Target="../tags/tag96.xml"/><Relationship Id="rId28" Type="http://schemas.openxmlformats.org/officeDocument/2006/relationships/image" Target="../media/image9.jpeg"/><Relationship Id="rId10" Type="http://schemas.openxmlformats.org/officeDocument/2006/relationships/tags" Target="../tags/tag83.xml"/><Relationship Id="rId19" Type="http://schemas.openxmlformats.org/officeDocument/2006/relationships/tags" Target="../tags/tag92.xml"/><Relationship Id="rId4" Type="http://schemas.openxmlformats.org/officeDocument/2006/relationships/tags" Target="../tags/tag77.xml"/><Relationship Id="rId9" Type="http://schemas.openxmlformats.org/officeDocument/2006/relationships/tags" Target="../tags/tag82.xml"/><Relationship Id="rId14" Type="http://schemas.openxmlformats.org/officeDocument/2006/relationships/tags" Target="../tags/tag87.xml"/><Relationship Id="rId22" Type="http://schemas.openxmlformats.org/officeDocument/2006/relationships/tags" Target="../tags/tag95.xml"/><Relationship Id="rId27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tags" Target="../tags/tag109.xml"/><Relationship Id="rId18" Type="http://schemas.openxmlformats.org/officeDocument/2006/relationships/tags" Target="../tags/tag114.xml"/><Relationship Id="rId26" Type="http://schemas.openxmlformats.org/officeDocument/2006/relationships/tags" Target="../tags/tag122.xml"/><Relationship Id="rId39" Type="http://schemas.openxmlformats.org/officeDocument/2006/relationships/image" Target="../media/image17.svg"/><Relationship Id="rId21" Type="http://schemas.openxmlformats.org/officeDocument/2006/relationships/tags" Target="../tags/tag117.xml"/><Relationship Id="rId34" Type="http://schemas.openxmlformats.org/officeDocument/2006/relationships/image" Target="../media/image12.png"/><Relationship Id="rId7" Type="http://schemas.openxmlformats.org/officeDocument/2006/relationships/tags" Target="../tags/tag103.xml"/><Relationship Id="rId2" Type="http://schemas.openxmlformats.org/officeDocument/2006/relationships/tags" Target="../tags/tag98.xml"/><Relationship Id="rId16" Type="http://schemas.openxmlformats.org/officeDocument/2006/relationships/tags" Target="../tags/tag112.xml"/><Relationship Id="rId20" Type="http://schemas.openxmlformats.org/officeDocument/2006/relationships/tags" Target="../tags/tag116.xml"/><Relationship Id="rId29" Type="http://schemas.openxmlformats.org/officeDocument/2006/relationships/tags" Target="../tags/tag125.xml"/><Relationship Id="rId41" Type="http://schemas.openxmlformats.org/officeDocument/2006/relationships/image" Target="../media/image19.svg"/><Relationship Id="rId1" Type="http://schemas.openxmlformats.org/officeDocument/2006/relationships/tags" Target="../tags/tag97.xml"/><Relationship Id="rId6" Type="http://schemas.openxmlformats.org/officeDocument/2006/relationships/tags" Target="../tags/tag102.xml"/><Relationship Id="rId11" Type="http://schemas.openxmlformats.org/officeDocument/2006/relationships/tags" Target="../tags/tag107.xml"/><Relationship Id="rId24" Type="http://schemas.openxmlformats.org/officeDocument/2006/relationships/tags" Target="../tags/tag120.xml"/><Relationship Id="rId32" Type="http://schemas.openxmlformats.org/officeDocument/2006/relationships/image" Target="../media/image10.png"/><Relationship Id="rId37" Type="http://schemas.openxmlformats.org/officeDocument/2006/relationships/image" Target="../media/image15.svg"/><Relationship Id="rId40" Type="http://schemas.openxmlformats.org/officeDocument/2006/relationships/image" Target="../media/image18.png"/><Relationship Id="rId5" Type="http://schemas.openxmlformats.org/officeDocument/2006/relationships/tags" Target="../tags/tag101.xml"/><Relationship Id="rId15" Type="http://schemas.openxmlformats.org/officeDocument/2006/relationships/tags" Target="../tags/tag111.xml"/><Relationship Id="rId23" Type="http://schemas.openxmlformats.org/officeDocument/2006/relationships/tags" Target="../tags/tag119.xml"/><Relationship Id="rId28" Type="http://schemas.openxmlformats.org/officeDocument/2006/relationships/tags" Target="../tags/tag124.xml"/><Relationship Id="rId36" Type="http://schemas.openxmlformats.org/officeDocument/2006/relationships/image" Target="../media/image14.png"/><Relationship Id="rId10" Type="http://schemas.openxmlformats.org/officeDocument/2006/relationships/tags" Target="../tags/tag106.xml"/><Relationship Id="rId19" Type="http://schemas.openxmlformats.org/officeDocument/2006/relationships/tags" Target="../tags/tag115.xml"/><Relationship Id="rId31" Type="http://schemas.openxmlformats.org/officeDocument/2006/relationships/slideLayout" Target="../slideLayouts/slideLayout4.xml"/><Relationship Id="rId4" Type="http://schemas.openxmlformats.org/officeDocument/2006/relationships/tags" Target="../tags/tag100.xml"/><Relationship Id="rId9" Type="http://schemas.openxmlformats.org/officeDocument/2006/relationships/tags" Target="../tags/tag105.xml"/><Relationship Id="rId14" Type="http://schemas.openxmlformats.org/officeDocument/2006/relationships/tags" Target="../tags/tag110.xml"/><Relationship Id="rId22" Type="http://schemas.openxmlformats.org/officeDocument/2006/relationships/tags" Target="../tags/tag118.xml"/><Relationship Id="rId27" Type="http://schemas.openxmlformats.org/officeDocument/2006/relationships/tags" Target="../tags/tag123.xml"/><Relationship Id="rId30" Type="http://schemas.openxmlformats.org/officeDocument/2006/relationships/tags" Target="../tags/tag126.xml"/><Relationship Id="rId35" Type="http://schemas.openxmlformats.org/officeDocument/2006/relationships/image" Target="../media/image13.svg"/><Relationship Id="rId8" Type="http://schemas.openxmlformats.org/officeDocument/2006/relationships/tags" Target="../tags/tag104.xml"/><Relationship Id="rId3" Type="http://schemas.openxmlformats.org/officeDocument/2006/relationships/tags" Target="../tags/tag99.xml"/><Relationship Id="rId12" Type="http://schemas.openxmlformats.org/officeDocument/2006/relationships/tags" Target="../tags/tag108.xml"/><Relationship Id="rId17" Type="http://schemas.openxmlformats.org/officeDocument/2006/relationships/tags" Target="../tags/tag113.xml"/><Relationship Id="rId25" Type="http://schemas.openxmlformats.org/officeDocument/2006/relationships/tags" Target="../tags/tag121.xml"/><Relationship Id="rId33" Type="http://schemas.openxmlformats.org/officeDocument/2006/relationships/image" Target="../media/image11.svg"/><Relationship Id="rId38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4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37.xml"/><Relationship Id="rId13" Type="http://schemas.openxmlformats.org/officeDocument/2006/relationships/tags" Target="../tags/tag142.xml"/><Relationship Id="rId18" Type="http://schemas.openxmlformats.org/officeDocument/2006/relationships/tags" Target="../tags/tag147.xml"/><Relationship Id="rId26" Type="http://schemas.openxmlformats.org/officeDocument/2006/relationships/image" Target="../media/image22.jpeg"/><Relationship Id="rId3" Type="http://schemas.openxmlformats.org/officeDocument/2006/relationships/tags" Target="../tags/tag132.xml"/><Relationship Id="rId21" Type="http://schemas.openxmlformats.org/officeDocument/2006/relationships/tags" Target="../tags/tag150.xml"/><Relationship Id="rId7" Type="http://schemas.openxmlformats.org/officeDocument/2006/relationships/tags" Target="../tags/tag136.xml"/><Relationship Id="rId12" Type="http://schemas.openxmlformats.org/officeDocument/2006/relationships/tags" Target="../tags/tag141.xml"/><Relationship Id="rId17" Type="http://schemas.openxmlformats.org/officeDocument/2006/relationships/tags" Target="../tags/tag146.xml"/><Relationship Id="rId25" Type="http://schemas.openxmlformats.org/officeDocument/2006/relationships/image" Target="../media/image21.jpeg"/><Relationship Id="rId2" Type="http://schemas.openxmlformats.org/officeDocument/2006/relationships/tags" Target="../tags/tag131.xml"/><Relationship Id="rId16" Type="http://schemas.openxmlformats.org/officeDocument/2006/relationships/tags" Target="../tags/tag145.xml"/><Relationship Id="rId20" Type="http://schemas.openxmlformats.org/officeDocument/2006/relationships/tags" Target="../tags/tag149.xml"/><Relationship Id="rId1" Type="http://schemas.openxmlformats.org/officeDocument/2006/relationships/tags" Target="../tags/tag130.xml"/><Relationship Id="rId6" Type="http://schemas.openxmlformats.org/officeDocument/2006/relationships/tags" Target="../tags/tag135.xml"/><Relationship Id="rId11" Type="http://schemas.openxmlformats.org/officeDocument/2006/relationships/tags" Target="../tags/tag140.xml"/><Relationship Id="rId24" Type="http://schemas.openxmlformats.org/officeDocument/2006/relationships/image" Target="../media/image20.jpeg"/><Relationship Id="rId5" Type="http://schemas.openxmlformats.org/officeDocument/2006/relationships/tags" Target="../tags/tag134.xml"/><Relationship Id="rId15" Type="http://schemas.openxmlformats.org/officeDocument/2006/relationships/tags" Target="../tags/tag144.xml"/><Relationship Id="rId23" Type="http://schemas.openxmlformats.org/officeDocument/2006/relationships/image" Target="../media/image7.jpeg"/><Relationship Id="rId10" Type="http://schemas.openxmlformats.org/officeDocument/2006/relationships/tags" Target="../tags/tag139.xml"/><Relationship Id="rId19" Type="http://schemas.openxmlformats.org/officeDocument/2006/relationships/tags" Target="../tags/tag148.xml"/><Relationship Id="rId4" Type="http://schemas.openxmlformats.org/officeDocument/2006/relationships/tags" Target="../tags/tag133.xml"/><Relationship Id="rId9" Type="http://schemas.openxmlformats.org/officeDocument/2006/relationships/tags" Target="../tags/tag138.xml"/><Relationship Id="rId14" Type="http://schemas.openxmlformats.org/officeDocument/2006/relationships/tags" Target="../tags/tag143.xml"/><Relationship Id="rId22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58.xml"/><Relationship Id="rId13" Type="http://schemas.openxmlformats.org/officeDocument/2006/relationships/tags" Target="../tags/tag163.xml"/><Relationship Id="rId18" Type="http://schemas.openxmlformats.org/officeDocument/2006/relationships/slideLayout" Target="../slideLayouts/slideLayout4.xml"/><Relationship Id="rId3" Type="http://schemas.openxmlformats.org/officeDocument/2006/relationships/tags" Target="../tags/tag153.xml"/><Relationship Id="rId21" Type="http://schemas.openxmlformats.org/officeDocument/2006/relationships/image" Target="../media/image24.svg"/><Relationship Id="rId7" Type="http://schemas.openxmlformats.org/officeDocument/2006/relationships/tags" Target="../tags/tag157.xml"/><Relationship Id="rId12" Type="http://schemas.openxmlformats.org/officeDocument/2006/relationships/tags" Target="../tags/tag162.xml"/><Relationship Id="rId17" Type="http://schemas.openxmlformats.org/officeDocument/2006/relationships/tags" Target="../tags/tag167.xml"/><Relationship Id="rId2" Type="http://schemas.openxmlformats.org/officeDocument/2006/relationships/tags" Target="../tags/tag152.xml"/><Relationship Id="rId16" Type="http://schemas.openxmlformats.org/officeDocument/2006/relationships/tags" Target="../tags/tag166.xml"/><Relationship Id="rId20" Type="http://schemas.openxmlformats.org/officeDocument/2006/relationships/image" Target="../media/image12.png"/><Relationship Id="rId1" Type="http://schemas.openxmlformats.org/officeDocument/2006/relationships/tags" Target="../tags/tag151.xml"/><Relationship Id="rId6" Type="http://schemas.openxmlformats.org/officeDocument/2006/relationships/tags" Target="../tags/tag156.xml"/><Relationship Id="rId11" Type="http://schemas.openxmlformats.org/officeDocument/2006/relationships/tags" Target="../tags/tag161.xml"/><Relationship Id="rId5" Type="http://schemas.openxmlformats.org/officeDocument/2006/relationships/tags" Target="../tags/tag155.xml"/><Relationship Id="rId15" Type="http://schemas.openxmlformats.org/officeDocument/2006/relationships/tags" Target="../tags/tag165.xml"/><Relationship Id="rId23" Type="http://schemas.openxmlformats.org/officeDocument/2006/relationships/image" Target="../media/image25.svg"/><Relationship Id="rId10" Type="http://schemas.openxmlformats.org/officeDocument/2006/relationships/tags" Target="../tags/tag160.xml"/><Relationship Id="rId19" Type="http://schemas.openxmlformats.org/officeDocument/2006/relationships/image" Target="../media/image23.jpeg"/><Relationship Id="rId4" Type="http://schemas.openxmlformats.org/officeDocument/2006/relationships/tags" Target="../tags/tag154.xml"/><Relationship Id="rId9" Type="http://schemas.openxmlformats.org/officeDocument/2006/relationships/tags" Target="../tags/tag159.xml"/><Relationship Id="rId14" Type="http://schemas.openxmlformats.org/officeDocument/2006/relationships/tags" Target="../tags/tag164.xml"/><Relationship Id="rId22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1005726" y="2293007"/>
            <a:ext cx="6110514" cy="13220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8000" dirty="0">
                <a:solidFill>
                  <a:schemeClr val="bg1">
                    <a:alpha val="50000"/>
                  </a:schemeClr>
                </a:solidFill>
              </a:rPr>
              <a:t>End of Term</a:t>
            </a:r>
          </a:p>
        </p:txBody>
      </p:sp>
      <p:sp>
        <p:nvSpPr>
          <p:cNvPr id="19" name="文本框 18"/>
          <p:cNvSpPr txBox="1"/>
          <p:nvPr>
            <p:custDataLst>
              <p:tags r:id="rId2"/>
            </p:custDataLst>
          </p:nvPr>
        </p:nvSpPr>
        <p:spPr>
          <a:xfrm>
            <a:off x="1842805" y="3381880"/>
            <a:ext cx="37125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dirty="0">
                <a:solidFill>
                  <a:schemeClr val="bg1">
                    <a:alpha val="63000"/>
                  </a:schemeClr>
                </a:solidFill>
                <a:effectLst>
                  <a:outerShdw blurRad="215900" dist="38100" dir="2700000" algn="tl">
                    <a:srgbClr val="000000">
                      <a:alpha val="21000"/>
                    </a:srgbClr>
                  </a:outerShdw>
                </a:effectLst>
                <a:cs typeface="+mn-ea"/>
                <a:sym typeface="+mn-lt"/>
              </a:rPr>
              <a:t>博学而笃志，切问而近思</a:t>
            </a:r>
          </a:p>
        </p:txBody>
      </p:sp>
      <p:sp>
        <p:nvSpPr>
          <p:cNvPr id="222" name="文本框 221"/>
          <p:cNvSpPr txBox="1"/>
          <p:nvPr>
            <p:custDataLst>
              <p:tags r:id="rId3"/>
            </p:custDataLst>
          </p:nvPr>
        </p:nvSpPr>
        <p:spPr>
          <a:xfrm>
            <a:off x="3036570" y="1389380"/>
            <a:ext cx="3361055" cy="1861185"/>
          </a:xfrm>
          <a:prstGeom prst="rect">
            <a:avLst/>
          </a:prstGeom>
          <a:noFill/>
          <a:effectLst>
            <a:outerShdw blurRad="101600" dist="101600" dir="2700000" algn="tl" rotWithShape="0">
              <a:schemeClr val="accent5">
                <a:lumMod val="50000"/>
                <a:alpha val="34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1500" dirty="0">
                <a:solidFill>
                  <a:schemeClr val="bg1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期末</a:t>
            </a:r>
          </a:p>
        </p:txBody>
      </p:sp>
      <p:sp>
        <p:nvSpPr>
          <p:cNvPr id="224" name="文本框 223"/>
          <p:cNvSpPr txBox="1"/>
          <p:nvPr>
            <p:custDataLst>
              <p:tags r:id="rId4"/>
            </p:custDataLst>
          </p:nvPr>
        </p:nvSpPr>
        <p:spPr>
          <a:xfrm>
            <a:off x="8354695" y="3385820"/>
            <a:ext cx="289814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chemeClr val="bg2">
                    <a:lumMod val="50000"/>
                  </a:schemeClr>
                </a:solidFill>
              </a:rPr>
              <a:t>旦复旦兮，日月光华</a:t>
            </a:r>
          </a:p>
        </p:txBody>
      </p:sp>
      <p:sp>
        <p:nvSpPr>
          <p:cNvPr id="15" name="文本框 14"/>
          <p:cNvSpPr txBox="1"/>
          <p:nvPr>
            <p:custDataLst>
              <p:tags r:id="rId5"/>
            </p:custDataLst>
          </p:nvPr>
        </p:nvSpPr>
        <p:spPr>
          <a:xfrm>
            <a:off x="6894195" y="2242820"/>
            <a:ext cx="4358640" cy="13220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8000" dirty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</a:rPr>
              <a:t>REPORT</a:t>
            </a: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5792470" y="3065780"/>
            <a:ext cx="3361055" cy="1861185"/>
          </a:xfrm>
          <a:prstGeom prst="rect">
            <a:avLst/>
          </a:prstGeom>
          <a:noFill/>
          <a:effectLst>
            <a:outerShdw blurRad="101600" dist="101600" dir="2700000" algn="tl" rotWithShape="0">
              <a:schemeClr val="accent5">
                <a:lumMod val="50000"/>
                <a:alpha val="34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15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ea"/>
                <a:ea typeface="+mj-ea"/>
                <a:cs typeface="+mn-ea"/>
                <a:sym typeface="+mn-lt"/>
              </a:rPr>
              <a:t>汇报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表 2" descr="7b0a202020202263686172745265734964223a20223230343736353235220a7d0a"/>
          <p:cNvGraphicFramePr/>
          <p:nvPr>
            <p:custDataLst>
              <p:tags r:id="rId2"/>
            </p:custDataLst>
          </p:nvPr>
        </p:nvGraphicFramePr>
        <p:xfrm>
          <a:off x="968375" y="1610995"/>
          <a:ext cx="4504055" cy="46139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5901954" y="2001339"/>
            <a:ext cx="5255999" cy="100411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单击此处添加文本具体内容，简明扼要地阐述您的观点.根据需要可酌情增减文字。</a:t>
            </a:r>
          </a:p>
        </p:txBody>
      </p:sp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5901954" y="1544638"/>
            <a:ext cx="5255999" cy="418847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endParaRPr lang="zh-CN" altLang="en-US" sz="2400" b="1">
              <a:solidFill>
                <a:srgbClr val="849F5C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5901954" y="3611172"/>
            <a:ext cx="5255999" cy="100411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单击此处添加文本具体内容，简明扼要地阐述您的观点.根据需要可酌情增减文字。</a:t>
            </a:r>
          </a:p>
        </p:txBody>
      </p:sp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5901954" y="3152078"/>
            <a:ext cx="5255999" cy="418847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rgbClr val="849F5C"/>
                </a:solidFill>
                <a:latin typeface="+mn-ea"/>
                <a:cs typeface="+mn-ea"/>
                <a:sym typeface="+mn-ea"/>
              </a:rPr>
              <a:t>添加你的标题</a:t>
            </a:r>
          </a:p>
        </p:txBody>
      </p:sp>
      <p:sp>
        <p:nvSpPr>
          <p:cNvPr id="13" name="矩形 12"/>
          <p:cNvSpPr/>
          <p:nvPr>
            <p:custDataLst>
              <p:tags r:id="rId7"/>
            </p:custDataLst>
          </p:nvPr>
        </p:nvSpPr>
        <p:spPr>
          <a:xfrm>
            <a:off x="5901954" y="5221006"/>
            <a:ext cx="5255999" cy="100411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单击此处添加文本具体内容，简明扼要地阐述您的观点.根据需要可酌情增减文字。</a:t>
            </a:r>
          </a:p>
        </p:txBody>
      </p:sp>
      <p:sp>
        <p:nvSpPr>
          <p:cNvPr id="15" name="矩形 14"/>
          <p:cNvSpPr/>
          <p:nvPr>
            <p:custDataLst>
              <p:tags r:id="rId8"/>
            </p:custDataLst>
          </p:nvPr>
        </p:nvSpPr>
        <p:spPr>
          <a:xfrm>
            <a:off x="5901954" y="4785330"/>
            <a:ext cx="5255999" cy="418847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rgbClr val="849F5C"/>
                </a:solidFill>
                <a:latin typeface="+mn-ea"/>
                <a:cs typeface="+mn-ea"/>
                <a:sym typeface="+mn-ea"/>
              </a:rPr>
              <a:t>添加你的标题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1042276" y="198643"/>
            <a:ext cx="3665855" cy="560706"/>
            <a:chOff x="4607151" y="471471"/>
            <a:chExt cx="3665855" cy="726756"/>
          </a:xfrm>
          <a:effectLst/>
        </p:grpSpPr>
        <p:sp>
          <p:nvSpPr>
            <p:cNvPr id="34" name="文本框 33"/>
            <p:cNvSpPr txBox="1"/>
            <p:nvPr>
              <p:custDataLst>
                <p:tags r:id="rId11"/>
              </p:custDataLst>
            </p:nvPr>
          </p:nvSpPr>
          <p:spPr>
            <a:xfrm>
              <a:off x="4607151" y="471471"/>
              <a:ext cx="1706880" cy="516877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/>
              <a:r>
                <a:rPr lang="zh-CN" altLang="en-US" sz="2000" dirty="0">
                  <a:solidFill>
                    <a:srgbClr val="333A3E"/>
                  </a:solidFill>
                  <a:cs typeface="+mn-ea"/>
                  <a:sym typeface="+mn-lt"/>
                </a:rPr>
                <a:t>请插入标题二</a:t>
              </a:r>
            </a:p>
          </p:txBody>
        </p:sp>
        <p:sp>
          <p:nvSpPr>
            <p:cNvPr id="37" name="文本框 36"/>
            <p:cNvSpPr txBox="1"/>
            <p:nvPr>
              <p:custDataLst>
                <p:tags r:id="rId12"/>
              </p:custDataLst>
            </p:nvPr>
          </p:nvSpPr>
          <p:spPr>
            <a:xfrm>
              <a:off x="4607151" y="841845"/>
              <a:ext cx="3665855" cy="356382"/>
            </a:xfrm>
            <a:prstGeom prst="rect">
              <a:avLst/>
            </a:prstGeom>
            <a:noFill/>
          </p:spPr>
          <p:txBody>
            <a:bodyPr wrap="square" rtlCol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>
                <a:lnSpc>
                  <a:spcPct val="114000"/>
                </a:lnSpc>
              </a:pPr>
              <a:r>
                <a:rPr lang="en-US" altLang="zh-CN" sz="1050" dirty="0">
                  <a:solidFill>
                    <a:srgbClr val="333A3E"/>
                  </a:solidFill>
                  <a:cs typeface="+mn-ea"/>
                  <a:sym typeface="+mn-lt"/>
                </a:rPr>
                <a:t>Please enter the title of your second program</a:t>
              </a:r>
            </a:p>
          </p:txBody>
        </p:sp>
      </p:grpSp>
      <p:sp>
        <p:nvSpPr>
          <p:cNvPr id="40" name="文本框 39"/>
          <p:cNvSpPr txBox="1"/>
          <p:nvPr>
            <p:custDataLst>
              <p:tags r:id="rId9"/>
            </p:custDataLst>
          </p:nvPr>
        </p:nvSpPr>
        <p:spPr>
          <a:xfrm>
            <a:off x="0" y="44755"/>
            <a:ext cx="805290" cy="7067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>
                <a:solidFill>
                  <a:srgbClr val="333A3E"/>
                </a:solidFill>
                <a:cs typeface="+mn-ea"/>
                <a:sym typeface="+mn-lt"/>
              </a:rPr>
              <a:t>02</a:t>
            </a:r>
            <a:endParaRPr lang="zh-CN" altLang="en-US" sz="4000" dirty="0">
              <a:solidFill>
                <a:srgbClr val="333A3E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>
            <p:custDataLst>
              <p:tags r:id="rId10"/>
            </p:custDataLst>
          </p:nvPr>
        </p:nvSpPr>
        <p:spPr>
          <a:xfrm>
            <a:off x="5901954" y="1518858"/>
            <a:ext cx="5255999" cy="418847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rgbClr val="849F5C"/>
                </a:solidFill>
                <a:latin typeface="+mn-ea"/>
                <a:cs typeface="+mn-ea"/>
                <a:sym typeface="+mn-ea"/>
              </a:rPr>
              <a:t>添加你的标题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365659" y="5198845"/>
            <a:ext cx="5459412" cy="964359"/>
            <a:chOff x="1435060" y="1725341"/>
            <a:chExt cx="2654219" cy="964359"/>
          </a:xfrm>
        </p:grpSpPr>
        <p:sp>
          <p:nvSpPr>
            <p:cNvPr id="12" name="矩形 11"/>
            <p:cNvSpPr/>
            <p:nvPr>
              <p:custDataLst>
                <p:tags r:id="rId2"/>
              </p:custDataLst>
            </p:nvPr>
          </p:nvSpPr>
          <p:spPr>
            <a:xfrm>
              <a:off x="1453466" y="1725341"/>
              <a:ext cx="2580360" cy="78359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3600" b="1" dirty="0">
                  <a:solidFill>
                    <a:schemeClr val="tx1">
                      <a:lumMod val="50000"/>
                    </a:schemeClr>
                  </a:solidFill>
                  <a:cs typeface="+mn-ea"/>
                  <a:sym typeface="+mn-lt"/>
                </a:rPr>
                <a:t>请插入标题三</a:t>
              </a:r>
            </a:p>
          </p:txBody>
        </p:sp>
        <p:sp>
          <p:nvSpPr>
            <p:cNvPr id="13" name="文本框 12"/>
            <p:cNvSpPr txBox="1"/>
            <p:nvPr>
              <p:custDataLst>
                <p:tags r:id="rId3"/>
              </p:custDataLst>
            </p:nvPr>
          </p:nvSpPr>
          <p:spPr>
            <a:xfrm>
              <a:off x="1435060" y="2382995"/>
              <a:ext cx="2654219" cy="30670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400" dirty="0">
                  <a:solidFill>
                    <a:schemeClr val="tx1">
                      <a:lumMod val="50000"/>
                    </a:schemeClr>
                  </a:solidFill>
                  <a:cs typeface="+mn-ea"/>
                  <a:sym typeface="+mn-lt"/>
                </a:rPr>
                <a:t>Please enter the title of your third program</a:t>
              </a:r>
            </a:p>
          </p:txBody>
        </p:sp>
      </p:grpSp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4839784" y="1907139"/>
            <a:ext cx="2511162" cy="264604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600" dirty="0">
                <a:solidFill>
                  <a:schemeClr val="bg1">
                    <a:alpha val="65000"/>
                  </a:schemeClr>
                </a:solidFill>
                <a:cs typeface="+mn-ea"/>
                <a:sym typeface="+mn-lt"/>
              </a:rPr>
              <a:t>3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1042276" y="198643"/>
            <a:ext cx="3665855" cy="560706"/>
            <a:chOff x="4607151" y="471471"/>
            <a:chExt cx="3665855" cy="726756"/>
          </a:xfrm>
          <a:effectLst/>
        </p:grpSpPr>
        <p:sp>
          <p:nvSpPr>
            <p:cNvPr id="34" name="文本框 33"/>
            <p:cNvSpPr txBox="1"/>
            <p:nvPr>
              <p:custDataLst>
                <p:tags r:id="rId14"/>
              </p:custDataLst>
            </p:nvPr>
          </p:nvSpPr>
          <p:spPr>
            <a:xfrm>
              <a:off x="4607151" y="471471"/>
              <a:ext cx="1723549" cy="51860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/>
              <a:r>
                <a:rPr lang="zh-CN" altLang="en-US" sz="2000" dirty="0">
                  <a:solidFill>
                    <a:srgbClr val="333A3E"/>
                  </a:solidFill>
                  <a:cs typeface="+mn-ea"/>
                  <a:sym typeface="+mn-lt"/>
                </a:rPr>
                <a:t>请插入标题三</a:t>
              </a:r>
            </a:p>
          </p:txBody>
        </p:sp>
        <p:sp>
          <p:nvSpPr>
            <p:cNvPr id="37" name="文本框 36"/>
            <p:cNvSpPr txBox="1"/>
            <p:nvPr>
              <p:custDataLst>
                <p:tags r:id="rId15"/>
              </p:custDataLst>
            </p:nvPr>
          </p:nvSpPr>
          <p:spPr>
            <a:xfrm>
              <a:off x="4607151" y="841845"/>
              <a:ext cx="3665855" cy="356382"/>
            </a:xfrm>
            <a:prstGeom prst="rect">
              <a:avLst/>
            </a:prstGeom>
            <a:noFill/>
          </p:spPr>
          <p:txBody>
            <a:bodyPr wrap="square" rtlCol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>
                <a:lnSpc>
                  <a:spcPct val="114000"/>
                </a:lnSpc>
              </a:pPr>
              <a:r>
                <a:rPr lang="en-US" altLang="zh-CN" sz="1050" dirty="0">
                  <a:solidFill>
                    <a:srgbClr val="333A3E"/>
                  </a:solidFill>
                  <a:cs typeface="+mn-ea"/>
                  <a:sym typeface="+mn-lt"/>
                </a:rPr>
                <a:t>Please enter the title of your third program</a:t>
              </a:r>
            </a:p>
          </p:txBody>
        </p:sp>
      </p:grpSp>
      <p:sp>
        <p:nvSpPr>
          <p:cNvPr id="40" name="文本框 39"/>
          <p:cNvSpPr txBox="1"/>
          <p:nvPr>
            <p:custDataLst>
              <p:tags r:id="rId1"/>
            </p:custDataLst>
          </p:nvPr>
        </p:nvSpPr>
        <p:spPr>
          <a:xfrm>
            <a:off x="0" y="44755"/>
            <a:ext cx="805290" cy="7067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>
                <a:solidFill>
                  <a:srgbClr val="333A3E"/>
                </a:solidFill>
                <a:cs typeface="+mn-ea"/>
                <a:sym typeface="+mn-lt"/>
              </a:rPr>
              <a:t>03</a:t>
            </a:r>
            <a:endParaRPr lang="zh-CN" altLang="en-US" sz="4000" dirty="0">
              <a:solidFill>
                <a:srgbClr val="333A3E"/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209418" y="1992932"/>
            <a:ext cx="3858970" cy="897925"/>
            <a:chOff x="5354322" y="1967781"/>
            <a:chExt cx="3858970" cy="897925"/>
          </a:xfrm>
        </p:grpSpPr>
        <p:sp>
          <p:nvSpPr>
            <p:cNvPr id="38" name="矩形 37"/>
            <p:cNvSpPr/>
            <p:nvPr>
              <p:custDataLst>
                <p:tags r:id="rId12"/>
              </p:custDataLst>
            </p:nvPr>
          </p:nvSpPr>
          <p:spPr>
            <a:xfrm>
              <a:off x="5354322" y="2332306"/>
              <a:ext cx="3858970" cy="53340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333A3E"/>
                  </a:solidFill>
                  <a:cs typeface="+mn-ea"/>
                  <a:sym typeface="+mn-lt"/>
                </a:rPr>
                <a:t>单击此处添加文本具体内容，简明扼要地阐述您的观点.根据需要可酌情增减文字</a:t>
              </a:r>
            </a:p>
          </p:txBody>
        </p:sp>
        <p:sp>
          <p:nvSpPr>
            <p:cNvPr id="39" name="矩形 38"/>
            <p:cNvSpPr/>
            <p:nvPr>
              <p:custDataLst>
                <p:tags r:id="rId13"/>
              </p:custDataLst>
            </p:nvPr>
          </p:nvSpPr>
          <p:spPr>
            <a:xfrm>
              <a:off x="5354323" y="1967781"/>
              <a:ext cx="2084387" cy="42354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rgbClr val="333A3E"/>
                  </a:solidFill>
                  <a:cs typeface="+mn-ea"/>
                  <a:sym typeface="+mn-lt"/>
                </a:rPr>
                <a:t>标题文字添加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235710" y="2033270"/>
            <a:ext cx="819150" cy="819150"/>
            <a:chOff x="2295" y="3368"/>
            <a:chExt cx="768" cy="768"/>
          </a:xfrm>
        </p:grpSpPr>
        <p:sp>
          <p:nvSpPr>
            <p:cNvPr id="12" name="椭圆 11"/>
            <p:cNvSpPr/>
            <p:nvPr>
              <p:custDataLst>
                <p:tags r:id="rId10"/>
              </p:custDataLst>
            </p:nvPr>
          </p:nvSpPr>
          <p:spPr>
            <a:xfrm>
              <a:off x="2295" y="3368"/>
              <a:ext cx="769" cy="769"/>
            </a:xfrm>
            <a:prstGeom prst="ellipse">
              <a:avLst/>
            </a:prstGeom>
            <a:solidFill>
              <a:srgbClr val="849F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3A3E"/>
                </a:solidFill>
                <a:cs typeface="+mn-ea"/>
                <a:sym typeface="+mn-lt"/>
              </a:endParaRPr>
            </a:p>
          </p:txBody>
        </p:sp>
        <p:pic>
          <p:nvPicPr>
            <p:cNvPr id="13" name="图片 12" descr="毕业院校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2445" y="3507"/>
              <a:ext cx="470" cy="470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2209418" y="3319091"/>
            <a:ext cx="3858970" cy="897925"/>
            <a:chOff x="5354322" y="1967781"/>
            <a:chExt cx="3858970" cy="897925"/>
          </a:xfrm>
        </p:grpSpPr>
        <p:sp>
          <p:nvSpPr>
            <p:cNvPr id="41" name="矩形 40"/>
            <p:cNvSpPr/>
            <p:nvPr>
              <p:custDataLst>
                <p:tags r:id="rId8"/>
              </p:custDataLst>
            </p:nvPr>
          </p:nvSpPr>
          <p:spPr>
            <a:xfrm>
              <a:off x="5354322" y="2332306"/>
              <a:ext cx="3858970" cy="53340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333A3E"/>
                  </a:solidFill>
                  <a:cs typeface="+mn-ea"/>
                  <a:sym typeface="+mn-lt"/>
                </a:rPr>
                <a:t>单击此处添加文本具体内容，简明扼要地阐述您的观点.根据需要可酌情增减文字</a:t>
              </a:r>
            </a:p>
          </p:txBody>
        </p:sp>
        <p:sp>
          <p:nvSpPr>
            <p:cNvPr id="42" name="矩形 41"/>
            <p:cNvSpPr/>
            <p:nvPr>
              <p:custDataLst>
                <p:tags r:id="rId9"/>
              </p:custDataLst>
            </p:nvPr>
          </p:nvSpPr>
          <p:spPr>
            <a:xfrm>
              <a:off x="5354323" y="1967781"/>
              <a:ext cx="2084387" cy="42354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rgbClr val="333A3E"/>
                  </a:solidFill>
                  <a:cs typeface="+mn-ea"/>
                  <a:sym typeface="+mn-lt"/>
                </a:rPr>
                <a:t>标题文字添加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209418" y="4693036"/>
            <a:ext cx="3858970" cy="897925"/>
            <a:chOff x="5354322" y="1967781"/>
            <a:chExt cx="3858970" cy="897925"/>
          </a:xfrm>
        </p:grpSpPr>
        <p:sp>
          <p:nvSpPr>
            <p:cNvPr id="44" name="矩形 43"/>
            <p:cNvSpPr/>
            <p:nvPr>
              <p:custDataLst>
                <p:tags r:id="rId6"/>
              </p:custDataLst>
            </p:nvPr>
          </p:nvSpPr>
          <p:spPr>
            <a:xfrm>
              <a:off x="5354322" y="2332306"/>
              <a:ext cx="3858970" cy="53340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333A3E"/>
                  </a:solidFill>
                  <a:cs typeface="+mn-ea"/>
                  <a:sym typeface="+mn-lt"/>
                </a:rPr>
                <a:t>单击此处添加文本具体内容，简明扼要地阐述您的观点.根据需要可酌情增减文字</a:t>
              </a:r>
            </a:p>
          </p:txBody>
        </p:sp>
        <p:sp>
          <p:nvSpPr>
            <p:cNvPr id="45" name="矩形 44"/>
            <p:cNvSpPr/>
            <p:nvPr>
              <p:custDataLst>
                <p:tags r:id="rId7"/>
              </p:custDataLst>
            </p:nvPr>
          </p:nvSpPr>
          <p:spPr>
            <a:xfrm>
              <a:off x="5354323" y="1967781"/>
              <a:ext cx="2084387" cy="42354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rgbClr val="333A3E"/>
                  </a:solidFill>
                  <a:cs typeface="+mn-ea"/>
                  <a:sym typeface="+mn-lt"/>
                </a:rPr>
                <a:t>标题文字添加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235710" y="4721860"/>
            <a:ext cx="835660" cy="837565"/>
            <a:chOff x="9205" y="3369"/>
            <a:chExt cx="768" cy="768"/>
          </a:xfrm>
        </p:grpSpPr>
        <p:sp>
          <p:nvSpPr>
            <p:cNvPr id="24" name="椭圆 23"/>
            <p:cNvSpPr/>
            <p:nvPr>
              <p:custDataLst>
                <p:tags r:id="rId4"/>
              </p:custDataLst>
            </p:nvPr>
          </p:nvSpPr>
          <p:spPr>
            <a:xfrm>
              <a:off x="9205" y="3369"/>
              <a:ext cx="769" cy="769"/>
            </a:xfrm>
            <a:prstGeom prst="ellipse">
              <a:avLst/>
            </a:prstGeom>
            <a:solidFill>
              <a:srgbClr val="849F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3A3E"/>
                </a:solidFill>
                <a:cs typeface="+mn-ea"/>
                <a:sym typeface="+mn-lt"/>
              </a:endParaRPr>
            </a:p>
          </p:txBody>
        </p:sp>
        <p:pic>
          <p:nvPicPr>
            <p:cNvPr id="25" name="图片 24" descr="黑板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9351" y="3533"/>
              <a:ext cx="468" cy="468"/>
            </a:xfrm>
            <a:prstGeom prst="rect">
              <a:avLst/>
            </a:prstGeom>
          </p:spPr>
        </p:pic>
      </p:grpSp>
      <p:grpSp>
        <p:nvGrpSpPr>
          <p:cNvPr id="48" name="组合 47"/>
          <p:cNvGrpSpPr/>
          <p:nvPr/>
        </p:nvGrpSpPr>
        <p:grpSpPr>
          <a:xfrm>
            <a:off x="1235710" y="3377565"/>
            <a:ext cx="830580" cy="830580"/>
            <a:chOff x="12695" y="3369"/>
            <a:chExt cx="768" cy="768"/>
          </a:xfrm>
        </p:grpSpPr>
        <p:sp>
          <p:nvSpPr>
            <p:cNvPr id="49" name="椭圆 48"/>
            <p:cNvSpPr/>
            <p:nvPr>
              <p:custDataLst>
                <p:tags r:id="rId2"/>
              </p:custDataLst>
            </p:nvPr>
          </p:nvSpPr>
          <p:spPr>
            <a:xfrm>
              <a:off x="12695" y="3369"/>
              <a:ext cx="769" cy="769"/>
            </a:xfrm>
            <a:prstGeom prst="ellipse">
              <a:avLst/>
            </a:prstGeom>
            <a:solidFill>
              <a:srgbClr val="C6C9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3A3E"/>
                </a:solidFill>
                <a:cs typeface="+mn-ea"/>
                <a:sym typeface="+mn-lt"/>
              </a:endParaRPr>
            </a:p>
          </p:txBody>
        </p:sp>
        <p:pic>
          <p:nvPicPr>
            <p:cNvPr id="50" name="图片 49" descr="白板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p:blipFill>
          <p:spPr>
            <a:xfrm>
              <a:off x="12852" y="3533"/>
              <a:ext cx="469" cy="469"/>
            </a:xfrm>
            <a:prstGeom prst="rect">
              <a:avLst/>
            </a:prstGeom>
          </p:spPr>
        </p:pic>
      </p:grpSp>
      <p:graphicFrame>
        <p:nvGraphicFramePr>
          <p:cNvPr id="52" name="图表 51"/>
          <p:cNvGraphicFramePr/>
          <p:nvPr/>
        </p:nvGraphicFramePr>
        <p:xfrm>
          <a:off x="6649720" y="1813560"/>
          <a:ext cx="4768850" cy="3994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3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609600" y="1471930"/>
            <a:ext cx="4248150" cy="2841625"/>
            <a:chOff x="-960" y="2318"/>
            <a:chExt cx="6690" cy="4475"/>
          </a:xfrm>
        </p:grpSpPr>
        <p:pic>
          <p:nvPicPr>
            <p:cNvPr id="3" name="图片 2" descr="/Users/natalia/Downloads/2 四时光景-2-2024-11-25 19_46_05/11-孙圆元-诗画校园.jpg11-孙圆元-诗画校园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5"/>
            <a:srcRect t="27714" b="27714"/>
            <a:stretch>
              <a:fillRect/>
            </a:stretch>
          </p:blipFill>
          <p:spPr>
            <a:xfrm>
              <a:off x="-960" y="2318"/>
              <a:ext cx="6690" cy="4474"/>
            </a:xfrm>
            <a:prstGeom prst="rect">
              <a:avLst/>
            </a:prstGeom>
          </p:spPr>
        </p:pic>
        <p:sp>
          <p:nvSpPr>
            <p:cNvPr id="4" name="矩形 3"/>
            <p:cNvSpPr/>
            <p:nvPr>
              <p:custDataLst>
                <p:tags r:id="rId13"/>
              </p:custDataLst>
            </p:nvPr>
          </p:nvSpPr>
          <p:spPr>
            <a:xfrm>
              <a:off x="-959" y="2318"/>
              <a:ext cx="6689" cy="4475"/>
            </a:xfrm>
            <a:prstGeom prst="rect">
              <a:avLst/>
            </a:prstGeom>
            <a:solidFill>
              <a:srgbClr val="849F5C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noFill/>
                </a:ln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042276" y="198643"/>
            <a:ext cx="3665855" cy="560706"/>
            <a:chOff x="4607151" y="471471"/>
            <a:chExt cx="3665855" cy="726756"/>
          </a:xfrm>
          <a:effectLst/>
        </p:grpSpPr>
        <p:sp>
          <p:nvSpPr>
            <p:cNvPr id="34" name="文本框 33"/>
            <p:cNvSpPr txBox="1"/>
            <p:nvPr>
              <p:custDataLst>
                <p:tags r:id="rId10"/>
              </p:custDataLst>
            </p:nvPr>
          </p:nvSpPr>
          <p:spPr>
            <a:xfrm>
              <a:off x="4607151" y="471471"/>
              <a:ext cx="1723549" cy="51860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/>
              <a:r>
                <a:rPr lang="zh-CN" altLang="en-US" sz="2000" dirty="0">
                  <a:solidFill>
                    <a:srgbClr val="333A3E"/>
                  </a:solidFill>
                  <a:cs typeface="+mn-ea"/>
                  <a:sym typeface="+mn-lt"/>
                </a:rPr>
                <a:t>请插入标题三</a:t>
              </a:r>
            </a:p>
          </p:txBody>
        </p:sp>
        <p:sp>
          <p:nvSpPr>
            <p:cNvPr id="37" name="文本框 36"/>
            <p:cNvSpPr txBox="1"/>
            <p:nvPr>
              <p:custDataLst>
                <p:tags r:id="rId11"/>
              </p:custDataLst>
            </p:nvPr>
          </p:nvSpPr>
          <p:spPr>
            <a:xfrm>
              <a:off x="4607151" y="841845"/>
              <a:ext cx="3665855" cy="356382"/>
            </a:xfrm>
            <a:prstGeom prst="rect">
              <a:avLst/>
            </a:prstGeom>
            <a:noFill/>
          </p:spPr>
          <p:txBody>
            <a:bodyPr wrap="square" rtlCol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>
                <a:lnSpc>
                  <a:spcPct val="114000"/>
                </a:lnSpc>
              </a:pPr>
              <a:r>
                <a:rPr lang="en-US" altLang="zh-CN" sz="1050" dirty="0">
                  <a:solidFill>
                    <a:srgbClr val="333A3E"/>
                  </a:solidFill>
                  <a:cs typeface="+mn-ea"/>
                  <a:sym typeface="+mn-lt"/>
                </a:rPr>
                <a:t>Please enter the title of your third program</a:t>
              </a:r>
            </a:p>
          </p:txBody>
        </p:sp>
      </p:grpSp>
      <p:sp>
        <p:nvSpPr>
          <p:cNvPr id="40" name="文本框 39"/>
          <p:cNvSpPr txBox="1"/>
          <p:nvPr>
            <p:custDataLst>
              <p:tags r:id="rId1"/>
            </p:custDataLst>
          </p:nvPr>
        </p:nvSpPr>
        <p:spPr>
          <a:xfrm>
            <a:off x="0" y="44755"/>
            <a:ext cx="805290" cy="7067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>
                <a:solidFill>
                  <a:srgbClr val="333A3E"/>
                </a:solidFill>
                <a:cs typeface="+mn-ea"/>
                <a:sym typeface="+mn-lt"/>
              </a:rPr>
              <a:t>03</a:t>
            </a:r>
            <a:endParaRPr lang="zh-CN" altLang="en-US" sz="4000" dirty="0">
              <a:solidFill>
                <a:srgbClr val="333A3E"/>
              </a:solidFill>
              <a:cs typeface="+mn-ea"/>
              <a:sym typeface="+mn-lt"/>
            </a:endParaRPr>
          </a:p>
        </p:txBody>
      </p:sp>
      <p:pic>
        <p:nvPicPr>
          <p:cNvPr id="6" name="图片 5" descr="/Users/natalia/Downloads/张英豪-7.png张英豪-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6"/>
          <a:srcRect t="9112" b="9112"/>
          <a:stretch>
            <a:fillRect/>
          </a:stretch>
        </p:blipFill>
        <p:spPr>
          <a:xfrm>
            <a:off x="3682592" y="1351953"/>
            <a:ext cx="4826816" cy="2960563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3664585" y="1351953"/>
            <a:ext cx="4817745" cy="2960370"/>
          </a:xfrm>
          <a:prstGeom prst="rect">
            <a:avLst/>
          </a:prstGeom>
          <a:solidFill>
            <a:srgbClr val="849F5C">
              <a:alpha val="30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noFill/>
              </a:ln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553450" y="1472184"/>
            <a:ext cx="4260564" cy="2842641"/>
            <a:chOff x="13470" y="2318"/>
            <a:chExt cx="6710" cy="4477"/>
          </a:xfrm>
        </p:grpSpPr>
        <p:pic>
          <p:nvPicPr>
            <p:cNvPr id="25" name="图片 24" descr="/Users/natalia/Downloads/2 四时光景-2-2024-11-25 19_46_05/17-孙芙瑶-忽觉是秋意.JPG17-孙芙瑶-忽觉是秋意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7"/>
            <a:srcRect t="130" b="130"/>
            <a:stretch>
              <a:fillRect/>
            </a:stretch>
          </p:blipFill>
          <p:spPr>
            <a:xfrm>
              <a:off x="13470" y="2318"/>
              <a:ext cx="6709" cy="4473"/>
            </a:xfrm>
            <a:prstGeom prst="rect">
              <a:avLst/>
            </a:prstGeom>
          </p:spPr>
        </p:pic>
        <p:sp>
          <p:nvSpPr>
            <p:cNvPr id="5" name="矩形 4"/>
            <p:cNvSpPr/>
            <p:nvPr>
              <p:custDataLst>
                <p:tags r:id="rId9"/>
              </p:custDataLst>
            </p:nvPr>
          </p:nvSpPr>
          <p:spPr>
            <a:xfrm>
              <a:off x="13470" y="2320"/>
              <a:ext cx="6689" cy="4475"/>
            </a:xfrm>
            <a:prstGeom prst="rect">
              <a:avLst/>
            </a:prstGeom>
            <a:solidFill>
              <a:srgbClr val="849F5C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noFill/>
                </a:ln>
              </a:endParaRPr>
            </a:p>
          </p:txBody>
        </p:sp>
      </p:grp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1078174" y="4919665"/>
            <a:ext cx="10072048" cy="0"/>
          </a:xfrm>
          <a:prstGeom prst="line">
            <a:avLst/>
          </a:prstGeom>
          <a:ln w="28575">
            <a:gradFill flip="none" rotWithShape="1">
              <a:gsLst>
                <a:gs pos="0">
                  <a:srgbClr val="F8F8F8"/>
                </a:gs>
                <a:gs pos="50000">
                  <a:schemeClr val="bg1">
                    <a:lumMod val="65000"/>
                  </a:schemeClr>
                </a:gs>
                <a:gs pos="100000">
                  <a:srgbClr val="F8F8F8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>
            <p:custDataLst>
              <p:tags r:id="rId5"/>
            </p:custDataLst>
          </p:nvPr>
        </p:nvSpPr>
        <p:spPr>
          <a:xfrm>
            <a:off x="2453005" y="5588000"/>
            <a:ext cx="7303770" cy="75501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cs typeface="+mn-ea"/>
                <a:sym typeface="+mn-lt"/>
              </a:rPr>
              <a:t>单击此处添加文本具体内容，简明扼要地阐述您的观点.根据需要可酌情增减文字</a:t>
            </a:r>
            <a:r>
              <a:rPr lang="en-US" altLang="zh-CN" sz="1200" dirty="0">
                <a:cs typeface="+mn-ea"/>
                <a:sym typeface="+mn-lt"/>
              </a:rPr>
              <a:t>.</a:t>
            </a:r>
            <a:r>
              <a:rPr lang="zh-CN" altLang="en-US" sz="1200" dirty="0">
                <a:cs typeface="+mn-ea"/>
                <a:sym typeface="+mn-lt"/>
              </a:rPr>
              <a:t>单击此处添加文本具体内容，简明扼要地阐述您的观点.根据需要可酌情增减文字</a:t>
            </a:r>
            <a:r>
              <a:rPr lang="en-US" altLang="zh-CN" sz="1200" dirty="0">
                <a:cs typeface="+mn-ea"/>
                <a:sym typeface="+mn-lt"/>
              </a:rPr>
              <a:t>.</a:t>
            </a:r>
            <a:r>
              <a:rPr lang="zh-CN" altLang="en-US" sz="1200" dirty="0">
                <a:cs typeface="+mn-ea"/>
                <a:sym typeface="+mn-lt"/>
              </a:rPr>
              <a:t>单击此处添加文本具体内容，简明扼要地阐述您的观点.根据需要可酌情增减文字</a:t>
            </a:r>
            <a:r>
              <a:rPr lang="en-US" altLang="zh-CN" sz="1200" dirty="0">
                <a:cs typeface="+mn-ea"/>
                <a:sym typeface="+mn-lt"/>
              </a:rPr>
              <a:t>.</a:t>
            </a:r>
            <a:r>
              <a:rPr lang="zh-CN" altLang="en-US" sz="1200" dirty="0">
                <a:cs typeface="+mn-ea"/>
                <a:sym typeface="+mn-lt"/>
              </a:rPr>
              <a:t>单击此处添加文本具体内容，简明扼要地阐述您的观点.</a:t>
            </a:r>
            <a:endParaRPr lang="en-US" altLang="zh-CN" sz="1200" dirty="0">
              <a:solidFill>
                <a:srgbClr val="333A3E"/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683885" y="4497705"/>
            <a:ext cx="841375" cy="842645"/>
            <a:chOff x="11241" y="2599"/>
            <a:chExt cx="768" cy="768"/>
          </a:xfrm>
        </p:grpSpPr>
        <p:sp>
          <p:nvSpPr>
            <p:cNvPr id="12" name="椭圆 11"/>
            <p:cNvSpPr/>
            <p:nvPr>
              <p:custDataLst>
                <p:tags r:id="rId6"/>
              </p:custDataLst>
            </p:nvPr>
          </p:nvSpPr>
          <p:spPr>
            <a:xfrm>
              <a:off x="11241" y="2599"/>
              <a:ext cx="769" cy="769"/>
            </a:xfrm>
            <a:prstGeom prst="ellipse">
              <a:avLst/>
            </a:prstGeom>
            <a:solidFill>
              <a:srgbClr val="C6C9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3A3E"/>
                </a:solidFill>
                <a:cs typeface="+mn-ea"/>
                <a:sym typeface="+mn-lt"/>
              </a:endParaRPr>
            </a:p>
          </p:txBody>
        </p:sp>
        <p:pic>
          <p:nvPicPr>
            <p:cNvPr id="13" name="图片 12" descr="笔记本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11374" y="2738"/>
              <a:ext cx="469" cy="46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>
            <p:custDataLst>
              <p:tags r:id="rId2"/>
            </p:custDataLst>
          </p:nvPr>
        </p:nvSpPr>
        <p:spPr>
          <a:xfrm>
            <a:off x="777240" y="1965325"/>
            <a:ext cx="3235960" cy="4197350"/>
          </a:xfrm>
          <a:prstGeom prst="roundRect">
            <a:avLst>
              <a:gd name="adj" fmla="val 2258"/>
            </a:avLst>
          </a:prstGeom>
          <a:noFill/>
          <a:ln w="25400" cap="flat" cmpd="sng">
            <a:solidFill>
              <a:srgbClr val="849F5C"/>
            </a:solidFill>
            <a:prstDash val="solid"/>
            <a:miter lim="800000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>
            <p:custDataLst>
              <p:tags r:id="rId3"/>
            </p:custDataLst>
          </p:nvPr>
        </p:nvSpPr>
        <p:spPr>
          <a:xfrm>
            <a:off x="4445000" y="1965325"/>
            <a:ext cx="3235960" cy="4197350"/>
          </a:xfrm>
          <a:prstGeom prst="roundRect">
            <a:avLst>
              <a:gd name="adj" fmla="val 2258"/>
            </a:avLst>
          </a:prstGeom>
          <a:noFill/>
          <a:ln w="25400">
            <a:solidFill>
              <a:srgbClr val="849F5C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1082040" y="3270250"/>
            <a:ext cx="2607310" cy="233553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单击此处添加文本具体内容，简明扼要地阐述您的观点.根据需要可酌情增减文字单击此处添加文本具体内容，简明扼要地阐述您的观点.根据需要可酌情增减文字单击此处添加文本具体内容，简明扼要地阐述您的观点.根据需要可酌情增减文字单击此处添加文本具体内容，简明扼要地阐述您的观点.根据需要可酌情增减文字。</a:t>
            </a:r>
          </a:p>
        </p:txBody>
      </p:sp>
      <p:sp>
        <p:nvSpPr>
          <p:cNvPr id="9" name="矩形 8"/>
          <p:cNvSpPr/>
          <p:nvPr>
            <p:custDataLst>
              <p:tags r:id="rId5"/>
            </p:custDataLst>
          </p:nvPr>
        </p:nvSpPr>
        <p:spPr>
          <a:xfrm>
            <a:off x="1005205" y="2646045"/>
            <a:ext cx="2780030" cy="44259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>
                <a:solidFill>
                  <a:srgbClr val="849F5C"/>
                </a:solidFill>
                <a:latin typeface="+mn-ea"/>
                <a:cs typeface="+mn-ea"/>
              </a:rPr>
              <a:t>添加标题</a:t>
            </a: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4792980" y="3270250"/>
            <a:ext cx="2607310" cy="233553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单击此处添加文本具体内容，简明扼要地阐述您的观点.根据需要可酌情增减文字单击此处添加文本具体内容，简明扼要地阐述您的观点.根据需要可酌情增减文字单击此处添加文本具体内容，简明扼要地阐述您的观点.根据需要可酌情增减文字。</a:t>
            </a:r>
          </a:p>
        </p:txBody>
      </p:sp>
      <p:sp>
        <p:nvSpPr>
          <p:cNvPr id="14" name="矩形 13"/>
          <p:cNvSpPr/>
          <p:nvPr>
            <p:custDataLst>
              <p:tags r:id="rId7"/>
            </p:custDataLst>
          </p:nvPr>
        </p:nvSpPr>
        <p:spPr>
          <a:xfrm>
            <a:off x="4672965" y="2646045"/>
            <a:ext cx="2780030" cy="44259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>
                <a:solidFill>
                  <a:srgbClr val="849F5C"/>
                </a:solidFill>
                <a:latin typeface="+mn-ea"/>
                <a:cs typeface="+mn-ea"/>
              </a:rPr>
              <a:t>添加标题</a:t>
            </a:r>
          </a:p>
        </p:txBody>
      </p:sp>
      <p:sp>
        <p:nvSpPr>
          <p:cNvPr id="11" name="圆角矩形 10"/>
          <p:cNvSpPr/>
          <p:nvPr>
            <p:custDataLst>
              <p:tags r:id="rId8"/>
            </p:custDataLst>
          </p:nvPr>
        </p:nvSpPr>
        <p:spPr>
          <a:xfrm>
            <a:off x="8179435" y="1965325"/>
            <a:ext cx="3235960" cy="4197350"/>
          </a:xfrm>
          <a:prstGeom prst="roundRect">
            <a:avLst>
              <a:gd name="adj" fmla="val 2258"/>
            </a:avLst>
          </a:prstGeom>
          <a:noFill/>
          <a:ln w="25400">
            <a:solidFill>
              <a:srgbClr val="849F5C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>
            <p:custDataLst>
              <p:tags r:id="rId9"/>
            </p:custDataLst>
          </p:nvPr>
        </p:nvSpPr>
        <p:spPr>
          <a:xfrm>
            <a:off x="8503920" y="3270250"/>
            <a:ext cx="2607310" cy="233553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单击此处添加文本具体内容，简明扼要地阐述您的观点.根据需要可酌情增减文字单击此处添加文本具体内容，简明扼要地阐述您的观点.根据需要可酌情增减文字单击此处添加文本具体内容，简明扼要地阐述您的观点.。</a:t>
            </a:r>
          </a:p>
        </p:txBody>
      </p:sp>
      <p:sp>
        <p:nvSpPr>
          <p:cNvPr id="17" name="矩形 16"/>
          <p:cNvSpPr/>
          <p:nvPr>
            <p:custDataLst>
              <p:tags r:id="rId10"/>
            </p:custDataLst>
          </p:nvPr>
        </p:nvSpPr>
        <p:spPr>
          <a:xfrm>
            <a:off x="8407400" y="2646045"/>
            <a:ext cx="2780030" cy="44259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>
                <a:solidFill>
                  <a:srgbClr val="849F5C"/>
                </a:solidFill>
                <a:latin typeface="+mn-ea"/>
                <a:cs typeface="+mn-ea"/>
              </a:rPr>
              <a:t>添加标题</a:t>
            </a:r>
          </a:p>
        </p:txBody>
      </p:sp>
      <p:cxnSp>
        <p:nvCxnSpPr>
          <p:cNvPr id="30" name="直接连接符 29"/>
          <p:cNvCxnSpPr/>
          <p:nvPr>
            <p:custDataLst>
              <p:tags r:id="rId11"/>
            </p:custDataLst>
          </p:nvPr>
        </p:nvCxnSpPr>
        <p:spPr>
          <a:xfrm>
            <a:off x="2226310" y="5844540"/>
            <a:ext cx="337820" cy="0"/>
          </a:xfrm>
          <a:prstGeom prst="line">
            <a:avLst/>
          </a:prstGeom>
          <a:ln w="47625" cap="rnd">
            <a:solidFill>
              <a:srgbClr val="849F5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12"/>
            </p:custDataLst>
          </p:nvPr>
        </p:nvCxnSpPr>
        <p:spPr>
          <a:xfrm>
            <a:off x="5894070" y="5844540"/>
            <a:ext cx="337820" cy="0"/>
          </a:xfrm>
          <a:prstGeom prst="line">
            <a:avLst/>
          </a:prstGeom>
          <a:ln w="47625" cap="rnd">
            <a:solidFill>
              <a:srgbClr val="849F5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>
            <p:custDataLst>
              <p:tags r:id="rId13"/>
            </p:custDataLst>
          </p:nvPr>
        </p:nvCxnSpPr>
        <p:spPr>
          <a:xfrm>
            <a:off x="9628505" y="5844540"/>
            <a:ext cx="337820" cy="0"/>
          </a:xfrm>
          <a:prstGeom prst="line">
            <a:avLst/>
          </a:prstGeom>
          <a:ln w="47625" cap="rnd">
            <a:solidFill>
              <a:srgbClr val="849F5C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2" name="椭圆 11"/>
          <p:cNvSpPr/>
          <p:nvPr>
            <p:custDataLst>
              <p:tags r:id="rId14"/>
            </p:custDataLst>
          </p:nvPr>
        </p:nvSpPr>
        <p:spPr>
          <a:xfrm>
            <a:off x="1987550" y="1538605"/>
            <a:ext cx="890270" cy="890270"/>
          </a:xfrm>
          <a:prstGeom prst="ellipse">
            <a:avLst/>
          </a:prstGeom>
          <a:solidFill>
            <a:srgbClr val="849F5C">
              <a:alpha val="15000"/>
            </a:srgbClr>
          </a:solidFill>
          <a:ln w="38100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>
            <p:custDataLst>
              <p:tags r:id="rId15"/>
            </p:custDataLst>
          </p:nvPr>
        </p:nvSpPr>
        <p:spPr>
          <a:xfrm>
            <a:off x="5617845" y="1538605"/>
            <a:ext cx="890270" cy="890270"/>
          </a:xfrm>
          <a:prstGeom prst="ellipse">
            <a:avLst/>
          </a:prstGeom>
          <a:solidFill>
            <a:srgbClr val="849F5C">
              <a:alpha val="15000"/>
            </a:srgbClr>
          </a:solidFill>
          <a:ln w="38100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>
            <p:custDataLst>
              <p:tags r:id="rId16"/>
            </p:custDataLst>
          </p:nvPr>
        </p:nvSpPr>
        <p:spPr>
          <a:xfrm>
            <a:off x="5647690" y="1537970"/>
            <a:ext cx="829945" cy="829945"/>
          </a:xfrm>
          <a:prstGeom prst="ellipse">
            <a:avLst/>
          </a:prstGeom>
          <a:solidFill>
            <a:srgbClr val="849F5C"/>
          </a:solidFill>
          <a:ln w="38100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>
            <p:custDataLst>
              <p:tags r:id="rId17"/>
            </p:custDataLst>
          </p:nvPr>
        </p:nvSpPr>
        <p:spPr>
          <a:xfrm>
            <a:off x="9352280" y="1538605"/>
            <a:ext cx="890270" cy="890270"/>
          </a:xfrm>
          <a:prstGeom prst="ellipse">
            <a:avLst/>
          </a:prstGeom>
          <a:solidFill>
            <a:srgbClr val="849F5C">
              <a:alpha val="15000"/>
            </a:srgbClr>
          </a:solidFill>
          <a:ln w="38100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>
            <p:custDataLst>
              <p:tags r:id="rId18"/>
            </p:custDataLst>
          </p:nvPr>
        </p:nvSpPr>
        <p:spPr>
          <a:xfrm>
            <a:off x="9382125" y="1538605"/>
            <a:ext cx="829945" cy="829945"/>
          </a:xfrm>
          <a:prstGeom prst="ellipse">
            <a:avLst/>
          </a:prstGeom>
          <a:solidFill>
            <a:srgbClr val="849F5C"/>
          </a:solidFill>
          <a:ln w="38100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1042276" y="198643"/>
            <a:ext cx="3665855" cy="560706"/>
            <a:chOff x="4607151" y="471471"/>
            <a:chExt cx="3665855" cy="726756"/>
          </a:xfrm>
          <a:effectLst/>
        </p:grpSpPr>
        <p:sp>
          <p:nvSpPr>
            <p:cNvPr id="34" name="文本框 33"/>
            <p:cNvSpPr txBox="1"/>
            <p:nvPr>
              <p:custDataLst>
                <p:tags r:id="rId22"/>
              </p:custDataLst>
            </p:nvPr>
          </p:nvSpPr>
          <p:spPr>
            <a:xfrm>
              <a:off x="4607151" y="471471"/>
              <a:ext cx="1723549" cy="51860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/>
              <a:r>
                <a:rPr lang="zh-CN" altLang="en-US" sz="2000" dirty="0">
                  <a:solidFill>
                    <a:srgbClr val="333A3E"/>
                  </a:solidFill>
                  <a:cs typeface="+mn-ea"/>
                  <a:sym typeface="+mn-lt"/>
                </a:rPr>
                <a:t>请插入标题三</a:t>
              </a:r>
            </a:p>
          </p:txBody>
        </p:sp>
        <p:sp>
          <p:nvSpPr>
            <p:cNvPr id="37" name="文本框 36"/>
            <p:cNvSpPr txBox="1"/>
            <p:nvPr>
              <p:custDataLst>
                <p:tags r:id="rId23"/>
              </p:custDataLst>
            </p:nvPr>
          </p:nvSpPr>
          <p:spPr>
            <a:xfrm>
              <a:off x="4607151" y="841845"/>
              <a:ext cx="3665855" cy="356382"/>
            </a:xfrm>
            <a:prstGeom prst="rect">
              <a:avLst/>
            </a:prstGeom>
            <a:noFill/>
          </p:spPr>
          <p:txBody>
            <a:bodyPr wrap="square" rtlCol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>
                <a:lnSpc>
                  <a:spcPct val="114000"/>
                </a:lnSpc>
              </a:pPr>
              <a:r>
                <a:rPr lang="en-US" altLang="zh-CN" sz="1050" dirty="0">
                  <a:solidFill>
                    <a:srgbClr val="333A3E"/>
                  </a:solidFill>
                  <a:cs typeface="+mn-ea"/>
                  <a:sym typeface="+mn-lt"/>
                </a:rPr>
                <a:t>Please enter the title of your third program</a:t>
              </a:r>
            </a:p>
          </p:txBody>
        </p:sp>
      </p:grpSp>
      <p:sp>
        <p:nvSpPr>
          <p:cNvPr id="40" name="文本框 39"/>
          <p:cNvSpPr txBox="1"/>
          <p:nvPr>
            <p:custDataLst>
              <p:tags r:id="rId19"/>
            </p:custDataLst>
          </p:nvPr>
        </p:nvSpPr>
        <p:spPr>
          <a:xfrm>
            <a:off x="0" y="44755"/>
            <a:ext cx="805290" cy="7067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>
                <a:solidFill>
                  <a:srgbClr val="333A3E"/>
                </a:solidFill>
                <a:cs typeface="+mn-ea"/>
                <a:sym typeface="+mn-lt"/>
              </a:rPr>
              <a:t>03</a:t>
            </a:r>
            <a:endParaRPr lang="zh-CN" altLang="en-US" sz="4000" dirty="0">
              <a:solidFill>
                <a:srgbClr val="333A3E"/>
              </a:solidFill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2017395" y="1538605"/>
            <a:ext cx="829945" cy="829945"/>
            <a:chOff x="16141" y="3368"/>
            <a:chExt cx="768" cy="768"/>
          </a:xfrm>
        </p:grpSpPr>
        <p:sp>
          <p:nvSpPr>
            <p:cNvPr id="31" name="椭圆 30"/>
            <p:cNvSpPr/>
            <p:nvPr>
              <p:custDataLst>
                <p:tags r:id="rId20"/>
              </p:custDataLst>
            </p:nvPr>
          </p:nvSpPr>
          <p:spPr>
            <a:xfrm>
              <a:off x="16141" y="3368"/>
              <a:ext cx="769" cy="769"/>
            </a:xfrm>
            <a:prstGeom prst="ellipse">
              <a:avLst/>
            </a:prstGeom>
            <a:solidFill>
              <a:srgbClr val="849F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3A3E"/>
                </a:solidFill>
                <a:cs typeface="+mn-ea"/>
                <a:sym typeface="+mn-lt"/>
              </a:endParaRPr>
            </a:p>
          </p:txBody>
        </p:sp>
        <p:pic>
          <p:nvPicPr>
            <p:cNvPr id="32" name="图片 31" descr="笔记本"/>
            <p:cNvPicPr>
              <a:picLocks noChangeAspect="1"/>
            </p:cNvPicPr>
            <p:nvPr>
              <p:custDataLst>
                <p:tags r:id="rId21"/>
              </p:custDataLst>
            </p:nvPr>
          </p:nvPicPr>
          <p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p:blipFill>
          <p:spPr>
            <a:xfrm>
              <a:off x="16328" y="3507"/>
              <a:ext cx="455" cy="455"/>
            </a:xfrm>
            <a:prstGeom prst="rect">
              <a:avLst/>
            </a:prstGeom>
          </p:spPr>
        </p:pic>
      </p:grpSp>
      <p:pic>
        <p:nvPicPr>
          <p:cNvPr id="33" name="图片 32" descr="书籍"/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5829935" y="1701800"/>
            <a:ext cx="491490" cy="491490"/>
          </a:xfrm>
          <a:prstGeom prst="rect">
            <a:avLst/>
          </a:prstGeom>
        </p:spPr>
      </p:pic>
      <p:pic>
        <p:nvPicPr>
          <p:cNvPr id="38" name="图片 37" descr="测试"/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9561830" y="1701800"/>
            <a:ext cx="491490" cy="49149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365659" y="5198845"/>
            <a:ext cx="5459412" cy="964359"/>
            <a:chOff x="1435060" y="1725341"/>
            <a:chExt cx="2654219" cy="964359"/>
          </a:xfrm>
        </p:grpSpPr>
        <p:sp>
          <p:nvSpPr>
            <p:cNvPr id="12" name="矩形 11"/>
            <p:cNvSpPr/>
            <p:nvPr>
              <p:custDataLst>
                <p:tags r:id="rId2"/>
              </p:custDataLst>
            </p:nvPr>
          </p:nvSpPr>
          <p:spPr>
            <a:xfrm>
              <a:off x="1453466" y="1725341"/>
              <a:ext cx="2580360" cy="78359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3600" b="1" dirty="0">
                  <a:solidFill>
                    <a:schemeClr val="tx1">
                      <a:lumMod val="50000"/>
                    </a:schemeClr>
                  </a:solidFill>
                  <a:cs typeface="+mn-ea"/>
                  <a:sym typeface="+mn-lt"/>
                </a:rPr>
                <a:t>请插入标题四</a:t>
              </a:r>
            </a:p>
          </p:txBody>
        </p:sp>
        <p:sp>
          <p:nvSpPr>
            <p:cNvPr id="13" name="文本框 12"/>
            <p:cNvSpPr txBox="1"/>
            <p:nvPr>
              <p:custDataLst>
                <p:tags r:id="rId3"/>
              </p:custDataLst>
            </p:nvPr>
          </p:nvSpPr>
          <p:spPr>
            <a:xfrm>
              <a:off x="1435060" y="2382995"/>
              <a:ext cx="2654219" cy="30670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400" dirty="0">
                  <a:solidFill>
                    <a:schemeClr val="tx1">
                      <a:lumMod val="50000"/>
                    </a:schemeClr>
                  </a:solidFill>
                  <a:cs typeface="+mn-ea"/>
                  <a:sym typeface="+mn-lt"/>
                </a:rPr>
                <a:t>Please enter the title of your fourth program</a:t>
              </a:r>
            </a:p>
          </p:txBody>
        </p:sp>
      </p:grpSp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4839784" y="1907139"/>
            <a:ext cx="2511162" cy="264604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600" dirty="0">
                <a:solidFill>
                  <a:schemeClr val="bg1">
                    <a:alpha val="65000"/>
                  </a:schemeClr>
                </a:solidFill>
                <a:cs typeface="+mn-ea"/>
                <a:sym typeface="+mn-lt"/>
              </a:rPr>
              <a:t>4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1042276" y="198643"/>
            <a:ext cx="3665855" cy="560706"/>
            <a:chOff x="4607151" y="471471"/>
            <a:chExt cx="3665855" cy="726756"/>
          </a:xfrm>
          <a:effectLst/>
        </p:grpSpPr>
        <p:sp>
          <p:nvSpPr>
            <p:cNvPr id="34" name="文本框 33"/>
            <p:cNvSpPr txBox="1"/>
            <p:nvPr>
              <p:custDataLst>
                <p:tags r:id="rId22"/>
              </p:custDataLst>
            </p:nvPr>
          </p:nvSpPr>
          <p:spPr>
            <a:xfrm>
              <a:off x="4607151" y="471471"/>
              <a:ext cx="1723549" cy="51860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/>
              <a:r>
                <a:rPr lang="zh-CN" altLang="en-US" sz="2000" dirty="0">
                  <a:solidFill>
                    <a:srgbClr val="333A3E"/>
                  </a:solidFill>
                  <a:cs typeface="+mn-ea"/>
                  <a:sym typeface="+mn-lt"/>
                </a:rPr>
                <a:t>请插入标题四</a:t>
              </a:r>
            </a:p>
          </p:txBody>
        </p:sp>
        <p:sp>
          <p:nvSpPr>
            <p:cNvPr id="37" name="文本框 36"/>
            <p:cNvSpPr txBox="1"/>
            <p:nvPr>
              <p:custDataLst>
                <p:tags r:id="rId23"/>
              </p:custDataLst>
            </p:nvPr>
          </p:nvSpPr>
          <p:spPr>
            <a:xfrm>
              <a:off x="4607151" y="841845"/>
              <a:ext cx="3665855" cy="356382"/>
            </a:xfrm>
            <a:prstGeom prst="rect">
              <a:avLst/>
            </a:prstGeom>
            <a:noFill/>
          </p:spPr>
          <p:txBody>
            <a:bodyPr wrap="square" rtlCol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>
                <a:lnSpc>
                  <a:spcPct val="114000"/>
                </a:lnSpc>
              </a:pPr>
              <a:r>
                <a:rPr lang="en-US" altLang="zh-CN" sz="1050" dirty="0">
                  <a:solidFill>
                    <a:srgbClr val="333A3E"/>
                  </a:solidFill>
                  <a:cs typeface="+mn-ea"/>
                  <a:sym typeface="+mn-lt"/>
                </a:rPr>
                <a:t>Please enter the title of your fourth program</a:t>
              </a:r>
            </a:p>
          </p:txBody>
        </p:sp>
      </p:grpSp>
      <p:sp>
        <p:nvSpPr>
          <p:cNvPr id="40" name="文本框 39"/>
          <p:cNvSpPr txBox="1"/>
          <p:nvPr>
            <p:custDataLst>
              <p:tags r:id="rId1"/>
            </p:custDataLst>
          </p:nvPr>
        </p:nvSpPr>
        <p:spPr>
          <a:xfrm>
            <a:off x="0" y="44755"/>
            <a:ext cx="805290" cy="7067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>
                <a:solidFill>
                  <a:srgbClr val="333A3E"/>
                </a:solidFill>
                <a:cs typeface="+mn-ea"/>
                <a:sym typeface="+mn-lt"/>
              </a:rPr>
              <a:t>04</a:t>
            </a:r>
            <a:endParaRPr lang="zh-CN" altLang="en-US" sz="4000" dirty="0">
              <a:solidFill>
                <a:srgbClr val="333A3E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2640965" y="1464479"/>
            <a:ext cx="3238500" cy="1953768"/>
          </a:xfrm>
          <a:prstGeom prst="rect">
            <a:avLst/>
          </a:prstGeom>
          <a:solidFill>
            <a:srgbClr val="C6C9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209493" y="1881593"/>
            <a:ext cx="2101444" cy="1119540"/>
            <a:chOff x="5354323" y="1967781"/>
            <a:chExt cx="2101444" cy="1119540"/>
          </a:xfrm>
        </p:grpSpPr>
        <p:sp>
          <p:nvSpPr>
            <p:cNvPr id="3" name="矩形 2"/>
            <p:cNvSpPr/>
            <p:nvPr>
              <p:custDataLst>
                <p:tags r:id="rId20"/>
              </p:custDataLst>
            </p:nvPr>
          </p:nvSpPr>
          <p:spPr>
            <a:xfrm>
              <a:off x="5354323" y="2332306"/>
              <a:ext cx="2101444" cy="75501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单击此处添加文本具体内容，简明扼要地阐述您的观点.根据需要可酌情增减文字</a:t>
              </a:r>
            </a:p>
          </p:txBody>
        </p:sp>
        <p:sp>
          <p:nvSpPr>
            <p:cNvPr id="4" name="矩形 3"/>
            <p:cNvSpPr/>
            <p:nvPr>
              <p:custDataLst>
                <p:tags r:id="rId21"/>
              </p:custDataLst>
            </p:nvPr>
          </p:nvSpPr>
          <p:spPr>
            <a:xfrm>
              <a:off x="5354323" y="1967781"/>
              <a:ext cx="2084387" cy="40729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</a:p>
          </p:txBody>
        </p:sp>
      </p:grp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8976360" y="1464479"/>
            <a:ext cx="3238500" cy="1953768"/>
          </a:xfrm>
          <a:prstGeom prst="rect">
            <a:avLst/>
          </a:prstGeom>
          <a:solidFill>
            <a:srgbClr val="849F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544888" y="1881593"/>
            <a:ext cx="2101444" cy="1119540"/>
            <a:chOff x="5354323" y="1967781"/>
            <a:chExt cx="2101444" cy="1119540"/>
          </a:xfrm>
        </p:grpSpPr>
        <p:sp>
          <p:nvSpPr>
            <p:cNvPr id="8" name="矩形 7"/>
            <p:cNvSpPr/>
            <p:nvPr>
              <p:custDataLst>
                <p:tags r:id="rId18"/>
              </p:custDataLst>
            </p:nvPr>
          </p:nvSpPr>
          <p:spPr>
            <a:xfrm>
              <a:off x="5354323" y="2332306"/>
              <a:ext cx="2101444" cy="75501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单击此处添加文本具体内容，简明扼要地阐述您的观点.根据需要可酌情增减文字</a:t>
              </a:r>
            </a:p>
          </p:txBody>
        </p:sp>
        <p:sp>
          <p:nvSpPr>
            <p:cNvPr id="9" name="矩形 8"/>
            <p:cNvSpPr/>
            <p:nvPr>
              <p:custDataLst>
                <p:tags r:id="rId19"/>
              </p:custDataLst>
            </p:nvPr>
          </p:nvSpPr>
          <p:spPr>
            <a:xfrm>
              <a:off x="5354323" y="1967781"/>
              <a:ext cx="2084387" cy="40729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</a:p>
          </p:txBody>
        </p:sp>
      </p:grp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0" y="3786258"/>
            <a:ext cx="2926080" cy="1953768"/>
          </a:xfrm>
          <a:prstGeom prst="rect">
            <a:avLst/>
          </a:prstGeom>
          <a:solidFill>
            <a:srgbClr val="849F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12318" y="4203372"/>
            <a:ext cx="2101444" cy="1119540"/>
            <a:chOff x="5354323" y="1967781"/>
            <a:chExt cx="2101444" cy="1119540"/>
          </a:xfrm>
        </p:grpSpPr>
        <p:sp>
          <p:nvSpPr>
            <p:cNvPr id="12" name="矩形 11"/>
            <p:cNvSpPr/>
            <p:nvPr>
              <p:custDataLst>
                <p:tags r:id="rId16"/>
              </p:custDataLst>
            </p:nvPr>
          </p:nvSpPr>
          <p:spPr>
            <a:xfrm>
              <a:off x="5354323" y="2332306"/>
              <a:ext cx="2101444" cy="75501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单击此处添加文本具体内容简明扼要地阐述您的观点.根据需要可酌情增减文字</a:t>
              </a:r>
            </a:p>
          </p:txBody>
        </p:sp>
        <p:sp>
          <p:nvSpPr>
            <p:cNvPr id="13" name="矩形 12"/>
            <p:cNvSpPr/>
            <p:nvPr>
              <p:custDataLst>
                <p:tags r:id="rId17"/>
              </p:custDataLst>
            </p:nvPr>
          </p:nvSpPr>
          <p:spPr>
            <a:xfrm>
              <a:off x="5371380" y="1967781"/>
              <a:ext cx="2084387" cy="40729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</a:p>
          </p:txBody>
        </p:sp>
      </p:grpSp>
      <p:sp>
        <p:nvSpPr>
          <p:cNvPr id="14" name="矩形 13"/>
          <p:cNvSpPr/>
          <p:nvPr>
            <p:custDataLst>
              <p:tags r:id="rId5"/>
            </p:custDataLst>
          </p:nvPr>
        </p:nvSpPr>
        <p:spPr>
          <a:xfrm>
            <a:off x="5906770" y="3786258"/>
            <a:ext cx="3525520" cy="1953768"/>
          </a:xfrm>
          <a:prstGeom prst="rect">
            <a:avLst/>
          </a:prstGeom>
          <a:solidFill>
            <a:srgbClr val="C6C9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618808" y="4203372"/>
            <a:ext cx="2101444" cy="1119540"/>
            <a:chOff x="5354323" y="1967781"/>
            <a:chExt cx="2101444" cy="1119540"/>
          </a:xfrm>
        </p:grpSpPr>
        <p:sp>
          <p:nvSpPr>
            <p:cNvPr id="16" name="矩形 15"/>
            <p:cNvSpPr/>
            <p:nvPr>
              <p:custDataLst>
                <p:tags r:id="rId14"/>
              </p:custDataLst>
            </p:nvPr>
          </p:nvSpPr>
          <p:spPr>
            <a:xfrm>
              <a:off x="5354323" y="2332306"/>
              <a:ext cx="2101444" cy="75501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单击此处添加文本具体内容简明扼要地阐述您的观点.根据需要可酌情增减文字</a:t>
              </a:r>
            </a:p>
          </p:txBody>
        </p:sp>
        <p:sp>
          <p:nvSpPr>
            <p:cNvPr id="17" name="矩形 16"/>
            <p:cNvSpPr/>
            <p:nvPr>
              <p:custDataLst>
                <p:tags r:id="rId15"/>
              </p:custDataLst>
            </p:nvPr>
          </p:nvSpPr>
          <p:spPr>
            <a:xfrm>
              <a:off x="5371380" y="1967781"/>
              <a:ext cx="2084387" cy="40729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标题文字添加</a:t>
              </a:r>
            </a:p>
          </p:txBody>
        </p:sp>
      </p:grpSp>
      <p:pic>
        <p:nvPicPr>
          <p:cNvPr id="19" name="图片 18" descr="/Users/natalia/Downloads/4-王国行、许妍-蓝原色.jpg4-王国行、许妍-蓝原色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25"/>
          <a:srcRect t="29130" b="29130"/>
          <a:stretch>
            <a:fillRect/>
          </a:stretch>
        </p:blipFill>
        <p:spPr>
          <a:xfrm>
            <a:off x="0" y="1464479"/>
            <a:ext cx="2628900" cy="1950720"/>
          </a:xfrm>
          <a:prstGeom prst="rect">
            <a:avLst/>
          </a:prstGeom>
        </p:spPr>
      </p:pic>
      <p:pic>
        <p:nvPicPr>
          <p:cNvPr id="20" name="图片 19" descr="/Users/natalia/Downloads/6-林华兴-清晨熹微，醉美江湾1.png6-林华兴-清晨熹微，醉美江湾1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26"/>
          <a:srcRect t="2319" b="2319"/>
          <a:stretch>
            <a:fillRect/>
          </a:stretch>
        </p:blipFill>
        <p:spPr>
          <a:xfrm>
            <a:off x="5891530" y="1464479"/>
            <a:ext cx="3072765" cy="1953768"/>
          </a:xfrm>
          <a:prstGeom prst="rect">
            <a:avLst/>
          </a:prstGeom>
        </p:spPr>
      </p:pic>
      <p:pic>
        <p:nvPicPr>
          <p:cNvPr id="21" name="图片 20" descr="/Users/natalia/Downloads/2 四时光景-2-2024-11-25 19_46_05/15-孙芙瑶-骑进这个朗秋.JPG15-孙芙瑶-骑进这个朗秋"/>
          <p:cNvPicPr>
            <a:picLocks noChangeAspect="1"/>
          </p:cNvPicPr>
          <p:nvPr>
            <p:custDataLst>
              <p:tags r:id="rId8"/>
            </p:custDataLst>
          </p:nvPr>
        </p:nvPicPr>
        <p:blipFill rotWithShape="1">
          <a:blip r:embed="rId27"/>
          <a:srcRect l="383" t="47282" r="-383" b="9051"/>
          <a:stretch>
            <a:fillRect/>
          </a:stretch>
        </p:blipFill>
        <p:spPr>
          <a:xfrm>
            <a:off x="2925445" y="3786258"/>
            <a:ext cx="2981960" cy="1953768"/>
          </a:xfrm>
          <a:prstGeom prst="rect">
            <a:avLst/>
          </a:prstGeom>
        </p:spPr>
      </p:pic>
      <p:pic>
        <p:nvPicPr>
          <p:cNvPr id="22" name="图片 21" descr="/Users/natalia/Downloads/2 四时光景-2-2024-11-25 19_46_05/13-赵之深-秋日胜春朝.jpg13-赵之深-秋日胜春朝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28"/>
          <a:srcRect t="29988" b="17164"/>
          <a:stretch>
            <a:fillRect/>
          </a:stretch>
        </p:blipFill>
        <p:spPr>
          <a:xfrm>
            <a:off x="9431655" y="3786258"/>
            <a:ext cx="2762250" cy="1946864"/>
          </a:xfrm>
          <a:prstGeom prst="rect">
            <a:avLst/>
          </a:prstGeom>
        </p:spPr>
      </p:pic>
      <p:sp>
        <p:nvSpPr>
          <p:cNvPr id="23" name="矩形 22"/>
          <p:cNvSpPr/>
          <p:nvPr>
            <p:custDataLst>
              <p:tags r:id="rId10"/>
            </p:custDataLst>
          </p:nvPr>
        </p:nvSpPr>
        <p:spPr>
          <a:xfrm>
            <a:off x="-17145" y="1464310"/>
            <a:ext cx="2652395" cy="1938020"/>
          </a:xfrm>
          <a:prstGeom prst="rect">
            <a:avLst/>
          </a:prstGeom>
          <a:solidFill>
            <a:srgbClr val="849F5C">
              <a:alpha val="30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noFill/>
              </a:ln>
            </a:endParaRPr>
          </a:p>
        </p:txBody>
      </p:sp>
      <p:sp>
        <p:nvSpPr>
          <p:cNvPr id="24" name="矩形 23"/>
          <p:cNvSpPr/>
          <p:nvPr>
            <p:custDataLst>
              <p:tags r:id="rId11"/>
            </p:custDataLst>
          </p:nvPr>
        </p:nvSpPr>
        <p:spPr>
          <a:xfrm>
            <a:off x="5893435" y="1464310"/>
            <a:ext cx="3072765" cy="1938020"/>
          </a:xfrm>
          <a:prstGeom prst="rect">
            <a:avLst/>
          </a:prstGeom>
          <a:solidFill>
            <a:srgbClr val="849F5C">
              <a:alpha val="30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noFill/>
              </a:ln>
            </a:endParaRPr>
          </a:p>
        </p:txBody>
      </p:sp>
      <p:sp>
        <p:nvSpPr>
          <p:cNvPr id="25" name="矩形 24"/>
          <p:cNvSpPr/>
          <p:nvPr>
            <p:custDataLst>
              <p:tags r:id="rId12"/>
            </p:custDataLst>
          </p:nvPr>
        </p:nvSpPr>
        <p:spPr>
          <a:xfrm>
            <a:off x="2926080" y="3786505"/>
            <a:ext cx="2969895" cy="1938020"/>
          </a:xfrm>
          <a:prstGeom prst="rect">
            <a:avLst/>
          </a:prstGeom>
          <a:solidFill>
            <a:srgbClr val="849F5C">
              <a:alpha val="30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noFill/>
              </a:ln>
            </a:endParaRPr>
          </a:p>
        </p:txBody>
      </p:sp>
      <p:sp>
        <p:nvSpPr>
          <p:cNvPr id="26" name="矩形 25"/>
          <p:cNvSpPr/>
          <p:nvPr>
            <p:custDataLst>
              <p:tags r:id="rId13"/>
            </p:custDataLst>
          </p:nvPr>
        </p:nvSpPr>
        <p:spPr>
          <a:xfrm>
            <a:off x="9431655" y="3786505"/>
            <a:ext cx="2762885" cy="1938020"/>
          </a:xfrm>
          <a:prstGeom prst="rect">
            <a:avLst/>
          </a:prstGeom>
          <a:solidFill>
            <a:srgbClr val="849F5C">
              <a:alpha val="30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noFill/>
              </a:ln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: 形状 30"/>
          <p:cNvSpPr/>
          <p:nvPr>
            <p:custDataLst>
              <p:tags r:id="rId2"/>
            </p:custDataLst>
          </p:nvPr>
        </p:nvSpPr>
        <p:spPr>
          <a:xfrm>
            <a:off x="695325" y="2405012"/>
            <a:ext cx="3191256" cy="3191256"/>
          </a:xfrm>
          <a:custGeom>
            <a:avLst/>
            <a:gdLst>
              <a:gd name="connsiteX0" fmla="*/ 1583813 w 3191256"/>
              <a:gd name="connsiteY0" fmla="*/ 492315 h 3191256"/>
              <a:gd name="connsiteX1" fmla="*/ 491213 w 3191256"/>
              <a:gd name="connsiteY1" fmla="*/ 1584915 h 3191256"/>
              <a:gd name="connsiteX2" fmla="*/ 1583813 w 3191256"/>
              <a:gd name="connsiteY2" fmla="*/ 2677515 h 3191256"/>
              <a:gd name="connsiteX3" fmla="*/ 2676413 w 3191256"/>
              <a:gd name="connsiteY3" fmla="*/ 1584915 h 3191256"/>
              <a:gd name="connsiteX4" fmla="*/ 1583813 w 3191256"/>
              <a:gd name="connsiteY4" fmla="*/ 492315 h 3191256"/>
              <a:gd name="connsiteX5" fmla="*/ 1595628 w 3191256"/>
              <a:gd name="connsiteY5" fmla="*/ 0 h 3191256"/>
              <a:gd name="connsiteX6" fmla="*/ 3191256 w 3191256"/>
              <a:gd name="connsiteY6" fmla="*/ 1595628 h 3191256"/>
              <a:gd name="connsiteX7" fmla="*/ 1595628 w 3191256"/>
              <a:gd name="connsiteY7" fmla="*/ 3191256 h 3191256"/>
              <a:gd name="connsiteX8" fmla="*/ 0 w 3191256"/>
              <a:gd name="connsiteY8" fmla="*/ 1595628 h 3191256"/>
              <a:gd name="connsiteX9" fmla="*/ 1595628 w 3191256"/>
              <a:gd name="connsiteY9" fmla="*/ 0 h 3191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91256" h="3191256">
                <a:moveTo>
                  <a:pt x="1583813" y="492315"/>
                </a:moveTo>
                <a:cubicBezTo>
                  <a:pt x="980387" y="492315"/>
                  <a:pt x="491213" y="981489"/>
                  <a:pt x="491213" y="1584915"/>
                </a:cubicBezTo>
                <a:cubicBezTo>
                  <a:pt x="491213" y="2188341"/>
                  <a:pt x="980387" y="2677515"/>
                  <a:pt x="1583813" y="2677515"/>
                </a:cubicBezTo>
                <a:cubicBezTo>
                  <a:pt x="2187239" y="2677515"/>
                  <a:pt x="2676413" y="2188341"/>
                  <a:pt x="2676413" y="1584915"/>
                </a:cubicBezTo>
                <a:cubicBezTo>
                  <a:pt x="2676413" y="981489"/>
                  <a:pt x="2187239" y="492315"/>
                  <a:pt x="1583813" y="492315"/>
                </a:cubicBezTo>
                <a:close/>
                <a:moveTo>
                  <a:pt x="1595628" y="0"/>
                </a:moveTo>
                <a:cubicBezTo>
                  <a:pt x="2476869" y="0"/>
                  <a:pt x="3191256" y="714387"/>
                  <a:pt x="3191256" y="1595628"/>
                </a:cubicBezTo>
                <a:cubicBezTo>
                  <a:pt x="3191256" y="2476869"/>
                  <a:pt x="2476869" y="3191256"/>
                  <a:pt x="1595628" y="3191256"/>
                </a:cubicBezTo>
                <a:cubicBezTo>
                  <a:pt x="714387" y="3191256"/>
                  <a:pt x="0" y="2476869"/>
                  <a:pt x="0" y="1595628"/>
                </a:cubicBezTo>
                <a:cubicBezTo>
                  <a:pt x="0" y="714387"/>
                  <a:pt x="714387" y="0"/>
                  <a:pt x="1595628" y="0"/>
                </a:cubicBezTo>
                <a:close/>
              </a:path>
            </a:pathLst>
          </a:custGeom>
          <a:solidFill>
            <a:schemeClr val="tx1">
              <a:lumMod val="40000"/>
              <a:lumOff val="60000"/>
              <a:alpha val="10000"/>
            </a:schemeClr>
          </a:solidFill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4" name="任意多边形: 形状 33"/>
          <p:cNvSpPr/>
          <p:nvPr>
            <p:custDataLst>
              <p:tags r:id="rId3"/>
            </p:custDataLst>
          </p:nvPr>
        </p:nvSpPr>
        <p:spPr>
          <a:xfrm>
            <a:off x="2305917" y="4540944"/>
            <a:ext cx="1628002" cy="1357077"/>
          </a:xfrm>
          <a:custGeom>
            <a:avLst/>
            <a:gdLst>
              <a:gd name="connsiteX0" fmla="*/ 925566 w 1628002"/>
              <a:gd name="connsiteY0" fmla="*/ 0 h 1357077"/>
              <a:gd name="connsiteX1" fmla="*/ 1600200 w 1628002"/>
              <a:gd name="connsiteY1" fmla="*/ 387813 h 1357077"/>
              <a:gd name="connsiteX2" fmla="*/ 1618488 w 1628002"/>
              <a:gd name="connsiteY2" fmla="*/ 460965 h 1357077"/>
              <a:gd name="connsiteX3" fmla="*/ 950976 w 1628002"/>
              <a:gd name="connsiteY3" fmla="*/ 1110189 h 1357077"/>
              <a:gd name="connsiteX4" fmla="*/ 54864 w 1628002"/>
              <a:gd name="connsiteY4" fmla="*/ 1357077 h 1357077"/>
              <a:gd name="connsiteX5" fmla="*/ 0 w 1628002"/>
              <a:gd name="connsiteY5" fmla="*/ 1293069 h 1357077"/>
              <a:gd name="connsiteX6" fmla="*/ 0 w 1628002"/>
              <a:gd name="connsiteY6" fmla="*/ 550646 h 1357077"/>
              <a:gd name="connsiteX7" fmla="*/ 88695 w 1628002"/>
              <a:gd name="connsiteY7" fmla="*/ 546167 h 1357077"/>
              <a:gd name="connsiteX8" fmla="*/ 882984 w 1628002"/>
              <a:gd name="connsiteY8" fmla="*/ 70091 h 135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28002" h="1357077">
                <a:moveTo>
                  <a:pt x="925566" y="0"/>
                </a:moveTo>
                <a:lnTo>
                  <a:pt x="1600200" y="387813"/>
                </a:lnTo>
                <a:cubicBezTo>
                  <a:pt x="1627632" y="406101"/>
                  <a:pt x="1636776" y="433533"/>
                  <a:pt x="1618488" y="460965"/>
                </a:cubicBezTo>
                <a:cubicBezTo>
                  <a:pt x="1453896" y="726141"/>
                  <a:pt x="1225296" y="945597"/>
                  <a:pt x="950976" y="1110189"/>
                </a:cubicBezTo>
                <a:cubicBezTo>
                  <a:pt x="676656" y="1265637"/>
                  <a:pt x="356616" y="1357077"/>
                  <a:pt x="54864" y="1357077"/>
                </a:cubicBezTo>
                <a:cubicBezTo>
                  <a:pt x="27432" y="1357077"/>
                  <a:pt x="0" y="1329645"/>
                  <a:pt x="0" y="1293069"/>
                </a:cubicBezTo>
                <a:lnTo>
                  <a:pt x="0" y="550646"/>
                </a:lnTo>
                <a:lnTo>
                  <a:pt x="88695" y="546167"/>
                </a:lnTo>
                <a:cubicBezTo>
                  <a:pt x="419265" y="512596"/>
                  <a:pt x="706271" y="331661"/>
                  <a:pt x="882984" y="70091"/>
                </a:cubicBezTo>
                <a:close/>
              </a:path>
            </a:pathLst>
          </a:custGeom>
          <a:solidFill>
            <a:srgbClr val="CED9BE"/>
          </a:solidFill>
          <a:ln w="25400">
            <a:solidFill>
              <a:schemeClr val="bg2"/>
            </a:solidFill>
            <a:prstDash val="solid"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3" name="任意多边形: 形状 32"/>
          <p:cNvSpPr/>
          <p:nvPr>
            <p:custDataLst>
              <p:tags r:id="rId4"/>
            </p:custDataLst>
          </p:nvPr>
        </p:nvSpPr>
        <p:spPr>
          <a:xfrm>
            <a:off x="3220883" y="3017290"/>
            <a:ext cx="1069282" cy="1962654"/>
          </a:xfrm>
          <a:custGeom>
            <a:avLst/>
            <a:gdLst>
              <a:gd name="connsiteX0" fmla="*/ 778817 w 1069282"/>
              <a:gd name="connsiteY0" fmla="*/ 799 h 1962654"/>
              <a:gd name="connsiteX1" fmla="*/ 831538 w 1069282"/>
              <a:gd name="connsiteY1" fmla="*/ 27802 h 1962654"/>
              <a:gd name="connsiteX2" fmla="*/ 1069282 w 1069282"/>
              <a:gd name="connsiteY2" fmla="*/ 978778 h 1962654"/>
              <a:gd name="connsiteX3" fmla="*/ 831538 w 1069282"/>
              <a:gd name="connsiteY3" fmla="*/ 1938898 h 1962654"/>
              <a:gd name="connsiteX4" fmla="*/ 758386 w 1069282"/>
              <a:gd name="connsiteY4" fmla="*/ 1957186 h 1962654"/>
              <a:gd name="connsiteX5" fmla="*/ 0 w 1069282"/>
              <a:gd name="connsiteY5" fmla="*/ 1517667 h 1962654"/>
              <a:gd name="connsiteX6" fmla="*/ 64993 w 1069282"/>
              <a:gd name="connsiteY6" fmla="*/ 1397926 h 1962654"/>
              <a:gd name="connsiteX7" fmla="*/ 150855 w 1069282"/>
              <a:gd name="connsiteY7" fmla="*/ 972637 h 1962654"/>
              <a:gd name="connsiteX8" fmla="*/ 64993 w 1069282"/>
              <a:gd name="connsiteY8" fmla="*/ 547348 h 1962654"/>
              <a:gd name="connsiteX9" fmla="*/ 8847 w 1069282"/>
              <a:gd name="connsiteY9" fmla="*/ 443906 h 1962654"/>
              <a:gd name="connsiteX10" fmla="*/ 758386 w 1069282"/>
              <a:gd name="connsiteY10" fmla="*/ 9514 h 1962654"/>
              <a:gd name="connsiteX11" fmla="*/ 778817 w 1069282"/>
              <a:gd name="connsiteY11" fmla="*/ 799 h 196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69282" h="1962654">
                <a:moveTo>
                  <a:pt x="778817" y="799"/>
                </a:moveTo>
                <a:cubicBezTo>
                  <a:pt x="798963" y="-3059"/>
                  <a:pt x="817822" y="7228"/>
                  <a:pt x="831538" y="27802"/>
                </a:cubicBezTo>
                <a:cubicBezTo>
                  <a:pt x="986986" y="320410"/>
                  <a:pt x="1069282" y="649594"/>
                  <a:pt x="1069282" y="978778"/>
                </a:cubicBezTo>
                <a:cubicBezTo>
                  <a:pt x="1069282" y="1317106"/>
                  <a:pt x="986986" y="1646290"/>
                  <a:pt x="831538" y="1938898"/>
                </a:cubicBezTo>
                <a:cubicBezTo>
                  <a:pt x="813250" y="1966330"/>
                  <a:pt x="785818" y="1966330"/>
                  <a:pt x="758386" y="1957186"/>
                </a:cubicBezTo>
                <a:lnTo>
                  <a:pt x="0" y="1517667"/>
                </a:lnTo>
                <a:lnTo>
                  <a:pt x="64993" y="1397926"/>
                </a:lnTo>
                <a:cubicBezTo>
                  <a:pt x="120282" y="1267209"/>
                  <a:pt x="150855" y="1123494"/>
                  <a:pt x="150855" y="972637"/>
                </a:cubicBezTo>
                <a:cubicBezTo>
                  <a:pt x="150855" y="821781"/>
                  <a:pt x="120282" y="678065"/>
                  <a:pt x="64993" y="547348"/>
                </a:cubicBezTo>
                <a:lnTo>
                  <a:pt x="8847" y="443906"/>
                </a:lnTo>
                <a:lnTo>
                  <a:pt x="758386" y="9514"/>
                </a:lnTo>
                <a:cubicBezTo>
                  <a:pt x="765244" y="4942"/>
                  <a:pt x="772102" y="2085"/>
                  <a:pt x="778817" y="799"/>
                </a:cubicBezTo>
                <a:close/>
              </a:path>
            </a:pathLst>
          </a:custGeom>
          <a:solidFill>
            <a:srgbClr val="A6BA89"/>
          </a:solidFill>
          <a:ln w="25400">
            <a:solidFill>
              <a:schemeClr val="bg2"/>
            </a:solidFill>
            <a:prstDash val="solid"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2" name="任意多边形: 形状 31"/>
          <p:cNvSpPr/>
          <p:nvPr>
            <p:custDataLst>
              <p:tags r:id="rId5"/>
            </p:custDataLst>
          </p:nvPr>
        </p:nvSpPr>
        <p:spPr>
          <a:xfrm>
            <a:off x="2285857" y="1902092"/>
            <a:ext cx="1803510" cy="1555664"/>
          </a:xfrm>
          <a:custGeom>
            <a:avLst/>
            <a:gdLst>
              <a:gd name="connsiteX0" fmla="*/ 56636 w 1803510"/>
              <a:gd name="connsiteY0" fmla="*/ 0 h 1555664"/>
              <a:gd name="connsiteX1" fmla="*/ 1053332 w 1803510"/>
              <a:gd name="connsiteY1" fmla="*/ 283464 h 1555664"/>
              <a:gd name="connsiteX2" fmla="*/ 1793996 w 1803510"/>
              <a:gd name="connsiteY2" fmla="*/ 1005840 h 1555664"/>
              <a:gd name="connsiteX3" fmla="*/ 1775708 w 1803510"/>
              <a:gd name="connsiteY3" fmla="*/ 1078992 h 1555664"/>
              <a:gd name="connsiteX4" fmla="*/ 947101 w 1803510"/>
              <a:gd name="connsiteY4" fmla="*/ 1555664 h 1555664"/>
              <a:gd name="connsiteX5" fmla="*/ 899282 w 1803510"/>
              <a:gd name="connsiteY5" fmla="*/ 1476952 h 1555664"/>
              <a:gd name="connsiteX6" fmla="*/ 104993 w 1803510"/>
              <a:gd name="connsiteY6" fmla="*/ 1000876 h 1555664"/>
              <a:gd name="connsiteX7" fmla="*/ 46060 w 1803510"/>
              <a:gd name="connsiteY7" fmla="*/ 997900 h 1555664"/>
              <a:gd name="connsiteX8" fmla="*/ 1772 w 1803510"/>
              <a:gd name="connsiteY8" fmla="*/ 45720 h 1555664"/>
              <a:gd name="connsiteX9" fmla="*/ 56636 w 1803510"/>
              <a:gd name="connsiteY9" fmla="*/ 0 h 1555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03510" h="1555664">
                <a:moveTo>
                  <a:pt x="56636" y="0"/>
                </a:moveTo>
                <a:cubicBezTo>
                  <a:pt x="404108" y="9144"/>
                  <a:pt x="751580" y="100584"/>
                  <a:pt x="1053332" y="283464"/>
                </a:cubicBezTo>
                <a:cubicBezTo>
                  <a:pt x="1355084" y="457200"/>
                  <a:pt x="1611116" y="704088"/>
                  <a:pt x="1793996" y="1005840"/>
                </a:cubicBezTo>
                <a:cubicBezTo>
                  <a:pt x="1812284" y="1033272"/>
                  <a:pt x="1803140" y="1060704"/>
                  <a:pt x="1775708" y="1078992"/>
                </a:cubicBezTo>
                <a:lnTo>
                  <a:pt x="947101" y="1555664"/>
                </a:lnTo>
                <a:lnTo>
                  <a:pt x="899282" y="1476952"/>
                </a:lnTo>
                <a:cubicBezTo>
                  <a:pt x="722569" y="1215382"/>
                  <a:pt x="435563" y="1034447"/>
                  <a:pt x="104993" y="1000876"/>
                </a:cubicBezTo>
                <a:lnTo>
                  <a:pt x="46060" y="997900"/>
                </a:lnTo>
                <a:lnTo>
                  <a:pt x="1772" y="45720"/>
                </a:lnTo>
                <a:cubicBezTo>
                  <a:pt x="-7372" y="18288"/>
                  <a:pt x="20060" y="0"/>
                  <a:pt x="56636" y="0"/>
                </a:cubicBezTo>
                <a:close/>
              </a:path>
            </a:pathLst>
          </a:custGeom>
          <a:solidFill>
            <a:srgbClr val="849F5C"/>
          </a:solidFill>
          <a:ln w="25400">
            <a:solidFill>
              <a:schemeClr val="bg2"/>
            </a:solidFill>
            <a:prstDash val="solid"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6" name="对象16"/>
          <p:cNvSpPr/>
          <p:nvPr>
            <p:custDataLst>
              <p:tags r:id="rId6"/>
            </p:custDataLst>
          </p:nvPr>
        </p:nvSpPr>
        <p:spPr>
          <a:xfrm>
            <a:off x="1281632" y="2998883"/>
            <a:ext cx="2002536" cy="2002536"/>
          </a:xfrm>
          <a:custGeom>
            <a:avLst/>
            <a:gdLst/>
            <a:ahLst/>
            <a:cxnLst/>
            <a:rect l="l" t="t" r="r" b="b"/>
            <a:pathLst>
              <a:path w="2002536" h="2002536">
                <a:moveTo>
                  <a:pt x="987552" y="0"/>
                </a:moveTo>
                <a:cubicBezTo>
                  <a:pt x="987552" y="0"/>
                  <a:pt x="996696" y="0"/>
                  <a:pt x="1005840" y="0"/>
                </a:cubicBezTo>
                <a:cubicBezTo>
                  <a:pt x="1005840" y="0"/>
                  <a:pt x="1014984" y="0"/>
                  <a:pt x="1024128" y="0"/>
                </a:cubicBezTo>
                <a:lnTo>
                  <a:pt x="1024128" y="27432"/>
                </a:lnTo>
                <a:cubicBezTo>
                  <a:pt x="1014984" y="27432"/>
                  <a:pt x="1005840" y="27432"/>
                  <a:pt x="1005840" y="27432"/>
                </a:cubicBezTo>
                <a:cubicBezTo>
                  <a:pt x="996696" y="27432"/>
                  <a:pt x="987552" y="27432"/>
                  <a:pt x="987552" y="27432"/>
                </a:cubicBezTo>
                <a:lnTo>
                  <a:pt x="987552" y="0"/>
                </a:lnTo>
                <a:moveTo>
                  <a:pt x="905256" y="9144"/>
                </a:moveTo>
                <a:cubicBezTo>
                  <a:pt x="914400" y="0"/>
                  <a:pt x="932688" y="0"/>
                  <a:pt x="941832" y="0"/>
                </a:cubicBezTo>
                <a:lnTo>
                  <a:pt x="941832" y="27432"/>
                </a:lnTo>
                <a:cubicBezTo>
                  <a:pt x="932688" y="27432"/>
                  <a:pt x="923544" y="27432"/>
                  <a:pt x="905256" y="27432"/>
                </a:cubicBezTo>
                <a:lnTo>
                  <a:pt x="905256" y="9144"/>
                </a:lnTo>
                <a:moveTo>
                  <a:pt x="1060704" y="0"/>
                </a:moveTo>
                <a:cubicBezTo>
                  <a:pt x="1078992" y="0"/>
                  <a:pt x="1088136" y="0"/>
                  <a:pt x="1097280" y="9144"/>
                </a:cubicBezTo>
                <a:lnTo>
                  <a:pt x="1097280" y="27432"/>
                </a:lnTo>
                <a:cubicBezTo>
                  <a:pt x="1088136" y="27432"/>
                  <a:pt x="1069848" y="27432"/>
                  <a:pt x="1060704" y="27432"/>
                </a:cubicBezTo>
                <a:lnTo>
                  <a:pt x="1060704" y="0"/>
                </a:lnTo>
                <a:moveTo>
                  <a:pt x="822960" y="18288"/>
                </a:moveTo>
                <a:cubicBezTo>
                  <a:pt x="841248" y="9144"/>
                  <a:pt x="850392" y="9144"/>
                  <a:pt x="868680" y="9144"/>
                </a:cubicBezTo>
                <a:lnTo>
                  <a:pt x="868680" y="36576"/>
                </a:lnTo>
                <a:cubicBezTo>
                  <a:pt x="859536" y="36576"/>
                  <a:pt x="841248" y="36576"/>
                  <a:pt x="832104" y="36576"/>
                </a:cubicBezTo>
                <a:lnTo>
                  <a:pt x="822960" y="18288"/>
                </a:lnTo>
                <a:moveTo>
                  <a:pt x="1143000" y="9144"/>
                </a:moveTo>
                <a:cubicBezTo>
                  <a:pt x="1152144" y="9144"/>
                  <a:pt x="1170432" y="9144"/>
                  <a:pt x="1179576" y="18288"/>
                </a:cubicBezTo>
                <a:lnTo>
                  <a:pt x="1179576" y="36576"/>
                </a:lnTo>
                <a:cubicBezTo>
                  <a:pt x="1161288" y="36576"/>
                  <a:pt x="1152144" y="36576"/>
                  <a:pt x="1133856" y="36576"/>
                </a:cubicBezTo>
                <a:lnTo>
                  <a:pt x="1143000" y="9144"/>
                </a:lnTo>
                <a:moveTo>
                  <a:pt x="749808" y="36576"/>
                </a:moveTo>
                <a:cubicBezTo>
                  <a:pt x="758952" y="27432"/>
                  <a:pt x="777240" y="27432"/>
                  <a:pt x="786384" y="27432"/>
                </a:cubicBezTo>
                <a:lnTo>
                  <a:pt x="795528" y="45720"/>
                </a:lnTo>
                <a:cubicBezTo>
                  <a:pt x="777240" y="54864"/>
                  <a:pt x="768096" y="54864"/>
                  <a:pt x="758952" y="54864"/>
                </a:cubicBezTo>
                <a:lnTo>
                  <a:pt x="749808" y="36576"/>
                </a:lnTo>
                <a:moveTo>
                  <a:pt x="1216152" y="27432"/>
                </a:moveTo>
                <a:cubicBezTo>
                  <a:pt x="1234440" y="27432"/>
                  <a:pt x="1243584" y="27432"/>
                  <a:pt x="1252728" y="36576"/>
                </a:cubicBezTo>
                <a:lnTo>
                  <a:pt x="1252728" y="54864"/>
                </a:lnTo>
                <a:cubicBezTo>
                  <a:pt x="1234440" y="54864"/>
                  <a:pt x="1225296" y="54864"/>
                  <a:pt x="1216152" y="45720"/>
                </a:cubicBezTo>
                <a:lnTo>
                  <a:pt x="1216152" y="27432"/>
                </a:lnTo>
                <a:moveTo>
                  <a:pt x="676656" y="54864"/>
                </a:moveTo>
                <a:cubicBezTo>
                  <a:pt x="685800" y="54864"/>
                  <a:pt x="694944" y="45720"/>
                  <a:pt x="713232" y="45720"/>
                </a:cubicBezTo>
                <a:lnTo>
                  <a:pt x="722376" y="64008"/>
                </a:lnTo>
                <a:cubicBezTo>
                  <a:pt x="704088" y="73152"/>
                  <a:pt x="694944" y="73152"/>
                  <a:pt x="685800" y="82296"/>
                </a:cubicBezTo>
                <a:lnTo>
                  <a:pt x="676656" y="54864"/>
                </a:lnTo>
                <a:moveTo>
                  <a:pt x="1298448" y="45720"/>
                </a:moveTo>
                <a:cubicBezTo>
                  <a:pt x="1307592" y="45720"/>
                  <a:pt x="1316736" y="54864"/>
                  <a:pt x="1335024" y="54864"/>
                </a:cubicBezTo>
                <a:lnTo>
                  <a:pt x="1325880" y="82296"/>
                </a:lnTo>
                <a:cubicBezTo>
                  <a:pt x="1307592" y="73152"/>
                  <a:pt x="1298448" y="73152"/>
                  <a:pt x="1289304" y="64008"/>
                </a:cubicBezTo>
                <a:lnTo>
                  <a:pt x="1298448" y="45720"/>
                </a:lnTo>
                <a:moveTo>
                  <a:pt x="603504" y="82296"/>
                </a:moveTo>
                <a:cubicBezTo>
                  <a:pt x="612648" y="82296"/>
                  <a:pt x="621792" y="73152"/>
                  <a:pt x="640080" y="73152"/>
                </a:cubicBezTo>
                <a:lnTo>
                  <a:pt x="649224" y="91440"/>
                </a:lnTo>
                <a:cubicBezTo>
                  <a:pt x="630936" y="100584"/>
                  <a:pt x="621792" y="100584"/>
                  <a:pt x="612648" y="109728"/>
                </a:cubicBezTo>
                <a:lnTo>
                  <a:pt x="603504" y="82296"/>
                </a:lnTo>
                <a:moveTo>
                  <a:pt x="1371600" y="73152"/>
                </a:moveTo>
                <a:cubicBezTo>
                  <a:pt x="1380744" y="73152"/>
                  <a:pt x="1389888" y="82296"/>
                  <a:pt x="1408176" y="82296"/>
                </a:cubicBezTo>
                <a:lnTo>
                  <a:pt x="1399032" y="109728"/>
                </a:lnTo>
                <a:cubicBezTo>
                  <a:pt x="1380744" y="100584"/>
                  <a:pt x="1371600" y="100584"/>
                  <a:pt x="1362456" y="91440"/>
                </a:cubicBezTo>
                <a:lnTo>
                  <a:pt x="1371600" y="73152"/>
                </a:lnTo>
                <a:moveTo>
                  <a:pt x="530352" y="118872"/>
                </a:moveTo>
                <a:cubicBezTo>
                  <a:pt x="539496" y="109728"/>
                  <a:pt x="557784" y="109728"/>
                  <a:pt x="566928" y="100584"/>
                </a:cubicBezTo>
                <a:lnTo>
                  <a:pt x="576072" y="118872"/>
                </a:lnTo>
                <a:cubicBezTo>
                  <a:pt x="566928" y="128016"/>
                  <a:pt x="557784" y="137160"/>
                  <a:pt x="539496" y="137160"/>
                </a:cubicBezTo>
                <a:lnTo>
                  <a:pt x="530352" y="118872"/>
                </a:lnTo>
                <a:moveTo>
                  <a:pt x="1444752" y="100584"/>
                </a:moveTo>
                <a:cubicBezTo>
                  <a:pt x="1453896" y="109728"/>
                  <a:pt x="1463040" y="109728"/>
                  <a:pt x="1472184" y="118872"/>
                </a:cubicBezTo>
                <a:lnTo>
                  <a:pt x="1463040" y="137160"/>
                </a:lnTo>
                <a:cubicBezTo>
                  <a:pt x="1453896" y="137160"/>
                  <a:pt x="1444752" y="128016"/>
                  <a:pt x="1426464" y="118872"/>
                </a:cubicBezTo>
                <a:lnTo>
                  <a:pt x="1444752" y="100584"/>
                </a:lnTo>
                <a:moveTo>
                  <a:pt x="466344" y="155448"/>
                </a:moveTo>
                <a:cubicBezTo>
                  <a:pt x="475488" y="155448"/>
                  <a:pt x="484632" y="146304"/>
                  <a:pt x="493776" y="137160"/>
                </a:cubicBezTo>
                <a:lnTo>
                  <a:pt x="512064" y="155448"/>
                </a:lnTo>
                <a:cubicBezTo>
                  <a:pt x="493776" y="164592"/>
                  <a:pt x="484632" y="173736"/>
                  <a:pt x="475488" y="182880"/>
                </a:cubicBezTo>
                <a:lnTo>
                  <a:pt x="466344" y="155448"/>
                </a:lnTo>
                <a:moveTo>
                  <a:pt x="1508760" y="137160"/>
                </a:moveTo>
                <a:cubicBezTo>
                  <a:pt x="1517904" y="146304"/>
                  <a:pt x="1536192" y="155448"/>
                  <a:pt x="1545336" y="155448"/>
                </a:cubicBezTo>
                <a:lnTo>
                  <a:pt x="1527048" y="182880"/>
                </a:lnTo>
                <a:cubicBezTo>
                  <a:pt x="1517904" y="173736"/>
                  <a:pt x="1508760" y="164592"/>
                  <a:pt x="1499616" y="155448"/>
                </a:cubicBezTo>
                <a:lnTo>
                  <a:pt x="1508760" y="137160"/>
                </a:lnTo>
                <a:moveTo>
                  <a:pt x="1572768" y="182880"/>
                </a:moveTo>
                <a:cubicBezTo>
                  <a:pt x="1591056" y="192024"/>
                  <a:pt x="1600200" y="192024"/>
                  <a:pt x="1609344" y="201168"/>
                </a:cubicBezTo>
                <a:lnTo>
                  <a:pt x="1591056" y="219456"/>
                </a:lnTo>
                <a:cubicBezTo>
                  <a:pt x="1581912" y="219456"/>
                  <a:pt x="1572768" y="210312"/>
                  <a:pt x="1563624" y="201168"/>
                </a:cubicBezTo>
                <a:lnTo>
                  <a:pt x="1572768" y="182880"/>
                </a:lnTo>
                <a:moveTo>
                  <a:pt x="393192" y="201168"/>
                </a:moveTo>
                <a:cubicBezTo>
                  <a:pt x="411480" y="192024"/>
                  <a:pt x="420624" y="192024"/>
                  <a:pt x="429768" y="182880"/>
                </a:cubicBezTo>
                <a:lnTo>
                  <a:pt x="448056" y="201168"/>
                </a:lnTo>
                <a:cubicBezTo>
                  <a:pt x="429768" y="210312"/>
                  <a:pt x="420624" y="219456"/>
                  <a:pt x="411480" y="219456"/>
                </a:cubicBezTo>
                <a:lnTo>
                  <a:pt x="393192" y="201168"/>
                </a:lnTo>
                <a:moveTo>
                  <a:pt x="1636776" y="228600"/>
                </a:moveTo>
                <a:cubicBezTo>
                  <a:pt x="1645920" y="237744"/>
                  <a:pt x="1664208" y="246888"/>
                  <a:pt x="1673352" y="256032"/>
                </a:cubicBezTo>
                <a:lnTo>
                  <a:pt x="1655064" y="274320"/>
                </a:lnTo>
                <a:cubicBezTo>
                  <a:pt x="1645920" y="265176"/>
                  <a:pt x="1636776" y="256032"/>
                  <a:pt x="1627632" y="246888"/>
                </a:cubicBezTo>
                <a:lnTo>
                  <a:pt x="1636776" y="228600"/>
                </a:lnTo>
                <a:moveTo>
                  <a:pt x="338328" y="256032"/>
                </a:moveTo>
                <a:cubicBezTo>
                  <a:pt x="347472" y="246888"/>
                  <a:pt x="356616" y="237744"/>
                  <a:pt x="365760" y="228600"/>
                </a:cubicBezTo>
                <a:lnTo>
                  <a:pt x="384048" y="246888"/>
                </a:lnTo>
                <a:cubicBezTo>
                  <a:pt x="374904" y="256032"/>
                  <a:pt x="365760" y="265176"/>
                  <a:pt x="356616" y="274320"/>
                </a:cubicBezTo>
                <a:lnTo>
                  <a:pt x="338328" y="256032"/>
                </a:lnTo>
                <a:moveTo>
                  <a:pt x="1700784" y="283464"/>
                </a:moveTo>
                <a:cubicBezTo>
                  <a:pt x="1709928" y="292608"/>
                  <a:pt x="1719072" y="301752"/>
                  <a:pt x="1728216" y="310896"/>
                </a:cubicBezTo>
                <a:lnTo>
                  <a:pt x="1709928" y="329184"/>
                </a:lnTo>
                <a:cubicBezTo>
                  <a:pt x="1700784" y="320040"/>
                  <a:pt x="1691640" y="310896"/>
                  <a:pt x="1682496" y="301752"/>
                </a:cubicBezTo>
                <a:lnTo>
                  <a:pt x="1700784" y="283464"/>
                </a:lnTo>
                <a:moveTo>
                  <a:pt x="283464" y="310896"/>
                </a:moveTo>
                <a:cubicBezTo>
                  <a:pt x="292608" y="301752"/>
                  <a:pt x="301752" y="292608"/>
                  <a:pt x="310896" y="283464"/>
                </a:cubicBezTo>
                <a:lnTo>
                  <a:pt x="329184" y="301752"/>
                </a:lnTo>
                <a:cubicBezTo>
                  <a:pt x="320040" y="310896"/>
                  <a:pt x="310896" y="320040"/>
                  <a:pt x="301752" y="329184"/>
                </a:cubicBezTo>
                <a:lnTo>
                  <a:pt x="283464" y="310896"/>
                </a:lnTo>
                <a:moveTo>
                  <a:pt x="1755648" y="338328"/>
                </a:moveTo>
                <a:cubicBezTo>
                  <a:pt x="1764792" y="347472"/>
                  <a:pt x="1773936" y="356616"/>
                  <a:pt x="1783080" y="365760"/>
                </a:cubicBezTo>
                <a:lnTo>
                  <a:pt x="1755648" y="384048"/>
                </a:lnTo>
                <a:cubicBezTo>
                  <a:pt x="1755648" y="374904"/>
                  <a:pt x="1746504" y="365760"/>
                  <a:pt x="1737360" y="356616"/>
                </a:cubicBezTo>
                <a:lnTo>
                  <a:pt x="1755648" y="338328"/>
                </a:lnTo>
                <a:moveTo>
                  <a:pt x="228600" y="365760"/>
                </a:moveTo>
                <a:cubicBezTo>
                  <a:pt x="237744" y="356616"/>
                  <a:pt x="246888" y="347472"/>
                  <a:pt x="256032" y="338328"/>
                </a:cubicBezTo>
                <a:lnTo>
                  <a:pt x="274320" y="356616"/>
                </a:lnTo>
                <a:cubicBezTo>
                  <a:pt x="265176" y="365760"/>
                  <a:pt x="256032" y="374904"/>
                  <a:pt x="246888" y="384048"/>
                </a:cubicBezTo>
                <a:lnTo>
                  <a:pt x="228600" y="365760"/>
                </a:lnTo>
                <a:moveTo>
                  <a:pt x="1801368" y="393192"/>
                </a:moveTo>
                <a:cubicBezTo>
                  <a:pt x="1810512" y="411480"/>
                  <a:pt x="1819656" y="420624"/>
                  <a:pt x="1828800" y="429768"/>
                </a:cubicBezTo>
                <a:lnTo>
                  <a:pt x="1801368" y="448056"/>
                </a:lnTo>
                <a:cubicBezTo>
                  <a:pt x="1801368" y="429768"/>
                  <a:pt x="1792224" y="420624"/>
                  <a:pt x="1783080" y="411480"/>
                </a:cubicBezTo>
                <a:lnTo>
                  <a:pt x="1801368" y="393192"/>
                </a:lnTo>
                <a:moveTo>
                  <a:pt x="182880" y="429768"/>
                </a:moveTo>
                <a:cubicBezTo>
                  <a:pt x="192024" y="420624"/>
                  <a:pt x="192024" y="411480"/>
                  <a:pt x="201168" y="393192"/>
                </a:cubicBezTo>
                <a:lnTo>
                  <a:pt x="219456" y="411480"/>
                </a:lnTo>
                <a:cubicBezTo>
                  <a:pt x="219456" y="420624"/>
                  <a:pt x="210312" y="429768"/>
                  <a:pt x="201168" y="448056"/>
                </a:cubicBezTo>
                <a:lnTo>
                  <a:pt x="182880" y="429768"/>
                </a:lnTo>
                <a:moveTo>
                  <a:pt x="1847088" y="466344"/>
                </a:moveTo>
                <a:cubicBezTo>
                  <a:pt x="1856232" y="475488"/>
                  <a:pt x="1865376" y="484632"/>
                  <a:pt x="1865376" y="493776"/>
                </a:cubicBezTo>
                <a:lnTo>
                  <a:pt x="1847088" y="512064"/>
                </a:lnTo>
                <a:cubicBezTo>
                  <a:pt x="1837944" y="493776"/>
                  <a:pt x="1837944" y="484632"/>
                  <a:pt x="1828800" y="475488"/>
                </a:cubicBezTo>
                <a:lnTo>
                  <a:pt x="1847088" y="466344"/>
                </a:lnTo>
                <a:moveTo>
                  <a:pt x="137160" y="493776"/>
                </a:moveTo>
                <a:cubicBezTo>
                  <a:pt x="146304" y="484632"/>
                  <a:pt x="155448" y="475488"/>
                  <a:pt x="155448" y="466344"/>
                </a:cubicBezTo>
                <a:lnTo>
                  <a:pt x="182880" y="475488"/>
                </a:lnTo>
                <a:cubicBezTo>
                  <a:pt x="173736" y="484632"/>
                  <a:pt x="164592" y="493776"/>
                  <a:pt x="155448" y="512064"/>
                </a:cubicBezTo>
                <a:lnTo>
                  <a:pt x="137160" y="493776"/>
                </a:lnTo>
                <a:moveTo>
                  <a:pt x="100584" y="566928"/>
                </a:moveTo>
                <a:cubicBezTo>
                  <a:pt x="109728" y="557784"/>
                  <a:pt x="109728" y="539496"/>
                  <a:pt x="118872" y="530352"/>
                </a:cubicBezTo>
                <a:lnTo>
                  <a:pt x="137160" y="539496"/>
                </a:lnTo>
                <a:cubicBezTo>
                  <a:pt x="137160" y="557784"/>
                  <a:pt x="128016" y="566928"/>
                  <a:pt x="118872" y="576072"/>
                </a:cubicBezTo>
                <a:lnTo>
                  <a:pt x="100584" y="566928"/>
                </a:lnTo>
                <a:moveTo>
                  <a:pt x="1892808" y="530352"/>
                </a:moveTo>
                <a:cubicBezTo>
                  <a:pt x="1892808" y="539496"/>
                  <a:pt x="1901952" y="557784"/>
                  <a:pt x="1901952" y="566928"/>
                </a:cubicBezTo>
                <a:lnTo>
                  <a:pt x="1883664" y="576072"/>
                </a:lnTo>
                <a:cubicBezTo>
                  <a:pt x="1874520" y="566928"/>
                  <a:pt x="1874520" y="557784"/>
                  <a:pt x="1865376" y="539496"/>
                </a:cubicBezTo>
                <a:lnTo>
                  <a:pt x="1892808" y="530352"/>
                </a:lnTo>
                <a:moveTo>
                  <a:pt x="73152" y="640080"/>
                </a:moveTo>
                <a:cubicBezTo>
                  <a:pt x="73152" y="621792"/>
                  <a:pt x="82296" y="612648"/>
                  <a:pt x="82296" y="603504"/>
                </a:cubicBezTo>
                <a:lnTo>
                  <a:pt x="109728" y="612648"/>
                </a:lnTo>
                <a:cubicBezTo>
                  <a:pt x="100584" y="621792"/>
                  <a:pt x="100584" y="630936"/>
                  <a:pt x="91440" y="649224"/>
                </a:cubicBezTo>
                <a:lnTo>
                  <a:pt x="73152" y="640080"/>
                </a:lnTo>
                <a:moveTo>
                  <a:pt x="1920240" y="603504"/>
                </a:moveTo>
                <a:cubicBezTo>
                  <a:pt x="1929384" y="612648"/>
                  <a:pt x="1929384" y="621792"/>
                  <a:pt x="1938528" y="640080"/>
                </a:cubicBezTo>
                <a:lnTo>
                  <a:pt x="1911096" y="649224"/>
                </a:lnTo>
                <a:cubicBezTo>
                  <a:pt x="1911096" y="630936"/>
                  <a:pt x="1901952" y="621792"/>
                  <a:pt x="1901952" y="612648"/>
                </a:cubicBezTo>
                <a:lnTo>
                  <a:pt x="1920240" y="603504"/>
                </a:lnTo>
                <a:moveTo>
                  <a:pt x="45720" y="713232"/>
                </a:moveTo>
                <a:cubicBezTo>
                  <a:pt x="45720" y="694944"/>
                  <a:pt x="54864" y="685800"/>
                  <a:pt x="54864" y="676656"/>
                </a:cubicBezTo>
                <a:lnTo>
                  <a:pt x="82296" y="685800"/>
                </a:lnTo>
                <a:cubicBezTo>
                  <a:pt x="73152" y="694944"/>
                  <a:pt x="73152" y="704088"/>
                  <a:pt x="64008" y="722376"/>
                </a:cubicBezTo>
                <a:lnTo>
                  <a:pt x="45720" y="713232"/>
                </a:lnTo>
                <a:moveTo>
                  <a:pt x="1947672" y="676656"/>
                </a:moveTo>
                <a:cubicBezTo>
                  <a:pt x="1956816" y="685800"/>
                  <a:pt x="1956816" y="694944"/>
                  <a:pt x="1965960" y="713232"/>
                </a:cubicBezTo>
                <a:lnTo>
                  <a:pt x="1938528" y="722376"/>
                </a:lnTo>
                <a:cubicBezTo>
                  <a:pt x="1938528" y="704088"/>
                  <a:pt x="1929384" y="694944"/>
                  <a:pt x="1929384" y="685800"/>
                </a:cubicBezTo>
                <a:lnTo>
                  <a:pt x="1947672" y="676656"/>
                </a:lnTo>
                <a:moveTo>
                  <a:pt x="27432" y="786384"/>
                </a:moveTo>
                <a:cubicBezTo>
                  <a:pt x="27432" y="777240"/>
                  <a:pt x="27432" y="758952"/>
                  <a:pt x="36576" y="749808"/>
                </a:cubicBezTo>
                <a:lnTo>
                  <a:pt x="54864" y="758952"/>
                </a:lnTo>
                <a:cubicBezTo>
                  <a:pt x="54864" y="768096"/>
                  <a:pt x="54864" y="777240"/>
                  <a:pt x="45720" y="795528"/>
                </a:cubicBezTo>
                <a:lnTo>
                  <a:pt x="27432" y="786384"/>
                </a:lnTo>
                <a:moveTo>
                  <a:pt x="1975104" y="749808"/>
                </a:moveTo>
                <a:cubicBezTo>
                  <a:pt x="1975104" y="758952"/>
                  <a:pt x="1984248" y="777240"/>
                  <a:pt x="1984248" y="786384"/>
                </a:cubicBezTo>
                <a:lnTo>
                  <a:pt x="1956816" y="795528"/>
                </a:lnTo>
                <a:cubicBezTo>
                  <a:pt x="1956816" y="777240"/>
                  <a:pt x="1956816" y="768096"/>
                  <a:pt x="1947672" y="758952"/>
                </a:cubicBezTo>
                <a:lnTo>
                  <a:pt x="1975104" y="749808"/>
                </a:lnTo>
                <a:moveTo>
                  <a:pt x="9144" y="868680"/>
                </a:moveTo>
                <a:cubicBezTo>
                  <a:pt x="9144" y="850392"/>
                  <a:pt x="9144" y="841248"/>
                  <a:pt x="18288" y="822960"/>
                </a:cubicBezTo>
                <a:lnTo>
                  <a:pt x="36576" y="832104"/>
                </a:lnTo>
                <a:cubicBezTo>
                  <a:pt x="36576" y="841248"/>
                  <a:pt x="36576" y="859536"/>
                  <a:pt x="36576" y="868680"/>
                </a:cubicBezTo>
                <a:lnTo>
                  <a:pt x="9144" y="868680"/>
                </a:lnTo>
                <a:moveTo>
                  <a:pt x="1993392" y="822960"/>
                </a:moveTo>
                <a:cubicBezTo>
                  <a:pt x="1993392" y="841248"/>
                  <a:pt x="1993392" y="850392"/>
                  <a:pt x="1993392" y="868680"/>
                </a:cubicBezTo>
                <a:lnTo>
                  <a:pt x="1975104" y="868680"/>
                </a:lnTo>
                <a:cubicBezTo>
                  <a:pt x="1965960" y="859536"/>
                  <a:pt x="1965960" y="841248"/>
                  <a:pt x="1965960" y="832104"/>
                </a:cubicBezTo>
                <a:lnTo>
                  <a:pt x="1993392" y="822960"/>
                </a:lnTo>
                <a:moveTo>
                  <a:pt x="0" y="941832"/>
                </a:moveTo>
                <a:cubicBezTo>
                  <a:pt x="0" y="932688"/>
                  <a:pt x="0" y="914400"/>
                  <a:pt x="9144" y="905256"/>
                </a:cubicBezTo>
                <a:lnTo>
                  <a:pt x="27432" y="905256"/>
                </a:lnTo>
                <a:cubicBezTo>
                  <a:pt x="27432" y="923544"/>
                  <a:pt x="27432" y="932688"/>
                  <a:pt x="27432" y="941832"/>
                </a:cubicBezTo>
                <a:lnTo>
                  <a:pt x="0" y="941832"/>
                </a:lnTo>
                <a:moveTo>
                  <a:pt x="2002536" y="905256"/>
                </a:moveTo>
                <a:cubicBezTo>
                  <a:pt x="2002536" y="914400"/>
                  <a:pt x="2002536" y="932688"/>
                  <a:pt x="2002536" y="941832"/>
                </a:cubicBezTo>
                <a:lnTo>
                  <a:pt x="1975104" y="941832"/>
                </a:lnTo>
                <a:cubicBezTo>
                  <a:pt x="1975104" y="932688"/>
                  <a:pt x="1975104" y="923544"/>
                  <a:pt x="1975104" y="905256"/>
                </a:cubicBezTo>
                <a:lnTo>
                  <a:pt x="2002536" y="905256"/>
                </a:lnTo>
                <a:moveTo>
                  <a:pt x="0" y="1005840"/>
                </a:moveTo>
                <a:cubicBezTo>
                  <a:pt x="0" y="996696"/>
                  <a:pt x="0" y="987552"/>
                  <a:pt x="0" y="987552"/>
                </a:cubicBezTo>
                <a:lnTo>
                  <a:pt x="27432" y="987552"/>
                </a:lnTo>
                <a:cubicBezTo>
                  <a:pt x="27432" y="987552"/>
                  <a:pt x="27432" y="996696"/>
                  <a:pt x="27432" y="1005840"/>
                </a:cubicBezTo>
                <a:cubicBezTo>
                  <a:pt x="27432" y="1005840"/>
                  <a:pt x="27432" y="1014984"/>
                  <a:pt x="27432" y="1024128"/>
                </a:cubicBezTo>
                <a:lnTo>
                  <a:pt x="0" y="1024128"/>
                </a:lnTo>
                <a:cubicBezTo>
                  <a:pt x="0" y="1014984"/>
                  <a:pt x="0" y="1005840"/>
                  <a:pt x="0" y="1005840"/>
                </a:cubicBezTo>
                <a:moveTo>
                  <a:pt x="2002536" y="987552"/>
                </a:moveTo>
                <a:cubicBezTo>
                  <a:pt x="2002536" y="987552"/>
                  <a:pt x="2002536" y="996696"/>
                  <a:pt x="2002536" y="1005840"/>
                </a:cubicBezTo>
                <a:cubicBezTo>
                  <a:pt x="2002536" y="1005840"/>
                  <a:pt x="2002536" y="1014984"/>
                  <a:pt x="2002536" y="1024128"/>
                </a:cubicBezTo>
                <a:lnTo>
                  <a:pt x="1984248" y="1024128"/>
                </a:lnTo>
                <a:cubicBezTo>
                  <a:pt x="1984248" y="1014984"/>
                  <a:pt x="1984248" y="1005840"/>
                  <a:pt x="1984248" y="1005840"/>
                </a:cubicBezTo>
                <a:cubicBezTo>
                  <a:pt x="1984248" y="996696"/>
                  <a:pt x="1984248" y="987552"/>
                  <a:pt x="1984248" y="987552"/>
                </a:cubicBezTo>
                <a:lnTo>
                  <a:pt x="2002536" y="987552"/>
                </a:lnTo>
                <a:moveTo>
                  <a:pt x="9144" y="1097280"/>
                </a:moveTo>
                <a:cubicBezTo>
                  <a:pt x="0" y="1088136"/>
                  <a:pt x="0" y="1078992"/>
                  <a:pt x="0" y="1060704"/>
                </a:cubicBezTo>
                <a:lnTo>
                  <a:pt x="27432" y="1060704"/>
                </a:lnTo>
                <a:cubicBezTo>
                  <a:pt x="27432" y="1069848"/>
                  <a:pt x="27432" y="1088136"/>
                  <a:pt x="27432" y="1097280"/>
                </a:cubicBezTo>
                <a:lnTo>
                  <a:pt x="9144" y="1097280"/>
                </a:lnTo>
                <a:moveTo>
                  <a:pt x="2002536" y="1060704"/>
                </a:moveTo>
                <a:cubicBezTo>
                  <a:pt x="2002536" y="1078992"/>
                  <a:pt x="2002536" y="1088136"/>
                  <a:pt x="2002536" y="1097280"/>
                </a:cubicBezTo>
                <a:lnTo>
                  <a:pt x="1975104" y="1097280"/>
                </a:lnTo>
                <a:cubicBezTo>
                  <a:pt x="1975104" y="1088136"/>
                  <a:pt x="1975104" y="1069848"/>
                  <a:pt x="1975104" y="1060704"/>
                </a:cubicBezTo>
                <a:lnTo>
                  <a:pt x="2002536" y="1060704"/>
                </a:lnTo>
                <a:moveTo>
                  <a:pt x="18288" y="1179576"/>
                </a:moveTo>
                <a:cubicBezTo>
                  <a:pt x="9144" y="1170432"/>
                  <a:pt x="9144" y="1152144"/>
                  <a:pt x="9144" y="1143000"/>
                </a:cubicBezTo>
                <a:lnTo>
                  <a:pt x="36576" y="1133856"/>
                </a:lnTo>
                <a:cubicBezTo>
                  <a:pt x="36576" y="1152144"/>
                  <a:pt x="36576" y="1161288"/>
                  <a:pt x="36576" y="1179576"/>
                </a:cubicBezTo>
                <a:lnTo>
                  <a:pt x="18288" y="1179576"/>
                </a:lnTo>
                <a:moveTo>
                  <a:pt x="1993392" y="1143000"/>
                </a:moveTo>
                <a:cubicBezTo>
                  <a:pt x="1993392" y="1152144"/>
                  <a:pt x="1993392" y="1170432"/>
                  <a:pt x="1993392" y="1179576"/>
                </a:cubicBezTo>
                <a:lnTo>
                  <a:pt x="1965960" y="1179576"/>
                </a:lnTo>
                <a:cubicBezTo>
                  <a:pt x="1965960" y="1161288"/>
                  <a:pt x="1965960" y="1152144"/>
                  <a:pt x="1975104" y="1133856"/>
                </a:cubicBezTo>
                <a:lnTo>
                  <a:pt x="1993392" y="1143000"/>
                </a:lnTo>
                <a:moveTo>
                  <a:pt x="36576" y="1252728"/>
                </a:moveTo>
                <a:cubicBezTo>
                  <a:pt x="27432" y="1243584"/>
                  <a:pt x="27432" y="1234440"/>
                  <a:pt x="27432" y="1216152"/>
                </a:cubicBezTo>
                <a:lnTo>
                  <a:pt x="45720" y="1216152"/>
                </a:lnTo>
                <a:cubicBezTo>
                  <a:pt x="54864" y="1225296"/>
                  <a:pt x="54864" y="1234440"/>
                  <a:pt x="54864" y="1252728"/>
                </a:cubicBezTo>
                <a:lnTo>
                  <a:pt x="36576" y="1252728"/>
                </a:lnTo>
                <a:moveTo>
                  <a:pt x="1984248" y="1216152"/>
                </a:moveTo>
                <a:cubicBezTo>
                  <a:pt x="1984248" y="1234440"/>
                  <a:pt x="1975104" y="1243584"/>
                  <a:pt x="1975104" y="1252728"/>
                </a:cubicBezTo>
                <a:lnTo>
                  <a:pt x="1947672" y="1252728"/>
                </a:lnTo>
                <a:cubicBezTo>
                  <a:pt x="1956816" y="1234440"/>
                  <a:pt x="1956816" y="1225296"/>
                  <a:pt x="1956816" y="1216152"/>
                </a:cubicBezTo>
                <a:lnTo>
                  <a:pt x="1984248" y="1216152"/>
                </a:lnTo>
                <a:moveTo>
                  <a:pt x="54864" y="1335024"/>
                </a:moveTo>
                <a:cubicBezTo>
                  <a:pt x="54864" y="1316736"/>
                  <a:pt x="45720" y="1307592"/>
                  <a:pt x="45720" y="1298448"/>
                </a:cubicBezTo>
                <a:lnTo>
                  <a:pt x="64008" y="1289304"/>
                </a:lnTo>
                <a:cubicBezTo>
                  <a:pt x="73152" y="1298448"/>
                  <a:pt x="73152" y="1307592"/>
                  <a:pt x="82296" y="1325880"/>
                </a:cubicBezTo>
                <a:lnTo>
                  <a:pt x="54864" y="1335024"/>
                </a:lnTo>
                <a:moveTo>
                  <a:pt x="1965960" y="1298448"/>
                </a:moveTo>
                <a:cubicBezTo>
                  <a:pt x="1956816" y="1307592"/>
                  <a:pt x="1956816" y="1316736"/>
                  <a:pt x="1947672" y="1335024"/>
                </a:cubicBezTo>
                <a:lnTo>
                  <a:pt x="1929384" y="1325880"/>
                </a:lnTo>
                <a:cubicBezTo>
                  <a:pt x="1929384" y="1307592"/>
                  <a:pt x="1938528" y="1298448"/>
                  <a:pt x="1938528" y="1289304"/>
                </a:cubicBezTo>
                <a:lnTo>
                  <a:pt x="1965960" y="1298448"/>
                </a:lnTo>
                <a:moveTo>
                  <a:pt x="82296" y="1408176"/>
                </a:moveTo>
                <a:cubicBezTo>
                  <a:pt x="82296" y="1389888"/>
                  <a:pt x="73152" y="1380744"/>
                  <a:pt x="73152" y="1371600"/>
                </a:cubicBezTo>
                <a:lnTo>
                  <a:pt x="91440" y="1362456"/>
                </a:lnTo>
                <a:cubicBezTo>
                  <a:pt x="100584" y="1371600"/>
                  <a:pt x="100584" y="1380744"/>
                  <a:pt x="109728" y="1399032"/>
                </a:cubicBezTo>
                <a:lnTo>
                  <a:pt x="82296" y="1408176"/>
                </a:lnTo>
                <a:moveTo>
                  <a:pt x="1938528" y="1371600"/>
                </a:moveTo>
                <a:cubicBezTo>
                  <a:pt x="1929384" y="1380744"/>
                  <a:pt x="1929384" y="1389888"/>
                  <a:pt x="1920240" y="1408176"/>
                </a:cubicBezTo>
                <a:lnTo>
                  <a:pt x="1901952" y="1399032"/>
                </a:lnTo>
                <a:cubicBezTo>
                  <a:pt x="1901952" y="1380744"/>
                  <a:pt x="1911096" y="1371600"/>
                  <a:pt x="1911096" y="1362456"/>
                </a:cubicBezTo>
                <a:lnTo>
                  <a:pt x="1938528" y="1371600"/>
                </a:lnTo>
                <a:moveTo>
                  <a:pt x="118872" y="1472184"/>
                </a:moveTo>
                <a:cubicBezTo>
                  <a:pt x="109728" y="1463040"/>
                  <a:pt x="109728" y="1453896"/>
                  <a:pt x="100584" y="1444752"/>
                </a:cubicBezTo>
                <a:lnTo>
                  <a:pt x="118872" y="1426464"/>
                </a:lnTo>
                <a:cubicBezTo>
                  <a:pt x="128016" y="1444752"/>
                  <a:pt x="137160" y="1453896"/>
                  <a:pt x="137160" y="1463040"/>
                </a:cubicBezTo>
                <a:lnTo>
                  <a:pt x="118872" y="1472184"/>
                </a:lnTo>
                <a:moveTo>
                  <a:pt x="1901952" y="1444752"/>
                </a:moveTo>
                <a:cubicBezTo>
                  <a:pt x="1901952" y="1453896"/>
                  <a:pt x="1892808" y="1463040"/>
                  <a:pt x="1892808" y="1472184"/>
                </a:cubicBezTo>
                <a:lnTo>
                  <a:pt x="1865376" y="1463040"/>
                </a:lnTo>
                <a:cubicBezTo>
                  <a:pt x="1874520" y="1453896"/>
                  <a:pt x="1874520" y="1444752"/>
                  <a:pt x="1883664" y="1426464"/>
                </a:cubicBezTo>
                <a:lnTo>
                  <a:pt x="1901952" y="1444752"/>
                </a:lnTo>
                <a:moveTo>
                  <a:pt x="155448" y="1545336"/>
                </a:moveTo>
                <a:cubicBezTo>
                  <a:pt x="155448" y="1536192"/>
                  <a:pt x="146304" y="1517904"/>
                  <a:pt x="137160" y="1508760"/>
                </a:cubicBezTo>
                <a:lnTo>
                  <a:pt x="155448" y="1499616"/>
                </a:lnTo>
                <a:cubicBezTo>
                  <a:pt x="164592" y="1508760"/>
                  <a:pt x="173736" y="1517904"/>
                  <a:pt x="182880" y="1527048"/>
                </a:cubicBezTo>
                <a:lnTo>
                  <a:pt x="155448" y="1545336"/>
                </a:lnTo>
                <a:moveTo>
                  <a:pt x="1865376" y="1508760"/>
                </a:moveTo>
                <a:cubicBezTo>
                  <a:pt x="1865376" y="1517904"/>
                  <a:pt x="1856232" y="1536192"/>
                  <a:pt x="1847088" y="1545336"/>
                </a:cubicBezTo>
                <a:lnTo>
                  <a:pt x="1828800" y="1527048"/>
                </a:lnTo>
                <a:cubicBezTo>
                  <a:pt x="1837944" y="1517904"/>
                  <a:pt x="1837944" y="1508760"/>
                  <a:pt x="1847088" y="1499616"/>
                </a:cubicBezTo>
                <a:lnTo>
                  <a:pt x="1865376" y="1508760"/>
                </a:lnTo>
                <a:moveTo>
                  <a:pt x="201168" y="1609344"/>
                </a:moveTo>
                <a:cubicBezTo>
                  <a:pt x="192024" y="1600200"/>
                  <a:pt x="192024" y="1591056"/>
                  <a:pt x="182880" y="1572768"/>
                </a:cubicBezTo>
                <a:lnTo>
                  <a:pt x="201168" y="1563624"/>
                </a:lnTo>
                <a:cubicBezTo>
                  <a:pt x="210312" y="1572768"/>
                  <a:pt x="219456" y="1581912"/>
                  <a:pt x="219456" y="1591056"/>
                </a:cubicBezTo>
                <a:lnTo>
                  <a:pt x="201168" y="1609344"/>
                </a:lnTo>
                <a:moveTo>
                  <a:pt x="1828800" y="1572768"/>
                </a:moveTo>
                <a:cubicBezTo>
                  <a:pt x="1819656" y="1591056"/>
                  <a:pt x="1810512" y="1600200"/>
                  <a:pt x="1801368" y="1609344"/>
                </a:cubicBezTo>
                <a:lnTo>
                  <a:pt x="1783080" y="1591056"/>
                </a:lnTo>
                <a:cubicBezTo>
                  <a:pt x="1792224" y="1581912"/>
                  <a:pt x="1801368" y="1572768"/>
                  <a:pt x="1801368" y="1563624"/>
                </a:cubicBezTo>
                <a:lnTo>
                  <a:pt x="1828800" y="1572768"/>
                </a:lnTo>
                <a:moveTo>
                  <a:pt x="1783080" y="1636776"/>
                </a:moveTo>
                <a:cubicBezTo>
                  <a:pt x="1773936" y="1645920"/>
                  <a:pt x="1764792" y="1664208"/>
                  <a:pt x="1755648" y="1673352"/>
                </a:cubicBezTo>
                <a:lnTo>
                  <a:pt x="1737360" y="1655064"/>
                </a:lnTo>
                <a:cubicBezTo>
                  <a:pt x="1746504" y="1645920"/>
                  <a:pt x="1755648" y="1636776"/>
                  <a:pt x="1755648" y="1627632"/>
                </a:cubicBezTo>
                <a:lnTo>
                  <a:pt x="1783080" y="1636776"/>
                </a:lnTo>
                <a:moveTo>
                  <a:pt x="256032" y="1673352"/>
                </a:moveTo>
                <a:cubicBezTo>
                  <a:pt x="246888" y="1664208"/>
                  <a:pt x="237744" y="1645920"/>
                  <a:pt x="228600" y="1636776"/>
                </a:cubicBezTo>
                <a:lnTo>
                  <a:pt x="246888" y="1627632"/>
                </a:lnTo>
                <a:cubicBezTo>
                  <a:pt x="256032" y="1636776"/>
                  <a:pt x="265176" y="1645920"/>
                  <a:pt x="274320" y="1655064"/>
                </a:cubicBezTo>
                <a:lnTo>
                  <a:pt x="256032" y="1673352"/>
                </a:lnTo>
                <a:moveTo>
                  <a:pt x="1728216" y="1700784"/>
                </a:moveTo>
                <a:cubicBezTo>
                  <a:pt x="1719072" y="1709928"/>
                  <a:pt x="1709928" y="1719072"/>
                  <a:pt x="1700784" y="1728216"/>
                </a:cubicBezTo>
                <a:lnTo>
                  <a:pt x="1682496" y="1709928"/>
                </a:lnTo>
                <a:cubicBezTo>
                  <a:pt x="1691640" y="1700784"/>
                  <a:pt x="1700784" y="1691640"/>
                  <a:pt x="1709928" y="1682496"/>
                </a:cubicBezTo>
                <a:lnTo>
                  <a:pt x="1728216" y="1700784"/>
                </a:lnTo>
                <a:moveTo>
                  <a:pt x="310896" y="1728216"/>
                </a:moveTo>
                <a:cubicBezTo>
                  <a:pt x="301752" y="1719072"/>
                  <a:pt x="292608" y="1709928"/>
                  <a:pt x="283464" y="1700784"/>
                </a:cubicBezTo>
                <a:lnTo>
                  <a:pt x="301752" y="1682496"/>
                </a:lnTo>
                <a:cubicBezTo>
                  <a:pt x="310896" y="1691640"/>
                  <a:pt x="320040" y="1700784"/>
                  <a:pt x="329184" y="1709928"/>
                </a:cubicBezTo>
                <a:lnTo>
                  <a:pt x="310896" y="1728216"/>
                </a:lnTo>
                <a:moveTo>
                  <a:pt x="365760" y="1783080"/>
                </a:moveTo>
                <a:cubicBezTo>
                  <a:pt x="356616" y="1773936"/>
                  <a:pt x="347472" y="1764792"/>
                  <a:pt x="338328" y="1755648"/>
                </a:cubicBezTo>
                <a:lnTo>
                  <a:pt x="356616" y="1737360"/>
                </a:lnTo>
                <a:cubicBezTo>
                  <a:pt x="365760" y="1746504"/>
                  <a:pt x="374904" y="1755648"/>
                  <a:pt x="384048" y="1755648"/>
                </a:cubicBezTo>
                <a:lnTo>
                  <a:pt x="365760" y="1783080"/>
                </a:lnTo>
                <a:moveTo>
                  <a:pt x="1673352" y="1755648"/>
                </a:moveTo>
                <a:cubicBezTo>
                  <a:pt x="1664208" y="1764792"/>
                  <a:pt x="1645920" y="1773936"/>
                  <a:pt x="1636776" y="1783080"/>
                </a:cubicBezTo>
                <a:lnTo>
                  <a:pt x="1627632" y="1755648"/>
                </a:lnTo>
                <a:cubicBezTo>
                  <a:pt x="1636776" y="1755648"/>
                  <a:pt x="1645920" y="1746504"/>
                  <a:pt x="1655064" y="1737360"/>
                </a:cubicBezTo>
                <a:lnTo>
                  <a:pt x="1673352" y="1755648"/>
                </a:lnTo>
                <a:moveTo>
                  <a:pt x="429768" y="1828800"/>
                </a:moveTo>
                <a:cubicBezTo>
                  <a:pt x="420624" y="1819656"/>
                  <a:pt x="411480" y="1810512"/>
                  <a:pt x="393192" y="1801368"/>
                </a:cubicBezTo>
                <a:lnTo>
                  <a:pt x="411480" y="1783080"/>
                </a:lnTo>
                <a:cubicBezTo>
                  <a:pt x="420624" y="1792224"/>
                  <a:pt x="429768" y="1801368"/>
                  <a:pt x="448056" y="1801368"/>
                </a:cubicBezTo>
                <a:lnTo>
                  <a:pt x="429768" y="1828800"/>
                </a:lnTo>
                <a:moveTo>
                  <a:pt x="1609344" y="1801368"/>
                </a:moveTo>
                <a:cubicBezTo>
                  <a:pt x="1600200" y="1810512"/>
                  <a:pt x="1591056" y="1819656"/>
                  <a:pt x="1572768" y="1828800"/>
                </a:cubicBezTo>
                <a:lnTo>
                  <a:pt x="1563624" y="1801368"/>
                </a:lnTo>
                <a:cubicBezTo>
                  <a:pt x="1572768" y="1801368"/>
                  <a:pt x="1581912" y="1792224"/>
                  <a:pt x="1591056" y="1783080"/>
                </a:cubicBezTo>
                <a:lnTo>
                  <a:pt x="1609344" y="1801368"/>
                </a:lnTo>
                <a:moveTo>
                  <a:pt x="493776" y="1865376"/>
                </a:moveTo>
                <a:cubicBezTo>
                  <a:pt x="484632" y="1865376"/>
                  <a:pt x="475488" y="1856232"/>
                  <a:pt x="466344" y="1847088"/>
                </a:cubicBezTo>
                <a:lnTo>
                  <a:pt x="475488" y="1828800"/>
                </a:lnTo>
                <a:cubicBezTo>
                  <a:pt x="484632" y="1837944"/>
                  <a:pt x="493776" y="1837944"/>
                  <a:pt x="512064" y="1847088"/>
                </a:cubicBezTo>
                <a:lnTo>
                  <a:pt x="493776" y="1865376"/>
                </a:lnTo>
                <a:moveTo>
                  <a:pt x="1545336" y="1847088"/>
                </a:moveTo>
                <a:cubicBezTo>
                  <a:pt x="1536192" y="1856232"/>
                  <a:pt x="1517904" y="1865376"/>
                  <a:pt x="1508760" y="1865376"/>
                </a:cubicBezTo>
                <a:lnTo>
                  <a:pt x="1499616" y="1847088"/>
                </a:lnTo>
                <a:cubicBezTo>
                  <a:pt x="1508760" y="1837944"/>
                  <a:pt x="1517904" y="1837944"/>
                  <a:pt x="1527048" y="1828800"/>
                </a:cubicBezTo>
                <a:lnTo>
                  <a:pt x="1545336" y="1847088"/>
                </a:lnTo>
                <a:moveTo>
                  <a:pt x="566928" y="1901952"/>
                </a:moveTo>
                <a:cubicBezTo>
                  <a:pt x="557784" y="1901952"/>
                  <a:pt x="539496" y="1892808"/>
                  <a:pt x="530352" y="1892808"/>
                </a:cubicBezTo>
                <a:lnTo>
                  <a:pt x="539496" y="1865376"/>
                </a:lnTo>
                <a:cubicBezTo>
                  <a:pt x="557784" y="1874520"/>
                  <a:pt x="566928" y="1874520"/>
                  <a:pt x="576072" y="1883664"/>
                </a:cubicBezTo>
                <a:lnTo>
                  <a:pt x="566928" y="1901952"/>
                </a:lnTo>
                <a:moveTo>
                  <a:pt x="1472184" y="1892808"/>
                </a:moveTo>
                <a:cubicBezTo>
                  <a:pt x="1463040" y="1892808"/>
                  <a:pt x="1453896" y="1901952"/>
                  <a:pt x="1444752" y="1901952"/>
                </a:cubicBezTo>
                <a:lnTo>
                  <a:pt x="1426464" y="1883664"/>
                </a:lnTo>
                <a:cubicBezTo>
                  <a:pt x="1444752" y="1874520"/>
                  <a:pt x="1453896" y="1874520"/>
                  <a:pt x="1463040" y="1865376"/>
                </a:cubicBezTo>
                <a:lnTo>
                  <a:pt x="1472184" y="1892808"/>
                </a:lnTo>
                <a:moveTo>
                  <a:pt x="640080" y="1938528"/>
                </a:moveTo>
                <a:cubicBezTo>
                  <a:pt x="621792" y="1929384"/>
                  <a:pt x="612648" y="1929384"/>
                  <a:pt x="603504" y="1920240"/>
                </a:cubicBezTo>
                <a:lnTo>
                  <a:pt x="612648" y="1901952"/>
                </a:lnTo>
                <a:cubicBezTo>
                  <a:pt x="621792" y="1901952"/>
                  <a:pt x="630936" y="1911096"/>
                  <a:pt x="649224" y="1911096"/>
                </a:cubicBezTo>
                <a:lnTo>
                  <a:pt x="640080" y="1938528"/>
                </a:lnTo>
                <a:moveTo>
                  <a:pt x="1408176" y="1920240"/>
                </a:moveTo>
                <a:cubicBezTo>
                  <a:pt x="1389888" y="1929384"/>
                  <a:pt x="1380744" y="1929384"/>
                  <a:pt x="1371600" y="1938528"/>
                </a:cubicBezTo>
                <a:lnTo>
                  <a:pt x="1362456" y="1911096"/>
                </a:lnTo>
                <a:cubicBezTo>
                  <a:pt x="1371600" y="1911096"/>
                  <a:pt x="1380744" y="1901952"/>
                  <a:pt x="1399032" y="1901952"/>
                </a:cubicBezTo>
                <a:lnTo>
                  <a:pt x="1408176" y="1920240"/>
                </a:lnTo>
                <a:moveTo>
                  <a:pt x="713232" y="1965960"/>
                </a:moveTo>
                <a:cubicBezTo>
                  <a:pt x="694944" y="1956816"/>
                  <a:pt x="685800" y="1956816"/>
                  <a:pt x="676656" y="1947672"/>
                </a:cubicBezTo>
                <a:lnTo>
                  <a:pt x="685800" y="1929384"/>
                </a:lnTo>
                <a:cubicBezTo>
                  <a:pt x="694944" y="1929384"/>
                  <a:pt x="704088" y="1938528"/>
                  <a:pt x="722376" y="1938528"/>
                </a:cubicBezTo>
                <a:lnTo>
                  <a:pt x="713232" y="1965960"/>
                </a:lnTo>
                <a:moveTo>
                  <a:pt x="1335024" y="1947672"/>
                </a:moveTo>
                <a:cubicBezTo>
                  <a:pt x="1316736" y="1956816"/>
                  <a:pt x="1307592" y="1956816"/>
                  <a:pt x="1298448" y="1965960"/>
                </a:cubicBezTo>
                <a:lnTo>
                  <a:pt x="1289304" y="1938528"/>
                </a:lnTo>
                <a:cubicBezTo>
                  <a:pt x="1298448" y="1938528"/>
                  <a:pt x="1307592" y="1929384"/>
                  <a:pt x="1325880" y="1929384"/>
                </a:cubicBezTo>
                <a:lnTo>
                  <a:pt x="1335024" y="1947672"/>
                </a:lnTo>
                <a:moveTo>
                  <a:pt x="786384" y="1984248"/>
                </a:moveTo>
                <a:cubicBezTo>
                  <a:pt x="777240" y="1984248"/>
                  <a:pt x="758952" y="1975104"/>
                  <a:pt x="749808" y="1975104"/>
                </a:cubicBezTo>
                <a:lnTo>
                  <a:pt x="758952" y="1947672"/>
                </a:lnTo>
                <a:cubicBezTo>
                  <a:pt x="768096" y="1956816"/>
                  <a:pt x="777240" y="1956816"/>
                  <a:pt x="795528" y="1956816"/>
                </a:cubicBezTo>
                <a:lnTo>
                  <a:pt x="786384" y="1984248"/>
                </a:lnTo>
                <a:moveTo>
                  <a:pt x="1252728" y="1975104"/>
                </a:moveTo>
                <a:cubicBezTo>
                  <a:pt x="1243584" y="1975104"/>
                  <a:pt x="1234440" y="1984248"/>
                  <a:pt x="1216152" y="1984248"/>
                </a:cubicBezTo>
                <a:lnTo>
                  <a:pt x="1216152" y="1956816"/>
                </a:lnTo>
                <a:cubicBezTo>
                  <a:pt x="1225296" y="1956816"/>
                  <a:pt x="1234440" y="1956816"/>
                  <a:pt x="1252728" y="1947672"/>
                </a:cubicBezTo>
                <a:lnTo>
                  <a:pt x="1252728" y="1975104"/>
                </a:lnTo>
                <a:moveTo>
                  <a:pt x="868680" y="1993392"/>
                </a:moveTo>
                <a:cubicBezTo>
                  <a:pt x="850392" y="1993392"/>
                  <a:pt x="841248" y="1993392"/>
                  <a:pt x="822960" y="1993392"/>
                </a:cubicBezTo>
                <a:lnTo>
                  <a:pt x="832104" y="1965960"/>
                </a:lnTo>
                <a:cubicBezTo>
                  <a:pt x="841248" y="1965960"/>
                  <a:pt x="859536" y="1965960"/>
                  <a:pt x="868680" y="1975104"/>
                </a:cubicBezTo>
                <a:lnTo>
                  <a:pt x="868680" y="1993392"/>
                </a:lnTo>
                <a:moveTo>
                  <a:pt x="1179576" y="1993392"/>
                </a:moveTo>
                <a:cubicBezTo>
                  <a:pt x="1170432" y="1993392"/>
                  <a:pt x="1152144" y="1993392"/>
                  <a:pt x="1143000" y="1993392"/>
                </a:cubicBezTo>
                <a:lnTo>
                  <a:pt x="1133856" y="1975104"/>
                </a:lnTo>
                <a:cubicBezTo>
                  <a:pt x="1152144" y="1965960"/>
                  <a:pt x="1161288" y="1965960"/>
                  <a:pt x="1179576" y="1965960"/>
                </a:cubicBezTo>
                <a:lnTo>
                  <a:pt x="1179576" y="1993392"/>
                </a:lnTo>
                <a:moveTo>
                  <a:pt x="941832" y="2002536"/>
                </a:moveTo>
                <a:cubicBezTo>
                  <a:pt x="932688" y="2002536"/>
                  <a:pt x="914400" y="2002536"/>
                  <a:pt x="905256" y="2002536"/>
                </a:cubicBezTo>
                <a:lnTo>
                  <a:pt x="905256" y="1975104"/>
                </a:lnTo>
                <a:cubicBezTo>
                  <a:pt x="923544" y="1975104"/>
                  <a:pt x="932688" y="1975104"/>
                  <a:pt x="941832" y="1975104"/>
                </a:cubicBezTo>
                <a:lnTo>
                  <a:pt x="941832" y="2002536"/>
                </a:lnTo>
                <a:moveTo>
                  <a:pt x="1097280" y="2002536"/>
                </a:moveTo>
                <a:cubicBezTo>
                  <a:pt x="1088136" y="2002536"/>
                  <a:pt x="1078992" y="2002536"/>
                  <a:pt x="1060704" y="2002536"/>
                </a:cubicBezTo>
                <a:lnTo>
                  <a:pt x="1060704" y="1975104"/>
                </a:lnTo>
                <a:cubicBezTo>
                  <a:pt x="1069848" y="1975104"/>
                  <a:pt x="1088136" y="1975104"/>
                  <a:pt x="1097280" y="1975104"/>
                </a:cubicBezTo>
                <a:lnTo>
                  <a:pt x="1097280" y="2002536"/>
                </a:lnTo>
                <a:moveTo>
                  <a:pt x="1005840" y="2002536"/>
                </a:moveTo>
                <a:cubicBezTo>
                  <a:pt x="996696" y="2002536"/>
                  <a:pt x="987552" y="2002536"/>
                  <a:pt x="987552" y="2002536"/>
                </a:cubicBezTo>
                <a:lnTo>
                  <a:pt x="987552" y="1984248"/>
                </a:lnTo>
                <a:cubicBezTo>
                  <a:pt x="987552" y="1984248"/>
                  <a:pt x="996696" y="1984248"/>
                  <a:pt x="1005840" y="1984248"/>
                </a:cubicBezTo>
                <a:cubicBezTo>
                  <a:pt x="1005840" y="1984248"/>
                  <a:pt x="1014984" y="1984248"/>
                  <a:pt x="1024128" y="1984248"/>
                </a:cubicBezTo>
                <a:lnTo>
                  <a:pt x="1024128" y="2002536"/>
                </a:lnTo>
                <a:cubicBezTo>
                  <a:pt x="1014984" y="2002536"/>
                  <a:pt x="1005840" y="2002536"/>
                  <a:pt x="1005840" y="2002536"/>
                </a:cubicBezTo>
              </a:path>
            </a:pathLst>
          </a:custGeom>
          <a:solidFill>
            <a:srgbClr val="849F5C">
              <a:alpha val="38000"/>
            </a:srgbClr>
          </a:solidFill>
        </p:spPr>
        <p:txBody>
          <a:bodyPr anchor="ctr" anchorCtr="0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800" b="1">
                <a:solidFill>
                  <a:srgbClr val="849F5C"/>
                </a:solidFill>
                <a:sym typeface="+mn-ea"/>
              </a:rPr>
              <a:t>输入标题</a:t>
            </a:r>
          </a:p>
        </p:txBody>
      </p:sp>
      <p:sp>
        <p:nvSpPr>
          <p:cNvPr id="4" name="矩形 3"/>
          <p:cNvSpPr/>
          <p:nvPr>
            <p:custDataLst>
              <p:tags r:id="rId7"/>
            </p:custDataLst>
          </p:nvPr>
        </p:nvSpPr>
        <p:spPr>
          <a:xfrm>
            <a:off x="4938395" y="5073650"/>
            <a:ext cx="6557645" cy="136144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单击此处添加文本具体内容，简明扼要地阐述您的观点.根据需要可酌情增减文字单击此处添加文本具体内容，简明扼要地阐述您的观点.根据需要可酌情增减文字单击此处添加文本具体内容，简明扼要地阐述您的观点.根据需要可酌情增减文字单击此处添加文本具体内容，简明扼要地阐述您的观点。</a:t>
            </a:r>
          </a:p>
        </p:txBody>
      </p:sp>
      <p:sp>
        <p:nvSpPr>
          <p:cNvPr id="9" name="矩形 8"/>
          <p:cNvSpPr/>
          <p:nvPr>
            <p:custDataLst>
              <p:tags r:id="rId8"/>
            </p:custDataLst>
          </p:nvPr>
        </p:nvSpPr>
        <p:spPr>
          <a:xfrm>
            <a:off x="4938395" y="1858010"/>
            <a:ext cx="6557645" cy="136144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单击此处添加文本具体内容，简明扼要地阐述您的观点.根据需要可酌情增减文字单击此处添加文本具体内容，简明扼要地阐述您的观点.根据需要可酌情增减文字单击此处添加文本具体内容，简明扼要地阐述您的观点.根据需要可酌情增减文字单击此处添加文本具体内容，简明扼要地阐述您的观点.根据需要可酌情增减文字。</a:t>
            </a:r>
          </a:p>
        </p:txBody>
      </p:sp>
      <p:sp>
        <p:nvSpPr>
          <p:cNvPr id="15" name="矩形 14"/>
          <p:cNvSpPr/>
          <p:nvPr>
            <p:custDataLst>
              <p:tags r:id="rId9"/>
            </p:custDataLst>
          </p:nvPr>
        </p:nvSpPr>
        <p:spPr>
          <a:xfrm>
            <a:off x="4938395" y="3465830"/>
            <a:ext cx="6557645" cy="136144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单击此处添加文本具体内容，简明扼要地阐述您的观点.根据需要可酌情增减文字单击此处添加文本具体内容，简明扼要地阐述您的观点.根据需要可酌情增减文字单击此处添加文本具体内容，简明扼要地阐述您的观点.根据需要可酌情增减文字。</a:t>
            </a:r>
          </a:p>
        </p:txBody>
      </p:sp>
      <p:sp>
        <p:nvSpPr>
          <p:cNvPr id="2" name="任意多边形: 形状 88"/>
          <p:cNvSpPr/>
          <p:nvPr>
            <p:custDataLst>
              <p:tags r:id="rId10"/>
            </p:custDataLst>
          </p:nvPr>
        </p:nvSpPr>
        <p:spPr>
          <a:xfrm>
            <a:off x="3611065" y="2140745"/>
            <a:ext cx="1163955" cy="236855"/>
          </a:xfrm>
          <a:custGeom>
            <a:avLst/>
            <a:gdLst>
              <a:gd name="connsiteX0" fmla="*/ 0 w 1833"/>
              <a:gd name="connsiteY0" fmla="*/ 373 h 373"/>
              <a:gd name="connsiteX1" fmla="*/ 288 w 1833"/>
              <a:gd name="connsiteY1" fmla="*/ 0 h 373"/>
              <a:gd name="connsiteX2" fmla="*/ 1833 w 1833"/>
              <a:gd name="connsiteY2" fmla="*/ 0 h 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33" h="373">
                <a:moveTo>
                  <a:pt x="0" y="373"/>
                </a:moveTo>
                <a:lnTo>
                  <a:pt x="288" y="0"/>
                </a:lnTo>
                <a:lnTo>
                  <a:pt x="1833" y="0"/>
                </a:lnTo>
              </a:path>
            </a:pathLst>
          </a:custGeom>
          <a:noFill/>
          <a:ln>
            <a:solidFill>
              <a:srgbClr val="849F5C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cxnSp>
        <p:nvCxnSpPr>
          <p:cNvPr id="3" name="直接连接符 2"/>
          <p:cNvCxnSpPr/>
          <p:nvPr>
            <p:custDataLst>
              <p:tags r:id="rId11"/>
            </p:custDataLst>
          </p:nvPr>
        </p:nvCxnSpPr>
        <p:spPr>
          <a:xfrm>
            <a:off x="4290060" y="3968898"/>
            <a:ext cx="484960" cy="0"/>
          </a:xfrm>
          <a:prstGeom prst="line">
            <a:avLst/>
          </a:prstGeom>
          <a:noFill/>
          <a:ln>
            <a:solidFill>
              <a:srgbClr val="849F5C">
                <a:alpha val="70000"/>
              </a:srgb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" name="任意多边形: 形状 5"/>
          <p:cNvSpPr/>
          <p:nvPr>
            <p:custDataLst>
              <p:tags r:id="rId12"/>
            </p:custDataLst>
          </p:nvPr>
        </p:nvSpPr>
        <p:spPr>
          <a:xfrm flipV="1">
            <a:off x="3531055" y="5449708"/>
            <a:ext cx="1243965" cy="347345"/>
          </a:xfrm>
          <a:custGeom>
            <a:avLst/>
            <a:gdLst>
              <a:gd name="connsiteX0" fmla="*/ 0 w 1959"/>
              <a:gd name="connsiteY0" fmla="*/ 547 h 547"/>
              <a:gd name="connsiteX1" fmla="*/ 414 w 1959"/>
              <a:gd name="connsiteY1" fmla="*/ 0 h 547"/>
              <a:gd name="connsiteX2" fmla="*/ 1959 w 1959"/>
              <a:gd name="connsiteY2" fmla="*/ 0 h 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59" h="547">
                <a:moveTo>
                  <a:pt x="0" y="547"/>
                </a:moveTo>
                <a:lnTo>
                  <a:pt x="414" y="0"/>
                </a:lnTo>
                <a:lnTo>
                  <a:pt x="1959" y="0"/>
                </a:lnTo>
              </a:path>
            </a:pathLst>
          </a:custGeom>
          <a:noFill/>
          <a:ln>
            <a:solidFill>
              <a:srgbClr val="849F5C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1042276" y="198643"/>
            <a:ext cx="3665855" cy="560706"/>
            <a:chOff x="4607151" y="471471"/>
            <a:chExt cx="3665855" cy="726756"/>
          </a:xfrm>
          <a:effectLst/>
        </p:grpSpPr>
        <p:sp>
          <p:nvSpPr>
            <p:cNvPr id="7" name="文本框 6"/>
            <p:cNvSpPr txBox="1"/>
            <p:nvPr>
              <p:custDataLst>
                <p:tags r:id="rId17"/>
              </p:custDataLst>
            </p:nvPr>
          </p:nvSpPr>
          <p:spPr>
            <a:xfrm>
              <a:off x="4607151" y="471471"/>
              <a:ext cx="1723549" cy="51860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dirty="0">
                  <a:solidFill>
                    <a:srgbClr val="333A3E"/>
                  </a:solidFill>
                  <a:cs typeface="+mn-ea"/>
                  <a:sym typeface="+mn-lt"/>
                </a:rPr>
                <a:t>请插入标题四</a:t>
              </a:r>
            </a:p>
          </p:txBody>
        </p:sp>
        <p:sp>
          <p:nvSpPr>
            <p:cNvPr id="37" name="文本框 36"/>
            <p:cNvSpPr txBox="1"/>
            <p:nvPr>
              <p:custDataLst>
                <p:tags r:id="rId18"/>
              </p:custDataLst>
            </p:nvPr>
          </p:nvSpPr>
          <p:spPr>
            <a:xfrm>
              <a:off x="4607151" y="841845"/>
              <a:ext cx="3665855" cy="356382"/>
            </a:xfrm>
            <a:prstGeom prst="rect">
              <a:avLst/>
            </a:prstGeom>
            <a:noFill/>
          </p:spPr>
          <p:txBody>
            <a:bodyPr wrap="square" rtlCol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>
                <a:lnSpc>
                  <a:spcPct val="114000"/>
                </a:lnSpc>
              </a:pPr>
              <a:r>
                <a:rPr lang="en-US" altLang="zh-CN" sz="1050" dirty="0">
                  <a:solidFill>
                    <a:srgbClr val="333A3E"/>
                  </a:solidFill>
                  <a:cs typeface="+mn-ea"/>
                  <a:sym typeface="+mn-lt"/>
                </a:rPr>
                <a:t>Please enter the title of your fourth program</a:t>
              </a:r>
            </a:p>
          </p:txBody>
        </p:sp>
      </p:grpSp>
      <p:sp>
        <p:nvSpPr>
          <p:cNvPr id="40" name="文本框 39"/>
          <p:cNvSpPr txBox="1"/>
          <p:nvPr>
            <p:custDataLst>
              <p:tags r:id="rId13"/>
            </p:custDataLst>
          </p:nvPr>
        </p:nvSpPr>
        <p:spPr>
          <a:xfrm>
            <a:off x="0" y="44755"/>
            <a:ext cx="805290" cy="7067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>
                <a:solidFill>
                  <a:srgbClr val="333A3E"/>
                </a:solidFill>
                <a:cs typeface="+mn-ea"/>
                <a:sym typeface="+mn-lt"/>
              </a:rPr>
              <a:t>04</a:t>
            </a:r>
            <a:endParaRPr lang="zh-CN" altLang="en-US" sz="4000" dirty="0">
              <a:solidFill>
                <a:srgbClr val="333A3E"/>
              </a:solidFill>
              <a:cs typeface="+mn-ea"/>
              <a:sym typeface="+mn-lt"/>
            </a:endParaRPr>
          </a:p>
        </p:txBody>
      </p:sp>
      <p:pic>
        <p:nvPicPr>
          <p:cNvPr id="14" name="图片 13" descr="毕业院校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2924175" y="2494280"/>
            <a:ext cx="398780" cy="398780"/>
          </a:xfrm>
          <a:prstGeom prst="rect">
            <a:avLst/>
          </a:prstGeom>
        </p:spPr>
      </p:pic>
      <p:pic>
        <p:nvPicPr>
          <p:cNvPr id="19" name="图片 18" descr="笔记本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3659505" y="3769360"/>
            <a:ext cx="398145" cy="398145"/>
          </a:xfrm>
          <a:prstGeom prst="rect">
            <a:avLst/>
          </a:prstGeom>
        </p:spPr>
      </p:pic>
      <p:pic>
        <p:nvPicPr>
          <p:cNvPr id="20" name="图片 19" descr="白板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2923540" y="5093970"/>
            <a:ext cx="360680" cy="36068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1005726" y="2293007"/>
            <a:ext cx="6110514" cy="13220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8000" dirty="0">
                <a:solidFill>
                  <a:schemeClr val="bg1">
                    <a:alpha val="50000"/>
                  </a:schemeClr>
                </a:solidFill>
              </a:rPr>
              <a:t>End of Term</a:t>
            </a:r>
          </a:p>
        </p:txBody>
      </p:sp>
      <p:sp>
        <p:nvSpPr>
          <p:cNvPr id="19" name="文本框 18"/>
          <p:cNvSpPr txBox="1"/>
          <p:nvPr>
            <p:custDataLst>
              <p:tags r:id="rId2"/>
            </p:custDataLst>
          </p:nvPr>
        </p:nvSpPr>
        <p:spPr>
          <a:xfrm>
            <a:off x="1842805" y="3381880"/>
            <a:ext cx="37125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dirty="0">
                <a:solidFill>
                  <a:schemeClr val="bg1">
                    <a:alpha val="63000"/>
                  </a:schemeClr>
                </a:solidFill>
                <a:effectLst>
                  <a:outerShdw blurRad="215900" dist="38100" dir="2700000" algn="tl">
                    <a:srgbClr val="000000">
                      <a:alpha val="21000"/>
                    </a:srgbClr>
                  </a:outerShdw>
                </a:effectLst>
                <a:cs typeface="+mn-ea"/>
                <a:sym typeface="+mn-lt"/>
              </a:rPr>
              <a:t>博学而笃志，切问而近思</a:t>
            </a:r>
          </a:p>
        </p:txBody>
      </p:sp>
      <p:sp>
        <p:nvSpPr>
          <p:cNvPr id="224" name="文本框 223"/>
          <p:cNvSpPr txBox="1"/>
          <p:nvPr>
            <p:custDataLst>
              <p:tags r:id="rId3"/>
            </p:custDataLst>
          </p:nvPr>
        </p:nvSpPr>
        <p:spPr>
          <a:xfrm>
            <a:off x="8354695" y="3385820"/>
            <a:ext cx="289814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chemeClr val="bg2">
                    <a:lumMod val="50000"/>
                  </a:schemeClr>
                </a:solidFill>
              </a:rPr>
              <a:t>旦复旦兮，日月光华</a:t>
            </a:r>
          </a:p>
        </p:txBody>
      </p:sp>
      <p:sp>
        <p:nvSpPr>
          <p:cNvPr id="15" name="文本框 14"/>
          <p:cNvSpPr txBox="1"/>
          <p:nvPr>
            <p:custDataLst>
              <p:tags r:id="rId4"/>
            </p:custDataLst>
          </p:nvPr>
        </p:nvSpPr>
        <p:spPr>
          <a:xfrm>
            <a:off x="6894195" y="2242820"/>
            <a:ext cx="4358640" cy="13220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8000" dirty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</a:rPr>
              <a:t>REPORT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5055212" y="1389628"/>
            <a:ext cx="1342591" cy="1862048"/>
          </a:xfrm>
          <a:prstGeom prst="rect">
            <a:avLst/>
          </a:prstGeom>
          <a:noFill/>
          <a:effectLst>
            <a:outerShdw blurRad="101600" dist="101600" dir="2700000" algn="tl" rotWithShape="0">
              <a:schemeClr val="accent5">
                <a:lumMod val="50000"/>
                <a:alpha val="34000"/>
              </a:scheme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ea"/>
                <a:sym typeface="+mn-lt"/>
              </a:rPr>
              <a:t>感</a:t>
            </a:r>
            <a:endParaRPr lang="zh-CN" altLang="en-US" sz="11500" dirty="0">
              <a:solidFill>
                <a:schemeClr val="bg1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cs typeface="+mn-ea"/>
              <a:sym typeface="+mn-lt"/>
            </a:endParaRPr>
          </a:p>
        </p:txBody>
      </p:sp>
      <p:sp>
        <p:nvSpPr>
          <p:cNvPr id="221" name="文本框 220"/>
          <p:cNvSpPr txBox="1"/>
          <p:nvPr>
            <p:custDataLst>
              <p:tags r:id="rId6"/>
            </p:custDataLst>
          </p:nvPr>
        </p:nvSpPr>
        <p:spPr>
          <a:xfrm>
            <a:off x="5610600" y="2824336"/>
            <a:ext cx="1342591" cy="1862048"/>
          </a:xfrm>
          <a:prstGeom prst="rect">
            <a:avLst/>
          </a:prstGeom>
          <a:noFill/>
          <a:effectLst>
            <a:outerShdw blurRad="101600" dist="101600" dir="2700000" algn="tl" rotWithShape="0">
              <a:schemeClr val="accent5">
                <a:lumMod val="50000"/>
                <a:alpha val="34000"/>
              </a:scheme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solidFill>
                  <a:schemeClr val="bg2">
                    <a:lumMod val="2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ea"/>
                <a:sym typeface="+mn-lt"/>
              </a:rPr>
              <a:t>谢</a:t>
            </a:r>
            <a:endParaRPr lang="zh-CN" altLang="en-US" sz="11500" dirty="0">
              <a:solidFill>
                <a:schemeClr val="bg2">
                  <a:lumMod val="25000"/>
                </a:schemeClr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>
            <p:custDataLst>
              <p:tags r:id="rId1"/>
            </p:custDataLst>
          </p:nvPr>
        </p:nvSpPr>
        <p:spPr>
          <a:xfrm>
            <a:off x="4918410" y="997839"/>
            <a:ext cx="1904265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54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5400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>
            <p:custDataLst>
              <p:tags r:id="rId2"/>
            </p:custDataLst>
          </p:nvPr>
        </p:nvSpPr>
        <p:spPr>
          <a:xfrm>
            <a:off x="8020860" y="997839"/>
            <a:ext cx="1904265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54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5400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>
            <p:custDataLst>
              <p:tags r:id="rId3"/>
            </p:custDataLst>
          </p:nvPr>
        </p:nvSpPr>
        <p:spPr>
          <a:xfrm>
            <a:off x="4918410" y="3552766"/>
            <a:ext cx="1904265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54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5400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>
            <p:custDataLst>
              <p:tags r:id="rId4"/>
            </p:custDataLst>
          </p:nvPr>
        </p:nvSpPr>
        <p:spPr>
          <a:xfrm>
            <a:off x="8020860" y="3552766"/>
            <a:ext cx="1904265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540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rPr>
              <a:t>04</a:t>
            </a:r>
            <a:endParaRPr lang="zh-CN" altLang="en-US" sz="5400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7645883" y="1921169"/>
            <a:ext cx="2654219" cy="868474"/>
            <a:chOff x="1416537" y="1725341"/>
            <a:chExt cx="2654219" cy="868474"/>
          </a:xfrm>
        </p:grpSpPr>
        <p:sp>
          <p:nvSpPr>
            <p:cNvPr id="72" name="矩形 71"/>
            <p:cNvSpPr/>
            <p:nvPr>
              <p:custDataLst>
                <p:tags r:id="rId15"/>
              </p:custDataLst>
            </p:nvPr>
          </p:nvSpPr>
          <p:spPr>
            <a:xfrm>
              <a:off x="1453466" y="1725341"/>
              <a:ext cx="2580360" cy="55308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2400" b="1" dirty="0">
                  <a:solidFill>
                    <a:schemeClr val="tx1">
                      <a:lumMod val="50000"/>
                    </a:schemeClr>
                  </a:solidFill>
                  <a:cs typeface="+mn-ea"/>
                  <a:sym typeface="+mn-lt"/>
                </a:rPr>
                <a:t>请插入标题二</a:t>
              </a:r>
            </a:p>
          </p:txBody>
        </p:sp>
        <p:sp>
          <p:nvSpPr>
            <p:cNvPr id="73" name="文本框 72"/>
            <p:cNvSpPr txBox="1"/>
            <p:nvPr>
              <p:custDataLst>
                <p:tags r:id="rId16"/>
              </p:custDataLst>
            </p:nvPr>
          </p:nvSpPr>
          <p:spPr>
            <a:xfrm>
              <a:off x="1416537" y="2179795"/>
              <a:ext cx="2654219" cy="4140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050" dirty="0">
                  <a:solidFill>
                    <a:schemeClr val="tx1">
                      <a:lumMod val="50000"/>
                    </a:schemeClr>
                  </a:solidFill>
                  <a:cs typeface="+mn-ea"/>
                  <a:sym typeface="+mn-lt"/>
                </a:rPr>
                <a:t>Please enter the title of your second program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543433" y="4576756"/>
            <a:ext cx="2654219" cy="868474"/>
            <a:chOff x="1416537" y="1725341"/>
            <a:chExt cx="2654219" cy="868474"/>
          </a:xfrm>
        </p:grpSpPr>
        <p:sp>
          <p:nvSpPr>
            <p:cNvPr id="75" name="矩形 74"/>
            <p:cNvSpPr/>
            <p:nvPr>
              <p:custDataLst>
                <p:tags r:id="rId13"/>
              </p:custDataLst>
            </p:nvPr>
          </p:nvSpPr>
          <p:spPr>
            <a:xfrm>
              <a:off x="1453466" y="1725341"/>
              <a:ext cx="2580360" cy="55308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2400" b="1" dirty="0">
                  <a:solidFill>
                    <a:schemeClr val="tx1">
                      <a:lumMod val="50000"/>
                    </a:schemeClr>
                  </a:solidFill>
                  <a:cs typeface="+mn-ea"/>
                  <a:sym typeface="+mn-lt"/>
                </a:rPr>
                <a:t>请插入标题三</a:t>
              </a:r>
            </a:p>
          </p:txBody>
        </p:sp>
        <p:sp>
          <p:nvSpPr>
            <p:cNvPr id="76" name="文本框 75"/>
            <p:cNvSpPr txBox="1"/>
            <p:nvPr>
              <p:custDataLst>
                <p:tags r:id="rId14"/>
              </p:custDataLst>
            </p:nvPr>
          </p:nvSpPr>
          <p:spPr>
            <a:xfrm>
              <a:off x="1416537" y="2179795"/>
              <a:ext cx="2654219" cy="4140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050" dirty="0">
                  <a:solidFill>
                    <a:schemeClr val="tx1">
                      <a:lumMod val="50000"/>
                    </a:schemeClr>
                  </a:solidFill>
                  <a:cs typeface="+mn-ea"/>
                  <a:sym typeface="+mn-lt"/>
                </a:rPr>
                <a:t>Please enter the title of your third program</a:t>
              </a: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7645883" y="4576756"/>
            <a:ext cx="2654219" cy="868474"/>
            <a:chOff x="1416537" y="1725341"/>
            <a:chExt cx="2654219" cy="868474"/>
          </a:xfrm>
        </p:grpSpPr>
        <p:sp>
          <p:nvSpPr>
            <p:cNvPr id="78" name="矩形 77"/>
            <p:cNvSpPr/>
            <p:nvPr>
              <p:custDataLst>
                <p:tags r:id="rId11"/>
              </p:custDataLst>
            </p:nvPr>
          </p:nvSpPr>
          <p:spPr>
            <a:xfrm>
              <a:off x="1453466" y="1725341"/>
              <a:ext cx="2580360" cy="55308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2400" b="1" dirty="0">
                  <a:solidFill>
                    <a:schemeClr val="tx1">
                      <a:lumMod val="50000"/>
                    </a:schemeClr>
                  </a:solidFill>
                  <a:cs typeface="+mn-ea"/>
                  <a:sym typeface="+mn-lt"/>
                </a:rPr>
                <a:t>请插入标题四</a:t>
              </a:r>
            </a:p>
          </p:txBody>
        </p:sp>
        <p:sp>
          <p:nvSpPr>
            <p:cNvPr id="79" name="文本框 78"/>
            <p:cNvSpPr txBox="1"/>
            <p:nvPr>
              <p:custDataLst>
                <p:tags r:id="rId12"/>
              </p:custDataLst>
            </p:nvPr>
          </p:nvSpPr>
          <p:spPr>
            <a:xfrm>
              <a:off x="1416537" y="2179795"/>
              <a:ext cx="2654219" cy="4140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050" dirty="0">
                  <a:solidFill>
                    <a:schemeClr val="tx1">
                      <a:lumMod val="50000"/>
                    </a:schemeClr>
                  </a:solidFill>
                  <a:cs typeface="+mn-ea"/>
                  <a:sym typeface="+mn-lt"/>
                </a:rPr>
                <a:t>Please enter the title of your fourth program</a:t>
              </a: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4543433" y="1928017"/>
            <a:ext cx="2654219" cy="868474"/>
            <a:chOff x="1416537" y="1725341"/>
            <a:chExt cx="2654219" cy="868474"/>
          </a:xfrm>
        </p:grpSpPr>
        <p:sp>
          <p:nvSpPr>
            <p:cNvPr id="140" name="矩形 139"/>
            <p:cNvSpPr/>
            <p:nvPr>
              <p:custDataLst>
                <p:tags r:id="rId9"/>
              </p:custDataLst>
            </p:nvPr>
          </p:nvSpPr>
          <p:spPr>
            <a:xfrm>
              <a:off x="1453466" y="1725341"/>
              <a:ext cx="2580360" cy="55308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2400" b="1" dirty="0">
                  <a:solidFill>
                    <a:schemeClr val="tx1">
                      <a:lumMod val="50000"/>
                    </a:schemeClr>
                  </a:solidFill>
                  <a:cs typeface="+mn-ea"/>
                  <a:sym typeface="+mn-lt"/>
                </a:rPr>
                <a:t>请插入标题一</a:t>
              </a:r>
            </a:p>
          </p:txBody>
        </p:sp>
        <p:sp>
          <p:nvSpPr>
            <p:cNvPr id="141" name="文本框 140"/>
            <p:cNvSpPr txBox="1"/>
            <p:nvPr>
              <p:custDataLst>
                <p:tags r:id="rId10"/>
              </p:custDataLst>
            </p:nvPr>
          </p:nvSpPr>
          <p:spPr>
            <a:xfrm>
              <a:off x="1416537" y="2179795"/>
              <a:ext cx="2654219" cy="4140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050" dirty="0">
                  <a:solidFill>
                    <a:schemeClr val="tx1">
                      <a:lumMod val="50000"/>
                    </a:schemeClr>
                  </a:solidFill>
                  <a:cs typeface="+mn-ea"/>
                  <a:sym typeface="+mn-lt"/>
                </a:rPr>
                <a:t>Please enter the title of your first program</a:t>
              </a:r>
            </a:p>
          </p:txBody>
        </p:sp>
      </p:grpSp>
      <p:cxnSp>
        <p:nvCxnSpPr>
          <p:cNvPr id="3" name="直接连接符 2"/>
          <p:cNvCxnSpPr/>
          <p:nvPr>
            <p:custDataLst>
              <p:tags r:id="rId5"/>
            </p:custDataLst>
          </p:nvPr>
        </p:nvCxnSpPr>
        <p:spPr>
          <a:xfrm>
            <a:off x="4580362" y="3207224"/>
            <a:ext cx="5682810" cy="0"/>
          </a:xfrm>
          <a:prstGeom prst="line">
            <a:avLst/>
          </a:prstGeom>
          <a:ln>
            <a:solidFill>
              <a:schemeClr val="tx1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6"/>
            </p:custDataLst>
          </p:nvPr>
        </p:nvCxnSpPr>
        <p:spPr>
          <a:xfrm>
            <a:off x="7451678" y="610737"/>
            <a:ext cx="0" cy="5636525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1140732" y="1391342"/>
            <a:ext cx="2580360" cy="3630930"/>
          </a:xfrm>
          <a:prstGeom prst="rect">
            <a:avLst/>
          </a:prstGeom>
          <a:noFill/>
          <a:effectLst>
            <a:outerShdw blurRad="101600" dist="101600" dir="2700000" algn="tl" rotWithShape="0">
              <a:schemeClr val="accent5">
                <a:lumMod val="50000"/>
                <a:alpha val="34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solidFill>
                  <a:srgbClr val="333A3E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目录</a:t>
            </a:r>
          </a:p>
        </p:txBody>
      </p:sp>
      <p:sp>
        <p:nvSpPr>
          <p:cNvPr id="69" name="文本框 68"/>
          <p:cNvSpPr txBox="1"/>
          <p:nvPr>
            <p:custDataLst>
              <p:tags r:id="rId8"/>
            </p:custDataLst>
          </p:nvPr>
        </p:nvSpPr>
        <p:spPr>
          <a:xfrm>
            <a:off x="1102705" y="3013746"/>
            <a:ext cx="25803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solidFill>
                  <a:schemeClr val="tx1">
                    <a:lumMod val="50000"/>
                    <a:lumOff val="50000"/>
                    <a:alpha val="76000"/>
                  </a:schemeClr>
                </a:solidFill>
                <a:cs typeface="+mn-ea"/>
                <a:sym typeface="+mn-lt"/>
              </a:rPr>
              <a:t>CONTENTS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365659" y="5198845"/>
            <a:ext cx="5459412" cy="964359"/>
            <a:chOff x="1435060" y="1725341"/>
            <a:chExt cx="2654219" cy="964359"/>
          </a:xfrm>
        </p:grpSpPr>
        <p:sp>
          <p:nvSpPr>
            <p:cNvPr id="12" name="矩形 11"/>
            <p:cNvSpPr/>
            <p:nvPr>
              <p:custDataLst>
                <p:tags r:id="rId2"/>
              </p:custDataLst>
            </p:nvPr>
          </p:nvSpPr>
          <p:spPr>
            <a:xfrm>
              <a:off x="1453466" y="1725341"/>
              <a:ext cx="2580360" cy="78359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3600" b="1" dirty="0">
                  <a:solidFill>
                    <a:schemeClr val="tx1">
                      <a:lumMod val="50000"/>
                    </a:schemeClr>
                  </a:solidFill>
                  <a:cs typeface="+mn-ea"/>
                  <a:sym typeface="+mn-lt"/>
                </a:rPr>
                <a:t>请插入标题一</a:t>
              </a:r>
              <a:endParaRPr lang="zh-CN" altLang="en-US" sz="3600" b="1" dirty="0">
                <a:solidFill>
                  <a:schemeClr val="tx1">
                    <a:lumMod val="50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>
              <p:custDataLst>
                <p:tags r:id="rId3"/>
              </p:custDataLst>
            </p:nvPr>
          </p:nvSpPr>
          <p:spPr>
            <a:xfrm>
              <a:off x="1435060" y="2382995"/>
              <a:ext cx="2654219" cy="30670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400" dirty="0">
                  <a:solidFill>
                    <a:schemeClr val="tx1">
                      <a:lumMod val="50000"/>
                    </a:schemeClr>
                  </a:solidFill>
                  <a:cs typeface="+mn-ea"/>
                  <a:sym typeface="+mn-lt"/>
                </a:rPr>
                <a:t>Please enter the title of your first program</a:t>
              </a:r>
            </a:p>
          </p:txBody>
        </p:sp>
      </p:grpSp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4839784" y="1907139"/>
            <a:ext cx="2511162" cy="264604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600" dirty="0">
                <a:solidFill>
                  <a:schemeClr val="bg1">
                    <a:alpha val="65000"/>
                  </a:schemeClr>
                </a:solidFill>
                <a:cs typeface="+mn-ea"/>
                <a:sym typeface="+mn-lt"/>
              </a:rPr>
              <a:t>1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1042276" y="198643"/>
            <a:ext cx="3665855" cy="560706"/>
            <a:chOff x="4607151" y="471471"/>
            <a:chExt cx="3665855" cy="726756"/>
          </a:xfrm>
          <a:effectLst/>
        </p:grpSpPr>
        <p:sp>
          <p:nvSpPr>
            <p:cNvPr id="34" name="文本框 33"/>
            <p:cNvSpPr txBox="1"/>
            <p:nvPr>
              <p:custDataLst>
                <p:tags r:id="rId25"/>
              </p:custDataLst>
            </p:nvPr>
          </p:nvSpPr>
          <p:spPr>
            <a:xfrm>
              <a:off x="4607151" y="471471"/>
              <a:ext cx="1706880" cy="516877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/>
              <a:r>
                <a:rPr lang="zh-CN" altLang="en-US" sz="2000" dirty="0">
                  <a:solidFill>
                    <a:srgbClr val="333A3E"/>
                  </a:solidFill>
                  <a:cs typeface="+mn-ea"/>
                  <a:sym typeface="+mn-lt"/>
                </a:rPr>
                <a:t>请插入标题一</a:t>
              </a:r>
            </a:p>
          </p:txBody>
        </p:sp>
        <p:sp>
          <p:nvSpPr>
            <p:cNvPr id="37" name="文本框 36"/>
            <p:cNvSpPr txBox="1"/>
            <p:nvPr>
              <p:custDataLst>
                <p:tags r:id="rId26"/>
              </p:custDataLst>
            </p:nvPr>
          </p:nvSpPr>
          <p:spPr>
            <a:xfrm>
              <a:off x="4607151" y="841845"/>
              <a:ext cx="3665855" cy="356382"/>
            </a:xfrm>
            <a:prstGeom prst="rect">
              <a:avLst/>
            </a:prstGeom>
            <a:noFill/>
          </p:spPr>
          <p:txBody>
            <a:bodyPr wrap="square" rtlCol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>
                <a:lnSpc>
                  <a:spcPct val="114000"/>
                </a:lnSpc>
              </a:pPr>
              <a:r>
                <a:rPr lang="en-US" altLang="zh-CN" sz="1050" dirty="0">
                  <a:solidFill>
                    <a:srgbClr val="333A3E"/>
                  </a:solidFill>
                  <a:cs typeface="+mn-ea"/>
                  <a:sym typeface="+mn-lt"/>
                </a:rPr>
                <a:t>Please enter the title of your first program</a:t>
              </a:r>
            </a:p>
          </p:txBody>
        </p:sp>
      </p:grpSp>
      <p:sp>
        <p:nvSpPr>
          <p:cNvPr id="40" name="文本框 39"/>
          <p:cNvSpPr txBox="1"/>
          <p:nvPr>
            <p:custDataLst>
              <p:tags r:id="rId1"/>
            </p:custDataLst>
          </p:nvPr>
        </p:nvSpPr>
        <p:spPr>
          <a:xfrm>
            <a:off x="0" y="44755"/>
            <a:ext cx="805290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>
                <a:solidFill>
                  <a:srgbClr val="333A3E"/>
                </a:solidFill>
                <a:cs typeface="+mn-ea"/>
                <a:sym typeface="+mn-lt"/>
              </a:rPr>
              <a:t>01</a:t>
            </a:r>
            <a:endParaRPr lang="zh-CN" altLang="en-US" sz="4000" dirty="0">
              <a:solidFill>
                <a:srgbClr val="333A3E"/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>
            <p:custDataLst>
              <p:tags r:id="rId2"/>
            </p:custDataLst>
          </p:nvPr>
        </p:nvSpPr>
        <p:spPr>
          <a:xfrm>
            <a:off x="1604874" y="2357457"/>
            <a:ext cx="3863736" cy="53340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333A3E"/>
                </a:solidFill>
                <a:cs typeface="+mn-ea"/>
                <a:sym typeface="+mn-lt"/>
              </a:rPr>
              <a:t>单击此处添加文本具体内容，简明扼要地阐述您的观点.根据需要可酌情增减文字，单击此处添加文本具体内容.</a:t>
            </a:r>
          </a:p>
        </p:txBody>
      </p:sp>
      <p:sp>
        <p:nvSpPr>
          <p:cNvPr id="33" name="矩形 32"/>
          <p:cNvSpPr/>
          <p:nvPr>
            <p:custDataLst>
              <p:tags r:id="rId3"/>
            </p:custDataLst>
          </p:nvPr>
        </p:nvSpPr>
        <p:spPr>
          <a:xfrm>
            <a:off x="1604875" y="1992932"/>
            <a:ext cx="2084387" cy="40729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rgbClr val="333A3E"/>
                </a:solidFill>
                <a:cs typeface="+mn-ea"/>
                <a:sym typeface="+mn-lt"/>
              </a:rPr>
              <a:t>标题文字添加</a:t>
            </a:r>
          </a:p>
        </p:txBody>
      </p:sp>
      <p:sp>
        <p:nvSpPr>
          <p:cNvPr id="35" name="矩形 34"/>
          <p:cNvSpPr/>
          <p:nvPr>
            <p:custDataLst>
              <p:tags r:id="rId4"/>
            </p:custDataLst>
          </p:nvPr>
        </p:nvSpPr>
        <p:spPr>
          <a:xfrm>
            <a:off x="1604874" y="3683616"/>
            <a:ext cx="3863736" cy="53340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333A3E"/>
                </a:solidFill>
                <a:cs typeface="+mn-ea"/>
                <a:sym typeface="+mn-lt"/>
              </a:rPr>
              <a:t>单击此处添加文本具体内容，简明扼要地阐述您的观点.根据需要可酌情增减文字，单击此处添加文本具体内容.</a:t>
            </a:r>
          </a:p>
        </p:txBody>
      </p:sp>
      <p:sp>
        <p:nvSpPr>
          <p:cNvPr id="36" name="矩形 35"/>
          <p:cNvSpPr/>
          <p:nvPr>
            <p:custDataLst>
              <p:tags r:id="rId5"/>
            </p:custDataLst>
          </p:nvPr>
        </p:nvSpPr>
        <p:spPr>
          <a:xfrm>
            <a:off x="1604875" y="3319091"/>
            <a:ext cx="2084387" cy="40729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rgbClr val="333A3E"/>
                </a:solidFill>
                <a:cs typeface="+mn-ea"/>
                <a:sym typeface="+mn-lt"/>
              </a:rPr>
              <a:t>标题文字添加</a:t>
            </a:r>
          </a:p>
        </p:txBody>
      </p:sp>
      <p:sp>
        <p:nvSpPr>
          <p:cNvPr id="38" name="矩形 37"/>
          <p:cNvSpPr/>
          <p:nvPr>
            <p:custDataLst>
              <p:tags r:id="rId6"/>
            </p:custDataLst>
          </p:nvPr>
        </p:nvSpPr>
        <p:spPr>
          <a:xfrm>
            <a:off x="1604874" y="5046066"/>
            <a:ext cx="3863736" cy="53340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333A3E"/>
                </a:solidFill>
                <a:cs typeface="+mn-ea"/>
                <a:sym typeface="+mn-lt"/>
              </a:rPr>
              <a:t>单击此处添加文本具体内容，简明扼要地阐述您的观点.根据需要可酌情增减文字，单击此处添加文本具体内容.</a:t>
            </a:r>
          </a:p>
        </p:txBody>
      </p:sp>
      <p:sp>
        <p:nvSpPr>
          <p:cNvPr id="39" name="矩形 38"/>
          <p:cNvSpPr/>
          <p:nvPr>
            <p:custDataLst>
              <p:tags r:id="rId7"/>
            </p:custDataLst>
          </p:nvPr>
        </p:nvSpPr>
        <p:spPr>
          <a:xfrm>
            <a:off x="1604875" y="4681541"/>
            <a:ext cx="2084387" cy="40729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rgbClr val="333A3E"/>
                </a:solidFill>
                <a:cs typeface="+mn-ea"/>
                <a:sym typeface="+mn-lt"/>
              </a:rPr>
              <a:t>标题文字添加</a:t>
            </a:r>
          </a:p>
        </p:txBody>
      </p:sp>
      <p:sp>
        <p:nvSpPr>
          <p:cNvPr id="7" name="椭圆 6"/>
          <p:cNvSpPr/>
          <p:nvPr>
            <p:custDataLst>
              <p:tags r:id="rId8"/>
            </p:custDataLst>
          </p:nvPr>
        </p:nvSpPr>
        <p:spPr>
          <a:xfrm>
            <a:off x="1092830" y="2070585"/>
            <a:ext cx="407291" cy="407291"/>
          </a:xfrm>
          <a:prstGeom prst="ellipse">
            <a:avLst/>
          </a:prstGeom>
          <a:solidFill>
            <a:srgbClr val="C6C9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33A3E"/>
              </a:solidFill>
              <a:cs typeface="+mn-ea"/>
              <a:sym typeface="+mn-lt"/>
            </a:endParaRPr>
          </a:p>
        </p:txBody>
      </p:sp>
      <p:sp>
        <p:nvSpPr>
          <p:cNvPr id="8" name="椭圆 7"/>
          <p:cNvSpPr/>
          <p:nvPr>
            <p:custDataLst>
              <p:tags r:id="rId9"/>
            </p:custDataLst>
          </p:nvPr>
        </p:nvSpPr>
        <p:spPr>
          <a:xfrm>
            <a:off x="1092830" y="3354678"/>
            <a:ext cx="407291" cy="407291"/>
          </a:xfrm>
          <a:prstGeom prst="ellipse">
            <a:avLst/>
          </a:prstGeom>
          <a:solidFill>
            <a:srgbClr val="849F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33A3E"/>
              </a:solidFill>
              <a:cs typeface="+mn-ea"/>
              <a:sym typeface="+mn-lt"/>
            </a:endParaRPr>
          </a:p>
        </p:txBody>
      </p:sp>
      <p:sp>
        <p:nvSpPr>
          <p:cNvPr id="9" name="椭圆 8"/>
          <p:cNvSpPr/>
          <p:nvPr>
            <p:custDataLst>
              <p:tags r:id="rId10"/>
            </p:custDataLst>
          </p:nvPr>
        </p:nvSpPr>
        <p:spPr>
          <a:xfrm>
            <a:off x="1092830" y="4638775"/>
            <a:ext cx="407291" cy="407291"/>
          </a:xfrm>
          <a:prstGeom prst="ellipse">
            <a:avLst/>
          </a:prstGeom>
          <a:solidFill>
            <a:srgbClr val="C6C9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33A3E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>
            <p:custDataLst>
              <p:tags r:id="rId11"/>
            </p:custDataLst>
          </p:nvPr>
        </p:nvSpPr>
        <p:spPr>
          <a:xfrm>
            <a:off x="7357974" y="2357457"/>
            <a:ext cx="3863736" cy="53340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333A3E"/>
                </a:solidFill>
                <a:cs typeface="+mn-ea"/>
                <a:sym typeface="+mn-lt"/>
              </a:rPr>
              <a:t>单击此处添加文本具体内容，简明扼要地阐述您的观点.根据需要可酌情增减文字，单击此处添加文本具体内容.</a:t>
            </a:r>
          </a:p>
        </p:txBody>
      </p:sp>
      <p:sp>
        <p:nvSpPr>
          <p:cNvPr id="11" name="矩形 10"/>
          <p:cNvSpPr/>
          <p:nvPr>
            <p:custDataLst>
              <p:tags r:id="rId12"/>
            </p:custDataLst>
          </p:nvPr>
        </p:nvSpPr>
        <p:spPr>
          <a:xfrm>
            <a:off x="7357975" y="1992932"/>
            <a:ext cx="2084387" cy="40729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rgbClr val="333A3E"/>
                </a:solidFill>
                <a:cs typeface="+mn-ea"/>
                <a:sym typeface="+mn-lt"/>
              </a:rPr>
              <a:t>标题文字添加</a:t>
            </a:r>
          </a:p>
        </p:txBody>
      </p:sp>
      <p:sp>
        <p:nvSpPr>
          <p:cNvPr id="12" name="矩形 11"/>
          <p:cNvSpPr/>
          <p:nvPr>
            <p:custDataLst>
              <p:tags r:id="rId13"/>
            </p:custDataLst>
          </p:nvPr>
        </p:nvSpPr>
        <p:spPr>
          <a:xfrm>
            <a:off x="7357974" y="3683616"/>
            <a:ext cx="3863736" cy="53340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333A3E"/>
                </a:solidFill>
                <a:cs typeface="+mn-ea"/>
                <a:sym typeface="+mn-lt"/>
              </a:rPr>
              <a:t>单击此处添加文本具体内容，简明扼要地阐述您的观点.根据需要可酌情增减文字，单击此处添加文本具体内容.</a:t>
            </a:r>
          </a:p>
        </p:txBody>
      </p:sp>
      <p:sp>
        <p:nvSpPr>
          <p:cNvPr id="13" name="矩形 12"/>
          <p:cNvSpPr/>
          <p:nvPr>
            <p:custDataLst>
              <p:tags r:id="rId14"/>
            </p:custDataLst>
          </p:nvPr>
        </p:nvSpPr>
        <p:spPr>
          <a:xfrm>
            <a:off x="7357975" y="3319091"/>
            <a:ext cx="2084387" cy="40729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rgbClr val="333A3E"/>
                </a:solidFill>
                <a:cs typeface="+mn-ea"/>
                <a:sym typeface="+mn-lt"/>
              </a:rPr>
              <a:t>标题文字添加</a:t>
            </a:r>
          </a:p>
        </p:txBody>
      </p:sp>
      <p:sp>
        <p:nvSpPr>
          <p:cNvPr id="14" name="矩形 13"/>
          <p:cNvSpPr/>
          <p:nvPr>
            <p:custDataLst>
              <p:tags r:id="rId15"/>
            </p:custDataLst>
          </p:nvPr>
        </p:nvSpPr>
        <p:spPr>
          <a:xfrm>
            <a:off x="7357974" y="5046066"/>
            <a:ext cx="3863736" cy="53340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333A3E"/>
                </a:solidFill>
                <a:cs typeface="+mn-ea"/>
                <a:sym typeface="+mn-lt"/>
              </a:rPr>
              <a:t>单击此处添加文本具体内容，简明扼要地阐述您的观点.根据需要可酌情增减文字，单击此处添加文本具体内容.</a:t>
            </a:r>
          </a:p>
        </p:txBody>
      </p:sp>
      <p:sp>
        <p:nvSpPr>
          <p:cNvPr id="15" name="矩形 14"/>
          <p:cNvSpPr/>
          <p:nvPr>
            <p:custDataLst>
              <p:tags r:id="rId16"/>
            </p:custDataLst>
          </p:nvPr>
        </p:nvSpPr>
        <p:spPr>
          <a:xfrm>
            <a:off x="7357975" y="4681541"/>
            <a:ext cx="2084387" cy="40729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rgbClr val="333A3E"/>
                </a:solidFill>
                <a:cs typeface="+mn-ea"/>
                <a:sym typeface="+mn-lt"/>
              </a:rPr>
              <a:t>标题文字添加</a:t>
            </a:r>
          </a:p>
        </p:txBody>
      </p:sp>
      <p:sp>
        <p:nvSpPr>
          <p:cNvPr id="16" name="椭圆 15"/>
          <p:cNvSpPr/>
          <p:nvPr>
            <p:custDataLst>
              <p:tags r:id="rId17"/>
            </p:custDataLst>
          </p:nvPr>
        </p:nvSpPr>
        <p:spPr>
          <a:xfrm>
            <a:off x="6845930" y="2070585"/>
            <a:ext cx="407291" cy="407291"/>
          </a:xfrm>
          <a:prstGeom prst="ellipse">
            <a:avLst/>
          </a:prstGeom>
          <a:solidFill>
            <a:srgbClr val="849F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33A3E"/>
              </a:solidFill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>
            <p:custDataLst>
              <p:tags r:id="rId18"/>
            </p:custDataLst>
          </p:nvPr>
        </p:nvSpPr>
        <p:spPr>
          <a:xfrm>
            <a:off x="6845930" y="3354678"/>
            <a:ext cx="407291" cy="407291"/>
          </a:xfrm>
          <a:prstGeom prst="ellipse">
            <a:avLst/>
          </a:prstGeom>
          <a:solidFill>
            <a:srgbClr val="C6C9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33A3E"/>
              </a:solidFill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>
            <p:custDataLst>
              <p:tags r:id="rId19"/>
            </p:custDataLst>
          </p:nvPr>
        </p:nvSpPr>
        <p:spPr>
          <a:xfrm>
            <a:off x="6864980" y="4638771"/>
            <a:ext cx="407291" cy="407291"/>
          </a:xfrm>
          <a:prstGeom prst="ellipse">
            <a:avLst/>
          </a:prstGeom>
          <a:solidFill>
            <a:srgbClr val="849F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333A3E"/>
              </a:solidFill>
              <a:cs typeface="+mn-ea"/>
              <a:sym typeface="+mn-lt"/>
            </a:endParaRPr>
          </a:p>
        </p:txBody>
      </p:sp>
      <p:sp>
        <p:nvSpPr>
          <p:cNvPr id="19" name="椭圆 38"/>
          <p:cNvSpPr/>
          <p:nvPr>
            <p:custDataLst>
              <p:tags r:id="rId20"/>
            </p:custDataLst>
          </p:nvPr>
        </p:nvSpPr>
        <p:spPr>
          <a:xfrm>
            <a:off x="1160872" y="2158458"/>
            <a:ext cx="262408" cy="248908"/>
          </a:xfrm>
          <a:custGeom>
            <a:avLst/>
            <a:gdLst>
              <a:gd name="connsiteX0" fmla="*/ 243043 w 607639"/>
              <a:gd name="connsiteY0" fmla="*/ 485349 h 576378"/>
              <a:gd name="connsiteX1" fmla="*/ 364543 w 607639"/>
              <a:gd name="connsiteY1" fmla="*/ 485349 h 576378"/>
              <a:gd name="connsiteX2" fmla="*/ 364543 w 607639"/>
              <a:gd name="connsiteY2" fmla="*/ 530864 h 576378"/>
              <a:gd name="connsiteX3" fmla="*/ 440469 w 607639"/>
              <a:gd name="connsiteY3" fmla="*/ 530864 h 576378"/>
              <a:gd name="connsiteX4" fmla="*/ 440469 w 607639"/>
              <a:gd name="connsiteY4" fmla="*/ 576378 h 576378"/>
              <a:gd name="connsiteX5" fmla="*/ 167028 w 607639"/>
              <a:gd name="connsiteY5" fmla="*/ 576378 h 576378"/>
              <a:gd name="connsiteX6" fmla="*/ 167028 w 607639"/>
              <a:gd name="connsiteY6" fmla="*/ 530864 h 576378"/>
              <a:gd name="connsiteX7" fmla="*/ 243043 w 607639"/>
              <a:gd name="connsiteY7" fmla="*/ 530864 h 576378"/>
              <a:gd name="connsiteX8" fmla="*/ 144306 w 607639"/>
              <a:gd name="connsiteY8" fmla="*/ 197160 h 576378"/>
              <a:gd name="connsiteX9" fmla="*/ 189821 w 607639"/>
              <a:gd name="connsiteY9" fmla="*/ 197160 h 576378"/>
              <a:gd name="connsiteX10" fmla="*/ 189821 w 607639"/>
              <a:gd name="connsiteY10" fmla="*/ 288119 h 576378"/>
              <a:gd name="connsiteX11" fmla="*/ 144306 w 607639"/>
              <a:gd name="connsiteY11" fmla="*/ 288119 h 576378"/>
              <a:gd name="connsiteX12" fmla="*/ 235406 w 607639"/>
              <a:gd name="connsiteY12" fmla="*/ 166817 h 576378"/>
              <a:gd name="connsiteX13" fmla="*/ 280991 w 607639"/>
              <a:gd name="connsiteY13" fmla="*/ 166817 h 576378"/>
              <a:gd name="connsiteX14" fmla="*/ 280991 w 607639"/>
              <a:gd name="connsiteY14" fmla="*/ 288119 h 576378"/>
              <a:gd name="connsiteX15" fmla="*/ 235406 w 607639"/>
              <a:gd name="connsiteY15" fmla="*/ 288119 h 576378"/>
              <a:gd name="connsiteX16" fmla="*/ 326577 w 607639"/>
              <a:gd name="connsiteY16" fmla="*/ 136544 h 576378"/>
              <a:gd name="connsiteX17" fmla="*/ 372162 w 607639"/>
              <a:gd name="connsiteY17" fmla="*/ 136544 h 576378"/>
              <a:gd name="connsiteX18" fmla="*/ 372162 w 607639"/>
              <a:gd name="connsiteY18" fmla="*/ 288189 h 576378"/>
              <a:gd name="connsiteX19" fmla="*/ 326577 w 607639"/>
              <a:gd name="connsiteY19" fmla="*/ 288189 h 576378"/>
              <a:gd name="connsiteX20" fmla="*/ 417677 w 607639"/>
              <a:gd name="connsiteY20" fmla="*/ 106130 h 576378"/>
              <a:gd name="connsiteX21" fmla="*/ 463262 w 607639"/>
              <a:gd name="connsiteY21" fmla="*/ 106130 h 576378"/>
              <a:gd name="connsiteX22" fmla="*/ 463262 w 607639"/>
              <a:gd name="connsiteY22" fmla="*/ 288118 h 576378"/>
              <a:gd name="connsiteX23" fmla="*/ 417677 w 607639"/>
              <a:gd name="connsiteY23" fmla="*/ 288118 h 576378"/>
              <a:gd name="connsiteX24" fmla="*/ 45571 w 607639"/>
              <a:gd name="connsiteY24" fmla="*/ 45503 h 576378"/>
              <a:gd name="connsiteX25" fmla="*/ 45571 w 607639"/>
              <a:gd name="connsiteY25" fmla="*/ 348828 h 576378"/>
              <a:gd name="connsiteX26" fmla="*/ 562068 w 607639"/>
              <a:gd name="connsiteY26" fmla="*/ 348828 h 576378"/>
              <a:gd name="connsiteX27" fmla="*/ 562068 w 607639"/>
              <a:gd name="connsiteY27" fmla="*/ 45503 h 576378"/>
              <a:gd name="connsiteX28" fmla="*/ 0 w 607639"/>
              <a:gd name="connsiteY28" fmla="*/ 0 h 576378"/>
              <a:gd name="connsiteX29" fmla="*/ 607639 w 607639"/>
              <a:gd name="connsiteY29" fmla="*/ 0 h 576378"/>
              <a:gd name="connsiteX30" fmla="*/ 607639 w 607639"/>
              <a:gd name="connsiteY30" fmla="*/ 439834 h 576378"/>
              <a:gd name="connsiteX31" fmla="*/ 0 w 607639"/>
              <a:gd name="connsiteY31" fmla="*/ 439834 h 576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07639" h="576378">
                <a:moveTo>
                  <a:pt x="243043" y="485349"/>
                </a:moveTo>
                <a:lnTo>
                  <a:pt x="364543" y="485349"/>
                </a:lnTo>
                <a:lnTo>
                  <a:pt x="364543" y="530864"/>
                </a:lnTo>
                <a:lnTo>
                  <a:pt x="440469" y="530864"/>
                </a:lnTo>
                <a:lnTo>
                  <a:pt x="440469" y="576378"/>
                </a:lnTo>
                <a:lnTo>
                  <a:pt x="167028" y="576378"/>
                </a:lnTo>
                <a:lnTo>
                  <a:pt x="167028" y="530864"/>
                </a:lnTo>
                <a:lnTo>
                  <a:pt x="243043" y="530864"/>
                </a:lnTo>
                <a:close/>
                <a:moveTo>
                  <a:pt x="144306" y="197160"/>
                </a:moveTo>
                <a:lnTo>
                  <a:pt x="189821" y="197160"/>
                </a:lnTo>
                <a:lnTo>
                  <a:pt x="189821" y="288119"/>
                </a:lnTo>
                <a:lnTo>
                  <a:pt x="144306" y="288119"/>
                </a:lnTo>
                <a:close/>
                <a:moveTo>
                  <a:pt x="235406" y="166817"/>
                </a:moveTo>
                <a:lnTo>
                  <a:pt x="280991" y="166817"/>
                </a:lnTo>
                <a:lnTo>
                  <a:pt x="280991" y="288119"/>
                </a:lnTo>
                <a:lnTo>
                  <a:pt x="235406" y="288119"/>
                </a:lnTo>
                <a:close/>
                <a:moveTo>
                  <a:pt x="326577" y="136544"/>
                </a:moveTo>
                <a:lnTo>
                  <a:pt x="372162" y="136544"/>
                </a:lnTo>
                <a:lnTo>
                  <a:pt x="372162" y="288189"/>
                </a:lnTo>
                <a:lnTo>
                  <a:pt x="326577" y="288189"/>
                </a:lnTo>
                <a:close/>
                <a:moveTo>
                  <a:pt x="417677" y="106130"/>
                </a:moveTo>
                <a:lnTo>
                  <a:pt x="463262" y="106130"/>
                </a:lnTo>
                <a:lnTo>
                  <a:pt x="463262" y="288118"/>
                </a:lnTo>
                <a:lnTo>
                  <a:pt x="417677" y="288118"/>
                </a:lnTo>
                <a:close/>
                <a:moveTo>
                  <a:pt x="45571" y="45503"/>
                </a:moveTo>
                <a:lnTo>
                  <a:pt x="45571" y="348828"/>
                </a:lnTo>
                <a:lnTo>
                  <a:pt x="562068" y="348828"/>
                </a:lnTo>
                <a:lnTo>
                  <a:pt x="562068" y="45503"/>
                </a:lnTo>
                <a:close/>
                <a:moveTo>
                  <a:pt x="0" y="0"/>
                </a:moveTo>
                <a:lnTo>
                  <a:pt x="607639" y="0"/>
                </a:lnTo>
                <a:lnTo>
                  <a:pt x="607639" y="439834"/>
                </a:lnTo>
                <a:lnTo>
                  <a:pt x="0" y="4398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333A3E"/>
              </a:solidFill>
              <a:cs typeface="+mn-ea"/>
              <a:sym typeface="+mn-lt"/>
            </a:endParaRPr>
          </a:p>
        </p:txBody>
      </p:sp>
      <p:sp>
        <p:nvSpPr>
          <p:cNvPr id="21" name="椭圆 38"/>
          <p:cNvSpPr/>
          <p:nvPr>
            <p:custDataLst>
              <p:tags r:id="rId21"/>
            </p:custDataLst>
          </p:nvPr>
        </p:nvSpPr>
        <p:spPr>
          <a:xfrm>
            <a:off x="6915740" y="3444663"/>
            <a:ext cx="262408" cy="248908"/>
          </a:xfrm>
          <a:custGeom>
            <a:avLst/>
            <a:gdLst>
              <a:gd name="connsiteX0" fmla="*/ 243043 w 607639"/>
              <a:gd name="connsiteY0" fmla="*/ 485349 h 576378"/>
              <a:gd name="connsiteX1" fmla="*/ 364543 w 607639"/>
              <a:gd name="connsiteY1" fmla="*/ 485349 h 576378"/>
              <a:gd name="connsiteX2" fmla="*/ 364543 w 607639"/>
              <a:gd name="connsiteY2" fmla="*/ 530864 h 576378"/>
              <a:gd name="connsiteX3" fmla="*/ 440469 w 607639"/>
              <a:gd name="connsiteY3" fmla="*/ 530864 h 576378"/>
              <a:gd name="connsiteX4" fmla="*/ 440469 w 607639"/>
              <a:gd name="connsiteY4" fmla="*/ 576378 h 576378"/>
              <a:gd name="connsiteX5" fmla="*/ 167028 w 607639"/>
              <a:gd name="connsiteY5" fmla="*/ 576378 h 576378"/>
              <a:gd name="connsiteX6" fmla="*/ 167028 w 607639"/>
              <a:gd name="connsiteY6" fmla="*/ 530864 h 576378"/>
              <a:gd name="connsiteX7" fmla="*/ 243043 w 607639"/>
              <a:gd name="connsiteY7" fmla="*/ 530864 h 576378"/>
              <a:gd name="connsiteX8" fmla="*/ 144306 w 607639"/>
              <a:gd name="connsiteY8" fmla="*/ 197160 h 576378"/>
              <a:gd name="connsiteX9" fmla="*/ 189821 w 607639"/>
              <a:gd name="connsiteY9" fmla="*/ 197160 h 576378"/>
              <a:gd name="connsiteX10" fmla="*/ 189821 w 607639"/>
              <a:gd name="connsiteY10" fmla="*/ 288119 h 576378"/>
              <a:gd name="connsiteX11" fmla="*/ 144306 w 607639"/>
              <a:gd name="connsiteY11" fmla="*/ 288119 h 576378"/>
              <a:gd name="connsiteX12" fmla="*/ 235406 w 607639"/>
              <a:gd name="connsiteY12" fmla="*/ 166817 h 576378"/>
              <a:gd name="connsiteX13" fmla="*/ 280991 w 607639"/>
              <a:gd name="connsiteY13" fmla="*/ 166817 h 576378"/>
              <a:gd name="connsiteX14" fmla="*/ 280991 w 607639"/>
              <a:gd name="connsiteY14" fmla="*/ 288119 h 576378"/>
              <a:gd name="connsiteX15" fmla="*/ 235406 w 607639"/>
              <a:gd name="connsiteY15" fmla="*/ 288119 h 576378"/>
              <a:gd name="connsiteX16" fmla="*/ 326577 w 607639"/>
              <a:gd name="connsiteY16" fmla="*/ 136544 h 576378"/>
              <a:gd name="connsiteX17" fmla="*/ 372162 w 607639"/>
              <a:gd name="connsiteY17" fmla="*/ 136544 h 576378"/>
              <a:gd name="connsiteX18" fmla="*/ 372162 w 607639"/>
              <a:gd name="connsiteY18" fmla="*/ 288189 h 576378"/>
              <a:gd name="connsiteX19" fmla="*/ 326577 w 607639"/>
              <a:gd name="connsiteY19" fmla="*/ 288189 h 576378"/>
              <a:gd name="connsiteX20" fmla="*/ 417677 w 607639"/>
              <a:gd name="connsiteY20" fmla="*/ 106130 h 576378"/>
              <a:gd name="connsiteX21" fmla="*/ 463262 w 607639"/>
              <a:gd name="connsiteY21" fmla="*/ 106130 h 576378"/>
              <a:gd name="connsiteX22" fmla="*/ 463262 w 607639"/>
              <a:gd name="connsiteY22" fmla="*/ 288118 h 576378"/>
              <a:gd name="connsiteX23" fmla="*/ 417677 w 607639"/>
              <a:gd name="connsiteY23" fmla="*/ 288118 h 576378"/>
              <a:gd name="connsiteX24" fmla="*/ 45571 w 607639"/>
              <a:gd name="connsiteY24" fmla="*/ 45503 h 576378"/>
              <a:gd name="connsiteX25" fmla="*/ 45571 w 607639"/>
              <a:gd name="connsiteY25" fmla="*/ 348828 h 576378"/>
              <a:gd name="connsiteX26" fmla="*/ 562068 w 607639"/>
              <a:gd name="connsiteY26" fmla="*/ 348828 h 576378"/>
              <a:gd name="connsiteX27" fmla="*/ 562068 w 607639"/>
              <a:gd name="connsiteY27" fmla="*/ 45503 h 576378"/>
              <a:gd name="connsiteX28" fmla="*/ 0 w 607639"/>
              <a:gd name="connsiteY28" fmla="*/ 0 h 576378"/>
              <a:gd name="connsiteX29" fmla="*/ 607639 w 607639"/>
              <a:gd name="connsiteY29" fmla="*/ 0 h 576378"/>
              <a:gd name="connsiteX30" fmla="*/ 607639 w 607639"/>
              <a:gd name="connsiteY30" fmla="*/ 439834 h 576378"/>
              <a:gd name="connsiteX31" fmla="*/ 0 w 607639"/>
              <a:gd name="connsiteY31" fmla="*/ 439834 h 576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07639" h="576378">
                <a:moveTo>
                  <a:pt x="243043" y="485349"/>
                </a:moveTo>
                <a:lnTo>
                  <a:pt x="364543" y="485349"/>
                </a:lnTo>
                <a:lnTo>
                  <a:pt x="364543" y="530864"/>
                </a:lnTo>
                <a:lnTo>
                  <a:pt x="440469" y="530864"/>
                </a:lnTo>
                <a:lnTo>
                  <a:pt x="440469" y="576378"/>
                </a:lnTo>
                <a:lnTo>
                  <a:pt x="167028" y="576378"/>
                </a:lnTo>
                <a:lnTo>
                  <a:pt x="167028" y="530864"/>
                </a:lnTo>
                <a:lnTo>
                  <a:pt x="243043" y="530864"/>
                </a:lnTo>
                <a:close/>
                <a:moveTo>
                  <a:pt x="144306" y="197160"/>
                </a:moveTo>
                <a:lnTo>
                  <a:pt x="189821" y="197160"/>
                </a:lnTo>
                <a:lnTo>
                  <a:pt x="189821" y="288119"/>
                </a:lnTo>
                <a:lnTo>
                  <a:pt x="144306" y="288119"/>
                </a:lnTo>
                <a:close/>
                <a:moveTo>
                  <a:pt x="235406" y="166817"/>
                </a:moveTo>
                <a:lnTo>
                  <a:pt x="280991" y="166817"/>
                </a:lnTo>
                <a:lnTo>
                  <a:pt x="280991" y="288119"/>
                </a:lnTo>
                <a:lnTo>
                  <a:pt x="235406" y="288119"/>
                </a:lnTo>
                <a:close/>
                <a:moveTo>
                  <a:pt x="326577" y="136544"/>
                </a:moveTo>
                <a:lnTo>
                  <a:pt x="372162" y="136544"/>
                </a:lnTo>
                <a:lnTo>
                  <a:pt x="372162" y="288189"/>
                </a:lnTo>
                <a:lnTo>
                  <a:pt x="326577" y="288189"/>
                </a:lnTo>
                <a:close/>
                <a:moveTo>
                  <a:pt x="417677" y="106130"/>
                </a:moveTo>
                <a:lnTo>
                  <a:pt x="463262" y="106130"/>
                </a:lnTo>
                <a:lnTo>
                  <a:pt x="463262" y="288118"/>
                </a:lnTo>
                <a:lnTo>
                  <a:pt x="417677" y="288118"/>
                </a:lnTo>
                <a:close/>
                <a:moveTo>
                  <a:pt x="45571" y="45503"/>
                </a:moveTo>
                <a:lnTo>
                  <a:pt x="45571" y="348828"/>
                </a:lnTo>
                <a:lnTo>
                  <a:pt x="562068" y="348828"/>
                </a:lnTo>
                <a:lnTo>
                  <a:pt x="562068" y="45503"/>
                </a:lnTo>
                <a:close/>
                <a:moveTo>
                  <a:pt x="0" y="0"/>
                </a:moveTo>
                <a:lnTo>
                  <a:pt x="607639" y="0"/>
                </a:lnTo>
                <a:lnTo>
                  <a:pt x="607639" y="439834"/>
                </a:lnTo>
                <a:lnTo>
                  <a:pt x="0" y="4398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333A3E"/>
              </a:solidFill>
              <a:cs typeface="+mn-ea"/>
              <a:sym typeface="+mn-lt"/>
            </a:endParaRPr>
          </a:p>
        </p:txBody>
      </p:sp>
      <p:sp>
        <p:nvSpPr>
          <p:cNvPr id="24" name="椭圆 38"/>
          <p:cNvSpPr/>
          <p:nvPr>
            <p:custDataLst>
              <p:tags r:id="rId22"/>
            </p:custDataLst>
          </p:nvPr>
        </p:nvSpPr>
        <p:spPr>
          <a:xfrm>
            <a:off x="1160872" y="4717962"/>
            <a:ext cx="262408" cy="248908"/>
          </a:xfrm>
          <a:custGeom>
            <a:avLst/>
            <a:gdLst>
              <a:gd name="connsiteX0" fmla="*/ 243043 w 607639"/>
              <a:gd name="connsiteY0" fmla="*/ 485349 h 576378"/>
              <a:gd name="connsiteX1" fmla="*/ 364543 w 607639"/>
              <a:gd name="connsiteY1" fmla="*/ 485349 h 576378"/>
              <a:gd name="connsiteX2" fmla="*/ 364543 w 607639"/>
              <a:gd name="connsiteY2" fmla="*/ 530864 h 576378"/>
              <a:gd name="connsiteX3" fmla="*/ 440469 w 607639"/>
              <a:gd name="connsiteY3" fmla="*/ 530864 h 576378"/>
              <a:gd name="connsiteX4" fmla="*/ 440469 w 607639"/>
              <a:gd name="connsiteY4" fmla="*/ 576378 h 576378"/>
              <a:gd name="connsiteX5" fmla="*/ 167028 w 607639"/>
              <a:gd name="connsiteY5" fmla="*/ 576378 h 576378"/>
              <a:gd name="connsiteX6" fmla="*/ 167028 w 607639"/>
              <a:gd name="connsiteY6" fmla="*/ 530864 h 576378"/>
              <a:gd name="connsiteX7" fmla="*/ 243043 w 607639"/>
              <a:gd name="connsiteY7" fmla="*/ 530864 h 576378"/>
              <a:gd name="connsiteX8" fmla="*/ 144306 w 607639"/>
              <a:gd name="connsiteY8" fmla="*/ 197160 h 576378"/>
              <a:gd name="connsiteX9" fmla="*/ 189821 w 607639"/>
              <a:gd name="connsiteY9" fmla="*/ 197160 h 576378"/>
              <a:gd name="connsiteX10" fmla="*/ 189821 w 607639"/>
              <a:gd name="connsiteY10" fmla="*/ 288119 h 576378"/>
              <a:gd name="connsiteX11" fmla="*/ 144306 w 607639"/>
              <a:gd name="connsiteY11" fmla="*/ 288119 h 576378"/>
              <a:gd name="connsiteX12" fmla="*/ 235406 w 607639"/>
              <a:gd name="connsiteY12" fmla="*/ 166817 h 576378"/>
              <a:gd name="connsiteX13" fmla="*/ 280991 w 607639"/>
              <a:gd name="connsiteY13" fmla="*/ 166817 h 576378"/>
              <a:gd name="connsiteX14" fmla="*/ 280991 w 607639"/>
              <a:gd name="connsiteY14" fmla="*/ 288119 h 576378"/>
              <a:gd name="connsiteX15" fmla="*/ 235406 w 607639"/>
              <a:gd name="connsiteY15" fmla="*/ 288119 h 576378"/>
              <a:gd name="connsiteX16" fmla="*/ 326577 w 607639"/>
              <a:gd name="connsiteY16" fmla="*/ 136544 h 576378"/>
              <a:gd name="connsiteX17" fmla="*/ 372162 w 607639"/>
              <a:gd name="connsiteY17" fmla="*/ 136544 h 576378"/>
              <a:gd name="connsiteX18" fmla="*/ 372162 w 607639"/>
              <a:gd name="connsiteY18" fmla="*/ 288189 h 576378"/>
              <a:gd name="connsiteX19" fmla="*/ 326577 w 607639"/>
              <a:gd name="connsiteY19" fmla="*/ 288189 h 576378"/>
              <a:gd name="connsiteX20" fmla="*/ 417677 w 607639"/>
              <a:gd name="connsiteY20" fmla="*/ 106130 h 576378"/>
              <a:gd name="connsiteX21" fmla="*/ 463262 w 607639"/>
              <a:gd name="connsiteY21" fmla="*/ 106130 h 576378"/>
              <a:gd name="connsiteX22" fmla="*/ 463262 w 607639"/>
              <a:gd name="connsiteY22" fmla="*/ 288118 h 576378"/>
              <a:gd name="connsiteX23" fmla="*/ 417677 w 607639"/>
              <a:gd name="connsiteY23" fmla="*/ 288118 h 576378"/>
              <a:gd name="connsiteX24" fmla="*/ 45571 w 607639"/>
              <a:gd name="connsiteY24" fmla="*/ 45503 h 576378"/>
              <a:gd name="connsiteX25" fmla="*/ 45571 w 607639"/>
              <a:gd name="connsiteY25" fmla="*/ 348828 h 576378"/>
              <a:gd name="connsiteX26" fmla="*/ 562068 w 607639"/>
              <a:gd name="connsiteY26" fmla="*/ 348828 h 576378"/>
              <a:gd name="connsiteX27" fmla="*/ 562068 w 607639"/>
              <a:gd name="connsiteY27" fmla="*/ 45503 h 576378"/>
              <a:gd name="connsiteX28" fmla="*/ 0 w 607639"/>
              <a:gd name="connsiteY28" fmla="*/ 0 h 576378"/>
              <a:gd name="connsiteX29" fmla="*/ 607639 w 607639"/>
              <a:gd name="connsiteY29" fmla="*/ 0 h 576378"/>
              <a:gd name="connsiteX30" fmla="*/ 607639 w 607639"/>
              <a:gd name="connsiteY30" fmla="*/ 439834 h 576378"/>
              <a:gd name="connsiteX31" fmla="*/ 0 w 607639"/>
              <a:gd name="connsiteY31" fmla="*/ 439834 h 576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07639" h="576378">
                <a:moveTo>
                  <a:pt x="243043" y="485349"/>
                </a:moveTo>
                <a:lnTo>
                  <a:pt x="364543" y="485349"/>
                </a:lnTo>
                <a:lnTo>
                  <a:pt x="364543" y="530864"/>
                </a:lnTo>
                <a:lnTo>
                  <a:pt x="440469" y="530864"/>
                </a:lnTo>
                <a:lnTo>
                  <a:pt x="440469" y="576378"/>
                </a:lnTo>
                <a:lnTo>
                  <a:pt x="167028" y="576378"/>
                </a:lnTo>
                <a:lnTo>
                  <a:pt x="167028" y="530864"/>
                </a:lnTo>
                <a:lnTo>
                  <a:pt x="243043" y="530864"/>
                </a:lnTo>
                <a:close/>
                <a:moveTo>
                  <a:pt x="144306" y="197160"/>
                </a:moveTo>
                <a:lnTo>
                  <a:pt x="189821" y="197160"/>
                </a:lnTo>
                <a:lnTo>
                  <a:pt x="189821" y="288119"/>
                </a:lnTo>
                <a:lnTo>
                  <a:pt x="144306" y="288119"/>
                </a:lnTo>
                <a:close/>
                <a:moveTo>
                  <a:pt x="235406" y="166817"/>
                </a:moveTo>
                <a:lnTo>
                  <a:pt x="280991" y="166817"/>
                </a:lnTo>
                <a:lnTo>
                  <a:pt x="280991" y="288119"/>
                </a:lnTo>
                <a:lnTo>
                  <a:pt x="235406" y="288119"/>
                </a:lnTo>
                <a:close/>
                <a:moveTo>
                  <a:pt x="326577" y="136544"/>
                </a:moveTo>
                <a:lnTo>
                  <a:pt x="372162" y="136544"/>
                </a:lnTo>
                <a:lnTo>
                  <a:pt x="372162" y="288189"/>
                </a:lnTo>
                <a:lnTo>
                  <a:pt x="326577" y="288189"/>
                </a:lnTo>
                <a:close/>
                <a:moveTo>
                  <a:pt x="417677" y="106130"/>
                </a:moveTo>
                <a:lnTo>
                  <a:pt x="463262" y="106130"/>
                </a:lnTo>
                <a:lnTo>
                  <a:pt x="463262" y="288118"/>
                </a:lnTo>
                <a:lnTo>
                  <a:pt x="417677" y="288118"/>
                </a:lnTo>
                <a:close/>
                <a:moveTo>
                  <a:pt x="45571" y="45503"/>
                </a:moveTo>
                <a:lnTo>
                  <a:pt x="45571" y="348828"/>
                </a:lnTo>
                <a:lnTo>
                  <a:pt x="562068" y="348828"/>
                </a:lnTo>
                <a:lnTo>
                  <a:pt x="562068" y="45503"/>
                </a:lnTo>
                <a:close/>
                <a:moveTo>
                  <a:pt x="0" y="0"/>
                </a:moveTo>
                <a:lnTo>
                  <a:pt x="607639" y="0"/>
                </a:lnTo>
                <a:lnTo>
                  <a:pt x="607639" y="439834"/>
                </a:lnTo>
                <a:lnTo>
                  <a:pt x="0" y="4398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333A3E"/>
              </a:solidFill>
              <a:cs typeface="+mn-ea"/>
              <a:sym typeface="+mn-lt"/>
            </a:endParaRPr>
          </a:p>
        </p:txBody>
      </p:sp>
      <p:pic>
        <p:nvPicPr>
          <p:cNvPr id="6" name="图片 5" descr="书"/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1163125" y="3409734"/>
            <a:ext cx="297180" cy="297180"/>
          </a:xfrm>
          <a:prstGeom prst="rect">
            <a:avLst/>
          </a:prstGeom>
        </p:spPr>
      </p:pic>
      <p:pic>
        <p:nvPicPr>
          <p:cNvPr id="23" name="图片 22" descr="书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6915590" y="2135924"/>
            <a:ext cx="297180" cy="297180"/>
          </a:xfrm>
          <a:prstGeom prst="rect">
            <a:avLst/>
          </a:prstGeom>
        </p:spPr>
      </p:pic>
      <p:pic>
        <p:nvPicPr>
          <p:cNvPr id="25" name="图片 24" descr="书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6928290" y="4705134"/>
            <a:ext cx="297180" cy="29718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1042276" y="198643"/>
            <a:ext cx="3665855" cy="560706"/>
            <a:chOff x="4607151" y="471471"/>
            <a:chExt cx="3665855" cy="726756"/>
          </a:xfrm>
          <a:effectLst/>
        </p:grpSpPr>
        <p:sp>
          <p:nvSpPr>
            <p:cNvPr id="34" name="文本框 33"/>
            <p:cNvSpPr txBox="1"/>
            <p:nvPr>
              <p:custDataLst>
                <p:tags r:id="rId22"/>
              </p:custDataLst>
            </p:nvPr>
          </p:nvSpPr>
          <p:spPr>
            <a:xfrm>
              <a:off x="4607151" y="471471"/>
              <a:ext cx="1706880" cy="516877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/>
              <a:r>
                <a:rPr lang="zh-CN" altLang="en-US" sz="2000" dirty="0">
                  <a:solidFill>
                    <a:srgbClr val="333A3E"/>
                  </a:solidFill>
                  <a:cs typeface="+mn-ea"/>
                  <a:sym typeface="+mn-lt"/>
                </a:rPr>
                <a:t>请插入标题一</a:t>
              </a:r>
            </a:p>
          </p:txBody>
        </p:sp>
        <p:sp>
          <p:nvSpPr>
            <p:cNvPr id="37" name="文本框 36"/>
            <p:cNvSpPr txBox="1"/>
            <p:nvPr>
              <p:custDataLst>
                <p:tags r:id="rId23"/>
              </p:custDataLst>
            </p:nvPr>
          </p:nvSpPr>
          <p:spPr>
            <a:xfrm>
              <a:off x="4607151" y="841845"/>
              <a:ext cx="3665855" cy="356382"/>
            </a:xfrm>
            <a:prstGeom prst="rect">
              <a:avLst/>
            </a:prstGeom>
            <a:noFill/>
          </p:spPr>
          <p:txBody>
            <a:bodyPr wrap="square" rtlCol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>
                <a:lnSpc>
                  <a:spcPct val="114000"/>
                </a:lnSpc>
              </a:pPr>
              <a:r>
                <a:rPr lang="en-US" altLang="zh-CN" sz="1050" dirty="0">
                  <a:solidFill>
                    <a:srgbClr val="333A3E"/>
                  </a:solidFill>
                  <a:cs typeface="+mn-ea"/>
                  <a:sym typeface="+mn-lt"/>
                </a:rPr>
                <a:t>Please enter the title of your first program</a:t>
              </a:r>
            </a:p>
          </p:txBody>
        </p:sp>
      </p:grpSp>
      <p:sp>
        <p:nvSpPr>
          <p:cNvPr id="40" name="文本框 39"/>
          <p:cNvSpPr txBox="1"/>
          <p:nvPr>
            <p:custDataLst>
              <p:tags r:id="rId1"/>
            </p:custDataLst>
          </p:nvPr>
        </p:nvSpPr>
        <p:spPr>
          <a:xfrm>
            <a:off x="0" y="44755"/>
            <a:ext cx="805290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>
                <a:solidFill>
                  <a:srgbClr val="333A3E"/>
                </a:solidFill>
                <a:cs typeface="+mn-ea"/>
                <a:sym typeface="+mn-lt"/>
              </a:rPr>
              <a:t>01</a:t>
            </a:r>
            <a:endParaRPr lang="zh-CN" altLang="en-US" sz="4000" dirty="0">
              <a:solidFill>
                <a:srgbClr val="333A3E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03555" y="1328420"/>
            <a:ext cx="2748280" cy="5008245"/>
            <a:chOff x="793" y="2333"/>
            <a:chExt cx="4289" cy="7826"/>
          </a:xfrm>
        </p:grpSpPr>
        <p:pic>
          <p:nvPicPr>
            <p:cNvPr id="4" name="图片 3" descr="/Users/natalia/Downloads/公众号图库-6-2024-11-25 19_40_49/林荫道.jpg林荫道"/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 rotWithShape="1">
            <a:blip r:embed="rId25"/>
            <a:srcRect l="34588" r="34588"/>
            <a:stretch>
              <a:fillRect/>
            </a:stretch>
          </p:blipFill>
          <p:spPr>
            <a:xfrm>
              <a:off x="793" y="2333"/>
              <a:ext cx="4289" cy="7825"/>
            </a:xfrm>
            <a:prstGeom prst="rect">
              <a:avLst/>
            </a:prstGeom>
          </p:spPr>
        </p:pic>
        <p:sp>
          <p:nvSpPr>
            <p:cNvPr id="5" name="矩形 4"/>
            <p:cNvSpPr/>
            <p:nvPr>
              <p:custDataLst>
                <p:tags r:id="rId21"/>
              </p:custDataLst>
            </p:nvPr>
          </p:nvSpPr>
          <p:spPr>
            <a:xfrm>
              <a:off x="793" y="2333"/>
              <a:ext cx="4289" cy="7826"/>
            </a:xfrm>
            <a:prstGeom prst="rect">
              <a:avLst/>
            </a:prstGeom>
            <a:solidFill>
              <a:srgbClr val="849F5C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noFill/>
                </a:ln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465195" y="1329055"/>
            <a:ext cx="2927985" cy="1951355"/>
            <a:chOff x="5457" y="2093"/>
            <a:chExt cx="4611" cy="3073"/>
          </a:xfrm>
        </p:grpSpPr>
        <p:pic>
          <p:nvPicPr>
            <p:cNvPr id="6" name="图片 5" descr="/Users/natalia/Downloads/17-丁洪新-可餐.jpg17-丁洪新-可餐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26"/>
            <a:srcRect t="11" b="11"/>
            <a:stretch>
              <a:fillRect/>
            </a:stretch>
          </p:blipFill>
          <p:spPr>
            <a:xfrm>
              <a:off x="5457" y="2093"/>
              <a:ext cx="4608" cy="3072"/>
            </a:xfrm>
            <a:prstGeom prst="rect">
              <a:avLst/>
            </a:prstGeom>
          </p:spPr>
        </p:pic>
        <p:sp>
          <p:nvSpPr>
            <p:cNvPr id="3" name="矩形 2"/>
            <p:cNvSpPr/>
            <p:nvPr>
              <p:custDataLst>
                <p:tags r:id="rId19"/>
              </p:custDataLst>
            </p:nvPr>
          </p:nvSpPr>
          <p:spPr>
            <a:xfrm>
              <a:off x="5459" y="2093"/>
              <a:ext cx="4609" cy="3073"/>
            </a:xfrm>
            <a:prstGeom prst="rect">
              <a:avLst/>
            </a:prstGeom>
            <a:solidFill>
              <a:srgbClr val="849F5C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noFill/>
                </a:ln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460750" y="3429000"/>
            <a:ext cx="1363345" cy="2907969"/>
            <a:chOff x="5450" y="5400"/>
            <a:chExt cx="2147" cy="4579"/>
          </a:xfrm>
        </p:grpSpPr>
        <p:pic>
          <p:nvPicPr>
            <p:cNvPr id="8" name="图片 7" descr="/Users/natalia/Downloads/7-林华兴-清晨熹微，醉美江湾2.png7-林华兴-清晨熹微，醉美江湾2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 rotWithShape="1">
            <a:blip r:embed="rId27"/>
            <a:srcRect l="34376" r="34376"/>
            <a:stretch>
              <a:fillRect/>
            </a:stretch>
          </p:blipFill>
          <p:spPr>
            <a:xfrm>
              <a:off x="5450" y="5400"/>
              <a:ext cx="2147" cy="4579"/>
            </a:xfrm>
            <a:prstGeom prst="rect">
              <a:avLst/>
            </a:prstGeom>
          </p:spPr>
        </p:pic>
        <p:sp>
          <p:nvSpPr>
            <p:cNvPr id="9" name="矩形 8"/>
            <p:cNvSpPr/>
            <p:nvPr>
              <p:custDataLst>
                <p:tags r:id="rId17"/>
              </p:custDataLst>
            </p:nvPr>
          </p:nvSpPr>
          <p:spPr>
            <a:xfrm>
              <a:off x="5450" y="5400"/>
              <a:ext cx="2147" cy="4579"/>
            </a:xfrm>
            <a:prstGeom prst="rect">
              <a:avLst/>
            </a:prstGeom>
            <a:solidFill>
              <a:srgbClr val="849F5C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noFill/>
                </a:ln>
              </a:endParaRPr>
            </a:p>
          </p:txBody>
        </p:sp>
      </p:grpSp>
      <p:pic>
        <p:nvPicPr>
          <p:cNvPr id="10" name="图片 9" descr="/Users/natalia/Downloads/2 四时光景-2-2024-11-25 19_46_05/11-孙圆元-诗画校园.jpg11-孙圆元-诗画校园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28"/>
          <a:srcRect l="15728" r="15728"/>
          <a:stretch>
            <a:fillRect/>
          </a:stretch>
        </p:blipFill>
        <p:spPr>
          <a:xfrm>
            <a:off x="5062220" y="3429000"/>
            <a:ext cx="1329078" cy="2907970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5055870" y="3429000"/>
            <a:ext cx="1329690" cy="2907665"/>
          </a:xfrm>
          <a:prstGeom prst="rect">
            <a:avLst/>
          </a:prstGeom>
          <a:solidFill>
            <a:srgbClr val="849F5C">
              <a:alpha val="30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noFill/>
              </a:ln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617631" y="1545457"/>
            <a:ext cx="3566577" cy="897925"/>
            <a:chOff x="5354322" y="1967781"/>
            <a:chExt cx="3961844" cy="897925"/>
          </a:xfrm>
        </p:grpSpPr>
        <p:sp>
          <p:nvSpPr>
            <p:cNvPr id="14" name="矩形 13"/>
            <p:cNvSpPr/>
            <p:nvPr>
              <p:custDataLst>
                <p:tags r:id="rId14"/>
              </p:custDataLst>
            </p:nvPr>
          </p:nvSpPr>
          <p:spPr>
            <a:xfrm>
              <a:off x="5354322" y="2332306"/>
              <a:ext cx="3961844" cy="53340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333A3E"/>
                  </a:solidFill>
                  <a:cs typeface="+mn-ea"/>
                  <a:sym typeface="+mn-lt"/>
                </a:rPr>
                <a:t>单击此处添加文本具体内容，简明扼要地阐述您的观点.根据需要可酌情增减文字</a:t>
              </a:r>
            </a:p>
          </p:txBody>
        </p:sp>
        <p:sp>
          <p:nvSpPr>
            <p:cNvPr id="15" name="矩形 14"/>
            <p:cNvSpPr/>
            <p:nvPr>
              <p:custDataLst>
                <p:tags r:id="rId15"/>
              </p:custDataLst>
            </p:nvPr>
          </p:nvSpPr>
          <p:spPr>
            <a:xfrm>
              <a:off x="5354323" y="1967781"/>
              <a:ext cx="2084387" cy="40729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rgbClr val="333A3E"/>
                  </a:solidFill>
                  <a:cs typeface="+mn-ea"/>
                  <a:sym typeface="+mn-lt"/>
                </a:rPr>
                <a:t>标题文字添加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643567" y="4113645"/>
            <a:ext cx="3540641" cy="897925"/>
            <a:chOff x="5354322" y="1967781"/>
            <a:chExt cx="3540641" cy="897925"/>
          </a:xfrm>
        </p:grpSpPr>
        <p:sp>
          <p:nvSpPr>
            <p:cNvPr id="17" name="矩形 16"/>
            <p:cNvSpPr/>
            <p:nvPr>
              <p:custDataLst>
                <p:tags r:id="rId12"/>
              </p:custDataLst>
            </p:nvPr>
          </p:nvSpPr>
          <p:spPr>
            <a:xfrm>
              <a:off x="5354322" y="2332306"/>
              <a:ext cx="3540641" cy="53340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333A3E"/>
                  </a:solidFill>
                  <a:cs typeface="+mn-ea"/>
                  <a:sym typeface="+mn-lt"/>
                </a:rPr>
                <a:t>单击此处添加文本具体内容，简明扼要地阐述您的观点.根据需要可酌情增减文字</a:t>
              </a:r>
            </a:p>
          </p:txBody>
        </p:sp>
        <p:sp>
          <p:nvSpPr>
            <p:cNvPr id="18" name="矩形 17"/>
            <p:cNvSpPr/>
            <p:nvPr>
              <p:custDataLst>
                <p:tags r:id="rId13"/>
              </p:custDataLst>
            </p:nvPr>
          </p:nvSpPr>
          <p:spPr>
            <a:xfrm>
              <a:off x="5354323" y="1967781"/>
              <a:ext cx="2084387" cy="40729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rgbClr val="333A3E"/>
                  </a:solidFill>
                  <a:cs typeface="+mn-ea"/>
                  <a:sym typeface="+mn-lt"/>
                </a:rPr>
                <a:t>标题文字添加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614018" y="2829551"/>
            <a:ext cx="3566577" cy="897925"/>
            <a:chOff x="5354322" y="1967781"/>
            <a:chExt cx="3961844" cy="897925"/>
          </a:xfrm>
        </p:grpSpPr>
        <p:sp>
          <p:nvSpPr>
            <p:cNvPr id="48" name="矩形 47"/>
            <p:cNvSpPr/>
            <p:nvPr>
              <p:custDataLst>
                <p:tags r:id="rId10"/>
              </p:custDataLst>
            </p:nvPr>
          </p:nvSpPr>
          <p:spPr>
            <a:xfrm>
              <a:off x="5354322" y="2332306"/>
              <a:ext cx="3961844" cy="53340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333A3E"/>
                  </a:solidFill>
                  <a:cs typeface="+mn-ea"/>
                  <a:sym typeface="+mn-lt"/>
                </a:rPr>
                <a:t>单击此处添加文本具体内容，简明扼要地阐述您的观点.根据需要可酌情增减文字</a:t>
              </a:r>
            </a:p>
          </p:txBody>
        </p:sp>
        <p:sp>
          <p:nvSpPr>
            <p:cNvPr id="49" name="矩形 48"/>
            <p:cNvSpPr/>
            <p:nvPr>
              <p:custDataLst>
                <p:tags r:id="rId11"/>
              </p:custDataLst>
            </p:nvPr>
          </p:nvSpPr>
          <p:spPr>
            <a:xfrm>
              <a:off x="5354323" y="1967781"/>
              <a:ext cx="2084387" cy="40729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rgbClr val="333A3E"/>
                  </a:solidFill>
                  <a:cs typeface="+mn-ea"/>
                  <a:sym typeface="+mn-lt"/>
                </a:rPr>
                <a:t>标题文字添加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643567" y="5397740"/>
            <a:ext cx="3540641" cy="897925"/>
            <a:chOff x="5354322" y="1967781"/>
            <a:chExt cx="3540641" cy="897925"/>
          </a:xfrm>
        </p:grpSpPr>
        <p:sp>
          <p:nvSpPr>
            <p:cNvPr id="46" name="矩形 45"/>
            <p:cNvSpPr/>
            <p:nvPr>
              <p:custDataLst>
                <p:tags r:id="rId8"/>
              </p:custDataLst>
            </p:nvPr>
          </p:nvSpPr>
          <p:spPr>
            <a:xfrm>
              <a:off x="5354322" y="2332306"/>
              <a:ext cx="3540641" cy="53340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333A3E"/>
                  </a:solidFill>
                  <a:cs typeface="+mn-ea"/>
                  <a:sym typeface="+mn-lt"/>
                </a:rPr>
                <a:t>单击此处添加文本具体内容，简明扼要地阐述您的观点.根据需要可酌情增减文字</a:t>
              </a:r>
            </a:p>
          </p:txBody>
        </p:sp>
        <p:sp>
          <p:nvSpPr>
            <p:cNvPr id="63" name="矩形 62"/>
            <p:cNvSpPr/>
            <p:nvPr>
              <p:custDataLst>
                <p:tags r:id="rId9"/>
              </p:custDataLst>
            </p:nvPr>
          </p:nvSpPr>
          <p:spPr>
            <a:xfrm>
              <a:off x="5354323" y="1967781"/>
              <a:ext cx="2084387" cy="40729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rgbClr val="333A3E"/>
                  </a:solidFill>
                  <a:cs typeface="+mn-ea"/>
                  <a:sym typeface="+mn-lt"/>
                </a:rPr>
                <a:t>标题文字添加</a:t>
              </a:r>
            </a:p>
          </p:txBody>
        </p:sp>
      </p:grpSp>
      <p:sp>
        <p:nvSpPr>
          <p:cNvPr id="25" name="椭圆 24"/>
          <p:cNvSpPr/>
          <p:nvPr>
            <p:custDataLst>
              <p:tags r:id="rId4"/>
            </p:custDataLst>
          </p:nvPr>
        </p:nvSpPr>
        <p:spPr>
          <a:xfrm>
            <a:off x="7142876" y="1545457"/>
            <a:ext cx="407291" cy="407291"/>
          </a:xfrm>
          <a:prstGeom prst="ellipse">
            <a:avLst/>
          </a:prstGeom>
          <a:solidFill>
            <a:srgbClr val="849F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33A3E"/>
              </a:solidFill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>
            <p:custDataLst>
              <p:tags r:id="rId5"/>
            </p:custDataLst>
          </p:nvPr>
        </p:nvSpPr>
        <p:spPr>
          <a:xfrm>
            <a:off x="7142876" y="2829550"/>
            <a:ext cx="407291" cy="407291"/>
          </a:xfrm>
          <a:prstGeom prst="ellipse">
            <a:avLst/>
          </a:prstGeom>
          <a:solidFill>
            <a:srgbClr val="C6C9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33A3E"/>
              </a:solidFill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>
            <p:custDataLst>
              <p:tags r:id="rId6"/>
            </p:custDataLst>
          </p:nvPr>
        </p:nvSpPr>
        <p:spPr>
          <a:xfrm>
            <a:off x="7142876" y="4113647"/>
            <a:ext cx="407291" cy="407291"/>
          </a:xfrm>
          <a:prstGeom prst="ellipse">
            <a:avLst/>
          </a:prstGeom>
          <a:solidFill>
            <a:srgbClr val="849F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33A3E"/>
              </a:solidFill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>
            <p:custDataLst>
              <p:tags r:id="rId7"/>
            </p:custDataLst>
          </p:nvPr>
        </p:nvSpPr>
        <p:spPr>
          <a:xfrm>
            <a:off x="7142876" y="5397740"/>
            <a:ext cx="407291" cy="407291"/>
          </a:xfrm>
          <a:prstGeom prst="ellipse">
            <a:avLst/>
          </a:prstGeom>
          <a:solidFill>
            <a:srgbClr val="C6C9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33A3E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箭头连接符 5"/>
          <p:cNvCxnSpPr/>
          <p:nvPr>
            <p:custDataLst>
              <p:tags r:id="rId2"/>
            </p:custDataLst>
          </p:nvPr>
        </p:nvCxnSpPr>
        <p:spPr>
          <a:xfrm>
            <a:off x="695960" y="5823881"/>
            <a:ext cx="10800040" cy="0"/>
          </a:xfrm>
          <a:prstGeom prst="straightConnector1">
            <a:avLst/>
          </a:prstGeom>
          <a:ln w="28575">
            <a:solidFill>
              <a:srgbClr val="DDDDDD">
                <a:alpha val="40000"/>
              </a:srgbClr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任意多边形: 形状 12"/>
          <p:cNvSpPr/>
          <p:nvPr>
            <p:custDataLst>
              <p:tags r:id="rId3"/>
            </p:custDataLst>
          </p:nvPr>
        </p:nvSpPr>
        <p:spPr>
          <a:xfrm flipV="1">
            <a:off x="704832" y="1947627"/>
            <a:ext cx="1983204" cy="3361098"/>
          </a:xfrm>
          <a:custGeom>
            <a:avLst/>
            <a:gdLst>
              <a:gd name="connsiteX0" fmla="*/ 166792 w 1825052"/>
              <a:gd name="connsiteY0" fmla="*/ 3107602 h 3107602"/>
              <a:gd name="connsiteX1" fmla="*/ 1658260 w 1825052"/>
              <a:gd name="connsiteY1" fmla="*/ 3107602 h 3107602"/>
              <a:gd name="connsiteX2" fmla="*/ 1825052 w 1825052"/>
              <a:gd name="connsiteY2" fmla="*/ 2940810 h 3107602"/>
              <a:gd name="connsiteX3" fmla="*/ 1825052 w 1825052"/>
              <a:gd name="connsiteY3" fmla="*/ 402182 h 3107602"/>
              <a:gd name="connsiteX4" fmla="*/ 1658260 w 1825052"/>
              <a:gd name="connsiteY4" fmla="*/ 235390 h 3107602"/>
              <a:gd name="connsiteX5" fmla="*/ 1049052 w 1825052"/>
              <a:gd name="connsiteY5" fmla="*/ 235390 h 3107602"/>
              <a:gd name="connsiteX6" fmla="*/ 912526 w 1825052"/>
              <a:gd name="connsiteY6" fmla="*/ 0 h 3107602"/>
              <a:gd name="connsiteX7" fmla="*/ 776000 w 1825052"/>
              <a:gd name="connsiteY7" fmla="*/ 235390 h 3107602"/>
              <a:gd name="connsiteX8" fmla="*/ 166792 w 1825052"/>
              <a:gd name="connsiteY8" fmla="*/ 235390 h 3107602"/>
              <a:gd name="connsiteX9" fmla="*/ 0 w 1825052"/>
              <a:gd name="connsiteY9" fmla="*/ 402182 h 3107602"/>
              <a:gd name="connsiteX10" fmla="*/ 0 w 1825052"/>
              <a:gd name="connsiteY10" fmla="*/ 2940810 h 3107602"/>
              <a:gd name="connsiteX11" fmla="*/ 166792 w 1825052"/>
              <a:gd name="connsiteY11" fmla="*/ 3107602 h 3107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25052" h="3107602">
                <a:moveTo>
                  <a:pt x="166792" y="3107602"/>
                </a:moveTo>
                <a:lnTo>
                  <a:pt x="1658260" y="3107602"/>
                </a:lnTo>
                <a:cubicBezTo>
                  <a:pt x="1750377" y="3107602"/>
                  <a:pt x="1825052" y="3032927"/>
                  <a:pt x="1825052" y="2940810"/>
                </a:cubicBezTo>
                <a:lnTo>
                  <a:pt x="1825052" y="402182"/>
                </a:lnTo>
                <a:cubicBezTo>
                  <a:pt x="1825052" y="310065"/>
                  <a:pt x="1750377" y="235390"/>
                  <a:pt x="1658260" y="235390"/>
                </a:cubicBezTo>
                <a:lnTo>
                  <a:pt x="1049052" y="235390"/>
                </a:lnTo>
                <a:lnTo>
                  <a:pt x="912526" y="0"/>
                </a:lnTo>
                <a:lnTo>
                  <a:pt x="776000" y="235390"/>
                </a:lnTo>
                <a:lnTo>
                  <a:pt x="166792" y="235390"/>
                </a:lnTo>
                <a:cubicBezTo>
                  <a:pt x="74675" y="235390"/>
                  <a:pt x="0" y="310065"/>
                  <a:pt x="0" y="402182"/>
                </a:cubicBezTo>
                <a:lnTo>
                  <a:pt x="0" y="2940810"/>
                </a:lnTo>
                <a:cubicBezTo>
                  <a:pt x="0" y="3032927"/>
                  <a:pt x="74675" y="3107602"/>
                  <a:pt x="166792" y="3107602"/>
                </a:cubicBezTo>
                <a:close/>
              </a:path>
            </a:pathLst>
          </a:custGeom>
          <a:solidFill>
            <a:schemeClr val="tx1">
              <a:lumMod val="40000"/>
              <a:lumOff val="6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868454" y="3291686"/>
            <a:ext cx="1655960" cy="1425980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0" tIns="0" rIns="0" bIns="0" rtlCol="0" anchor="t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333A3E"/>
                </a:solidFill>
                <a:cs typeface="+mn-ea"/>
                <a:sym typeface="+mn-lt"/>
              </a:rPr>
              <a:t>单击此处添加文本具体内容，简明扼要地阐述您的观点.根据需要可酌情增减文字单击此处添加文本具体内容，简明扼要地阐述您的观点.</a:t>
            </a:r>
            <a:endParaRPr lang="zh-CN" altLang="en-US" sz="1200" kern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1" name="矩形 10"/>
          <p:cNvSpPr/>
          <p:nvPr>
            <p:custDataLst>
              <p:tags r:id="rId5"/>
            </p:custDataLst>
          </p:nvPr>
        </p:nvSpPr>
        <p:spPr>
          <a:xfrm>
            <a:off x="868454" y="2789021"/>
            <a:ext cx="1655960" cy="41381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>
                <a:solidFill>
                  <a:srgbClr val="849F5C"/>
                </a:solidFill>
                <a:uFillTx/>
                <a:latin typeface="+中文正文" charset="0"/>
                <a:cs typeface="+mn-ea"/>
              </a:rPr>
              <a:t>输入标题</a:t>
            </a:r>
          </a:p>
        </p:txBody>
      </p:sp>
      <p:sp>
        <p:nvSpPr>
          <p:cNvPr id="56" name="任意多边形: 形状 55"/>
          <p:cNvSpPr/>
          <p:nvPr>
            <p:custDataLst>
              <p:tags r:id="rId6"/>
            </p:custDataLst>
          </p:nvPr>
        </p:nvSpPr>
        <p:spPr>
          <a:xfrm flipV="1">
            <a:off x="2910681" y="1947627"/>
            <a:ext cx="1983204" cy="3361098"/>
          </a:xfrm>
          <a:custGeom>
            <a:avLst/>
            <a:gdLst>
              <a:gd name="connsiteX0" fmla="*/ 166792 w 1825052"/>
              <a:gd name="connsiteY0" fmla="*/ 3107602 h 3107602"/>
              <a:gd name="connsiteX1" fmla="*/ 1658260 w 1825052"/>
              <a:gd name="connsiteY1" fmla="*/ 3107602 h 3107602"/>
              <a:gd name="connsiteX2" fmla="*/ 1825052 w 1825052"/>
              <a:gd name="connsiteY2" fmla="*/ 2940810 h 3107602"/>
              <a:gd name="connsiteX3" fmla="*/ 1825052 w 1825052"/>
              <a:gd name="connsiteY3" fmla="*/ 402182 h 3107602"/>
              <a:gd name="connsiteX4" fmla="*/ 1658260 w 1825052"/>
              <a:gd name="connsiteY4" fmla="*/ 235390 h 3107602"/>
              <a:gd name="connsiteX5" fmla="*/ 1049052 w 1825052"/>
              <a:gd name="connsiteY5" fmla="*/ 235390 h 3107602"/>
              <a:gd name="connsiteX6" fmla="*/ 912526 w 1825052"/>
              <a:gd name="connsiteY6" fmla="*/ 0 h 3107602"/>
              <a:gd name="connsiteX7" fmla="*/ 776000 w 1825052"/>
              <a:gd name="connsiteY7" fmla="*/ 235390 h 3107602"/>
              <a:gd name="connsiteX8" fmla="*/ 166792 w 1825052"/>
              <a:gd name="connsiteY8" fmla="*/ 235390 h 3107602"/>
              <a:gd name="connsiteX9" fmla="*/ 0 w 1825052"/>
              <a:gd name="connsiteY9" fmla="*/ 402182 h 3107602"/>
              <a:gd name="connsiteX10" fmla="*/ 0 w 1825052"/>
              <a:gd name="connsiteY10" fmla="*/ 2940810 h 3107602"/>
              <a:gd name="connsiteX11" fmla="*/ 166792 w 1825052"/>
              <a:gd name="connsiteY11" fmla="*/ 3107602 h 3107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25052" h="3107602">
                <a:moveTo>
                  <a:pt x="166792" y="3107602"/>
                </a:moveTo>
                <a:lnTo>
                  <a:pt x="1658260" y="3107602"/>
                </a:lnTo>
                <a:cubicBezTo>
                  <a:pt x="1750377" y="3107602"/>
                  <a:pt x="1825052" y="3032927"/>
                  <a:pt x="1825052" y="2940810"/>
                </a:cubicBezTo>
                <a:lnTo>
                  <a:pt x="1825052" y="402182"/>
                </a:lnTo>
                <a:cubicBezTo>
                  <a:pt x="1825052" y="310065"/>
                  <a:pt x="1750377" y="235390"/>
                  <a:pt x="1658260" y="235390"/>
                </a:cubicBezTo>
                <a:lnTo>
                  <a:pt x="1049052" y="235390"/>
                </a:lnTo>
                <a:lnTo>
                  <a:pt x="912526" y="0"/>
                </a:lnTo>
                <a:lnTo>
                  <a:pt x="776000" y="235390"/>
                </a:lnTo>
                <a:lnTo>
                  <a:pt x="166792" y="235390"/>
                </a:lnTo>
                <a:cubicBezTo>
                  <a:pt x="74675" y="235390"/>
                  <a:pt x="0" y="310065"/>
                  <a:pt x="0" y="402182"/>
                </a:cubicBezTo>
                <a:lnTo>
                  <a:pt x="0" y="2940810"/>
                </a:lnTo>
                <a:cubicBezTo>
                  <a:pt x="0" y="3032927"/>
                  <a:pt x="74675" y="3107602"/>
                  <a:pt x="166792" y="3107602"/>
                </a:cubicBezTo>
                <a:close/>
              </a:path>
            </a:pathLst>
          </a:custGeom>
          <a:solidFill>
            <a:schemeClr val="tx1">
              <a:lumMod val="40000"/>
              <a:lumOff val="6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矩形 11"/>
          <p:cNvSpPr/>
          <p:nvPr>
            <p:custDataLst>
              <p:tags r:id="rId7"/>
            </p:custDataLst>
          </p:nvPr>
        </p:nvSpPr>
        <p:spPr>
          <a:xfrm>
            <a:off x="3074303" y="3291686"/>
            <a:ext cx="1655960" cy="1425980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0" tIns="0" rIns="0" bIns="0" rtlCol="0" anchor="t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333A3E"/>
                </a:solidFill>
                <a:cs typeface="+mn-ea"/>
                <a:sym typeface="+mn-lt"/>
              </a:rPr>
              <a:t>单击此处添加文本具体内容，简明扼要地阐述您的观点.根据需要可酌情增减文字</a:t>
            </a:r>
            <a:endParaRPr lang="zh-CN" altLang="en-US" sz="1200" kern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4" name="矩形 13"/>
          <p:cNvSpPr/>
          <p:nvPr>
            <p:custDataLst>
              <p:tags r:id="rId8"/>
            </p:custDataLst>
          </p:nvPr>
        </p:nvSpPr>
        <p:spPr>
          <a:xfrm>
            <a:off x="3074303" y="2789021"/>
            <a:ext cx="1655960" cy="41381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>
                <a:solidFill>
                  <a:srgbClr val="C6C96A"/>
                </a:solidFill>
                <a:uFillTx/>
                <a:latin typeface="+中文正文" charset="0"/>
                <a:cs typeface="+mn-ea"/>
              </a:rPr>
              <a:t>输入标题</a:t>
            </a:r>
          </a:p>
        </p:txBody>
      </p:sp>
      <p:sp>
        <p:nvSpPr>
          <p:cNvPr id="62" name="任意多边形: 形状 61"/>
          <p:cNvSpPr/>
          <p:nvPr>
            <p:custDataLst>
              <p:tags r:id="rId9"/>
            </p:custDataLst>
          </p:nvPr>
        </p:nvSpPr>
        <p:spPr>
          <a:xfrm flipV="1">
            <a:off x="5116530" y="1947627"/>
            <a:ext cx="1983204" cy="3361098"/>
          </a:xfrm>
          <a:custGeom>
            <a:avLst/>
            <a:gdLst>
              <a:gd name="connsiteX0" fmla="*/ 166792 w 1825052"/>
              <a:gd name="connsiteY0" fmla="*/ 3107602 h 3107602"/>
              <a:gd name="connsiteX1" fmla="*/ 1658260 w 1825052"/>
              <a:gd name="connsiteY1" fmla="*/ 3107602 h 3107602"/>
              <a:gd name="connsiteX2" fmla="*/ 1825052 w 1825052"/>
              <a:gd name="connsiteY2" fmla="*/ 2940810 h 3107602"/>
              <a:gd name="connsiteX3" fmla="*/ 1825052 w 1825052"/>
              <a:gd name="connsiteY3" fmla="*/ 402182 h 3107602"/>
              <a:gd name="connsiteX4" fmla="*/ 1658260 w 1825052"/>
              <a:gd name="connsiteY4" fmla="*/ 235390 h 3107602"/>
              <a:gd name="connsiteX5" fmla="*/ 1049052 w 1825052"/>
              <a:gd name="connsiteY5" fmla="*/ 235390 h 3107602"/>
              <a:gd name="connsiteX6" fmla="*/ 912526 w 1825052"/>
              <a:gd name="connsiteY6" fmla="*/ 0 h 3107602"/>
              <a:gd name="connsiteX7" fmla="*/ 776000 w 1825052"/>
              <a:gd name="connsiteY7" fmla="*/ 235390 h 3107602"/>
              <a:gd name="connsiteX8" fmla="*/ 166792 w 1825052"/>
              <a:gd name="connsiteY8" fmla="*/ 235390 h 3107602"/>
              <a:gd name="connsiteX9" fmla="*/ 0 w 1825052"/>
              <a:gd name="connsiteY9" fmla="*/ 402182 h 3107602"/>
              <a:gd name="connsiteX10" fmla="*/ 0 w 1825052"/>
              <a:gd name="connsiteY10" fmla="*/ 2940810 h 3107602"/>
              <a:gd name="connsiteX11" fmla="*/ 166792 w 1825052"/>
              <a:gd name="connsiteY11" fmla="*/ 3107602 h 3107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25052" h="3107602">
                <a:moveTo>
                  <a:pt x="166792" y="3107602"/>
                </a:moveTo>
                <a:lnTo>
                  <a:pt x="1658260" y="3107602"/>
                </a:lnTo>
                <a:cubicBezTo>
                  <a:pt x="1750377" y="3107602"/>
                  <a:pt x="1825052" y="3032927"/>
                  <a:pt x="1825052" y="2940810"/>
                </a:cubicBezTo>
                <a:lnTo>
                  <a:pt x="1825052" y="402182"/>
                </a:lnTo>
                <a:cubicBezTo>
                  <a:pt x="1825052" y="310065"/>
                  <a:pt x="1750377" y="235390"/>
                  <a:pt x="1658260" y="235390"/>
                </a:cubicBezTo>
                <a:lnTo>
                  <a:pt x="1049052" y="235390"/>
                </a:lnTo>
                <a:lnTo>
                  <a:pt x="912526" y="0"/>
                </a:lnTo>
                <a:lnTo>
                  <a:pt x="776000" y="235390"/>
                </a:lnTo>
                <a:lnTo>
                  <a:pt x="166792" y="235390"/>
                </a:lnTo>
                <a:cubicBezTo>
                  <a:pt x="74675" y="235390"/>
                  <a:pt x="0" y="310065"/>
                  <a:pt x="0" y="402182"/>
                </a:cubicBezTo>
                <a:lnTo>
                  <a:pt x="0" y="2940810"/>
                </a:lnTo>
                <a:cubicBezTo>
                  <a:pt x="0" y="3032927"/>
                  <a:pt x="74675" y="3107602"/>
                  <a:pt x="166792" y="3107602"/>
                </a:cubicBezTo>
                <a:close/>
              </a:path>
            </a:pathLst>
          </a:custGeom>
          <a:solidFill>
            <a:schemeClr val="tx1">
              <a:lumMod val="40000"/>
              <a:lumOff val="6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>
            <p:custDataLst>
              <p:tags r:id="rId10"/>
            </p:custDataLst>
          </p:nvPr>
        </p:nvSpPr>
        <p:spPr>
          <a:xfrm>
            <a:off x="5280152" y="3291686"/>
            <a:ext cx="1655960" cy="1425980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0" tIns="0" rIns="0" bIns="0" rtlCol="0" anchor="t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333A3E"/>
                </a:solidFill>
                <a:cs typeface="+mn-ea"/>
                <a:sym typeface="+mn-lt"/>
              </a:rPr>
              <a:t>单击此处添加文本具体内容，简明扼要地阐述您的观点.根据需要可酌情增减文字单击此处添加文本具体内容，简明扼要地阐述您的观点.</a:t>
            </a:r>
            <a:endParaRPr lang="zh-CN" altLang="en-US" sz="1200" kern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6" name="矩形 15"/>
          <p:cNvSpPr/>
          <p:nvPr>
            <p:custDataLst>
              <p:tags r:id="rId11"/>
            </p:custDataLst>
          </p:nvPr>
        </p:nvSpPr>
        <p:spPr>
          <a:xfrm>
            <a:off x="5280152" y="2789021"/>
            <a:ext cx="1655960" cy="41381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>
                <a:solidFill>
                  <a:srgbClr val="849F5C"/>
                </a:solidFill>
                <a:latin typeface="+mn-ea"/>
                <a:cs typeface="+mn-ea"/>
              </a:rPr>
              <a:t>输入标题</a:t>
            </a:r>
          </a:p>
        </p:txBody>
      </p:sp>
      <p:sp>
        <p:nvSpPr>
          <p:cNvPr id="68" name="任意多边形: 形状 67"/>
          <p:cNvSpPr/>
          <p:nvPr>
            <p:custDataLst>
              <p:tags r:id="rId12"/>
            </p:custDataLst>
          </p:nvPr>
        </p:nvSpPr>
        <p:spPr>
          <a:xfrm flipV="1">
            <a:off x="7313326" y="1947627"/>
            <a:ext cx="1983204" cy="3361098"/>
          </a:xfrm>
          <a:custGeom>
            <a:avLst/>
            <a:gdLst>
              <a:gd name="connsiteX0" fmla="*/ 166792 w 1825052"/>
              <a:gd name="connsiteY0" fmla="*/ 3107602 h 3107602"/>
              <a:gd name="connsiteX1" fmla="*/ 1658260 w 1825052"/>
              <a:gd name="connsiteY1" fmla="*/ 3107602 h 3107602"/>
              <a:gd name="connsiteX2" fmla="*/ 1825052 w 1825052"/>
              <a:gd name="connsiteY2" fmla="*/ 2940810 h 3107602"/>
              <a:gd name="connsiteX3" fmla="*/ 1825052 w 1825052"/>
              <a:gd name="connsiteY3" fmla="*/ 402182 h 3107602"/>
              <a:gd name="connsiteX4" fmla="*/ 1658260 w 1825052"/>
              <a:gd name="connsiteY4" fmla="*/ 235390 h 3107602"/>
              <a:gd name="connsiteX5" fmla="*/ 1049052 w 1825052"/>
              <a:gd name="connsiteY5" fmla="*/ 235390 h 3107602"/>
              <a:gd name="connsiteX6" fmla="*/ 912526 w 1825052"/>
              <a:gd name="connsiteY6" fmla="*/ 0 h 3107602"/>
              <a:gd name="connsiteX7" fmla="*/ 776000 w 1825052"/>
              <a:gd name="connsiteY7" fmla="*/ 235390 h 3107602"/>
              <a:gd name="connsiteX8" fmla="*/ 166792 w 1825052"/>
              <a:gd name="connsiteY8" fmla="*/ 235390 h 3107602"/>
              <a:gd name="connsiteX9" fmla="*/ 0 w 1825052"/>
              <a:gd name="connsiteY9" fmla="*/ 402182 h 3107602"/>
              <a:gd name="connsiteX10" fmla="*/ 0 w 1825052"/>
              <a:gd name="connsiteY10" fmla="*/ 2940810 h 3107602"/>
              <a:gd name="connsiteX11" fmla="*/ 166792 w 1825052"/>
              <a:gd name="connsiteY11" fmla="*/ 3107602 h 3107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25052" h="3107602">
                <a:moveTo>
                  <a:pt x="166792" y="3107602"/>
                </a:moveTo>
                <a:lnTo>
                  <a:pt x="1658260" y="3107602"/>
                </a:lnTo>
                <a:cubicBezTo>
                  <a:pt x="1750377" y="3107602"/>
                  <a:pt x="1825052" y="3032927"/>
                  <a:pt x="1825052" y="2940810"/>
                </a:cubicBezTo>
                <a:lnTo>
                  <a:pt x="1825052" y="402182"/>
                </a:lnTo>
                <a:cubicBezTo>
                  <a:pt x="1825052" y="310065"/>
                  <a:pt x="1750377" y="235390"/>
                  <a:pt x="1658260" y="235390"/>
                </a:cubicBezTo>
                <a:lnTo>
                  <a:pt x="1049052" y="235390"/>
                </a:lnTo>
                <a:lnTo>
                  <a:pt x="912526" y="0"/>
                </a:lnTo>
                <a:lnTo>
                  <a:pt x="776000" y="235390"/>
                </a:lnTo>
                <a:lnTo>
                  <a:pt x="166792" y="235390"/>
                </a:lnTo>
                <a:cubicBezTo>
                  <a:pt x="74675" y="235390"/>
                  <a:pt x="0" y="310065"/>
                  <a:pt x="0" y="402182"/>
                </a:cubicBezTo>
                <a:lnTo>
                  <a:pt x="0" y="2940810"/>
                </a:lnTo>
                <a:cubicBezTo>
                  <a:pt x="0" y="3032927"/>
                  <a:pt x="74675" y="3107602"/>
                  <a:pt x="166792" y="3107602"/>
                </a:cubicBezTo>
                <a:close/>
              </a:path>
            </a:pathLst>
          </a:custGeom>
          <a:solidFill>
            <a:srgbClr val="C6C9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13"/>
            </p:custDataLst>
          </p:nvPr>
        </p:nvSpPr>
        <p:spPr>
          <a:xfrm>
            <a:off x="7476948" y="3291686"/>
            <a:ext cx="1655960" cy="1425980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0" tIns="0" rIns="0" bIns="0" rtlCol="0" anchor="t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单击此处添加文本具体内容，简明扼要地阐述您的观点.根据需要可酌情增减文字单击此处添加文本具体内容</a:t>
            </a:r>
            <a:endParaRPr lang="zh-CN" altLang="en-US" sz="1200" kern="0" dirty="0">
              <a:ln>
                <a:noFill/>
                <a:prstDash val="sysDot"/>
              </a:ln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>
            <p:custDataLst>
              <p:tags r:id="rId14"/>
            </p:custDataLst>
          </p:nvPr>
        </p:nvSpPr>
        <p:spPr>
          <a:xfrm>
            <a:off x="7476948" y="2789021"/>
            <a:ext cx="1655960" cy="41381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>
                <a:solidFill>
                  <a:srgbClr val="FFFFFF"/>
                </a:solidFill>
                <a:latin typeface="+mn-ea"/>
                <a:cs typeface="+mn-ea"/>
              </a:rPr>
              <a:t>输入标题</a:t>
            </a:r>
          </a:p>
        </p:txBody>
      </p:sp>
      <p:sp>
        <p:nvSpPr>
          <p:cNvPr id="74" name="任意多边形: 形状 73"/>
          <p:cNvSpPr/>
          <p:nvPr>
            <p:custDataLst>
              <p:tags r:id="rId15"/>
            </p:custDataLst>
          </p:nvPr>
        </p:nvSpPr>
        <p:spPr>
          <a:xfrm flipV="1">
            <a:off x="9519176" y="1947627"/>
            <a:ext cx="1983204" cy="3361098"/>
          </a:xfrm>
          <a:custGeom>
            <a:avLst/>
            <a:gdLst>
              <a:gd name="connsiteX0" fmla="*/ 166792 w 1825052"/>
              <a:gd name="connsiteY0" fmla="*/ 3107602 h 3107602"/>
              <a:gd name="connsiteX1" fmla="*/ 1658260 w 1825052"/>
              <a:gd name="connsiteY1" fmla="*/ 3107602 h 3107602"/>
              <a:gd name="connsiteX2" fmla="*/ 1825052 w 1825052"/>
              <a:gd name="connsiteY2" fmla="*/ 2940810 h 3107602"/>
              <a:gd name="connsiteX3" fmla="*/ 1825052 w 1825052"/>
              <a:gd name="connsiteY3" fmla="*/ 402182 h 3107602"/>
              <a:gd name="connsiteX4" fmla="*/ 1658260 w 1825052"/>
              <a:gd name="connsiteY4" fmla="*/ 235390 h 3107602"/>
              <a:gd name="connsiteX5" fmla="*/ 1049052 w 1825052"/>
              <a:gd name="connsiteY5" fmla="*/ 235390 h 3107602"/>
              <a:gd name="connsiteX6" fmla="*/ 912526 w 1825052"/>
              <a:gd name="connsiteY6" fmla="*/ 0 h 3107602"/>
              <a:gd name="connsiteX7" fmla="*/ 776000 w 1825052"/>
              <a:gd name="connsiteY7" fmla="*/ 235390 h 3107602"/>
              <a:gd name="connsiteX8" fmla="*/ 166792 w 1825052"/>
              <a:gd name="connsiteY8" fmla="*/ 235390 h 3107602"/>
              <a:gd name="connsiteX9" fmla="*/ 0 w 1825052"/>
              <a:gd name="connsiteY9" fmla="*/ 402182 h 3107602"/>
              <a:gd name="connsiteX10" fmla="*/ 0 w 1825052"/>
              <a:gd name="connsiteY10" fmla="*/ 2940810 h 3107602"/>
              <a:gd name="connsiteX11" fmla="*/ 166792 w 1825052"/>
              <a:gd name="connsiteY11" fmla="*/ 3107602 h 3107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25052" h="3107602">
                <a:moveTo>
                  <a:pt x="166792" y="3107602"/>
                </a:moveTo>
                <a:lnTo>
                  <a:pt x="1658260" y="3107602"/>
                </a:lnTo>
                <a:cubicBezTo>
                  <a:pt x="1750377" y="3107602"/>
                  <a:pt x="1825052" y="3032927"/>
                  <a:pt x="1825052" y="2940810"/>
                </a:cubicBezTo>
                <a:lnTo>
                  <a:pt x="1825052" y="402182"/>
                </a:lnTo>
                <a:cubicBezTo>
                  <a:pt x="1825052" y="310065"/>
                  <a:pt x="1750377" y="235390"/>
                  <a:pt x="1658260" y="235390"/>
                </a:cubicBezTo>
                <a:lnTo>
                  <a:pt x="1049052" y="235390"/>
                </a:lnTo>
                <a:lnTo>
                  <a:pt x="912526" y="0"/>
                </a:lnTo>
                <a:lnTo>
                  <a:pt x="776000" y="235390"/>
                </a:lnTo>
                <a:lnTo>
                  <a:pt x="166792" y="235390"/>
                </a:lnTo>
                <a:cubicBezTo>
                  <a:pt x="74675" y="235390"/>
                  <a:pt x="0" y="310065"/>
                  <a:pt x="0" y="402182"/>
                </a:cubicBezTo>
                <a:lnTo>
                  <a:pt x="0" y="2940810"/>
                </a:lnTo>
                <a:cubicBezTo>
                  <a:pt x="0" y="3032927"/>
                  <a:pt x="74675" y="3107602"/>
                  <a:pt x="166792" y="3107602"/>
                </a:cubicBezTo>
                <a:close/>
              </a:path>
            </a:pathLst>
          </a:custGeom>
          <a:solidFill>
            <a:schemeClr val="tx1">
              <a:lumMod val="40000"/>
              <a:lumOff val="6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矩形 18"/>
          <p:cNvSpPr/>
          <p:nvPr>
            <p:custDataLst>
              <p:tags r:id="rId16"/>
            </p:custDataLst>
          </p:nvPr>
        </p:nvSpPr>
        <p:spPr>
          <a:xfrm>
            <a:off x="9682798" y="3291686"/>
            <a:ext cx="1655960" cy="1425980"/>
          </a:xfrm>
          <a:prstGeom prst="rect">
            <a:avLst/>
          </a:prstGeom>
          <a:ln>
            <a:noFill/>
            <a:prstDash val="sysDash"/>
          </a:ln>
        </p:spPr>
        <p:txBody>
          <a:bodyPr vert="horz" wrap="square" lIns="0" tIns="0" rIns="0" bIns="0" rtlCol="0" anchor="t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kern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单击此处添加文本具体内容，简明扼要地阐述您的观点.根据需要可酌情增减文字</a:t>
            </a:r>
          </a:p>
        </p:txBody>
      </p:sp>
      <p:sp>
        <p:nvSpPr>
          <p:cNvPr id="20" name="矩形 19"/>
          <p:cNvSpPr/>
          <p:nvPr>
            <p:custDataLst>
              <p:tags r:id="rId17"/>
            </p:custDataLst>
          </p:nvPr>
        </p:nvSpPr>
        <p:spPr>
          <a:xfrm>
            <a:off x="9682798" y="2789021"/>
            <a:ext cx="1655960" cy="41381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>
                <a:solidFill>
                  <a:srgbClr val="849F5C"/>
                </a:solidFill>
                <a:latin typeface="+mn-ea"/>
                <a:cs typeface="+mn-ea"/>
              </a:rPr>
              <a:t>输入标题</a:t>
            </a:r>
          </a:p>
        </p:txBody>
      </p:sp>
      <p:sp>
        <p:nvSpPr>
          <p:cNvPr id="7" name="椭圆 6"/>
          <p:cNvSpPr/>
          <p:nvPr>
            <p:custDataLst>
              <p:tags r:id="rId18"/>
            </p:custDataLst>
          </p:nvPr>
        </p:nvSpPr>
        <p:spPr>
          <a:xfrm>
            <a:off x="1635355" y="5763809"/>
            <a:ext cx="120144" cy="120144"/>
          </a:xfrm>
          <a:prstGeom prst="ellipse">
            <a:avLst/>
          </a:prstGeom>
          <a:solidFill>
            <a:srgbClr val="DDD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>
            <p:custDataLst>
              <p:tags r:id="rId19"/>
            </p:custDataLst>
          </p:nvPr>
        </p:nvSpPr>
        <p:spPr>
          <a:xfrm>
            <a:off x="3842211" y="5763809"/>
            <a:ext cx="120144" cy="120144"/>
          </a:xfrm>
          <a:prstGeom prst="ellipse">
            <a:avLst/>
          </a:prstGeom>
          <a:solidFill>
            <a:srgbClr val="DDD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>
            <p:custDataLst>
              <p:tags r:id="rId20"/>
            </p:custDataLst>
          </p:nvPr>
        </p:nvSpPr>
        <p:spPr>
          <a:xfrm>
            <a:off x="6044980" y="5763809"/>
            <a:ext cx="120144" cy="120144"/>
          </a:xfrm>
          <a:prstGeom prst="ellipse">
            <a:avLst/>
          </a:prstGeom>
          <a:solidFill>
            <a:srgbClr val="DDD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>
            <p:custDataLst>
              <p:tags r:id="rId21"/>
            </p:custDataLst>
          </p:nvPr>
        </p:nvSpPr>
        <p:spPr>
          <a:xfrm>
            <a:off x="10446006" y="5763809"/>
            <a:ext cx="120144" cy="120144"/>
          </a:xfrm>
          <a:prstGeom prst="ellipse">
            <a:avLst/>
          </a:prstGeom>
          <a:solidFill>
            <a:srgbClr val="DDD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>
            <p:custDataLst>
              <p:tags r:id="rId22"/>
            </p:custDataLst>
          </p:nvPr>
        </p:nvSpPr>
        <p:spPr>
          <a:xfrm>
            <a:off x="8244855" y="5763809"/>
            <a:ext cx="120144" cy="120144"/>
          </a:xfrm>
          <a:prstGeom prst="ellipse">
            <a:avLst/>
          </a:prstGeom>
          <a:solidFill>
            <a:srgbClr val="C6C9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1457325" y="2138680"/>
            <a:ext cx="487680" cy="487680"/>
            <a:chOff x="2295" y="3368"/>
            <a:chExt cx="768" cy="768"/>
          </a:xfrm>
        </p:grpSpPr>
        <p:sp>
          <p:nvSpPr>
            <p:cNvPr id="9" name="椭圆 8"/>
            <p:cNvSpPr/>
            <p:nvPr>
              <p:custDataLst>
                <p:tags r:id="rId30"/>
              </p:custDataLst>
            </p:nvPr>
          </p:nvSpPr>
          <p:spPr>
            <a:xfrm>
              <a:off x="2295" y="3368"/>
              <a:ext cx="769" cy="769"/>
            </a:xfrm>
            <a:prstGeom prst="ellipse">
              <a:avLst/>
            </a:prstGeom>
            <a:solidFill>
              <a:srgbClr val="849F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3A3E"/>
                </a:solidFill>
                <a:cs typeface="+mn-ea"/>
                <a:sym typeface="+mn-lt"/>
              </a:endParaRPr>
            </a:p>
          </p:txBody>
        </p:sp>
        <p:pic>
          <p:nvPicPr>
            <p:cNvPr id="5" name="图片 4" descr="毕业院校"/>
            <p:cNvPicPr>
              <a:picLocks noChangeAspect="1"/>
            </p:cNvPicPr>
            <p:nvPr/>
          </p:nvPicPr>
          <p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p:blipFill>
          <p:spPr>
            <a:xfrm>
              <a:off x="2445" y="3507"/>
              <a:ext cx="470" cy="470"/>
            </a:xfrm>
            <a:prstGeom prst="rect">
              <a:avLst/>
            </a:prstGeom>
          </p:spPr>
        </p:pic>
      </p:grpSp>
      <p:grpSp>
        <p:nvGrpSpPr>
          <p:cNvPr id="30" name="组合 29"/>
          <p:cNvGrpSpPr/>
          <p:nvPr/>
        </p:nvGrpSpPr>
        <p:grpSpPr>
          <a:xfrm>
            <a:off x="1042276" y="198643"/>
            <a:ext cx="3665855" cy="560706"/>
            <a:chOff x="4607151" y="471471"/>
            <a:chExt cx="3665855" cy="726756"/>
          </a:xfrm>
          <a:effectLst/>
        </p:grpSpPr>
        <p:sp>
          <p:nvSpPr>
            <p:cNvPr id="34" name="文本框 33"/>
            <p:cNvSpPr txBox="1"/>
            <p:nvPr>
              <p:custDataLst>
                <p:tags r:id="rId28"/>
              </p:custDataLst>
            </p:nvPr>
          </p:nvSpPr>
          <p:spPr>
            <a:xfrm>
              <a:off x="4607151" y="471471"/>
              <a:ext cx="1706880" cy="516877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/>
              <a:r>
                <a:rPr lang="zh-CN" altLang="en-US" sz="2000" dirty="0">
                  <a:solidFill>
                    <a:srgbClr val="333A3E"/>
                  </a:solidFill>
                  <a:cs typeface="+mn-ea"/>
                  <a:sym typeface="+mn-lt"/>
                </a:rPr>
                <a:t>请插入标题一</a:t>
              </a:r>
            </a:p>
          </p:txBody>
        </p:sp>
        <p:sp>
          <p:nvSpPr>
            <p:cNvPr id="37" name="文本框 36"/>
            <p:cNvSpPr txBox="1"/>
            <p:nvPr>
              <p:custDataLst>
                <p:tags r:id="rId29"/>
              </p:custDataLst>
            </p:nvPr>
          </p:nvSpPr>
          <p:spPr>
            <a:xfrm>
              <a:off x="4607151" y="841845"/>
              <a:ext cx="3665855" cy="356382"/>
            </a:xfrm>
            <a:prstGeom prst="rect">
              <a:avLst/>
            </a:prstGeom>
            <a:noFill/>
          </p:spPr>
          <p:txBody>
            <a:bodyPr wrap="square" rtlCol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>
                <a:lnSpc>
                  <a:spcPct val="114000"/>
                </a:lnSpc>
              </a:pPr>
              <a:r>
                <a:rPr lang="en-US" altLang="zh-CN" sz="1050" dirty="0">
                  <a:solidFill>
                    <a:srgbClr val="333A3E"/>
                  </a:solidFill>
                  <a:cs typeface="+mn-ea"/>
                  <a:sym typeface="+mn-lt"/>
                </a:rPr>
                <a:t>Please enter the title of your first program</a:t>
              </a:r>
            </a:p>
          </p:txBody>
        </p:sp>
      </p:grpSp>
      <p:sp>
        <p:nvSpPr>
          <p:cNvPr id="2" name="文本框 1"/>
          <p:cNvSpPr txBox="1"/>
          <p:nvPr>
            <p:custDataLst>
              <p:tags r:id="rId23"/>
            </p:custDataLst>
          </p:nvPr>
        </p:nvSpPr>
        <p:spPr>
          <a:xfrm>
            <a:off x="0" y="44755"/>
            <a:ext cx="805290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>
                <a:solidFill>
                  <a:srgbClr val="333A3E"/>
                </a:solidFill>
                <a:cs typeface="+mn-ea"/>
                <a:sym typeface="+mn-lt"/>
              </a:rPr>
              <a:t>01</a:t>
            </a:r>
            <a:endParaRPr lang="zh-CN" altLang="en-US" sz="4000" dirty="0">
              <a:solidFill>
                <a:srgbClr val="333A3E"/>
              </a:solidFill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>
            <p:custDataLst>
              <p:tags r:id="rId24"/>
            </p:custDataLst>
          </p:nvPr>
        </p:nvSpPr>
        <p:spPr>
          <a:xfrm>
            <a:off x="3673475" y="2138680"/>
            <a:ext cx="488315" cy="488315"/>
          </a:xfrm>
          <a:prstGeom prst="ellipse">
            <a:avLst/>
          </a:prstGeom>
          <a:solidFill>
            <a:srgbClr val="C6C9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33A3E"/>
              </a:solidFill>
              <a:cs typeface="+mn-ea"/>
              <a:sym typeface="+mn-lt"/>
            </a:endParaRPr>
          </a:p>
        </p:txBody>
      </p:sp>
      <p:pic>
        <p:nvPicPr>
          <p:cNvPr id="28" name="图片 27" descr="笔记本"/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3757930" y="2226945"/>
            <a:ext cx="297815" cy="297815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5845175" y="2139315"/>
            <a:ext cx="487680" cy="487680"/>
            <a:chOff x="9205" y="3369"/>
            <a:chExt cx="768" cy="768"/>
          </a:xfrm>
        </p:grpSpPr>
        <p:sp>
          <p:nvSpPr>
            <p:cNvPr id="29" name="椭圆 28"/>
            <p:cNvSpPr/>
            <p:nvPr>
              <p:custDataLst>
                <p:tags r:id="rId27"/>
              </p:custDataLst>
            </p:nvPr>
          </p:nvSpPr>
          <p:spPr>
            <a:xfrm>
              <a:off x="9205" y="3369"/>
              <a:ext cx="769" cy="769"/>
            </a:xfrm>
            <a:prstGeom prst="ellipse">
              <a:avLst/>
            </a:prstGeom>
            <a:solidFill>
              <a:srgbClr val="849F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3A3E"/>
                </a:solidFill>
                <a:cs typeface="+mn-ea"/>
                <a:sym typeface="+mn-lt"/>
              </a:endParaRPr>
            </a:p>
          </p:txBody>
        </p:sp>
        <p:pic>
          <p:nvPicPr>
            <p:cNvPr id="31" name="图片 30" descr="黑板"/>
            <p:cNvPicPr>
              <a:picLocks noChangeAspect="1"/>
            </p:cNvPicPr>
            <p:nvPr/>
          </p:nvPicPr>
          <p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p:blipFill>
          <p:spPr>
            <a:xfrm>
              <a:off x="9351" y="3533"/>
              <a:ext cx="468" cy="468"/>
            </a:xfrm>
            <a:prstGeom prst="rect">
              <a:avLst/>
            </a:prstGeom>
          </p:spPr>
        </p:pic>
      </p:grpSp>
      <p:grpSp>
        <p:nvGrpSpPr>
          <p:cNvPr id="44" name="组合 43"/>
          <p:cNvGrpSpPr/>
          <p:nvPr/>
        </p:nvGrpSpPr>
        <p:grpSpPr>
          <a:xfrm>
            <a:off x="8061325" y="2139315"/>
            <a:ext cx="487680" cy="487680"/>
            <a:chOff x="12695" y="3369"/>
            <a:chExt cx="768" cy="768"/>
          </a:xfrm>
        </p:grpSpPr>
        <p:sp>
          <p:nvSpPr>
            <p:cNvPr id="32" name="椭圆 31"/>
            <p:cNvSpPr/>
            <p:nvPr>
              <p:custDataLst>
                <p:tags r:id="rId26"/>
              </p:custDataLst>
            </p:nvPr>
          </p:nvSpPr>
          <p:spPr>
            <a:xfrm>
              <a:off x="12695" y="3369"/>
              <a:ext cx="769" cy="7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3A3E"/>
                </a:solidFill>
                <a:cs typeface="+mn-ea"/>
                <a:sym typeface="+mn-lt"/>
              </a:endParaRPr>
            </a:p>
          </p:txBody>
        </p:sp>
        <p:pic>
          <p:nvPicPr>
            <p:cNvPr id="33" name="图片 32" descr="白板"/>
            <p:cNvPicPr>
              <a:picLocks noChangeAspect="1"/>
            </p:cNvPicPr>
            <p:nvPr/>
          </p:nvPicPr>
          <p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/>
            </a:stretch>
          </p:blipFill>
          <p:spPr>
            <a:xfrm>
              <a:off x="12852" y="3533"/>
              <a:ext cx="469" cy="469"/>
            </a:xfrm>
            <a:prstGeom prst="rect">
              <a:avLst/>
            </a:prstGeom>
          </p:spPr>
        </p:pic>
      </p:grpSp>
      <p:sp>
        <p:nvSpPr>
          <p:cNvPr id="35" name="椭圆 34"/>
          <p:cNvSpPr/>
          <p:nvPr>
            <p:custDataLst>
              <p:tags r:id="rId25"/>
            </p:custDataLst>
          </p:nvPr>
        </p:nvSpPr>
        <p:spPr>
          <a:xfrm>
            <a:off x="10249535" y="2138680"/>
            <a:ext cx="488315" cy="488315"/>
          </a:xfrm>
          <a:prstGeom prst="ellipse">
            <a:avLst/>
          </a:prstGeom>
          <a:solidFill>
            <a:srgbClr val="849F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33A3E"/>
              </a:solidFill>
              <a:cs typeface="+mn-ea"/>
              <a:sym typeface="+mn-lt"/>
            </a:endParaRPr>
          </a:p>
        </p:txBody>
      </p:sp>
      <p:pic>
        <p:nvPicPr>
          <p:cNvPr id="36" name="图片 35" descr="笔记本"/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10368280" y="2226945"/>
            <a:ext cx="288925" cy="28892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365659" y="5198845"/>
            <a:ext cx="5459412" cy="964359"/>
            <a:chOff x="1435060" y="1725341"/>
            <a:chExt cx="2654219" cy="964359"/>
          </a:xfrm>
        </p:grpSpPr>
        <p:sp>
          <p:nvSpPr>
            <p:cNvPr id="12" name="矩形 11"/>
            <p:cNvSpPr/>
            <p:nvPr>
              <p:custDataLst>
                <p:tags r:id="rId2"/>
              </p:custDataLst>
            </p:nvPr>
          </p:nvSpPr>
          <p:spPr>
            <a:xfrm>
              <a:off x="1453466" y="1725341"/>
              <a:ext cx="2580360" cy="78359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3600" b="1" dirty="0">
                  <a:solidFill>
                    <a:schemeClr val="tx1">
                      <a:lumMod val="50000"/>
                    </a:schemeClr>
                  </a:solidFill>
                  <a:cs typeface="+mn-ea"/>
                  <a:sym typeface="+mn-lt"/>
                </a:rPr>
                <a:t>请插入标题二</a:t>
              </a:r>
            </a:p>
          </p:txBody>
        </p:sp>
        <p:sp>
          <p:nvSpPr>
            <p:cNvPr id="13" name="文本框 12"/>
            <p:cNvSpPr txBox="1"/>
            <p:nvPr>
              <p:custDataLst>
                <p:tags r:id="rId3"/>
              </p:custDataLst>
            </p:nvPr>
          </p:nvSpPr>
          <p:spPr>
            <a:xfrm>
              <a:off x="1435060" y="2382995"/>
              <a:ext cx="2654219" cy="30670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400" dirty="0">
                  <a:solidFill>
                    <a:schemeClr val="tx1">
                      <a:lumMod val="50000"/>
                    </a:schemeClr>
                  </a:solidFill>
                  <a:cs typeface="+mn-ea"/>
                  <a:sym typeface="+mn-lt"/>
                </a:rPr>
                <a:t>Please enter the title of your second program</a:t>
              </a:r>
            </a:p>
          </p:txBody>
        </p:sp>
      </p:grpSp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4839784" y="1907139"/>
            <a:ext cx="2511162" cy="264604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600" dirty="0">
                <a:solidFill>
                  <a:schemeClr val="bg1">
                    <a:alpha val="65000"/>
                  </a:schemeClr>
                </a:solidFill>
                <a:cs typeface="+mn-ea"/>
                <a:sym typeface="+mn-lt"/>
              </a:rPr>
              <a:t>2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1042276" y="198643"/>
            <a:ext cx="3665855" cy="560706"/>
            <a:chOff x="4607151" y="471471"/>
            <a:chExt cx="3665855" cy="726756"/>
          </a:xfrm>
          <a:effectLst/>
        </p:grpSpPr>
        <p:sp>
          <p:nvSpPr>
            <p:cNvPr id="34" name="文本框 33"/>
            <p:cNvSpPr txBox="1"/>
            <p:nvPr>
              <p:custDataLst>
                <p:tags r:id="rId20"/>
              </p:custDataLst>
            </p:nvPr>
          </p:nvSpPr>
          <p:spPr>
            <a:xfrm>
              <a:off x="4607151" y="471471"/>
              <a:ext cx="1706880" cy="516877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/>
              <a:r>
                <a:rPr lang="zh-CN" altLang="en-US" sz="2000" dirty="0">
                  <a:solidFill>
                    <a:srgbClr val="333A3E"/>
                  </a:solidFill>
                  <a:cs typeface="+mn-ea"/>
                  <a:sym typeface="+mn-lt"/>
                </a:rPr>
                <a:t>请插入标题二</a:t>
              </a:r>
            </a:p>
          </p:txBody>
        </p:sp>
        <p:sp>
          <p:nvSpPr>
            <p:cNvPr id="37" name="文本框 36"/>
            <p:cNvSpPr txBox="1"/>
            <p:nvPr>
              <p:custDataLst>
                <p:tags r:id="rId21"/>
              </p:custDataLst>
            </p:nvPr>
          </p:nvSpPr>
          <p:spPr>
            <a:xfrm>
              <a:off x="4607151" y="841845"/>
              <a:ext cx="3665855" cy="356382"/>
            </a:xfrm>
            <a:prstGeom prst="rect">
              <a:avLst/>
            </a:prstGeom>
            <a:noFill/>
          </p:spPr>
          <p:txBody>
            <a:bodyPr wrap="square" rtlCol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>
                <a:lnSpc>
                  <a:spcPct val="114000"/>
                </a:lnSpc>
              </a:pPr>
              <a:r>
                <a:rPr lang="en-US" altLang="zh-CN" sz="1050" dirty="0">
                  <a:solidFill>
                    <a:srgbClr val="333A3E"/>
                  </a:solidFill>
                  <a:cs typeface="+mn-ea"/>
                  <a:sym typeface="+mn-lt"/>
                </a:rPr>
                <a:t>Please enter the title of your second program</a:t>
              </a:r>
            </a:p>
          </p:txBody>
        </p:sp>
      </p:grpSp>
      <p:sp>
        <p:nvSpPr>
          <p:cNvPr id="40" name="文本框 39"/>
          <p:cNvSpPr txBox="1"/>
          <p:nvPr>
            <p:custDataLst>
              <p:tags r:id="rId1"/>
            </p:custDataLst>
          </p:nvPr>
        </p:nvSpPr>
        <p:spPr>
          <a:xfrm>
            <a:off x="0" y="44755"/>
            <a:ext cx="805290" cy="7067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>
                <a:solidFill>
                  <a:srgbClr val="333A3E"/>
                </a:solidFill>
                <a:cs typeface="+mn-ea"/>
                <a:sym typeface="+mn-lt"/>
              </a:rPr>
              <a:t>02</a:t>
            </a:r>
            <a:endParaRPr lang="zh-CN" altLang="en-US" sz="4000" dirty="0">
              <a:solidFill>
                <a:srgbClr val="333A3E"/>
              </a:solidFill>
              <a:cs typeface="+mn-ea"/>
              <a:sym typeface="+mn-lt"/>
            </a:endParaRPr>
          </a:p>
        </p:txBody>
      </p:sp>
      <p:pic>
        <p:nvPicPr>
          <p:cNvPr id="6" name="图片 5" descr="/Users/natalia/Downloads/17-丁洪新-可餐.jpg17-丁洪新-可餐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23"/>
          <a:srcRect l="10154" r="10154"/>
          <a:stretch>
            <a:fillRect/>
          </a:stretch>
        </p:blipFill>
        <p:spPr>
          <a:xfrm>
            <a:off x="2808605" y="1223010"/>
            <a:ext cx="6007074" cy="5025477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2808605" y="1223010"/>
            <a:ext cx="6012815" cy="5025390"/>
          </a:xfrm>
          <a:prstGeom prst="rect">
            <a:avLst/>
          </a:prstGeom>
          <a:solidFill>
            <a:srgbClr val="849F5C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 descr="/Users/natalia/Downloads/6-林华兴-清晨熹微，醉美江湾1.png6-林华兴-清晨熹微，醉美江湾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4"/>
          <a:srcRect/>
          <a:stretch>
            <a:fillRect/>
          </a:stretch>
        </p:blipFill>
        <p:spPr>
          <a:xfrm>
            <a:off x="8895715" y="1223010"/>
            <a:ext cx="2926080" cy="1950720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8902065" y="1223010"/>
            <a:ext cx="2907665" cy="1908810"/>
          </a:xfrm>
          <a:prstGeom prst="rect">
            <a:avLst/>
          </a:prstGeom>
          <a:solidFill>
            <a:srgbClr val="849F5C">
              <a:alpha val="30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noFill/>
              </a:ln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0492740" y="3341370"/>
            <a:ext cx="1329690" cy="2907030"/>
            <a:chOff x="16524" y="5259"/>
            <a:chExt cx="2094" cy="4578"/>
          </a:xfrm>
        </p:grpSpPr>
        <p:pic>
          <p:nvPicPr>
            <p:cNvPr id="44" name="图片 43" descr="/Users/natalia/Downloads/1-方志来-生态江湾.jpg1-方志来-生态江湾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 rotWithShape="1">
            <a:blip r:embed="rId25"/>
            <a:srcRect l="24079" t="-89" r="47009" b="1022"/>
            <a:stretch>
              <a:fillRect/>
            </a:stretch>
          </p:blipFill>
          <p:spPr>
            <a:xfrm>
              <a:off x="16524" y="5259"/>
              <a:ext cx="2093" cy="4578"/>
            </a:xfrm>
            <a:prstGeom prst="rect">
              <a:avLst/>
            </a:prstGeom>
          </p:spPr>
        </p:pic>
        <p:sp>
          <p:nvSpPr>
            <p:cNvPr id="10" name="矩形 9"/>
            <p:cNvSpPr/>
            <p:nvPr>
              <p:custDataLst>
                <p:tags r:id="rId19"/>
              </p:custDataLst>
            </p:nvPr>
          </p:nvSpPr>
          <p:spPr>
            <a:xfrm>
              <a:off x="16524" y="5259"/>
              <a:ext cx="2094" cy="4578"/>
            </a:xfrm>
            <a:prstGeom prst="rect">
              <a:avLst/>
            </a:prstGeom>
            <a:solidFill>
              <a:srgbClr val="849F5C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noFill/>
                </a:ln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885555" y="3340431"/>
            <a:ext cx="1368420" cy="2907969"/>
            <a:chOff x="13993" y="5259"/>
            <a:chExt cx="2155" cy="4579"/>
          </a:xfrm>
        </p:grpSpPr>
        <p:pic>
          <p:nvPicPr>
            <p:cNvPr id="43" name="图片 42" descr="/Users/natalia/Downloads/4-王国行、许妍-蓝原色.jpg4-王国行、许妍-蓝原色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 rotWithShape="1">
            <a:blip r:embed="rId26"/>
            <a:srcRect l="8336" r="8336"/>
            <a:stretch>
              <a:fillRect/>
            </a:stretch>
          </p:blipFill>
          <p:spPr>
            <a:xfrm>
              <a:off x="14001" y="5259"/>
              <a:ext cx="2147" cy="4579"/>
            </a:xfrm>
            <a:prstGeom prst="rect">
              <a:avLst/>
            </a:prstGeom>
          </p:spPr>
        </p:pic>
        <p:sp>
          <p:nvSpPr>
            <p:cNvPr id="9" name="矩形 8"/>
            <p:cNvSpPr/>
            <p:nvPr>
              <p:custDataLst>
                <p:tags r:id="rId17"/>
              </p:custDataLst>
            </p:nvPr>
          </p:nvSpPr>
          <p:spPr>
            <a:xfrm>
              <a:off x="13993" y="5259"/>
              <a:ext cx="2147" cy="4579"/>
            </a:xfrm>
            <a:prstGeom prst="rect">
              <a:avLst/>
            </a:prstGeom>
            <a:solidFill>
              <a:srgbClr val="849F5C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noFill/>
                </a:ln>
              </a:endParaRPr>
            </a:p>
          </p:txBody>
        </p:sp>
      </p:grp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2808399" y="1222803"/>
            <a:ext cx="2850226" cy="5024444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>
            <p:custDataLst>
              <p:tags r:id="rId7"/>
            </p:custDataLst>
          </p:nvPr>
        </p:nvCxnSpPr>
        <p:spPr>
          <a:xfrm>
            <a:off x="198843" y="3789362"/>
            <a:ext cx="5221287" cy="0"/>
          </a:xfrm>
          <a:prstGeom prst="line">
            <a:avLst/>
          </a:prstGeom>
          <a:ln w="28575">
            <a:solidFill>
              <a:schemeClr val="bg1">
                <a:lumMod val="75000"/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370414" y="2068267"/>
            <a:ext cx="2437985" cy="1119540"/>
            <a:chOff x="5354322" y="1967781"/>
            <a:chExt cx="2437985" cy="1119540"/>
          </a:xfrm>
        </p:grpSpPr>
        <p:sp>
          <p:nvSpPr>
            <p:cNvPr id="22" name="矩形 21"/>
            <p:cNvSpPr/>
            <p:nvPr>
              <p:custDataLst>
                <p:tags r:id="rId14"/>
              </p:custDataLst>
            </p:nvPr>
          </p:nvSpPr>
          <p:spPr>
            <a:xfrm>
              <a:off x="5354322" y="2332306"/>
              <a:ext cx="2437985" cy="75501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单击此处添加文本具体内容，简明扼要地阐述您的观点.根据需要可酌情增减文字</a:t>
              </a:r>
              <a:endParaRPr lang="zh-CN" altLang="en-US" sz="1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>
              <p:custDataLst>
                <p:tags r:id="rId15"/>
              </p:custDataLst>
            </p:nvPr>
          </p:nvSpPr>
          <p:spPr>
            <a:xfrm>
              <a:off x="5354323" y="1967781"/>
              <a:ext cx="2084387" cy="40729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tx1"/>
                  </a:solidFill>
                  <a:cs typeface="+mn-ea"/>
                  <a:sym typeface="+mn-lt"/>
                </a:rPr>
                <a:t>标题文字添加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012223" y="2068267"/>
            <a:ext cx="2437985" cy="1119540"/>
            <a:chOff x="5354322" y="1967781"/>
            <a:chExt cx="2437985" cy="1119540"/>
          </a:xfrm>
        </p:grpSpPr>
        <p:sp>
          <p:nvSpPr>
            <p:cNvPr id="25" name="矩形 24"/>
            <p:cNvSpPr/>
            <p:nvPr>
              <p:custDataLst>
                <p:tags r:id="rId12"/>
              </p:custDataLst>
            </p:nvPr>
          </p:nvSpPr>
          <p:spPr>
            <a:xfrm>
              <a:off x="5354322" y="2332306"/>
              <a:ext cx="2437985" cy="75501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单击此处添加文本具体内容，简明扼要地阐述您的观点.根据需要可酌情增减文字</a:t>
              </a:r>
              <a:endParaRPr lang="zh-CN" altLang="en-US" sz="1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>
              <p:custDataLst>
                <p:tags r:id="rId13"/>
              </p:custDataLst>
            </p:nvPr>
          </p:nvSpPr>
          <p:spPr>
            <a:xfrm>
              <a:off x="5354323" y="1967781"/>
              <a:ext cx="2084387" cy="40729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tx1"/>
                  </a:solidFill>
                  <a:cs typeface="+mn-ea"/>
                  <a:sym typeface="+mn-lt"/>
                </a:rPr>
                <a:t>标题文字添加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70414" y="4290066"/>
            <a:ext cx="2437985" cy="1119540"/>
            <a:chOff x="5354322" y="1967781"/>
            <a:chExt cx="2437985" cy="1119540"/>
          </a:xfrm>
        </p:grpSpPr>
        <p:sp>
          <p:nvSpPr>
            <p:cNvPr id="28" name="矩形 27"/>
            <p:cNvSpPr/>
            <p:nvPr>
              <p:custDataLst>
                <p:tags r:id="rId10"/>
              </p:custDataLst>
            </p:nvPr>
          </p:nvSpPr>
          <p:spPr>
            <a:xfrm>
              <a:off x="5354322" y="2332306"/>
              <a:ext cx="2437985" cy="75501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单击此处添加文本具体内容，简明扼要地阐述您的观点.根据需要可酌情增减文字</a:t>
              </a:r>
              <a:endParaRPr lang="zh-CN" altLang="en-US" sz="1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>
              <p:custDataLst>
                <p:tags r:id="rId11"/>
              </p:custDataLst>
            </p:nvPr>
          </p:nvSpPr>
          <p:spPr>
            <a:xfrm>
              <a:off x="5354323" y="1967781"/>
              <a:ext cx="2084387" cy="40729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tx1"/>
                  </a:solidFill>
                  <a:cs typeface="+mn-ea"/>
                  <a:sym typeface="+mn-lt"/>
                </a:rPr>
                <a:t>标题文字添加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012223" y="4290066"/>
            <a:ext cx="2437985" cy="1119540"/>
            <a:chOff x="5354322" y="1967781"/>
            <a:chExt cx="2437985" cy="1119540"/>
          </a:xfrm>
        </p:grpSpPr>
        <p:sp>
          <p:nvSpPr>
            <p:cNvPr id="31" name="矩形 30"/>
            <p:cNvSpPr/>
            <p:nvPr>
              <p:custDataLst>
                <p:tags r:id="rId8"/>
              </p:custDataLst>
            </p:nvPr>
          </p:nvSpPr>
          <p:spPr>
            <a:xfrm>
              <a:off x="5354322" y="2332306"/>
              <a:ext cx="2437985" cy="75501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/>
                  </a:solidFill>
                  <a:cs typeface="+mn-ea"/>
                  <a:sym typeface="+mn-lt"/>
                </a:rPr>
                <a:t>单击此处添加文本具体内容，简明扼要地阐述您的观点.根据需要可酌情增减文字</a:t>
              </a:r>
            </a:p>
          </p:txBody>
        </p:sp>
        <p:sp>
          <p:nvSpPr>
            <p:cNvPr id="32" name="矩形 31"/>
            <p:cNvSpPr/>
            <p:nvPr>
              <p:custDataLst>
                <p:tags r:id="rId9"/>
              </p:custDataLst>
            </p:nvPr>
          </p:nvSpPr>
          <p:spPr>
            <a:xfrm>
              <a:off x="5354323" y="1967781"/>
              <a:ext cx="2084387" cy="40729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tx1"/>
                  </a:solidFill>
                  <a:cs typeface="+mn-ea"/>
                  <a:sym typeface="+mn-lt"/>
                </a:rPr>
                <a:t>标题文字添加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051560" y="1292225"/>
            <a:ext cx="5167630" cy="4695190"/>
            <a:chOff x="1656" y="2035"/>
            <a:chExt cx="8138" cy="7394"/>
          </a:xfrm>
        </p:grpSpPr>
        <p:pic>
          <p:nvPicPr>
            <p:cNvPr id="6" name="图片 5" descr="/Users/natalia/Downloads/2 四时光景-2-2024-11-25 19_46_05/14-谭啸泽-镜中“秋”.jpg14-谭啸泽-镜中“秋”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 rotWithShape="1">
            <a:blip r:embed="rId19"/>
            <a:srcRect l="13314" r="13314"/>
            <a:stretch>
              <a:fillRect/>
            </a:stretch>
          </p:blipFill>
          <p:spPr>
            <a:xfrm>
              <a:off x="1656" y="2035"/>
              <a:ext cx="8138" cy="7394"/>
            </a:xfrm>
            <a:prstGeom prst="rect">
              <a:avLst/>
            </a:prstGeom>
          </p:spPr>
        </p:pic>
        <p:sp>
          <p:nvSpPr>
            <p:cNvPr id="4" name="矩形 3"/>
            <p:cNvSpPr/>
            <p:nvPr>
              <p:custDataLst>
                <p:tags r:id="rId17"/>
              </p:custDataLst>
            </p:nvPr>
          </p:nvSpPr>
          <p:spPr>
            <a:xfrm>
              <a:off x="1656" y="2035"/>
              <a:ext cx="8136" cy="7393"/>
            </a:xfrm>
            <a:prstGeom prst="rect">
              <a:avLst/>
            </a:prstGeom>
            <a:solidFill>
              <a:srgbClr val="849F5C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noFill/>
                </a:ln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042276" y="198643"/>
            <a:ext cx="3665855" cy="560706"/>
            <a:chOff x="4607151" y="471471"/>
            <a:chExt cx="3665855" cy="726756"/>
          </a:xfrm>
          <a:effectLst/>
        </p:grpSpPr>
        <p:sp>
          <p:nvSpPr>
            <p:cNvPr id="34" name="文本框 33"/>
            <p:cNvSpPr txBox="1"/>
            <p:nvPr>
              <p:custDataLst>
                <p:tags r:id="rId14"/>
              </p:custDataLst>
            </p:nvPr>
          </p:nvSpPr>
          <p:spPr>
            <a:xfrm>
              <a:off x="4607151" y="471471"/>
              <a:ext cx="1706880" cy="516877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/>
              <a:r>
                <a:rPr lang="zh-CN" altLang="en-US" sz="2000" dirty="0">
                  <a:solidFill>
                    <a:srgbClr val="333A3E"/>
                  </a:solidFill>
                  <a:cs typeface="+mn-ea"/>
                  <a:sym typeface="+mn-lt"/>
                </a:rPr>
                <a:t>请插入标题二</a:t>
              </a:r>
            </a:p>
          </p:txBody>
        </p:sp>
        <p:sp>
          <p:nvSpPr>
            <p:cNvPr id="37" name="文本框 36"/>
            <p:cNvSpPr txBox="1"/>
            <p:nvPr>
              <p:custDataLst>
                <p:tags r:id="rId15"/>
              </p:custDataLst>
            </p:nvPr>
          </p:nvSpPr>
          <p:spPr>
            <a:xfrm>
              <a:off x="4607151" y="841845"/>
              <a:ext cx="3665855" cy="356382"/>
            </a:xfrm>
            <a:prstGeom prst="rect">
              <a:avLst/>
            </a:prstGeom>
            <a:noFill/>
          </p:spPr>
          <p:txBody>
            <a:bodyPr wrap="square" rtlCol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>
                <a:lnSpc>
                  <a:spcPct val="114000"/>
                </a:lnSpc>
              </a:pPr>
              <a:r>
                <a:rPr lang="en-US" altLang="zh-CN" sz="1050" dirty="0">
                  <a:solidFill>
                    <a:srgbClr val="333A3E"/>
                  </a:solidFill>
                  <a:cs typeface="+mn-ea"/>
                  <a:sym typeface="+mn-lt"/>
                </a:rPr>
                <a:t>Please enter the title of your second program</a:t>
              </a:r>
            </a:p>
          </p:txBody>
        </p:sp>
      </p:grpSp>
      <p:sp>
        <p:nvSpPr>
          <p:cNvPr id="40" name="文本框 39"/>
          <p:cNvSpPr txBox="1"/>
          <p:nvPr>
            <p:custDataLst>
              <p:tags r:id="rId1"/>
            </p:custDataLst>
          </p:nvPr>
        </p:nvSpPr>
        <p:spPr>
          <a:xfrm>
            <a:off x="0" y="44755"/>
            <a:ext cx="805290" cy="7067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>
                <a:solidFill>
                  <a:srgbClr val="333A3E"/>
                </a:solidFill>
                <a:cs typeface="+mn-ea"/>
                <a:sym typeface="+mn-lt"/>
              </a:rPr>
              <a:t>02</a:t>
            </a:r>
            <a:endParaRPr lang="zh-CN" altLang="en-US" sz="4000" dirty="0">
              <a:solidFill>
                <a:srgbClr val="333A3E"/>
              </a:solidFill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969740" y="1647189"/>
            <a:ext cx="3840042" cy="897925"/>
            <a:chOff x="5354322" y="1967781"/>
            <a:chExt cx="3840042" cy="897925"/>
          </a:xfrm>
        </p:grpSpPr>
        <p:sp>
          <p:nvSpPr>
            <p:cNvPr id="22" name="矩形 21"/>
            <p:cNvSpPr/>
            <p:nvPr>
              <p:custDataLst>
                <p:tags r:id="rId12"/>
              </p:custDataLst>
            </p:nvPr>
          </p:nvSpPr>
          <p:spPr>
            <a:xfrm>
              <a:off x="5354322" y="2332306"/>
              <a:ext cx="3840042" cy="53340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333A3E"/>
                  </a:solidFill>
                  <a:cs typeface="+mn-ea"/>
                  <a:sym typeface="+mn-lt"/>
                </a:rPr>
                <a:t>单击此处添加文本具体内容，简明扼要地阐述您的观点.根据需要可酌情增减文字</a:t>
              </a:r>
            </a:p>
          </p:txBody>
        </p:sp>
        <p:sp>
          <p:nvSpPr>
            <p:cNvPr id="23" name="矩形 22"/>
            <p:cNvSpPr/>
            <p:nvPr>
              <p:custDataLst>
                <p:tags r:id="rId13"/>
              </p:custDataLst>
            </p:nvPr>
          </p:nvSpPr>
          <p:spPr>
            <a:xfrm>
              <a:off x="5354323" y="1967781"/>
              <a:ext cx="2084387" cy="42354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rgbClr val="333A3E"/>
                  </a:solidFill>
                  <a:cs typeface="+mn-ea"/>
                  <a:sym typeface="+mn-lt"/>
                </a:rPr>
                <a:t>标题文字添加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366000" y="1650365"/>
            <a:ext cx="576580" cy="577215"/>
            <a:chOff x="11241" y="2599"/>
            <a:chExt cx="768" cy="768"/>
          </a:xfrm>
        </p:grpSpPr>
        <p:sp>
          <p:nvSpPr>
            <p:cNvPr id="10" name="椭圆 9"/>
            <p:cNvSpPr/>
            <p:nvPr>
              <p:custDataLst>
                <p:tags r:id="rId10"/>
              </p:custDataLst>
            </p:nvPr>
          </p:nvSpPr>
          <p:spPr>
            <a:xfrm>
              <a:off x="11241" y="2599"/>
              <a:ext cx="769" cy="769"/>
            </a:xfrm>
            <a:prstGeom prst="ellipse">
              <a:avLst/>
            </a:prstGeom>
            <a:solidFill>
              <a:srgbClr val="C6C9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3A3E"/>
                </a:solidFill>
                <a:cs typeface="+mn-ea"/>
                <a:sym typeface="+mn-lt"/>
              </a:endParaRPr>
            </a:p>
          </p:txBody>
        </p:sp>
        <p:pic>
          <p:nvPicPr>
            <p:cNvPr id="11" name="图片 10" descr="笔记本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11374" y="2738"/>
              <a:ext cx="469" cy="469"/>
            </a:xfrm>
            <a:prstGeom prst="rect">
              <a:avLst/>
            </a:prstGeom>
          </p:spPr>
        </p:pic>
      </p:grpSp>
      <p:grpSp>
        <p:nvGrpSpPr>
          <p:cNvPr id="42" name="组合 41"/>
          <p:cNvGrpSpPr/>
          <p:nvPr/>
        </p:nvGrpSpPr>
        <p:grpSpPr>
          <a:xfrm>
            <a:off x="7366000" y="3263265"/>
            <a:ext cx="577215" cy="578485"/>
            <a:chOff x="9205" y="3369"/>
            <a:chExt cx="768" cy="768"/>
          </a:xfrm>
        </p:grpSpPr>
        <p:sp>
          <p:nvSpPr>
            <p:cNvPr id="29" name="椭圆 28"/>
            <p:cNvSpPr/>
            <p:nvPr>
              <p:custDataLst>
                <p:tags r:id="rId8"/>
              </p:custDataLst>
            </p:nvPr>
          </p:nvSpPr>
          <p:spPr>
            <a:xfrm>
              <a:off x="9205" y="3369"/>
              <a:ext cx="769" cy="769"/>
            </a:xfrm>
            <a:prstGeom prst="ellipse">
              <a:avLst/>
            </a:prstGeom>
            <a:solidFill>
              <a:srgbClr val="849F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3A3E"/>
                </a:solidFill>
                <a:cs typeface="+mn-ea"/>
                <a:sym typeface="+mn-lt"/>
              </a:endParaRPr>
            </a:p>
          </p:txBody>
        </p:sp>
        <p:pic>
          <p:nvPicPr>
            <p:cNvPr id="31" name="图片 30" descr="黑板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p:blipFill>
          <p:spPr>
            <a:xfrm>
              <a:off x="9351" y="3533"/>
              <a:ext cx="468" cy="468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/>
        </p:nvGrpSpPr>
        <p:grpSpPr>
          <a:xfrm>
            <a:off x="7969740" y="3302669"/>
            <a:ext cx="3840042" cy="897890"/>
            <a:chOff x="5354322" y="1967781"/>
            <a:chExt cx="3840042" cy="897925"/>
          </a:xfrm>
        </p:grpSpPr>
        <p:sp>
          <p:nvSpPr>
            <p:cNvPr id="25" name="矩形 24"/>
            <p:cNvSpPr/>
            <p:nvPr>
              <p:custDataLst>
                <p:tags r:id="rId6"/>
              </p:custDataLst>
            </p:nvPr>
          </p:nvSpPr>
          <p:spPr>
            <a:xfrm>
              <a:off x="5354322" y="2332306"/>
              <a:ext cx="3840042" cy="53340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333A3E"/>
                  </a:solidFill>
                  <a:cs typeface="+mn-ea"/>
                  <a:sym typeface="+mn-lt"/>
                </a:rPr>
                <a:t>单击此处添加文本具体内容，简明扼要地阐述您的观点.根据需要可酌情增减文字</a:t>
              </a:r>
            </a:p>
          </p:txBody>
        </p:sp>
        <p:sp>
          <p:nvSpPr>
            <p:cNvPr id="26" name="矩形 25"/>
            <p:cNvSpPr/>
            <p:nvPr>
              <p:custDataLst>
                <p:tags r:id="rId7"/>
              </p:custDataLst>
            </p:nvPr>
          </p:nvSpPr>
          <p:spPr>
            <a:xfrm>
              <a:off x="5354323" y="1967781"/>
              <a:ext cx="2084387" cy="42354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rgbClr val="333A3E"/>
                  </a:solidFill>
                  <a:cs typeface="+mn-ea"/>
                  <a:sym typeface="+mn-lt"/>
                </a:rPr>
                <a:t>标题文字添加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366000" y="4877435"/>
            <a:ext cx="575945" cy="579120"/>
            <a:chOff x="10781" y="5283"/>
            <a:chExt cx="640" cy="640"/>
          </a:xfrm>
        </p:grpSpPr>
        <p:sp>
          <p:nvSpPr>
            <p:cNvPr id="20" name="椭圆 19"/>
            <p:cNvSpPr/>
            <p:nvPr>
              <p:custDataLst>
                <p:tags r:id="rId4"/>
              </p:custDataLst>
            </p:nvPr>
          </p:nvSpPr>
          <p:spPr>
            <a:xfrm>
              <a:off x="10781" y="5283"/>
              <a:ext cx="641" cy="641"/>
            </a:xfrm>
            <a:prstGeom prst="ellipse">
              <a:avLst/>
            </a:prstGeom>
            <a:solidFill>
              <a:srgbClr val="C6C9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33A3E"/>
                </a:solidFill>
                <a:cs typeface="+mn-ea"/>
                <a:sym typeface="+mn-lt"/>
              </a:endParaRPr>
            </a:p>
          </p:txBody>
        </p:sp>
        <p:sp>
          <p:nvSpPr>
            <p:cNvPr id="33" name="椭圆 38"/>
            <p:cNvSpPr/>
            <p:nvPr>
              <p:custDataLst>
                <p:tags r:id="rId5"/>
              </p:custDataLst>
            </p:nvPr>
          </p:nvSpPr>
          <p:spPr>
            <a:xfrm>
              <a:off x="10891" y="5425"/>
              <a:ext cx="413" cy="392"/>
            </a:xfrm>
            <a:custGeom>
              <a:avLst/>
              <a:gdLst>
                <a:gd name="connsiteX0" fmla="*/ 243043 w 607639"/>
                <a:gd name="connsiteY0" fmla="*/ 485349 h 576378"/>
                <a:gd name="connsiteX1" fmla="*/ 364543 w 607639"/>
                <a:gd name="connsiteY1" fmla="*/ 485349 h 576378"/>
                <a:gd name="connsiteX2" fmla="*/ 364543 w 607639"/>
                <a:gd name="connsiteY2" fmla="*/ 530864 h 576378"/>
                <a:gd name="connsiteX3" fmla="*/ 440469 w 607639"/>
                <a:gd name="connsiteY3" fmla="*/ 530864 h 576378"/>
                <a:gd name="connsiteX4" fmla="*/ 440469 w 607639"/>
                <a:gd name="connsiteY4" fmla="*/ 576378 h 576378"/>
                <a:gd name="connsiteX5" fmla="*/ 167028 w 607639"/>
                <a:gd name="connsiteY5" fmla="*/ 576378 h 576378"/>
                <a:gd name="connsiteX6" fmla="*/ 167028 w 607639"/>
                <a:gd name="connsiteY6" fmla="*/ 530864 h 576378"/>
                <a:gd name="connsiteX7" fmla="*/ 243043 w 607639"/>
                <a:gd name="connsiteY7" fmla="*/ 530864 h 576378"/>
                <a:gd name="connsiteX8" fmla="*/ 144306 w 607639"/>
                <a:gd name="connsiteY8" fmla="*/ 197160 h 576378"/>
                <a:gd name="connsiteX9" fmla="*/ 189821 w 607639"/>
                <a:gd name="connsiteY9" fmla="*/ 197160 h 576378"/>
                <a:gd name="connsiteX10" fmla="*/ 189821 w 607639"/>
                <a:gd name="connsiteY10" fmla="*/ 288119 h 576378"/>
                <a:gd name="connsiteX11" fmla="*/ 144306 w 607639"/>
                <a:gd name="connsiteY11" fmla="*/ 288119 h 576378"/>
                <a:gd name="connsiteX12" fmla="*/ 235406 w 607639"/>
                <a:gd name="connsiteY12" fmla="*/ 166817 h 576378"/>
                <a:gd name="connsiteX13" fmla="*/ 280991 w 607639"/>
                <a:gd name="connsiteY13" fmla="*/ 166817 h 576378"/>
                <a:gd name="connsiteX14" fmla="*/ 280991 w 607639"/>
                <a:gd name="connsiteY14" fmla="*/ 288119 h 576378"/>
                <a:gd name="connsiteX15" fmla="*/ 235406 w 607639"/>
                <a:gd name="connsiteY15" fmla="*/ 288119 h 576378"/>
                <a:gd name="connsiteX16" fmla="*/ 326577 w 607639"/>
                <a:gd name="connsiteY16" fmla="*/ 136544 h 576378"/>
                <a:gd name="connsiteX17" fmla="*/ 372162 w 607639"/>
                <a:gd name="connsiteY17" fmla="*/ 136544 h 576378"/>
                <a:gd name="connsiteX18" fmla="*/ 372162 w 607639"/>
                <a:gd name="connsiteY18" fmla="*/ 288189 h 576378"/>
                <a:gd name="connsiteX19" fmla="*/ 326577 w 607639"/>
                <a:gd name="connsiteY19" fmla="*/ 288189 h 576378"/>
                <a:gd name="connsiteX20" fmla="*/ 417677 w 607639"/>
                <a:gd name="connsiteY20" fmla="*/ 106130 h 576378"/>
                <a:gd name="connsiteX21" fmla="*/ 463262 w 607639"/>
                <a:gd name="connsiteY21" fmla="*/ 106130 h 576378"/>
                <a:gd name="connsiteX22" fmla="*/ 463262 w 607639"/>
                <a:gd name="connsiteY22" fmla="*/ 288118 h 576378"/>
                <a:gd name="connsiteX23" fmla="*/ 417677 w 607639"/>
                <a:gd name="connsiteY23" fmla="*/ 288118 h 576378"/>
                <a:gd name="connsiteX24" fmla="*/ 45571 w 607639"/>
                <a:gd name="connsiteY24" fmla="*/ 45503 h 576378"/>
                <a:gd name="connsiteX25" fmla="*/ 45571 w 607639"/>
                <a:gd name="connsiteY25" fmla="*/ 348828 h 576378"/>
                <a:gd name="connsiteX26" fmla="*/ 562068 w 607639"/>
                <a:gd name="connsiteY26" fmla="*/ 348828 h 576378"/>
                <a:gd name="connsiteX27" fmla="*/ 562068 w 607639"/>
                <a:gd name="connsiteY27" fmla="*/ 45503 h 576378"/>
                <a:gd name="connsiteX28" fmla="*/ 0 w 607639"/>
                <a:gd name="connsiteY28" fmla="*/ 0 h 576378"/>
                <a:gd name="connsiteX29" fmla="*/ 607639 w 607639"/>
                <a:gd name="connsiteY29" fmla="*/ 0 h 576378"/>
                <a:gd name="connsiteX30" fmla="*/ 607639 w 607639"/>
                <a:gd name="connsiteY30" fmla="*/ 439834 h 576378"/>
                <a:gd name="connsiteX31" fmla="*/ 0 w 607639"/>
                <a:gd name="connsiteY31" fmla="*/ 439834 h 576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07639" h="576378">
                  <a:moveTo>
                    <a:pt x="243043" y="485349"/>
                  </a:moveTo>
                  <a:lnTo>
                    <a:pt x="364543" y="485349"/>
                  </a:lnTo>
                  <a:lnTo>
                    <a:pt x="364543" y="530864"/>
                  </a:lnTo>
                  <a:lnTo>
                    <a:pt x="440469" y="530864"/>
                  </a:lnTo>
                  <a:lnTo>
                    <a:pt x="440469" y="576378"/>
                  </a:lnTo>
                  <a:lnTo>
                    <a:pt x="167028" y="576378"/>
                  </a:lnTo>
                  <a:lnTo>
                    <a:pt x="167028" y="530864"/>
                  </a:lnTo>
                  <a:lnTo>
                    <a:pt x="243043" y="530864"/>
                  </a:lnTo>
                  <a:close/>
                  <a:moveTo>
                    <a:pt x="144306" y="197160"/>
                  </a:moveTo>
                  <a:lnTo>
                    <a:pt x="189821" y="197160"/>
                  </a:lnTo>
                  <a:lnTo>
                    <a:pt x="189821" y="288119"/>
                  </a:lnTo>
                  <a:lnTo>
                    <a:pt x="144306" y="288119"/>
                  </a:lnTo>
                  <a:close/>
                  <a:moveTo>
                    <a:pt x="235406" y="166817"/>
                  </a:moveTo>
                  <a:lnTo>
                    <a:pt x="280991" y="166817"/>
                  </a:lnTo>
                  <a:lnTo>
                    <a:pt x="280991" y="288119"/>
                  </a:lnTo>
                  <a:lnTo>
                    <a:pt x="235406" y="288119"/>
                  </a:lnTo>
                  <a:close/>
                  <a:moveTo>
                    <a:pt x="326577" y="136544"/>
                  </a:moveTo>
                  <a:lnTo>
                    <a:pt x="372162" y="136544"/>
                  </a:lnTo>
                  <a:lnTo>
                    <a:pt x="372162" y="288189"/>
                  </a:lnTo>
                  <a:lnTo>
                    <a:pt x="326577" y="288189"/>
                  </a:lnTo>
                  <a:close/>
                  <a:moveTo>
                    <a:pt x="417677" y="106130"/>
                  </a:moveTo>
                  <a:lnTo>
                    <a:pt x="463262" y="106130"/>
                  </a:lnTo>
                  <a:lnTo>
                    <a:pt x="463262" y="288118"/>
                  </a:lnTo>
                  <a:lnTo>
                    <a:pt x="417677" y="288118"/>
                  </a:lnTo>
                  <a:close/>
                  <a:moveTo>
                    <a:pt x="45571" y="45503"/>
                  </a:moveTo>
                  <a:lnTo>
                    <a:pt x="45571" y="348828"/>
                  </a:lnTo>
                  <a:lnTo>
                    <a:pt x="562068" y="348828"/>
                  </a:lnTo>
                  <a:lnTo>
                    <a:pt x="562068" y="45503"/>
                  </a:lnTo>
                  <a:close/>
                  <a:moveTo>
                    <a:pt x="0" y="0"/>
                  </a:moveTo>
                  <a:lnTo>
                    <a:pt x="607639" y="0"/>
                  </a:lnTo>
                  <a:lnTo>
                    <a:pt x="607639" y="439834"/>
                  </a:lnTo>
                  <a:lnTo>
                    <a:pt x="0" y="4398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333A3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969740" y="4958114"/>
            <a:ext cx="3840042" cy="897890"/>
            <a:chOff x="5354322" y="1967781"/>
            <a:chExt cx="3840042" cy="897925"/>
          </a:xfrm>
        </p:grpSpPr>
        <p:sp>
          <p:nvSpPr>
            <p:cNvPr id="18" name="矩形 17"/>
            <p:cNvSpPr/>
            <p:nvPr>
              <p:custDataLst>
                <p:tags r:id="rId2"/>
              </p:custDataLst>
            </p:nvPr>
          </p:nvSpPr>
          <p:spPr>
            <a:xfrm>
              <a:off x="5354322" y="2332306"/>
              <a:ext cx="3840042" cy="53340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333A3E"/>
                  </a:solidFill>
                  <a:cs typeface="+mn-ea"/>
                  <a:sym typeface="+mn-lt"/>
                </a:rPr>
                <a:t>单击此处添加文本具体内容，简明扼要地阐述您的观点.根据需要可酌情增减文字</a:t>
              </a:r>
            </a:p>
          </p:txBody>
        </p:sp>
        <p:sp>
          <p:nvSpPr>
            <p:cNvPr id="19" name="矩形 18"/>
            <p:cNvSpPr/>
            <p:nvPr>
              <p:custDataLst>
                <p:tags r:id="rId3"/>
              </p:custDataLst>
            </p:nvPr>
          </p:nvSpPr>
          <p:spPr>
            <a:xfrm>
              <a:off x="5354323" y="1967781"/>
              <a:ext cx="2084387" cy="42354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rgbClr val="333A3E"/>
                  </a:solidFill>
                  <a:cs typeface="+mn-ea"/>
                  <a:sym typeface="+mn-lt"/>
                </a:rPr>
                <a:t>标题文字添加</a:t>
              </a:r>
            </a:p>
          </p:txBody>
        </p:sp>
      </p:grp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QwYzQ4MWQ5ZjE1Mzk5MzMyMjY1ZDJkYmJmZjU5MDc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3213_1*l_h_f*1_1_1"/>
  <p:tag name="KSO_WM_TEMPLATE_CATEGORY" val="diagram"/>
  <p:tag name="KSO_WM_TEMPLATE_INDEX" val="20233213"/>
  <p:tag name="KSO_WM_UNIT_LAYERLEVEL" val="1_1_1"/>
  <p:tag name="KSO_WM_TAG_VERSION" val="3.0"/>
  <p:tag name="KSO_WM_BEAUTIFY_FLAG" val="#wm#"/>
  <p:tag name="KSO_WM_UNIT_TEXT_FILL_FORE_SCHEMECOLOR_INDEX_BRIGHTNESS" val="0.25"/>
  <p:tag name="KSO_WM_DIAGRAM_GROUP_CODE" val="l1-1"/>
  <p:tag name="KSO_WM_DIAGRAM_VERSION" val="3"/>
  <p:tag name="KSO_WM_DIAGRAM_COLOR_TEXT_CAN_REMOVE" val="n"/>
  <p:tag name="KSO_WM_DIAGRAM_MAX_ITEMCNT" val="5"/>
  <p:tag name="KSO_WM_DIAGRAM_MIN_ITEMCNT" val="5"/>
  <p:tag name="KSO_WM_DIAGRAM_VIRTUALLY_FRAME" val="{&quot;height&quot;:309.9469299316406,&quot;left&quot;:54.79999082069698,&quot;top&quot;:153.35645629402225,&quot;width&quot;:850.89923095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COLOR_TRICK" val="1"/>
  <p:tag name="KSO_WM_UNIT_PRESET_TEXT" val="单击此处添加文本具体内容，简明扼要地阐述您的观点。根据需要可酌情增减文字，单击此处添加文本具体内容。"/>
  <p:tag name="KSO_WM_UNIT_TEXT_FILL_FORE_SCHEMECOLOR_INDEX" val="1"/>
  <p:tag name="KSO_WM_UNIT_TEXT_FILL_TYPE" val="1"/>
  <p:tag name="KSO_WM_UNIT_TEXT_TYPE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3213_1*l_h_a*1_1_1"/>
  <p:tag name="KSO_WM_TEMPLATE_CATEGORY" val="diagram"/>
  <p:tag name="KSO_WM_TEMPLATE_INDEX" val="20233213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EXT_CAN_REMOVE" val="n"/>
  <p:tag name="KSO_WM_DIAGRAM_MAX_ITEMCNT" val="5"/>
  <p:tag name="KSO_WM_DIAGRAM_MIN_ITEMCNT" val="5"/>
  <p:tag name="KSO_WM_DIAGRAM_VIRTUALLY_FRAME" val="{&quot;height&quot;:309.9469299316406,&quot;left&quot;:54.79999082069698,&quot;top&quot;:153.35645629402225,&quot;width&quot;:850.89923095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COLOR_TRICK" val="1"/>
  <p:tag name="KSO_WM_UNIT_PRESET_TEXT" val="添加标题"/>
  <p:tag name="KSO_WM_UNIT_TEXT_FILL_FORE_SCHEMECOLOR_INDEX" val="1"/>
  <p:tag name="KSO_WM_UNIT_TEXT_FILL_TYPE" val="1"/>
  <p:tag name="KSO_WM_UNIT_TEXT_TYPE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UNIT_INDEX" val="1_2_1"/>
  <p:tag name="KSO_WM_UNIT_ID" val="diagram20233213_1*l_h_i*1_2_1"/>
  <p:tag name="KSO_WM_TEMPLATE_CATEGORY" val="diagram"/>
  <p:tag name="KSO_WM_TEMPLATE_INDEX" val="20233213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EXT_CAN_REMOVE" val="n"/>
  <p:tag name="KSO_WM_DIAGRAM_MAX_ITEMCNT" val="5"/>
  <p:tag name="KSO_WM_DIAGRAM_MIN_ITEMCNT" val="5"/>
  <p:tag name="KSO_WM_DIAGRAM_VIRTUALLY_FRAME" val="{&quot;height&quot;:309.9469299316406,&quot;left&quot;:54.79999082069698,&quot;top&quot;:153.35645629402225,&quot;width&quot;:850.8992309570312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COLOR_TRICK" val="1"/>
  <p:tag name="KSO_WM_UNIT_FILL_TYPE" val="1"/>
  <p:tag name="KSO_WM_UNIT_FILL_FORE_SCHEMECOLOR_INDEX" val="13"/>
  <p:tag name="KSO_WM_UNIT_FILL_FORE_SCHEMECOLOR_INDEX_BRIGHTNESS" val="0.6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3213_1*l_h_f*1_2_1"/>
  <p:tag name="KSO_WM_TEMPLATE_CATEGORY" val="diagram"/>
  <p:tag name="KSO_WM_TEMPLATE_INDEX" val="20233213"/>
  <p:tag name="KSO_WM_UNIT_LAYERLEVEL" val="1_1_1"/>
  <p:tag name="KSO_WM_TAG_VERSION" val="3.0"/>
  <p:tag name="KSO_WM_BEAUTIFY_FLAG" val="#wm#"/>
  <p:tag name="KSO_WM_UNIT_TEXT_FILL_FORE_SCHEMECOLOR_INDEX_BRIGHTNESS" val="0.25"/>
  <p:tag name="KSO_WM_DIAGRAM_GROUP_CODE" val="l1-1"/>
  <p:tag name="KSO_WM_DIAGRAM_VERSION" val="3"/>
  <p:tag name="KSO_WM_DIAGRAM_COLOR_TEXT_CAN_REMOVE" val="n"/>
  <p:tag name="KSO_WM_DIAGRAM_MAX_ITEMCNT" val="5"/>
  <p:tag name="KSO_WM_DIAGRAM_MIN_ITEMCNT" val="5"/>
  <p:tag name="KSO_WM_DIAGRAM_VIRTUALLY_FRAME" val="{&quot;height&quot;:309.9469299316406,&quot;left&quot;:54.79999082069698,&quot;top&quot;:153.35645629402225,&quot;width&quot;:850.89923095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COLOR_TRICK" val="1"/>
  <p:tag name="KSO_WM_UNIT_PRESET_TEXT" val="单击此处添加文本具体内容，简明扼要地阐述您的观点。根据需要可酌情增减文字，单击此处添加文本具体内容。"/>
  <p:tag name="KSO_WM_UNIT_TEXT_FILL_FORE_SCHEMECOLOR_INDEX" val="1"/>
  <p:tag name="KSO_WM_UNIT_TEXT_FILL_TYPE" val="1"/>
  <p:tag name="KSO_WM_UNIT_TEXT_TYPE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3213_1*l_h_a*1_2_1"/>
  <p:tag name="KSO_WM_TEMPLATE_CATEGORY" val="diagram"/>
  <p:tag name="KSO_WM_TEMPLATE_INDEX" val="20233213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EXT_CAN_REMOVE" val="n"/>
  <p:tag name="KSO_WM_DIAGRAM_MAX_ITEMCNT" val="5"/>
  <p:tag name="KSO_WM_DIAGRAM_MIN_ITEMCNT" val="5"/>
  <p:tag name="KSO_WM_DIAGRAM_VIRTUALLY_FRAME" val="{&quot;height&quot;:309.9469299316406,&quot;left&quot;:54.79999082069698,&quot;top&quot;:153.35645629402225,&quot;width&quot;:850.89923095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COLOR_TRICK" val="1"/>
  <p:tag name="KSO_WM_UNIT_PRESET_TEXT" val="添加标题"/>
  <p:tag name="KSO_WM_UNIT_TEXT_FILL_FORE_SCHEMECOLOR_INDEX" val="1"/>
  <p:tag name="KSO_WM_UNIT_TEXT_FILL_TYPE" val="1"/>
  <p:tag name="KSO_WM_UNIT_TEXT_TYPE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UNIT_INDEX" val="1_3_1"/>
  <p:tag name="KSO_WM_UNIT_ID" val="diagram20233213_1*l_h_i*1_3_1"/>
  <p:tag name="KSO_WM_TEMPLATE_CATEGORY" val="diagram"/>
  <p:tag name="KSO_WM_TEMPLATE_INDEX" val="20233213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EXT_CAN_REMOVE" val="n"/>
  <p:tag name="KSO_WM_DIAGRAM_MAX_ITEMCNT" val="5"/>
  <p:tag name="KSO_WM_DIAGRAM_MIN_ITEMCNT" val="5"/>
  <p:tag name="KSO_WM_DIAGRAM_VIRTUALLY_FRAME" val="{&quot;height&quot;:309.9469299316406,&quot;left&quot;:54.79999082069698,&quot;top&quot;:153.35645629402225,&quot;width&quot;:850.8992309570312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COLOR_TRICK" val="1"/>
  <p:tag name="KSO_WM_UNIT_FILL_TYPE" val="1"/>
  <p:tag name="KSO_WM_UNIT_FILL_FORE_SCHEMECOLOR_INDEX" val="13"/>
  <p:tag name="KSO_WM_UNIT_FILL_FORE_SCHEMECOLOR_INDEX_BRIGHTNESS" val="0.6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3213_1*l_h_f*1_3_1"/>
  <p:tag name="KSO_WM_TEMPLATE_CATEGORY" val="diagram"/>
  <p:tag name="KSO_WM_TEMPLATE_INDEX" val="20233213"/>
  <p:tag name="KSO_WM_UNIT_LAYERLEVEL" val="1_1_1"/>
  <p:tag name="KSO_WM_TAG_VERSION" val="3.0"/>
  <p:tag name="KSO_WM_BEAUTIFY_FLAG" val="#wm#"/>
  <p:tag name="KSO_WM_UNIT_TEXT_FILL_FORE_SCHEMECOLOR_INDEX_BRIGHTNESS" val="0.25"/>
  <p:tag name="KSO_WM_DIAGRAM_GROUP_CODE" val="l1-1"/>
  <p:tag name="KSO_WM_DIAGRAM_VERSION" val="3"/>
  <p:tag name="KSO_WM_DIAGRAM_COLOR_TEXT_CAN_REMOVE" val="n"/>
  <p:tag name="KSO_WM_DIAGRAM_MAX_ITEMCNT" val="5"/>
  <p:tag name="KSO_WM_DIAGRAM_MIN_ITEMCNT" val="5"/>
  <p:tag name="KSO_WM_DIAGRAM_VIRTUALLY_FRAME" val="{&quot;height&quot;:309.9469299316406,&quot;left&quot;:54.79999082069698,&quot;top&quot;:153.35645629402225,&quot;width&quot;:850.89923095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COLOR_TRICK" val="1"/>
  <p:tag name="KSO_WM_UNIT_PRESET_TEXT" val="单击此处添加文本具体内容，简明扼要地阐述您的观点。根据需要可酌情增减文字，单击此处添加文本具体内容。"/>
  <p:tag name="KSO_WM_UNIT_TEXT_FILL_FORE_SCHEMECOLOR_INDEX" val="1"/>
  <p:tag name="KSO_WM_UNIT_TEXT_FILL_TYPE" val="1"/>
  <p:tag name="KSO_WM_UNIT_TEXT_TYPE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3213_1*l_h_a*1_3_1"/>
  <p:tag name="KSO_WM_TEMPLATE_CATEGORY" val="diagram"/>
  <p:tag name="KSO_WM_TEMPLATE_INDEX" val="20233213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EXT_CAN_REMOVE" val="n"/>
  <p:tag name="KSO_WM_DIAGRAM_MAX_ITEMCNT" val="5"/>
  <p:tag name="KSO_WM_DIAGRAM_MIN_ITEMCNT" val="5"/>
  <p:tag name="KSO_WM_DIAGRAM_VIRTUALLY_FRAME" val="{&quot;height&quot;:309.9469299316406,&quot;left&quot;:54.79999082069698,&quot;top&quot;:153.35645629402225,&quot;width&quot;:850.89923095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COLOR_TRICK" val="1"/>
  <p:tag name="KSO_WM_UNIT_PRESET_TEXT" val="添加标题"/>
  <p:tag name="KSO_WM_UNIT_TEXT_FILL_FORE_SCHEMECOLOR_INDEX" val="1"/>
  <p:tag name="KSO_WM_UNIT_TEXT_FILL_TYPE" val="1"/>
  <p:tag name="KSO_WM_UNIT_TEXT_TYPE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UNIT_INDEX" val="1_4_1"/>
  <p:tag name="KSO_WM_UNIT_ID" val="diagram20233213_1*l_h_i*1_4_1"/>
  <p:tag name="KSO_WM_TEMPLATE_CATEGORY" val="diagram"/>
  <p:tag name="KSO_WM_TEMPLATE_INDEX" val="20233213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EXT_CAN_REMOVE" val="n"/>
  <p:tag name="KSO_WM_DIAGRAM_MAX_ITEMCNT" val="5"/>
  <p:tag name="KSO_WM_DIAGRAM_MIN_ITEMCNT" val="5"/>
  <p:tag name="KSO_WM_DIAGRAM_VIRTUALLY_FRAME" val="{&quot;height&quot;:309.9469299316406,&quot;left&quot;:54.79999082069698,&quot;top&quot;:153.35645629402225,&quot;width&quot;:850.899230957031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COLOR_TRICK" val="1"/>
  <p:tag name="KSO_WM_UNIT_FILL_TYPE" val="1"/>
  <p:tag name="KSO_WM_UNIT_FILL_FORE_SCHEMECOLOR_INDEX" val="5"/>
  <p:tag name="KSO_WM_UNIT_FILL_FORE_SCHEMECOLOR_INDEX_BRIGHTNESS" val="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4_1"/>
  <p:tag name="KSO_WM_UNIT_ID" val="diagram20233213_1*l_h_f*1_4_1"/>
  <p:tag name="KSO_WM_TEMPLATE_CATEGORY" val="diagram"/>
  <p:tag name="KSO_WM_TEMPLATE_INDEX" val="20233213"/>
  <p:tag name="KSO_WM_UNIT_LAYERLEVEL" val="1_1_1"/>
  <p:tag name="KSO_WM_TAG_VERSION" val="3.0"/>
  <p:tag name="KSO_WM_BEAUTIFY_FLAG" val="#wm#"/>
  <p:tag name="KSO_WM_UNIT_TEXT_FILL_FORE_SCHEMECOLOR_INDEX_BRIGHTNESS" val="0.25"/>
  <p:tag name="KSO_WM_UNIT_TEXT_FILL_TYPE" val="1"/>
  <p:tag name="KSO_WM_DIAGRAM_GROUP_CODE" val="l1-1"/>
  <p:tag name="KSO_WM_DIAGRAM_VERSION" val="3"/>
  <p:tag name="KSO_WM_DIAGRAM_COLOR_TEXT_CAN_REMOVE" val="n"/>
  <p:tag name="KSO_WM_DIAGRAM_MAX_ITEMCNT" val="5"/>
  <p:tag name="KSO_WM_DIAGRAM_MIN_ITEMCNT" val="5"/>
  <p:tag name="KSO_WM_DIAGRAM_VIRTUALLY_FRAME" val="{&quot;height&quot;:309.9469299316406,&quot;left&quot;:54.79999082069698,&quot;top&quot;:153.35645629402225,&quot;width&quot;:850.89923095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COLOR_TRICK" val="1"/>
  <p:tag name="KSO_WM_UNIT_PRESET_TEXT" val="单击此处添加文本具体内容，简明扼要地阐述您的观点。根据需要可酌情增减文字，单击此处添加文本具体内容。"/>
  <p:tag name="KSO_WM_UNIT_TEXT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4_1"/>
  <p:tag name="KSO_WM_UNIT_ID" val="diagram20233213_1*l_h_a*1_4_1"/>
  <p:tag name="KSO_WM_TEMPLATE_CATEGORY" val="diagram"/>
  <p:tag name="KSO_WM_TEMPLATE_INDEX" val="20233213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EXT_CAN_REMOVE" val="n"/>
  <p:tag name="KSO_WM_DIAGRAM_MAX_ITEMCNT" val="5"/>
  <p:tag name="KSO_WM_DIAGRAM_MIN_ITEMCNT" val="5"/>
  <p:tag name="KSO_WM_DIAGRAM_VIRTUALLY_FRAME" val="{&quot;height&quot;:309.9469299316406,&quot;left&quot;:54.79999082069698,&quot;top&quot;:153.35645629402225,&quot;width&quot;:850.89923095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COLOR_TRICK" val="1"/>
  <p:tag name="KSO_WM_UNIT_PRESET_TEXT" val="添加标题"/>
  <p:tag name="KSO_WM_UNIT_TEXT_TYPE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UNIT_INDEX" val="1_5_1"/>
  <p:tag name="KSO_WM_UNIT_ID" val="diagram20233213_1*l_h_i*1_5_1"/>
  <p:tag name="KSO_WM_TEMPLATE_CATEGORY" val="diagram"/>
  <p:tag name="KSO_WM_TEMPLATE_INDEX" val="20233213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EXT_CAN_REMOVE" val="n"/>
  <p:tag name="KSO_WM_DIAGRAM_MAX_ITEMCNT" val="5"/>
  <p:tag name="KSO_WM_DIAGRAM_MIN_ITEMCNT" val="5"/>
  <p:tag name="KSO_WM_DIAGRAM_VIRTUALLY_FRAME" val="{&quot;height&quot;:309.9469299316406,&quot;left&quot;:54.79999082069698,&quot;top&quot;:153.35645629402225,&quot;width&quot;:850.8992309570312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COLOR_TRICK" val="1"/>
  <p:tag name="KSO_WM_UNIT_FILL_TYPE" val="1"/>
  <p:tag name="KSO_WM_UNIT_FILL_FORE_SCHEMECOLOR_INDEX" val="13"/>
  <p:tag name="KSO_WM_UNIT_FILL_FORE_SCHEMECOLOR_INDEX_BRIGHTNESS" val="0.6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5_1"/>
  <p:tag name="KSO_WM_UNIT_ID" val="diagram20233213_1*l_h_f*1_5_1"/>
  <p:tag name="KSO_WM_TEMPLATE_CATEGORY" val="diagram"/>
  <p:tag name="KSO_WM_TEMPLATE_INDEX" val="20233213"/>
  <p:tag name="KSO_WM_UNIT_LAYERLEVEL" val="1_1_1"/>
  <p:tag name="KSO_WM_TAG_VERSION" val="3.0"/>
  <p:tag name="KSO_WM_BEAUTIFY_FLAG" val="#wm#"/>
  <p:tag name="KSO_WM_UNIT_TEXT_FILL_FORE_SCHEMECOLOR_INDEX_BRIGHTNESS" val="0.25"/>
  <p:tag name="KSO_WM_DIAGRAM_GROUP_CODE" val="l1-1"/>
  <p:tag name="KSO_WM_DIAGRAM_VERSION" val="3"/>
  <p:tag name="KSO_WM_DIAGRAM_COLOR_TEXT_CAN_REMOVE" val="n"/>
  <p:tag name="KSO_WM_DIAGRAM_MAX_ITEMCNT" val="5"/>
  <p:tag name="KSO_WM_DIAGRAM_MIN_ITEMCNT" val="5"/>
  <p:tag name="KSO_WM_DIAGRAM_VIRTUALLY_FRAME" val="{&quot;height&quot;:309.9469299316406,&quot;left&quot;:54.79999082069698,&quot;top&quot;:153.35645629402225,&quot;width&quot;:850.89923095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COLOR_TRICK" val="1"/>
  <p:tag name="KSO_WM_UNIT_PRESET_TEXT" val="单击此处添加文本具体内容，简明扼要地阐述您的观点。根据需要可酌情增减文字，单击此处添加文本具体内容。"/>
  <p:tag name="KSO_WM_UNIT_TEXT_FILL_FORE_SCHEMECOLOR_INDEX" val="1"/>
  <p:tag name="KSO_WM_UNIT_TEXT_FILL_TYPE" val="1"/>
  <p:tag name="KSO_WM_UNIT_TEXT_TYPE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5_1"/>
  <p:tag name="KSO_WM_UNIT_ID" val="diagram20233213_1*l_h_a*1_5_1"/>
  <p:tag name="KSO_WM_TEMPLATE_CATEGORY" val="diagram"/>
  <p:tag name="KSO_WM_TEMPLATE_INDEX" val="20233213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EXT_CAN_REMOVE" val="n"/>
  <p:tag name="KSO_WM_DIAGRAM_MAX_ITEMCNT" val="5"/>
  <p:tag name="KSO_WM_DIAGRAM_MIN_ITEMCNT" val="5"/>
  <p:tag name="KSO_WM_DIAGRAM_VIRTUALLY_FRAME" val="{&quot;height&quot;:309.9469299316406,&quot;left&quot;:54.79999082069698,&quot;top&quot;:153.35645629402225,&quot;width&quot;:850.89923095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COLOR_TRICK" val="1"/>
  <p:tag name="KSO_WM_UNIT_PRESET_TEXT" val="添加标题"/>
  <p:tag name="KSO_WM_UNIT_TEXT_FILL_FORE_SCHEMECOLOR_INDEX" val="1"/>
  <p:tag name="KSO_WM_UNIT_TEXT_FILL_TYPE" val="1"/>
  <p:tag name="KSO_WM_UNIT_TEXT_TYPE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UNIT_INDEX" val="1_1_2"/>
  <p:tag name="KSO_WM_UNIT_ID" val="diagram20233213_1*l_h_i*1_1_2"/>
  <p:tag name="KSO_WM_TEMPLATE_CATEGORY" val="diagram"/>
  <p:tag name="KSO_WM_TEMPLATE_INDEX" val="20233213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EXT_CAN_REMOVE" val="n"/>
  <p:tag name="KSO_WM_DIAGRAM_MAX_ITEMCNT" val="5"/>
  <p:tag name="KSO_WM_DIAGRAM_MIN_ITEMCNT" val="5"/>
  <p:tag name="KSO_WM_DIAGRAM_VIRTUALLY_FRAME" val="{&quot;height&quot;:309.9469299316406,&quot;left&quot;:54.79999082069698,&quot;top&quot;:153.35645629402225,&quot;width&quot;:850.8992309570312}"/>
  <p:tag name="KSO_WM_DIAGRAM_COLOR_MATCH_VALUE" val="{&quot;shape&quot;:{&quot;fill&quot;:{&quot;solid&quot;:{&quot;brightness&quot;:0,&quot;colorType&quot;:2,&quot;rgb&quot;:&quot;#dddddd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COLOR_TRICK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UNIT_INDEX" val="1_2_2"/>
  <p:tag name="KSO_WM_UNIT_ID" val="diagram20233213_1*l_h_i*1_2_2"/>
  <p:tag name="KSO_WM_TEMPLATE_CATEGORY" val="diagram"/>
  <p:tag name="KSO_WM_TEMPLATE_INDEX" val="20233213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EXT_CAN_REMOVE" val="n"/>
  <p:tag name="KSO_WM_DIAGRAM_MAX_ITEMCNT" val="5"/>
  <p:tag name="KSO_WM_DIAGRAM_MIN_ITEMCNT" val="5"/>
  <p:tag name="KSO_WM_DIAGRAM_VIRTUALLY_FRAME" val="{&quot;height&quot;:309.9469299316406,&quot;left&quot;:54.79999082069698,&quot;top&quot;:153.35645629402225,&quot;width&quot;:850.8992309570312}"/>
  <p:tag name="KSO_WM_DIAGRAM_COLOR_MATCH_VALUE" val="{&quot;shape&quot;:{&quot;fill&quot;:{&quot;solid&quot;:{&quot;brightness&quot;:0,&quot;colorType&quot;:2,&quot;rgb&quot;:&quot;#dddddd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COLOR_TRICK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UNIT_INDEX" val="1_3_2"/>
  <p:tag name="KSO_WM_UNIT_ID" val="diagram20233213_1*l_h_i*1_3_2"/>
  <p:tag name="KSO_WM_TEMPLATE_CATEGORY" val="diagram"/>
  <p:tag name="KSO_WM_TEMPLATE_INDEX" val="20233213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EXT_CAN_REMOVE" val="n"/>
  <p:tag name="KSO_WM_DIAGRAM_MAX_ITEMCNT" val="5"/>
  <p:tag name="KSO_WM_DIAGRAM_MIN_ITEMCNT" val="5"/>
  <p:tag name="KSO_WM_DIAGRAM_VIRTUALLY_FRAME" val="{&quot;height&quot;:309.9469299316406,&quot;left&quot;:54.79999082069698,&quot;top&quot;:153.35645629402225,&quot;width&quot;:850.8992309570312}"/>
  <p:tag name="KSO_WM_DIAGRAM_COLOR_MATCH_VALUE" val="{&quot;shape&quot;:{&quot;fill&quot;:{&quot;solid&quot;:{&quot;brightness&quot;:0,&quot;colorType&quot;:2,&quot;rgb&quot;:&quot;#dddddd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COLOR_TRICK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UNIT_INDEX" val="1_5_2"/>
  <p:tag name="KSO_WM_UNIT_ID" val="diagram20233213_1*l_h_i*1_5_2"/>
  <p:tag name="KSO_WM_TEMPLATE_CATEGORY" val="diagram"/>
  <p:tag name="KSO_WM_TEMPLATE_INDEX" val="20233213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EXT_CAN_REMOVE" val="n"/>
  <p:tag name="KSO_WM_DIAGRAM_MAX_ITEMCNT" val="5"/>
  <p:tag name="KSO_WM_DIAGRAM_MIN_ITEMCNT" val="5"/>
  <p:tag name="KSO_WM_DIAGRAM_VIRTUALLY_FRAME" val="{&quot;height&quot;:309.9469299316406,&quot;left&quot;:54.79999082069698,&quot;top&quot;:153.35645629402225,&quot;width&quot;:850.8992309570312}"/>
  <p:tag name="KSO_WM_DIAGRAM_COLOR_MATCH_VALUE" val="{&quot;shape&quot;:{&quot;fill&quot;:{&quot;solid&quot;:{&quot;brightness&quot;:0,&quot;colorType&quot;:2,&quot;rgb&quot;:&quot;#dddddd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COLOR_TRICK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UNIT_INDEX" val="1_4_2"/>
  <p:tag name="KSO_WM_UNIT_ID" val="diagram20233213_1*l_h_i*1_4_2"/>
  <p:tag name="KSO_WM_TEMPLATE_CATEGORY" val="diagram"/>
  <p:tag name="KSO_WM_TEMPLATE_INDEX" val="20233213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EXT_CAN_REMOVE" val="n"/>
  <p:tag name="KSO_WM_DIAGRAM_MAX_ITEMCNT" val="5"/>
  <p:tag name="KSO_WM_DIAGRAM_MIN_ITEMCNT" val="5"/>
  <p:tag name="KSO_WM_DIAGRAM_VIRTUALLY_FRAME" val="{&quot;height&quot;:309.9469299316406,&quot;left&quot;:54.79999082069698,&quot;top&quot;:153.35645629402225,&quot;width&quot;:850.899230957031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COLOR_TRICK" val="1"/>
  <p:tag name="KSO_WM_UNIT_FILL_TYPE" val="1"/>
  <p:tag name="KSO_WM_UNIT_FILL_FORE_SCHEMECOLOR_INDEX" val="5"/>
  <p:tag name="KSO_WM_UNIT_FILL_FORE_SCHEMECOLOR_INDEX_BRIGHTNESS" val="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33292_1"/>
  <p:tag name="KSO_WM_TEMPLATE_SUBCATEGORY" val="0"/>
  <p:tag name="KSO_WM_TEMPLATE_MASTER_TYPE" val="0"/>
  <p:tag name="KSO_WM_TEMPLATE_COLOR_TYPE" val="0"/>
  <p:tag name="KSO_WM_SLIDE_ITEM_CNT" val="3"/>
  <p:tag name="KSO_WM_SLIDE_INDEX" val="1"/>
  <p:tag name="KSO_WM_TAG_VERSION" val="3.0"/>
  <p:tag name="KSO_WM_BEAUTIFY_FLAG" val="#wm#"/>
  <p:tag name="KSO_WM_TEMPLATE_CATEGORY" val="custom"/>
  <p:tag name="KSO_WM_TEMPLATE_INDEX" val="20233292"/>
  <p:tag name="KSO_WM_SLIDE_TYPE" val="text"/>
  <p:tag name="KSO_WM_SLIDE_SUBTYPE" val="picTxt"/>
  <p:tag name="KSO_WM_SLIDE_SIZE" val="413.858*332.582"/>
  <p:tag name="KSO_WM_SLIDE_POSITION" val="464.721*157.586"/>
  <p:tag name="KSO_WM_SLIDE_LAYOUT" val="a_α_l"/>
  <p:tag name="KSO_WM_SLIDE_LAYOUT_CNT" val="1_1_1"/>
  <p:tag name="KSO_WM_SPECIAL_SOURCE" val="bdnull"/>
  <p:tag name="KSO_WM_DIAGRAM_GROUP_CODE" val="l1-1"/>
  <p:tag name="KSO_WM_SLIDE_DIAGTYPE" val="l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CHART_MATCH_MAX_SERIES_COUNT" val="0"/>
  <p:tag name="KSO_WM_UNIT_CHART_MATCH_MIN_SERIES_COUNT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α"/>
  <p:tag name="KSO_WM_UNIT_INDEX" val="1"/>
  <p:tag name="KSO_WM_UNIT_ID" val="custom20233292_1*α*1"/>
  <p:tag name="KSO_WM_TEMPLATE_CATEGORY" val="custom"/>
  <p:tag name="KSO_WM_TEMPLATE_INDEX" val="20233292"/>
  <p:tag name="KSO_WM_UNIT_LAYERLEVEL" val="1"/>
  <p:tag name="KSO_WM_TAG_VERSION" val="3.0"/>
  <p:tag name="KSO_WM_UNIT_USESOURCEFORMAT_APPLY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91_2*l_h_f*1_1_1"/>
  <p:tag name="KSO_WM_TEMPLATE_CATEGORY" val="diagram"/>
  <p:tag name="KSO_WM_TEMPLATE_INDEX" val="2023179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75"/>
  <p:tag name="KSO_WM_DIAGRAM_GROUP_CODE" val="l1-1"/>
  <p:tag name="KSO_WM_UNIT_TYPE" val="l_h_f"/>
  <p:tag name="KSO_WM_UNIT_INDEX" val="1_1_1"/>
  <p:tag name="KSO_WM_DIAGRAM_MAX_ITEMCNT" val="6"/>
  <p:tag name="KSO_WM_DIAGRAM_MIN_ITEMCNT" val="2"/>
  <p:tag name="KSO_WM_DIAGRAM_VIRTUALLY_FRAME" val="{&quot;height&quot;:384.5753479003906,&quot;left&quot;:464.64988188976366,&quot;top&quot;:113.60850715216684,&quot;width&quot;:41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TEXT_TYPE" val="1"/>
  <p:tag name="KSO_WM_UNIT_PRESET_TEXT" val="单击此处添加文本具体内容，简明扼要地阐述您的观点。根据需要可酌情增减文字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91_2*l_h_a*1_1_1"/>
  <p:tag name="KSO_WM_TEMPLATE_CATEGORY" val="diagram"/>
  <p:tag name="KSO_WM_TEMPLATE_INDEX" val="2023179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20"/>
  <p:tag name="KSO_WM_DIAGRAM_GROUP_CODE" val="l1-1"/>
  <p:tag name="KSO_WM_UNIT_TYPE" val="l_h_a"/>
  <p:tag name="KSO_WM_UNIT_INDEX" val="1_1_1"/>
  <p:tag name="KSO_WM_DIAGRAM_MAX_ITEMCNT" val="6"/>
  <p:tag name="KSO_WM_DIAGRAM_MIN_ITEMCNT" val="2"/>
  <p:tag name="KSO_WM_DIAGRAM_VIRTUALLY_FRAME" val="{&quot;height&quot;:384.5753479003906,&quot;left&quot;:464.64988188976366,&quot;top&quot;:113.60850715216684,&quot;width&quot;:41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TEXT_TYPE" val="1"/>
  <p:tag name="KSO_WM_UNIT_PRESET_TEXT" val="添加项标题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91_2*l_h_f*1_2_1"/>
  <p:tag name="KSO_WM_TEMPLATE_CATEGORY" val="diagram"/>
  <p:tag name="KSO_WM_TEMPLATE_INDEX" val="2023179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75"/>
  <p:tag name="KSO_WM_DIAGRAM_GROUP_CODE" val="l1-1"/>
  <p:tag name="KSO_WM_UNIT_TYPE" val="l_h_f"/>
  <p:tag name="KSO_WM_UNIT_INDEX" val="1_2_1"/>
  <p:tag name="KSO_WM_DIAGRAM_MAX_ITEMCNT" val="6"/>
  <p:tag name="KSO_WM_DIAGRAM_MIN_ITEMCNT" val="2"/>
  <p:tag name="KSO_WM_DIAGRAM_VIRTUALLY_FRAME" val="{&quot;height&quot;:384.5753479003906,&quot;left&quot;:464.64988188976366,&quot;top&quot;:113.60850715216684,&quot;width&quot;:41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TEXT_TYPE" val="1"/>
  <p:tag name="KSO_WM_UNIT_PRESET_TEXT" val="单击此处添加文本具体内容，简明扼要地阐述您的观点。根据需要可酌情增减文字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91_2*l_h_a*1_2_1"/>
  <p:tag name="KSO_WM_TEMPLATE_CATEGORY" val="diagram"/>
  <p:tag name="KSO_WM_TEMPLATE_INDEX" val="2023179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20"/>
  <p:tag name="KSO_WM_DIAGRAM_GROUP_CODE" val="l1-1"/>
  <p:tag name="KSO_WM_UNIT_TYPE" val="l_h_a"/>
  <p:tag name="KSO_WM_UNIT_INDEX" val="1_2_1"/>
  <p:tag name="KSO_WM_DIAGRAM_MAX_ITEMCNT" val="6"/>
  <p:tag name="KSO_WM_DIAGRAM_MIN_ITEMCNT" val="2"/>
  <p:tag name="KSO_WM_DIAGRAM_VIRTUALLY_FRAME" val="{&quot;height&quot;:384.5753479003906,&quot;left&quot;:464.64988188976366,&quot;top&quot;:113.60850715216684,&quot;width&quot;:41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TEXT_TYPE" val="1"/>
  <p:tag name="KSO_WM_UNIT_PRESET_TEXT" val="添加项标题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91_2*l_h_f*1_3_1"/>
  <p:tag name="KSO_WM_TEMPLATE_CATEGORY" val="diagram"/>
  <p:tag name="KSO_WM_TEMPLATE_INDEX" val="2023179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75"/>
  <p:tag name="KSO_WM_DIAGRAM_GROUP_CODE" val="l1-1"/>
  <p:tag name="KSO_WM_UNIT_TYPE" val="l_h_f"/>
  <p:tag name="KSO_WM_UNIT_INDEX" val="1_3_1"/>
  <p:tag name="KSO_WM_DIAGRAM_MAX_ITEMCNT" val="6"/>
  <p:tag name="KSO_WM_DIAGRAM_MIN_ITEMCNT" val="2"/>
  <p:tag name="KSO_WM_DIAGRAM_VIRTUALLY_FRAME" val="{&quot;height&quot;:384.5753479003906,&quot;left&quot;:464.64988188976366,&quot;top&quot;:113.60850715216684,&quot;width&quot;:41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TEXT_TYPE" val="1"/>
  <p:tag name="KSO_WM_UNIT_PRESET_TEXT" val="单击此处添加文本具体内容，简明扼要地阐述您的观点。根据需要可酌情增减文字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91_2*l_h_a*1_3_1"/>
  <p:tag name="KSO_WM_TEMPLATE_CATEGORY" val="diagram"/>
  <p:tag name="KSO_WM_TEMPLATE_INDEX" val="20231791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20"/>
  <p:tag name="KSO_WM_DIAGRAM_GROUP_CODE" val="l1-1"/>
  <p:tag name="KSO_WM_UNIT_TYPE" val="l_h_a"/>
  <p:tag name="KSO_WM_UNIT_INDEX" val="1_3_1"/>
  <p:tag name="KSO_WM_DIAGRAM_MAX_ITEMCNT" val="6"/>
  <p:tag name="KSO_WM_DIAGRAM_MIN_ITEMCNT" val="2"/>
  <p:tag name="KSO_WM_DIAGRAM_VIRTUALLY_FRAME" val="{&quot;height&quot;:384.5753479003906,&quot;left&quot;:464.64988188976366,&quot;top&quot;:113.60850715216684,&quot;width&quot;:41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TEXT_TYPE" val="1"/>
  <p:tag name="KSO_WM_UNIT_PRESET_TEXT" val="添加项标题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791_2*l_h_a*1_2_1"/>
  <p:tag name="KSO_WM_TEMPLATE_CATEGORY" val="diagram"/>
  <p:tag name="KSO_WM_TEMPLATE_INDEX" val="20231791"/>
  <p:tag name="KSO_WM_UNIT_LAYERLEVEL" val="1_1_1"/>
  <p:tag name="KSO_WM_TAG_VERSION" val="3.0"/>
  <p:tag name="KSO_WM_BEAUTIFY_FLAG" val="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20"/>
  <p:tag name="KSO_WM_DIAGRAM_GROUP_CODE" val="l1-1"/>
  <p:tag name="KSO_WM_UNIT_TYPE" val="l_h_a"/>
  <p:tag name="KSO_WM_UNIT_INDEX" val="1_2_1"/>
  <p:tag name="KSO_WM_DIAGRAM_MAX_ITEMCNT" val="6"/>
  <p:tag name="KSO_WM_DIAGRAM_MIN_ITEMCNT" val="2"/>
  <p:tag name="KSO_WM_DIAGRAM_VIRTUALLY_FRAME" val="{&quot;height&quot;:384.5753479003906,&quot;left&quot;:464.64988188976366,&quot;top&quot;:113.60850715216684,&quot;width&quot;:41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TEXT_TYPE" val="1"/>
  <p:tag name="KSO_WM_UNIT_PRESET_TEXT" val="添加项标题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233205_2"/>
  <p:tag name="KSO_WM_TEMPLATE_SUBCATEGORY" val="0"/>
  <p:tag name="KSO_WM_TEMPLATE_MASTER_TYPE" val="0"/>
  <p:tag name="KSO_WM_TEMPLATE_COLOR_TYPE" val="0"/>
  <p:tag name="KSO_WM_SLIDE_ITEM_CNT" val="3"/>
  <p:tag name="KSO_WM_SLIDE_INDEX" val="2"/>
  <p:tag name="KSO_WM_TAG_VERSION" val="3.0"/>
  <p:tag name="KSO_WM_BEAUTIFY_FLAG" val="#wm#"/>
  <p:tag name="KSO_WM_TEMPLATE_CATEGORY" val="diagram"/>
  <p:tag name="KSO_WM_TEMPLATE_INDEX" val="20233205"/>
  <p:tag name="KSO_WM_SLIDE_LAYOUT" val="a_l"/>
  <p:tag name="KSO_WM_SLIDE_LAYOUT_CNT" val="1_1"/>
  <p:tag name="KSO_WM_SPECIAL_SOURCE" val="bdnull"/>
  <p:tag name="KSO_WM_SLIDE_TYPE" val="text"/>
  <p:tag name="KSO_WM_SLIDE_SIZE" val="837.65*364.15"/>
  <p:tag name="KSO_WM_SLIDE_POSITION" val="61.2*121.1"/>
  <p:tag name="KSO_WM_ASSIST_SLIDE" val="1"/>
  <p:tag name="KSO_WM_SLIDE_SUBTYPE" val="diag"/>
  <p:tag name="KSO_WM_DIAGRAM_GROUP_CODE" val="l1-1"/>
  <p:tag name="KSO_WM_SLIDE_DIAGTYPE" val="l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6.54998779296875,&quot;left&quot;:56.750006103515624,&quot;top&quot;:114.90000610351562,&quot;width&quot;:846.5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1_1"/>
  <p:tag name="KSO_WM_TEMPLATE_CATEGORY" val="diagram"/>
  <p:tag name="KSO_WM_TEMPLATE_INDEX" val="20233205"/>
  <p:tag name="KSO_WM_UNIT_LAYERLEVEL" val="1_1_1"/>
  <p:tag name="KSO_WM_TAG_VERSION" val="3.0"/>
  <p:tag name="KSO_WM_BEAUTIFY_FLAG" val="#wm#"/>
  <p:tag name="KSO_WM_DIAGRAM_GROUP_CODE" val="l1-1"/>
  <p:tag name="KSO_WM_UNIT_TYPE" val="l_h_i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VIRTUALLY_FRAME" val="{&quot;height&quot;:376.54998779296875,&quot;left&quot;:56.750006103515624,&quot;top&quot;:114.90000610351562,&quot;width&quot;:846.5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2_1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VIRTUALLY_FRAME" val="{&quot;height&quot;:376.54998779296875,&quot;left&quot;:56.750006103515624,&quot;top&quot;:114.90000610351562,&quot;width&quot;:846.5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f*1_1_1"/>
  <p:tag name="KSO_WM_TEMPLATE_CATEGORY" val="diagram"/>
  <p:tag name="KSO_WM_TEMPLATE_INDEX" val="20233205"/>
  <p:tag name="KSO_WM_UNIT_LAYERLEVEL" val="1_1_1"/>
  <p:tag name="KSO_WM_TAG_VERSION" val="3.0"/>
  <p:tag name="KSO_WM_UNIT_SUBTYPE" val="a"/>
  <p:tag name="KSO_WM_UNIT_NOCLEAR" val="0"/>
  <p:tag name="KSO_WM_DIAGRAM_GROUP_CODE" val="l1-1"/>
  <p:tag name="KSO_WM_UNIT_TYPE" val="l_h_f"/>
  <p:tag name="KSO_WM_UNIT_INDEX" val="1_1_1"/>
  <p:tag name="KSO_WM_UNIT_VALUE" val="144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"/>
  <p:tag name="KSO_WM_UNIT_TEXT_FILL_FORE_SCHEMECOLOR_INDEX" val="1"/>
  <p:tag name="KSO_WM_UNIT_TEXT_FILL_TYPE" val="1"/>
  <p:tag name="KSO_WM_UNIT_TEXT_TYPE" val="1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3205_2*l_h_a*1_1_1"/>
  <p:tag name="KSO_WM_TEMPLATE_CATEGORY" val="diagram"/>
  <p:tag name="KSO_WM_TEMPLATE_INDEX" val="20233205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IRTUALLY_FRAME" val="{&quot;height&quot;:376.54998779296875,&quot;left&quot;:56.750006103515624,&quot;top&quot;:114.90000610351562,&quot;width&quot;:846.5499877929688}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项标题"/>
  <p:tag name="KSO_WM_UNIT_TEXT_FILL_FORE_SCHEMECOLOR_INDEX" val="1"/>
  <p:tag name="KSO_WM_UNIT_TEXT_FILL_TYPE" val="1"/>
  <p:tag name="KSO_WM_UNIT_TEXT_TYPE" val="1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VIRTUALLY_FRAME" val="{&quot;height&quot;:376.54998779296875,&quot;left&quot;:56.750006103515624,&quot;top&quot;:114.90000610351562,&quot;width&quot;:846.5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f*1_2_1"/>
  <p:tag name="KSO_WM_TEMPLATE_CATEGORY" val="diagram"/>
  <p:tag name="KSO_WM_TEMPLATE_INDEX" val="20233205"/>
  <p:tag name="KSO_WM_UNIT_LAYERLEVEL" val="1_1_1"/>
  <p:tag name="KSO_WM_TAG_VERSION" val="3.0"/>
  <p:tag name="KSO_WM_UNIT_SUBTYPE" val="a"/>
  <p:tag name="KSO_WM_UNIT_NOCLEAR" val="0"/>
  <p:tag name="KSO_WM_DIAGRAM_GROUP_CODE" val="l1-1"/>
  <p:tag name="KSO_WM_UNIT_TYPE" val="l_h_f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"/>
  <p:tag name="KSO_WM_UNIT_TEXT_FILL_FORE_SCHEMECOLOR_INDEX" val="1"/>
  <p:tag name="KSO_WM_UNIT_TEXT_FILL_TYPE" val="1"/>
  <p:tag name="KSO_WM_UNIT_TEXT_TYPE" val="1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3205_2*l_h_a*1_2_1"/>
  <p:tag name="KSO_WM_TEMPLATE_CATEGORY" val="diagram"/>
  <p:tag name="KSO_WM_TEMPLATE_INDEX" val="20233205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IRTUALLY_FRAME" val="{&quot;height&quot;:376.54998779296875,&quot;left&quot;:56.750006103515624,&quot;top&quot;:114.90000610351562,&quot;width&quot;:846.5499877929688}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项标题"/>
  <p:tag name="KSO_WM_UNIT_TEXT_FILL_FORE_SCHEMECOLOR_INDEX" val="1"/>
  <p:tag name="KSO_WM_UNIT_TEXT_FILL_TYPE" val="1"/>
  <p:tag name="KSO_WM_UNIT_TEXT_TYPE" val="1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VIRTUALLY_FRAME" val="{&quot;height&quot;:376.54998779296875,&quot;left&quot;:56.750006103515624,&quot;top&quot;:114.90000610351562,&quot;width&quot;:846.5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3_1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VIRTUALLY_FRAME" val="{&quot;height&quot;:376.54998779296875,&quot;left&quot;:56.750006103515624,&quot;top&quot;:114.90000610351562,&quot;width&quot;:846.5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f*1_3_1"/>
  <p:tag name="KSO_WM_TEMPLATE_CATEGORY" val="diagram"/>
  <p:tag name="KSO_WM_TEMPLATE_INDEX" val="20233205"/>
  <p:tag name="KSO_WM_UNIT_LAYERLEVEL" val="1_1_1"/>
  <p:tag name="KSO_WM_TAG_VERSION" val="3.0"/>
  <p:tag name="KSO_WM_UNIT_SUBTYPE" val="a"/>
  <p:tag name="KSO_WM_UNIT_NOCLEAR" val="0"/>
  <p:tag name="KSO_WM_DIAGRAM_GROUP_CODE" val="l1-1"/>
  <p:tag name="KSO_WM_UNIT_TYPE" val="l_h_f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单击此处添加文本具体内容"/>
  <p:tag name="KSO_WM_UNIT_TEXT_FILL_FORE_SCHEMECOLOR_INDEX" val="1"/>
  <p:tag name="KSO_WM_UNIT_TEXT_FILL_TYPE" val="1"/>
  <p:tag name="KSO_WM_UNIT_TEXT_TYPE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3205_2*l_h_a*1_3_1"/>
  <p:tag name="KSO_WM_TEMPLATE_CATEGORY" val="diagram"/>
  <p:tag name="KSO_WM_TEMPLATE_INDEX" val="20233205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IRTUALLY_FRAME" val="{&quot;height&quot;:376.54998779296875,&quot;left&quot;:56.750006103515624,&quot;top&quot;:114.90000610351562,&quot;width&quot;:846.5499877929688}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项标题"/>
  <p:tag name="KSO_WM_UNIT_TEXT_FILL_FORE_SCHEMECOLOR_INDEX" val="1"/>
  <p:tag name="KSO_WM_UNIT_TEXT_FILL_TYPE" val="1"/>
  <p:tag name="KSO_WM_UNIT_TEXT_TYPE" val="1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6.54998779296875,&quot;left&quot;:56.750006103515624,&quot;top&quot;:114.90000610351562,&quot;width&quot;:846.5499877929688}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3205_2*l_h_i*1_1_4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1_4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6.54998779296875,&quot;left&quot;:56.750006103515624,&quot;top&quot;:114.90000610351562,&quot;width&quot;:846.5499877929688}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3205_2*l_h_i*1_2_4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2_4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6.54998779296875,&quot;left&quot;:56.750006103515624,&quot;top&quot;:114.90000610351562,&quot;width&quot;:846.5499877929688}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3205_2*l_h_i*1_3_4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3_4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VIRTUALLY_FRAME" val="{&quot;height&quot;:376.54998779296875,&quot;left&quot;:56.750006103515624,&quot;top&quot;:114.90000610351562,&quot;width&quot;:846.5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1_2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1_2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VIRTUALLY_FRAME" val="{&quot;height&quot;:376.54998779296875,&quot;left&quot;:56.750006103515624,&quot;top&quot;:114.90000610351562,&quot;width&quot;:846.5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2_2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2_2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6.54998779296875,&quot;left&quot;:56.750006103515624,&quot;top&quot;:114.90000610351562,&quot;width&quot;:846.5499877929688}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3205_2*l_h_i*1_2_3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2_3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VIRTUALLY_FRAME" val="{&quot;height&quot;:376.54998779296875,&quot;left&quot;:56.750006103515624,&quot;top&quot;:114.90000610351562,&quot;width&quot;:846.5499877929688}"/>
  <p:tag name="KSO_WM_UNIT_HIGHLIGHT" val="0"/>
  <p:tag name="KSO_WM_UNIT_COMPATIBLE" val="0"/>
  <p:tag name="KSO_WM_UNIT_DIAGRAM_ISNUMVISUAL" val="0"/>
  <p:tag name="KSO_WM_UNIT_DIAGRAM_ISREFERUNIT" val="0"/>
  <p:tag name="KSO_WM_UNIT_ID" val="diagram20233205_2*l_h_i*1_3_2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3_2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76.54998779296875,&quot;left&quot;:56.750006103515624,&quot;top&quot;:114.90000610351562,&quot;width&quot;:846.5499877929688}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3205_2*l_h_i*1_3_3"/>
  <p:tag name="KSO_WM_TEMPLATE_CATEGORY" val="diagram"/>
  <p:tag name="KSO_WM_TEMPLATE_INDEX" val="20233205"/>
  <p:tag name="KSO_WM_UNIT_LAYERLEVEL" val="1_1_1"/>
  <p:tag name="KSO_WM_TAG_VERSION" val="3.0"/>
  <p:tag name="KSO_WM_DIAGRAM_GROUP_CODE" val="l1-1"/>
  <p:tag name="KSO_WM_UNIT_TYPE" val="l_h_i"/>
  <p:tag name="KSO_WM_UNIT_INDEX" val="1_3_3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233167_2"/>
  <p:tag name="KSO_WM_TEMPLATE_SUBCATEGORY" val="0"/>
  <p:tag name="KSO_WM_TEMPLATE_MASTER_TYPE" val="0"/>
  <p:tag name="KSO_WM_TEMPLATE_COLOR_TYPE" val="0"/>
  <p:tag name="KSO_WM_SLIDE_ITEM_CNT" val="3"/>
  <p:tag name="KSO_WM_SLIDE_INDEX" val="2"/>
  <p:tag name="KSO_WM_TAG_VERSION" val="3.0"/>
  <p:tag name="KSO_WM_BEAUTIFY_FLAG" val="#wm#"/>
  <p:tag name="KSO_WM_TEMPLATE_CATEGORY" val="diagram"/>
  <p:tag name="KSO_WM_TEMPLATE_INDEX" val="20233167"/>
  <p:tag name="KSO_WM_SLIDE_TYPE" val="text"/>
  <p:tag name="KSO_WM_SLIDE_SUBTYPE" val="diag"/>
  <p:tag name="KSO_WM_SLIDE_SIZE" val="850.45*360.4"/>
  <p:tag name="KSO_WM_SLIDE_POSITION" val="54.75*146.3"/>
  <p:tag name="KSO_WM_SLIDE_LAYOUT" val="a_n"/>
  <p:tag name="KSO_WM_SLIDE_LAYOUT_CNT" val="1_1"/>
  <p:tag name="KSO_WM_SPECIAL_SOURCE" val="bdnull"/>
  <p:tag name="KSO_WM_DIAGRAM_GROUP_CODE" val="n1-1"/>
  <p:tag name="KSO_WM_SLIDE_DIAGTYPE" val="n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167_2*n_h_i*1_1_1"/>
  <p:tag name="KSO_WM_TEMPLATE_CATEGORY" val="diagram"/>
  <p:tag name="KSO_WM_TEMPLATE_INDEX" val="20233167"/>
  <p:tag name="KSO_WM_UNIT_LAYERLEVEL" val="1_1_1"/>
  <p:tag name="KSO_WM_TAG_VERSION" val="3.0"/>
  <p:tag name="KSO_WM_UNIT_ISCONTENTSTITLE" val="0"/>
  <p:tag name="KSO_WM_UNIT_ISNUMDGMTITLE" val="0"/>
  <p:tag name="KSO_WM_UNIT_NOCLEAR" val="0"/>
  <p:tag name="KSO_WM_DIAGRAM_GROUP_CODE" val="n1-1"/>
  <p:tag name="KSO_WM_UNIT_TYPE" val="n_h_i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0.4,&quot;left&quot;:46.52498779296875,&quot;top&quot;:146.3,&quot;width&quot;:866.9000244140625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13"/>
  <p:tag name="KSO_WM_UNIT_FILL_FORE_SCHEMECOLOR_INDEX_BRIGHTNESS" val="0.6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167_2*n_h_h_i*1_2_3_1"/>
  <p:tag name="KSO_WM_TEMPLATE_CATEGORY" val="diagram"/>
  <p:tag name="KSO_WM_TEMPLATE_INDEX" val="20233167"/>
  <p:tag name="KSO_WM_UNIT_LAYERLEVEL" val="1_1_1_1"/>
  <p:tag name="KSO_WM_TAG_VERSION" val="3.0"/>
  <p:tag name="KSO_WM_DIAGRAM_GROUP_CODE" val="n1-1"/>
  <p:tag name="KSO_WM_UNIT_TYPE" val="n_h_h_i"/>
  <p:tag name="KSO_WM_UNIT_INDEX" val="1_2_3_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0.4,&quot;left&quot;:46.52498779296875,&quot;top&quot;:146.3,&quot;width&quot;:866.9000244140625}"/>
  <p:tag name="KSO_WM_DIAGRAM_COLOR_MATCH_VALUE" val="{&quot;shape&quot;:{&quot;fill&quot;:{&quot;solid&quot;:{&quot;brightness&quot;:0.800000011920929,&quot;colorType&quot;:1,&quot;foreColorIndex&quot;:5,&quot;transparency&quot;:0},&quot;type&quot;:1},&quot;glow&quot;:{&quot;colorType&quot;:0},&quot;line&quot;:{&quot;solidLine&quot;:{&quot;brightness&quot;:0,&quot;colorType&quot;:1,&quot;foreColorIndex&quot;:16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.8"/>
  <p:tag name="KSO_WM_UNIT_LINE_FORE_SCHEMECOLOR_INDEX" val="16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167_2*n_h_h_i*1_2_2_2"/>
  <p:tag name="KSO_WM_TEMPLATE_CATEGORY" val="diagram"/>
  <p:tag name="KSO_WM_TEMPLATE_INDEX" val="20233167"/>
  <p:tag name="KSO_WM_UNIT_LAYERLEVEL" val="1_1_1_1"/>
  <p:tag name="KSO_WM_TAG_VERSION" val="3.0"/>
  <p:tag name="KSO_WM_DIAGRAM_GROUP_CODE" val="n1-1"/>
  <p:tag name="KSO_WM_UNIT_TYPE" val="n_h_h_i"/>
  <p:tag name="KSO_WM_UNIT_INDEX" val="1_2_2_2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0.4,&quot;left&quot;:46.52498779296875,&quot;top&quot;:146.3,&quot;width&quot;:866.9000244140625}"/>
  <p:tag name="KSO_WM_DIAGRAM_COLOR_MATCH_VALUE" val="{&quot;shape&quot;:{&quot;fill&quot;:{&quot;solid&quot;:{&quot;brightness&quot;:0.4000000059604645,&quot;colorType&quot;:1,&quot;foreColorIndex&quot;:5,&quot;transparency&quot;:0},&quot;type&quot;:1},&quot;glow&quot;:{&quot;colorType&quot;:0},&quot;line&quot;:{&quot;solidLine&quot;:{&quot;brightness&quot;:0,&quot;colorType&quot;:1,&quot;foreColorIndex&quot;:16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.4"/>
  <p:tag name="KSO_WM_UNIT_LINE_FORE_SCHEMECOLOR_INDEX" val="16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167_2*n_h_h_i*1_2_1_2"/>
  <p:tag name="KSO_WM_TEMPLATE_CATEGORY" val="diagram"/>
  <p:tag name="KSO_WM_TEMPLATE_INDEX" val="20233167"/>
  <p:tag name="KSO_WM_UNIT_LAYERLEVEL" val="1_1_1_1"/>
  <p:tag name="KSO_WM_TAG_VERSION" val="3.0"/>
  <p:tag name="KSO_WM_DIAGRAM_GROUP_CODE" val="n1-1"/>
  <p:tag name="KSO_WM_UNIT_TYPE" val="n_h_h_i"/>
  <p:tag name="KSO_WM_UNIT_INDEX" val="1_2_1_2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0.4,&quot;left&quot;:46.52498779296875,&quot;top&quot;:146.3,&quot;width&quot;:866.90002441406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16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16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3167_2*n_h_a*1_1_2"/>
  <p:tag name="KSO_WM_TEMPLATE_CATEGORY" val="diagram"/>
  <p:tag name="KSO_WM_TEMPLATE_INDEX" val="20233167"/>
  <p:tag name="KSO_WM_UNIT_LAYERLEVEL" val="1_1_1"/>
  <p:tag name="KSO_WM_TAG_VERSION" val="3.0"/>
  <p:tag name="KSO_WM_DIAGRAM_GROUP_CODE" val="n1-1"/>
  <p:tag name="KSO_WM_UNIT_TYPE" val="n_h_a"/>
  <p:tag name="KSO_WM_UNIT_INDEX" val="1_1_2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0.4,&quot;left&quot;:46.52498779296875,&quot;top&quot;:146.3,&quot;width&quot;:866.9000244140625}"/>
  <p:tag name="KSO_WM_DIAGRAM_COLOR_MATCH_VALUE" val="{&quot;shape&quot;:{&quot;fill&quot;:{&quot;solid&quot;:{&quot;brightness&quot;:0,&quot;colorType&quot;:1,&quot;foreColorIndex&quot;:5,&quot;transparency&quot;:0.620000004768371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ISCONTENTSTITLE" val="0"/>
  <p:tag name="KSO_WM_UNIT_ISNUMDGMTITLE" val="0"/>
  <p:tag name="KSO_WM_UNIT_NOCLEAR" val="0"/>
  <p:tag name="KSO_WM_UNIT_VALUE" val="20"/>
  <p:tag name="KSO_WM_UNIT_TEXT_TYPE" val="1"/>
  <p:tag name="KSO_WM_BEAUTIFY_FLAG" val="#wm#"/>
  <p:tag name="KSO_WM_UNIT_PRESET_TEXT" val="添加标题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3_1"/>
  <p:tag name="KSO_WM_UNIT_ID" val="diagram20233167_2*n_h_h_f*1_2_3_1"/>
  <p:tag name="KSO_WM_TEMPLATE_CATEGORY" val="diagram"/>
  <p:tag name="KSO_WM_TEMPLATE_INDEX" val="20233167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0.4,&quot;left&quot;:46.52498779296875,&quot;top&quot;:146.3,&quot;width&quot;:866.9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n1-1"/>
  <p:tag name="KSO_WM_UNIT_TEXT_TYPE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简明扼要地阐述您的观点"/>
  <p:tag name="KSO_WM_UNIT_TEXT_FILL_FORE_SCHEMECOLOR_INDEX" val="1"/>
  <p:tag name="KSO_WM_UNIT_TEXT_FILL_TYPE" val="1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1_1"/>
  <p:tag name="KSO_WM_UNIT_ID" val="diagram20233167_2*n_h_h_f*1_2_1_1"/>
  <p:tag name="KSO_WM_TEMPLATE_CATEGORY" val="diagram"/>
  <p:tag name="KSO_WM_TEMPLATE_INDEX" val="20233167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0.4,&quot;left&quot;:46.52498779296875,&quot;top&quot;:146.3,&quot;width&quot;:866.9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n1-1"/>
  <p:tag name="KSO_WM_UNIT_TEXT_TYPE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简明扼要地阐述您的观点"/>
  <p:tag name="KSO_WM_UNIT_TEXT_FILL_FORE_SCHEMECOLOR_INDEX" val="1"/>
  <p:tag name="KSO_WM_UNIT_TEXT_FILL_TYPE" val="1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2_1"/>
  <p:tag name="KSO_WM_UNIT_ID" val="diagram20233167_2*n_h_h_f*1_2_2_1"/>
  <p:tag name="KSO_WM_TEMPLATE_CATEGORY" val="diagram"/>
  <p:tag name="KSO_WM_TEMPLATE_INDEX" val="20233167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0.4,&quot;left&quot;:46.52498779296875,&quot;top&quot;:146.3,&quot;width&quot;:866.9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n1-1"/>
  <p:tag name="KSO_WM_UNIT_TEXT_TYPE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简明扼要地阐述您的观点"/>
  <p:tag name="KSO_WM_UNIT_TEXT_FILL_FORE_SCHEMECOLOR_INDEX" val="1"/>
  <p:tag name="KSO_WM_UNIT_TEXT_FILL_TYPE" val="1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n_h_h_i"/>
  <p:tag name="KSO_WM_UNIT_INDEX" val="1_2_1_1"/>
  <p:tag name="KSO_WM_UNIT_ID" val="diagram20233167_2*n_h_h_i*1_2_1_1"/>
  <p:tag name="KSO_WM_TEMPLATE_CATEGORY" val="diagram"/>
  <p:tag name="KSO_WM_TEMPLATE_INDEX" val="20233167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60.4,&quot;left&quot;:46.52498779296875,&quot;top&quot;:146.3,&quot;width&quot;:866.900024414062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n_h_h_i"/>
  <p:tag name="KSO_WM_UNIT_INDEX" val="1_2_2_1"/>
  <p:tag name="KSO_WM_UNIT_ID" val="diagram20233167_2*n_h_h_i*1_2_2_1"/>
  <p:tag name="KSO_WM_TEMPLATE_CATEGORY" val="diagram"/>
  <p:tag name="KSO_WM_TEMPLATE_INDEX" val="20233167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60.4,&quot;left&quot;:46.52498779296875,&quot;top&quot;:146.3,&quot;width&quot;:866.900024414062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30000001192092896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n_h_h_i"/>
  <p:tag name="KSO_WM_UNIT_INDEX" val="1_2_3_2"/>
  <p:tag name="KSO_WM_UNIT_ID" val="diagram20233167_2*n_h_h_i*1_2_3_2"/>
  <p:tag name="KSO_WM_TEMPLATE_CATEGORY" val="diagram"/>
  <p:tag name="KSO_WM_TEMPLATE_INDEX" val="20233167"/>
  <p:tag name="KSO_WM_UNIT_LAYERLEVEL" val="1_1_1_1"/>
  <p:tag name="KSO_WM_TAG_VERSION" val="3.0"/>
  <p:tag name="KSO_WM_DIAGRAM_VERSION" val="3"/>
  <p:tag name="KSO_WM_DIAGRAM_COLOR_TRICK" val="1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60.4,&quot;left&quot;:46.52498779296875,&quot;top&quot;:146.3,&quot;width&quot;:866.900024414062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5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233213_1"/>
  <p:tag name="KSO_WM_TEMPLATE_SUBCATEGORY" val="0"/>
  <p:tag name="KSO_WM_TEMPLATE_MASTER_TYPE" val="0"/>
  <p:tag name="KSO_WM_TEMPLATE_COLOR_TYPE" val="0"/>
  <p:tag name="KSO_WM_SLIDE_ITEM_CNT" val="5"/>
  <p:tag name="KSO_WM_SLIDE_INDEX" val="1"/>
  <p:tag name="KSO_WM_TAG_VERSION" val="3.0"/>
  <p:tag name="KSO_WM_BEAUTIFY_FLAG" val="#wm#"/>
  <p:tag name="KSO_WM_TEMPLATE_CATEGORY" val="diagram"/>
  <p:tag name="KSO_WM_TEMPLATE_INDEX" val="20233213"/>
  <p:tag name="KSO_WM_SLIDE_TYPE" val="text"/>
  <p:tag name="KSO_WM_SLIDE_SUBTYPE" val="diag"/>
  <p:tag name="KSO_WM_SLIDE_SIZE" val="850.201*309.947"/>
  <p:tag name="KSO_WM_SLIDE_POSITION" val="55.4986*153.356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i"/>
  <p:tag name="KSO_WM_UNIT_INDEX" val="1_1"/>
  <p:tag name="KSO_WM_UNIT_ID" val="diagram20233213_1*l_i*1_1"/>
  <p:tag name="KSO_WM_TEMPLATE_CATEGORY" val="diagram"/>
  <p:tag name="KSO_WM_TEMPLATE_INDEX" val="20233213"/>
  <p:tag name="KSO_WM_UNIT_LAYERLEVEL" val="1_1"/>
  <p:tag name="KSO_WM_TAG_VERSION" val="3.0"/>
  <p:tag name="KSO_WM_BEAUTIFY_FLAG" val="#wm#"/>
  <p:tag name="KSO_WM_DIAGRAM_GROUP_CODE" val="l1-1"/>
  <p:tag name="KSO_WM_DIAGRAM_VERSION" val="3"/>
  <p:tag name="KSO_WM_DIAGRAM_COLOR_TEXT_CAN_REMOVE" val="n"/>
  <p:tag name="KSO_WM_DIAGRAM_MAX_ITEMCNT" val="5"/>
  <p:tag name="KSO_WM_DIAGRAM_MIN_ITEMCNT" val="5"/>
  <p:tag name="KSO_WM_DIAGRAM_VIRTUALLY_FRAME" val="{&quot;height&quot;:309.9469299316406,&quot;left&quot;:54.79999082069698,&quot;top&quot;:153.35645629402225,&quot;width&quot;:850.8992309570312}"/>
  <p:tag name="KSO_WM_DIAGRAM_COLOR_MATCH_VALUE" val="{&quot;shape&quot;:{&quot;fill&quot;:{&quot;type&quot;:0},&quot;glow&quot;:{&quot;colorType&quot;:0},&quot;line&quot;:{&quot;solidLine&quot;:{&quot;brightness&quot;:0,&quot;colorType&quot;:2,&quot;rgb&quot;:&quot;#dddddd&quot;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COLOR_TRICK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l_h_i"/>
  <p:tag name="KSO_WM_UNIT_INDEX" val="1_1_1"/>
  <p:tag name="KSO_WM_UNIT_ID" val="diagram20233213_1*l_h_i*1_1_1"/>
  <p:tag name="KSO_WM_TEMPLATE_CATEGORY" val="diagram"/>
  <p:tag name="KSO_WM_TEMPLATE_INDEX" val="20233213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EXT_CAN_REMOVE" val="n"/>
  <p:tag name="KSO_WM_DIAGRAM_MAX_ITEMCNT" val="5"/>
  <p:tag name="KSO_WM_DIAGRAM_MIN_ITEMCNT" val="5"/>
  <p:tag name="KSO_WM_DIAGRAM_VIRTUALLY_FRAME" val="{&quot;height&quot;:309.9469299316406,&quot;left&quot;:54.79999082069698,&quot;top&quot;:153.35645629402225,&quot;width&quot;:850.8992309570312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COLOR_TRICK" val="1"/>
  <p:tag name="KSO_WM_UNIT_FILL_TYPE" val="1"/>
  <p:tag name="KSO_WM_UNIT_FILL_FORE_SCHEMECOLOR_INDEX" val="13"/>
  <p:tag name="KSO_WM_UNIT_FILL_FORE_SCHEMECOLOR_INDEX_BRIGHTNESS" val="0.6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WPS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874CB"/>
    </a:accent1>
    <a:accent2>
      <a:srgbClr val="EE822F"/>
    </a:accent2>
    <a:accent3>
      <a:srgbClr val="F2BA02"/>
    </a:accent3>
    <a:accent4>
      <a:srgbClr val="75BD42"/>
    </a:accent4>
    <a:accent5>
      <a:srgbClr val="30C0B4"/>
    </a:accent5>
    <a:accent6>
      <a:srgbClr val="E54C5E"/>
    </a:accent6>
    <a:hlink>
      <a:srgbClr val="0026E5"/>
    </a:hlink>
    <a:folHlink>
      <a:srgbClr val="7E1FAD"/>
    </a:folHlink>
  </a:clrScheme>
  <a:fontScheme name="WPS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WPS">
    <a:fillStyleLst>
      <a:solidFill>
        <a:schemeClr val="phClr"/>
      </a:solidFill>
      <a:gradFill>
        <a:gsLst>
          <a:gs pos="0">
            <a:schemeClr val="phClr">
              <a:lumOff val="17500"/>
            </a:schemeClr>
          </a:gs>
          <a:gs pos="100000">
            <a:schemeClr val="phClr"/>
          </a:gs>
        </a:gsLst>
        <a:lin ang="2700000" scaled="0"/>
      </a:gradFill>
      <a:gradFill>
        <a:gsLst>
          <a:gs pos="0">
            <a:schemeClr val="phClr">
              <a:hueOff val="-2520000"/>
            </a:schemeClr>
          </a:gs>
          <a:gs pos="100000">
            <a:schemeClr val="phClr"/>
          </a:gs>
        </a:gsLst>
        <a:lin ang="27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2700" cap="flat" cmpd="sng" algn="ctr">
        <a:gradFill>
          <a:gsLst>
            <a:gs pos="0">
              <a:schemeClr val="phClr">
                <a:hueOff val="-4200000"/>
              </a:schemeClr>
            </a:gs>
            <a:gs pos="100000">
              <a:schemeClr val="phClr"/>
            </a:gs>
          </a:gsLst>
          <a:lin ang="2700000" scaled="1"/>
        </a:gradFill>
        <a:prstDash val="solid"/>
        <a:miter lim="800000"/>
      </a:ln>
    </a:lnStyleLst>
    <a:effectStyleLst>
      <a:effectStyle>
        <a:effectLst>
          <a:outerShdw blurRad="101600" dist="50800" dir="5400000" algn="ctr" rotWithShape="0">
            <a:schemeClr val="phClr">
              <a:alpha val="60000"/>
            </a:schemeClr>
          </a:outerShdw>
        </a:effectLst>
      </a:effectStyle>
      <a:effectStyle>
        <a:effectLst>
          <a:reflection stA="50000" endA="300" endPos="40000" dist="25400" dir="5400000" sy="-100000" algn="bl" rotWithShape="0"/>
        </a:effectLst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1613</Words>
  <Application>Microsoft Office PowerPoint</Application>
  <PresentationFormat>宽屏</PresentationFormat>
  <Paragraphs>151</Paragraphs>
  <Slides>18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+中文正文</vt:lpstr>
      <vt:lpstr>华文中宋</vt:lpstr>
      <vt:lpstr>宋体</vt:lpstr>
      <vt:lpstr>微软雅黑</vt:lpstr>
      <vt:lpstr>Arial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</cp:lastModifiedBy>
  <cp:revision>23</cp:revision>
  <dcterms:created xsi:type="dcterms:W3CDTF">2024-12-04T05:57:28Z</dcterms:created>
  <dcterms:modified xsi:type="dcterms:W3CDTF">2024-12-06T01:39:07Z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2052-6.10.1.8873</vt:lpwstr>
  </property>
  <property fmtid="{D5CDD505-2E9C-101B-9397-08002B2CF9AE}" pid="3" name="ICV">
    <vt:lpwstr>C7114CCB012B1697C8E74E679E47FEAE_41</vt:lpwstr>
  </property>
</Properties>
</file>