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handoutMasterIdLst>
    <p:handoutMasterId r:id="rId16"/>
  </p:handoutMasterIdLst>
  <p:sldIdLst>
    <p:sldId id="317" r:id="rId2"/>
    <p:sldId id="264" r:id="rId3"/>
    <p:sldId id="322" r:id="rId4"/>
    <p:sldId id="326" r:id="rId5"/>
    <p:sldId id="328" r:id="rId6"/>
    <p:sldId id="334" r:id="rId7"/>
    <p:sldId id="324" r:id="rId8"/>
    <p:sldId id="329" r:id="rId9"/>
    <p:sldId id="332" r:id="rId10"/>
    <p:sldId id="333" r:id="rId11"/>
    <p:sldId id="323" r:id="rId12"/>
    <p:sldId id="331" r:id="rId13"/>
    <p:sldId id="330" r:id="rId14"/>
  </p:sldIdLst>
  <p:sldSz cx="9144000" cy="5143500" type="screen16x9"/>
  <p:notesSz cx="6858000" cy="9144000"/>
  <p:embeddedFontLst>
    <p:embeddedFont>
      <p:font typeface="ＭＳ Ｐゴシック" panose="020B0600070205080204" pitchFamily="34" charset="-128"/>
      <p:regular r:id="rId17"/>
    </p:embeddedFont>
    <p:embeddedFont>
      <p:font typeface="方正大标宋简体" panose="02010600030101010101" charset="-122"/>
      <p:regular r:id="rId18"/>
    </p:embeddedFont>
    <p:embeddedFont>
      <p:font typeface="思源黑体 CN Bold" panose="02010600030101010101" charset="-122"/>
      <p:bold r:id="rId19"/>
    </p:embeddedFont>
    <p:embeddedFont>
      <p:font typeface="思源黑体 CN Heavy" panose="02010600030101010101" charset="-122"/>
      <p:bold r:id="rId20"/>
    </p:embeddedFont>
    <p:embeddedFont>
      <p:font typeface="思源黑体 CN Normal" panose="02010600030101010101" charset="-122"/>
      <p:regular r:id="rId21"/>
    </p:embeddedFont>
    <p:embeddedFont>
      <p:font typeface="Calibri" panose="020F0502020204030204" pitchFamily="34" charset="0"/>
      <p:regular r:id="rId22"/>
      <p:bold r:id="rId23"/>
      <p:italic r:id="rId24"/>
      <p:boldItalic r:id="rId25"/>
    </p:embeddedFont>
    <p:embeddedFont>
      <p:font typeface="微软雅黑" panose="020B0503020204020204" pitchFamily="34" charset="-122"/>
      <p:regular r:id="rId26"/>
      <p:bold r:id="rId27"/>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65BA"/>
    <a:srgbClr val="8F8EC4"/>
    <a:srgbClr val="A491BB"/>
    <a:srgbClr val="E6E6E6"/>
    <a:srgbClr val="806EA1"/>
    <a:srgbClr val="C2ACD3"/>
    <a:srgbClr val="924FB3"/>
    <a:srgbClr val="ABB9D4"/>
    <a:srgbClr val="AFBDD6"/>
    <a:srgbClr val="ABB8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46" autoAdjust="0"/>
    <p:restoredTop sz="94660" autoAdjust="0"/>
  </p:normalViewPr>
  <p:slideViewPr>
    <p:cSldViewPr>
      <p:cViewPr varScale="1">
        <p:scale>
          <a:sx n="147" d="100"/>
          <a:sy n="147" d="100"/>
        </p:scale>
        <p:origin x="1506" y="47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6" d="100"/>
        <a:sy n="186"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2024/12/10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2024/12/10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113085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1746109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1555760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4108743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2436797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920201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1157835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984324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633623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242588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551378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任意多边形 7"/>
          <p:cNvSpPr/>
          <p:nvPr userDrawn="1">
            <p:custDataLst>
              <p:tags r:id="rId1"/>
            </p:custDataLst>
          </p:nvPr>
        </p:nvSpPr>
        <p:spPr>
          <a:xfrm>
            <a:off x="521636" y="555120"/>
            <a:ext cx="8623953" cy="22253"/>
          </a:xfrm>
          <a:custGeom>
            <a:avLst/>
            <a:gdLst>
              <a:gd name="connsiteX0" fmla="*/ 0 w 12125327"/>
              <a:gd name="connsiteY0" fmla="*/ 0 h 31282"/>
              <a:gd name="connsiteX1" fmla="*/ 12125327 w 12125327"/>
              <a:gd name="connsiteY1" fmla="*/ 0 h 31282"/>
              <a:gd name="connsiteX2" fmla="*/ 12125327 w 12125327"/>
              <a:gd name="connsiteY2" fmla="*/ 31282 h 31282"/>
              <a:gd name="connsiteX3" fmla="*/ 17139 w 12125327"/>
              <a:gd name="connsiteY3" fmla="*/ 31282 h 31282"/>
            </a:gdLst>
            <a:ahLst/>
            <a:cxnLst>
              <a:cxn ang="0">
                <a:pos x="connsiteX0" y="connsiteY0"/>
              </a:cxn>
              <a:cxn ang="0">
                <a:pos x="connsiteX1" y="connsiteY1"/>
              </a:cxn>
              <a:cxn ang="0">
                <a:pos x="connsiteX2" y="connsiteY2"/>
              </a:cxn>
              <a:cxn ang="0">
                <a:pos x="connsiteX3" y="connsiteY3"/>
              </a:cxn>
            </a:cxnLst>
            <a:rect l="l" t="t" r="r" b="b"/>
            <a:pathLst>
              <a:path w="12125327" h="31282">
                <a:moveTo>
                  <a:pt x="0" y="0"/>
                </a:moveTo>
                <a:lnTo>
                  <a:pt x="12125327" y="0"/>
                </a:lnTo>
                <a:lnTo>
                  <a:pt x="12125327" y="31282"/>
                </a:lnTo>
                <a:lnTo>
                  <a:pt x="17139" y="3128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032" tIns="33516" rIns="67032" bIns="33516" numCol="1" spcCol="0" rtlCol="0" fromWordArt="0" anchor="ctr" anchorCtr="0" forceAA="0" compatLnSpc="1">
            <a:prstTxWarp prst="textNoShape">
              <a:avLst/>
            </a:prstTxWarp>
            <a:noAutofit/>
          </a:bodyPr>
          <a:lstStyle/>
          <a:p>
            <a:pPr algn="ct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8"/>
          <p:cNvSpPr/>
          <p:nvPr userDrawn="1">
            <p:custDataLst>
              <p:tags r:id="rId2"/>
            </p:custDataLst>
          </p:nvPr>
        </p:nvSpPr>
        <p:spPr>
          <a:xfrm>
            <a:off x="2" y="195486"/>
            <a:ext cx="410536" cy="381886"/>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77A9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032" tIns="33516" rIns="67032" bIns="33516" numCol="1" spcCol="0" rtlCol="0" fromWordArt="0" anchor="ctr" anchorCtr="0" forceAA="0" compatLnSpc="1">
            <a:prstTxWarp prst="textNoShape">
              <a:avLst/>
            </a:prstTxWarp>
            <a:noAutofit/>
          </a:bodyPr>
          <a:lstStyle/>
          <a:p>
            <a:pPr algn="ctr"/>
            <a:endParaRPr lang="zh-CN" altLang="en-US" sz="1400" dirty="0">
              <a:solidFill>
                <a:srgbClr val="7EC234"/>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114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121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2024/12/10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7308304" y="4587974"/>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2024/12/10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1588" y="2634"/>
            <a:ext cx="9145588" cy="5139820"/>
          </a:xfrm>
          <a:prstGeom prst="rect">
            <a:avLst/>
          </a:prstGeom>
        </p:spPr>
      </p:pic>
      <p:sp>
        <p:nvSpPr>
          <p:cNvPr id="9" name="矩形 8"/>
          <p:cNvSpPr/>
          <p:nvPr userDrawn="1"/>
        </p:nvSpPr>
        <p:spPr>
          <a:xfrm>
            <a:off x="-1588" y="2634"/>
            <a:ext cx="9145588" cy="5145088"/>
          </a:xfrm>
          <a:prstGeom prst="rect">
            <a:avLst/>
          </a:prstGeom>
          <a:gradFill flip="none" rotWithShape="1">
            <a:gsLst>
              <a:gs pos="0">
                <a:schemeClr val="bg1">
                  <a:alpha val="55000"/>
                </a:schemeClr>
              </a:gs>
              <a:gs pos="71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svg"/><Relationship Id="rId3" Type="http://schemas.openxmlformats.org/officeDocument/2006/relationships/image" Target="../media/image21.jpg"/><Relationship Id="rId7" Type="http://schemas.openxmlformats.org/officeDocument/2006/relationships/image" Target="../media/image23.svg"/><Relationship Id="rId12"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2.png"/><Relationship Id="rId11" Type="http://schemas.openxmlformats.org/officeDocument/2006/relationships/image" Target="../media/image27.svg"/><Relationship Id="rId5" Type="http://schemas.microsoft.com/office/2007/relationships/hdphoto" Target="../media/hdphoto2.wdp"/><Relationship Id="rId10" Type="http://schemas.openxmlformats.org/officeDocument/2006/relationships/image" Target="../media/image26.png"/><Relationship Id="rId4" Type="http://schemas.openxmlformats.org/officeDocument/2006/relationships/image" Target="../media/image12.png"/><Relationship Id="rId9" Type="http://schemas.openxmlformats.org/officeDocument/2006/relationships/image" Target="../media/image25.svg"/></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2.pn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12.pn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复旦校徽">
            <a:extLst>
              <a:ext uri="{FF2B5EF4-FFF2-40B4-BE49-F238E27FC236}">
                <a16:creationId xmlns:a16="http://schemas.microsoft.com/office/drawing/2014/main" id="{458D21B0-3561-4A07-A0C0-DF2DBA634B90}"/>
              </a:ext>
            </a:extLst>
          </p:cNvPr>
          <p:cNvPicPr>
            <a:picLocks noChangeAspect="1"/>
          </p:cNvPicPr>
          <p:nvPr/>
        </p:nvPicPr>
        <p:blipFill rotWithShape="1">
          <a:blip r:embed="rId3">
            <a:alphaModFix amt="5000"/>
            <a:biLevel thresh="50000"/>
            <a:lum bright="-88000" contrast="-42000"/>
          </a:blip>
          <a:srcRect l="27021" t="14595" r="24537" b="16724"/>
          <a:stretch/>
        </p:blipFill>
        <p:spPr>
          <a:xfrm>
            <a:off x="6408206" y="-164554"/>
            <a:ext cx="5292586" cy="5308054"/>
          </a:xfrm>
          <a:prstGeom prst="rect">
            <a:avLst/>
          </a:prstGeom>
        </p:spPr>
      </p:pic>
      <p:sp>
        <p:nvSpPr>
          <p:cNvPr id="4" name="矩形 3"/>
          <p:cNvSpPr/>
          <p:nvPr/>
        </p:nvSpPr>
        <p:spPr>
          <a:xfrm>
            <a:off x="1810129" y="2671980"/>
            <a:ext cx="5544616" cy="307777"/>
          </a:xfrm>
          <a:prstGeom prst="rect">
            <a:avLst/>
          </a:prstGeom>
          <a:solidFill>
            <a:srgbClr val="77A9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0845" y="1732715"/>
            <a:ext cx="6743185" cy="923330"/>
          </a:xfrm>
          <a:prstGeom prst="rect">
            <a:avLst/>
          </a:prstGeom>
        </p:spPr>
        <p:txBody>
          <a:bodyPr wrap="square">
            <a:spAutoFit/>
          </a:bodyPr>
          <a:lstStyle/>
          <a:p>
            <a:pPr algn="ctr" fontAlgn="auto">
              <a:spcBef>
                <a:spcPts val="0"/>
              </a:spcBef>
              <a:spcAft>
                <a:spcPts val="0"/>
              </a:spcAft>
              <a:defRPr/>
            </a:pPr>
            <a:r>
              <a:rPr lang="zh-CN" altLang="en-US" sz="5400" spc="392" dirty="0">
                <a:solidFill>
                  <a:srgbClr val="7065BA"/>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sym typeface="微软雅黑" pitchFamily="34" charset="-122"/>
              </a:rPr>
              <a:t>复旦大学</a:t>
            </a:r>
            <a:r>
              <a:rPr lang="en-US" altLang="zh-CN" sz="5400" spc="392" dirty="0">
                <a:solidFill>
                  <a:srgbClr val="7065BA"/>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cs typeface="思源黑体 1 Heavy" panose="020B0A00000000000000" charset="-122"/>
                <a:sym typeface="思源黑体 1 Heavy" panose="020B0A00000000000000" charset="-122"/>
              </a:rPr>
              <a:t>PPT</a:t>
            </a:r>
            <a:r>
              <a:rPr lang="zh-CN" altLang="en-US" sz="5400" spc="392" dirty="0">
                <a:solidFill>
                  <a:srgbClr val="7065BA"/>
                </a:solidFill>
                <a:effectLst>
                  <a:outerShdw blurRad="38100" dist="38100" dir="2700000" algn="tl">
                    <a:srgbClr val="000000">
                      <a:alpha val="43137"/>
                    </a:srgbClr>
                  </a:outerShdw>
                </a:effectLst>
                <a:latin typeface="思源黑体 CN Heavy" panose="020B0A00000000000000" pitchFamily="34" charset="-122"/>
                <a:ea typeface="思源黑体 CN Heavy" panose="020B0A00000000000000" pitchFamily="34" charset="-122"/>
                <a:sym typeface="微软雅黑" pitchFamily="34" charset="-122"/>
              </a:rPr>
              <a:t>模板</a:t>
            </a:r>
          </a:p>
        </p:txBody>
      </p:sp>
      <p:sp>
        <p:nvSpPr>
          <p:cNvPr id="27" name="TextBox 26"/>
          <p:cNvSpPr txBox="1"/>
          <p:nvPr/>
        </p:nvSpPr>
        <p:spPr>
          <a:xfrm>
            <a:off x="2146470" y="2656045"/>
            <a:ext cx="4851059" cy="369332"/>
          </a:xfrm>
          <a:prstGeom prst="rect">
            <a:avLst/>
          </a:prstGeom>
          <a:noFill/>
        </p:spPr>
        <p:txBody>
          <a:bodyPr wrap="square" rtlCol="0">
            <a:spAutoFit/>
          </a:bodyPr>
          <a:lstStyle/>
          <a:p>
            <a:pPr algn="ctr"/>
            <a:r>
              <a:rPr lang="en-US" altLang="zh-CN" dirty="0">
                <a:solidFill>
                  <a:schemeClr val="bg1"/>
                </a:solidFill>
                <a:latin typeface="思源黑体 CN Heavy" panose="020B0A00000000000000" pitchFamily="34" charset="-122"/>
                <a:ea typeface="思源黑体 CN Heavy" panose="020B0A00000000000000" pitchFamily="34" charset="-122"/>
              </a:rPr>
              <a:t>【</a:t>
            </a:r>
            <a:r>
              <a:rPr lang="zh-CN" altLang="en-US" dirty="0">
                <a:solidFill>
                  <a:schemeClr val="bg1"/>
                </a:solidFill>
                <a:latin typeface="思源黑体 CN Heavy" panose="020B0A00000000000000" pitchFamily="34" charset="-122"/>
                <a:ea typeface="思源黑体 CN Heavy" panose="020B0A00000000000000" pitchFamily="34" charset="-122"/>
              </a:rPr>
              <a:t>组会报告</a:t>
            </a:r>
            <a:r>
              <a:rPr lang="en-US" altLang="zh-CN" dirty="0">
                <a:solidFill>
                  <a:schemeClr val="bg1"/>
                </a:solidFill>
                <a:latin typeface="思源黑体 CN Heavy" panose="020B0A00000000000000" pitchFamily="34" charset="-122"/>
                <a:ea typeface="思源黑体 CN Heavy" panose="020B0A00000000000000" pitchFamily="34" charset="-122"/>
              </a:rPr>
              <a:t>】【</a:t>
            </a:r>
            <a:r>
              <a:rPr lang="zh-CN" altLang="en-US" dirty="0">
                <a:solidFill>
                  <a:schemeClr val="bg1"/>
                </a:solidFill>
                <a:latin typeface="思源黑体 CN Heavy" panose="020B0A00000000000000" pitchFamily="34" charset="-122"/>
                <a:ea typeface="思源黑体 CN Heavy" panose="020B0A00000000000000" pitchFamily="34" charset="-122"/>
              </a:rPr>
              <a:t>课堂报告</a:t>
            </a:r>
            <a:r>
              <a:rPr lang="en-US" altLang="zh-CN" dirty="0">
                <a:solidFill>
                  <a:schemeClr val="bg1"/>
                </a:solidFill>
                <a:latin typeface="思源黑体 CN Heavy" panose="020B0A00000000000000" pitchFamily="34" charset="-122"/>
                <a:ea typeface="思源黑体 CN Heavy" panose="020B0A00000000000000" pitchFamily="34" charset="-122"/>
              </a:rPr>
              <a:t>】【</a:t>
            </a:r>
            <a:r>
              <a:rPr lang="zh-CN" altLang="en-US" dirty="0">
                <a:solidFill>
                  <a:schemeClr val="bg1"/>
                </a:solidFill>
                <a:latin typeface="思源黑体 CN Heavy" panose="020B0A00000000000000" pitchFamily="34" charset="-122"/>
                <a:ea typeface="思源黑体 CN Heavy" panose="020B0A00000000000000" pitchFamily="34" charset="-122"/>
              </a:rPr>
              <a:t>学术报告</a:t>
            </a:r>
            <a:r>
              <a:rPr lang="en-US" altLang="zh-CN" dirty="0">
                <a:solidFill>
                  <a:schemeClr val="bg1"/>
                </a:solidFill>
                <a:latin typeface="思源黑体 CN Heavy" panose="020B0A00000000000000" pitchFamily="34" charset="-122"/>
                <a:ea typeface="思源黑体 CN Heavy" panose="020B0A00000000000000" pitchFamily="34" charset="-122"/>
              </a:rPr>
              <a:t>】【…】</a:t>
            </a:r>
            <a:endParaRPr lang="zh-CN" altLang="en-US" dirty="0">
              <a:solidFill>
                <a:schemeClr val="bg1"/>
              </a:solidFill>
              <a:latin typeface="思源黑体 CN Heavy" panose="020B0A00000000000000" pitchFamily="34" charset="-122"/>
              <a:ea typeface="思源黑体 CN Heavy" panose="020B0A00000000000000" pitchFamily="34" charset="-122"/>
            </a:endParaRPr>
          </a:p>
        </p:txBody>
      </p:sp>
      <p:sp>
        <p:nvSpPr>
          <p:cNvPr id="28" name="TextBox 27"/>
          <p:cNvSpPr txBox="1"/>
          <p:nvPr/>
        </p:nvSpPr>
        <p:spPr>
          <a:xfrm>
            <a:off x="3485859" y="3299009"/>
            <a:ext cx="2031325" cy="369332"/>
          </a:xfrm>
          <a:prstGeom prst="rect">
            <a:avLst/>
          </a:prstGeom>
          <a:noFill/>
        </p:spPr>
        <p:txBody>
          <a:bodyPr wrap="square" rtlCol="0">
            <a:spAutoFit/>
          </a:bodyPr>
          <a:lstStyle/>
          <a:p>
            <a:r>
              <a:rPr lang="zh-CN" altLang="en-US" dirty="0">
                <a:latin typeface="思源黑体 CN Bold" panose="020B0800000000000000" pitchFamily="34" charset="-122"/>
                <a:ea typeface="思源黑体 CN Bold" panose="020B0800000000000000" pitchFamily="34" charset="-122"/>
              </a:rPr>
              <a:t>汇报人：复旦江湾</a:t>
            </a:r>
          </a:p>
        </p:txBody>
      </p:sp>
      <p:sp>
        <p:nvSpPr>
          <p:cNvPr id="20" name="椭圆 19"/>
          <p:cNvSpPr/>
          <p:nvPr/>
        </p:nvSpPr>
        <p:spPr>
          <a:xfrm>
            <a:off x="-4170235" y="-5984993"/>
            <a:ext cx="9289030" cy="7488832"/>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1" name="椭圆 20"/>
          <p:cNvSpPr/>
          <p:nvPr/>
        </p:nvSpPr>
        <p:spPr>
          <a:xfrm>
            <a:off x="-2340767" y="-6262219"/>
            <a:ext cx="9289030" cy="7488832"/>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2" name="椭圆 21"/>
          <p:cNvSpPr/>
          <p:nvPr/>
        </p:nvSpPr>
        <p:spPr>
          <a:xfrm>
            <a:off x="4582439" y="2905764"/>
            <a:ext cx="9289030" cy="7488832"/>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24" name="椭圆 23"/>
          <p:cNvSpPr/>
          <p:nvPr/>
        </p:nvSpPr>
        <p:spPr>
          <a:xfrm>
            <a:off x="1763688" y="4190686"/>
            <a:ext cx="9289030" cy="7488832"/>
          </a:xfrm>
          <a:prstGeom prst="ellipse">
            <a:avLst/>
          </a:prstGeom>
          <a:solidFill>
            <a:srgbClr val="7065BA">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5" name="Freeform 23">
            <a:extLst>
              <a:ext uri="{FF2B5EF4-FFF2-40B4-BE49-F238E27FC236}">
                <a16:creationId xmlns:a16="http://schemas.microsoft.com/office/drawing/2014/main" id="{261CB788-307D-460B-8689-48BDC0083BF5}"/>
              </a:ext>
            </a:extLst>
          </p:cNvPr>
          <p:cNvSpPr/>
          <p:nvPr/>
        </p:nvSpPr>
        <p:spPr>
          <a:xfrm>
            <a:off x="3086324" y="3329361"/>
            <a:ext cx="320603" cy="307777"/>
          </a:xfrm>
          <a:custGeom>
            <a:avLst/>
            <a:gdLst/>
            <a:ahLst/>
            <a:cxnLst/>
            <a:rect l="l" t="t" r="r" b="b"/>
            <a:pathLst>
              <a:path w="320603" h="320603">
                <a:moveTo>
                  <a:pt x="0" y="0"/>
                </a:moveTo>
                <a:lnTo>
                  <a:pt x="320604" y="0"/>
                </a:lnTo>
                <a:lnTo>
                  <a:pt x="320604" y="320603"/>
                </a:lnTo>
                <a:lnTo>
                  <a:pt x="0" y="3206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2" name="TextBox 27">
            <a:extLst>
              <a:ext uri="{FF2B5EF4-FFF2-40B4-BE49-F238E27FC236}">
                <a16:creationId xmlns:a16="http://schemas.microsoft.com/office/drawing/2014/main" id="{4C988B32-C17D-4D3C-998A-C69B890ED92C}"/>
              </a:ext>
            </a:extLst>
          </p:cNvPr>
          <p:cNvSpPr txBox="1"/>
          <p:nvPr/>
        </p:nvSpPr>
        <p:spPr>
          <a:xfrm>
            <a:off x="3491880" y="3777510"/>
            <a:ext cx="2655387" cy="369332"/>
          </a:xfrm>
          <a:prstGeom prst="rect">
            <a:avLst/>
          </a:prstGeom>
          <a:noFill/>
        </p:spPr>
        <p:txBody>
          <a:bodyPr wrap="square" rtlCol="0">
            <a:spAutoFit/>
          </a:bodyPr>
          <a:lstStyle/>
          <a:p>
            <a:r>
              <a:rPr lang="zh-CN" altLang="en-US" dirty="0">
                <a:latin typeface="思源黑体 CN Bold" panose="020B0800000000000000" pitchFamily="34" charset="-122"/>
                <a:ea typeface="思源黑体 CN Bold" panose="020B0800000000000000" pitchFamily="34" charset="-122"/>
              </a:rPr>
              <a:t>汇报时间：</a:t>
            </a:r>
            <a:r>
              <a:rPr lang="en-US" altLang="zh-CN" dirty="0">
                <a:latin typeface="思源黑体 CN Bold" panose="020B0800000000000000" pitchFamily="34" charset="-122"/>
                <a:ea typeface="思源黑体 CN Bold" panose="020B0800000000000000" pitchFamily="34" charset="-122"/>
              </a:rPr>
              <a:t>2024</a:t>
            </a:r>
            <a:r>
              <a:rPr lang="zh-CN" altLang="en-US" dirty="0">
                <a:latin typeface="思源黑体 CN Bold" panose="020B0800000000000000" pitchFamily="34" charset="-122"/>
                <a:ea typeface="思源黑体 CN Bold" panose="020B0800000000000000" pitchFamily="34" charset="-122"/>
              </a:rPr>
              <a:t>年</a:t>
            </a:r>
            <a:r>
              <a:rPr lang="en-US" altLang="zh-CN" dirty="0">
                <a:latin typeface="思源黑体 CN Bold" panose="020B0800000000000000" pitchFamily="34" charset="-122"/>
                <a:ea typeface="思源黑体 CN Bold" panose="020B0800000000000000" pitchFamily="34" charset="-122"/>
              </a:rPr>
              <a:t>12</a:t>
            </a:r>
            <a:r>
              <a:rPr lang="zh-CN" altLang="en-US" dirty="0">
                <a:latin typeface="思源黑体 CN Bold" panose="020B0800000000000000" pitchFamily="34" charset="-122"/>
                <a:ea typeface="思源黑体 CN Bold" panose="020B0800000000000000" pitchFamily="34" charset="-122"/>
              </a:rPr>
              <a:t>月</a:t>
            </a:r>
          </a:p>
        </p:txBody>
      </p:sp>
      <p:pic>
        <p:nvPicPr>
          <p:cNvPr id="3" name="图形 2" descr="日历">
            <a:extLst>
              <a:ext uri="{FF2B5EF4-FFF2-40B4-BE49-F238E27FC236}">
                <a16:creationId xmlns:a16="http://schemas.microsoft.com/office/drawing/2014/main" id="{CB34BA27-A940-4E8E-ADEB-83CE8F8BAF6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47471" y="3757731"/>
            <a:ext cx="408889" cy="408889"/>
          </a:xfrm>
          <a:prstGeom prst="rect">
            <a:avLst/>
          </a:prstGeom>
        </p:spPr>
      </p:pic>
    </p:spTree>
    <p:extLst>
      <p:ext uri="{BB962C8B-B14F-4D97-AF65-F5344CB8AC3E}">
        <p14:creationId xmlns:p14="http://schemas.microsoft.com/office/powerpoint/2010/main" val="2433670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椭圆 68">
            <a:extLst>
              <a:ext uri="{FF2B5EF4-FFF2-40B4-BE49-F238E27FC236}">
                <a16:creationId xmlns:a16="http://schemas.microsoft.com/office/drawing/2014/main" id="{63B80E90-CCA3-4094-B5CD-6EC56183A662}"/>
              </a:ext>
            </a:extLst>
          </p:cNvPr>
          <p:cNvSpPr>
            <a:spLocks noChangeAspect="1"/>
          </p:cNvSpPr>
          <p:nvPr/>
        </p:nvSpPr>
        <p:spPr>
          <a:xfrm>
            <a:off x="2963281" y="1316652"/>
            <a:ext cx="3133178" cy="3021119"/>
          </a:xfrm>
          <a:prstGeom prst="ellipse">
            <a:avLst/>
          </a:prstGeom>
          <a:blipFill dpi="0" rotWithShape="1">
            <a:blip r:embed="rId3" cstate="print">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42" name="AutoShape 5">
            <a:extLst>
              <a:ext uri="{FF2B5EF4-FFF2-40B4-BE49-F238E27FC236}">
                <a16:creationId xmlns:a16="http://schemas.microsoft.com/office/drawing/2014/main" id="{FC5B353D-E2B8-4109-A087-398875A46CAA}"/>
              </a:ext>
            </a:extLst>
          </p:cNvPr>
          <p:cNvSpPr>
            <a:spLocks/>
          </p:cNvSpPr>
          <p:nvPr/>
        </p:nvSpPr>
        <p:spPr bwMode="auto">
          <a:xfrm rot="20874762">
            <a:off x="3046874" y="1474201"/>
            <a:ext cx="1206096" cy="94348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A491BB"/>
          </a:solidFill>
          <a:ln>
            <a:noFill/>
          </a:ln>
        </p:spPr>
        <p:txBody>
          <a:bodyPr lIns="16756" tIns="16756" rIns="16756" bIns="16756"/>
          <a:lstStyle/>
          <a:p>
            <a:pPr algn="ctr">
              <a:lnSpc>
                <a:spcPct val="120000"/>
              </a:lnSpc>
            </a:pPr>
            <a:endParaRPr 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46" name="AutoShape 6">
            <a:extLst>
              <a:ext uri="{FF2B5EF4-FFF2-40B4-BE49-F238E27FC236}">
                <a16:creationId xmlns:a16="http://schemas.microsoft.com/office/drawing/2014/main" id="{C87C2CB3-CAC0-494A-A26D-118583C537E1}"/>
              </a:ext>
            </a:extLst>
          </p:cNvPr>
          <p:cNvSpPr>
            <a:spLocks/>
          </p:cNvSpPr>
          <p:nvPr/>
        </p:nvSpPr>
        <p:spPr bwMode="auto">
          <a:xfrm rot="1328854">
            <a:off x="5355652" y="2612945"/>
            <a:ext cx="662016" cy="1282863"/>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A491BB"/>
          </a:solidFill>
          <a:ln>
            <a:noFill/>
          </a:ln>
          <a:effectLst/>
        </p:spPr>
        <p:txBody>
          <a:bodyPr lIns="16756" tIns="16756" rIns="16756" bIns="16756"/>
          <a:lstStyle/>
          <a:p>
            <a:pPr algn="ctr" defTabSz="335152">
              <a:lnSpc>
                <a:spcPct val="120000"/>
              </a:lnSpc>
              <a:defRPr/>
            </a:pPr>
            <a:endParaRPr lang="es-ES" sz="700" dirty="0">
              <a:solidFill>
                <a:srgbClr val="000000"/>
              </a:solidFill>
              <a:latin typeface="思源黑体 CN Normal" panose="020B0400000000000000" pitchFamily="34" charset="-122"/>
              <a:ea typeface="思源黑体 CN Normal" panose="020B0400000000000000" pitchFamily="34" charset="-122"/>
              <a:cs typeface="Arial" panose="020B0604020202020204" pitchFamily="34" charset="0"/>
              <a:sym typeface="Arial" panose="020B0604020202020204" pitchFamily="34" charset="0"/>
            </a:endParaRPr>
          </a:p>
        </p:txBody>
      </p:sp>
      <p:sp>
        <p:nvSpPr>
          <p:cNvPr id="47" name="AutoShape 7">
            <a:extLst>
              <a:ext uri="{FF2B5EF4-FFF2-40B4-BE49-F238E27FC236}">
                <a16:creationId xmlns:a16="http://schemas.microsoft.com/office/drawing/2014/main" id="{CD82A6E2-6080-45E4-B1BA-A285A69F5653}"/>
              </a:ext>
            </a:extLst>
          </p:cNvPr>
          <p:cNvSpPr>
            <a:spLocks/>
          </p:cNvSpPr>
          <p:nvPr/>
        </p:nvSpPr>
        <p:spPr bwMode="auto">
          <a:xfrm rot="1058691">
            <a:off x="4884128" y="1568073"/>
            <a:ext cx="1217675" cy="9634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rgbClr val="7065BA"/>
          </a:solidFill>
          <a:ln>
            <a:noFill/>
          </a:ln>
          <a:effectLst/>
        </p:spPr>
        <p:txBody>
          <a:bodyPr lIns="16756" tIns="16756" rIns="16756" bIns="16756"/>
          <a:lstStyle/>
          <a:p>
            <a:pPr algn="ctr" defTabSz="335152">
              <a:lnSpc>
                <a:spcPct val="120000"/>
              </a:lnSpc>
              <a:defRPr/>
            </a:pPr>
            <a:endParaRPr lang="es-ES" sz="700" dirty="0">
              <a:solidFill>
                <a:srgbClr val="000000"/>
              </a:solidFill>
              <a:latin typeface="思源黑体 CN Normal" panose="020B0400000000000000" pitchFamily="34" charset="-122"/>
              <a:ea typeface="思源黑体 CN Normal" panose="020B0400000000000000" pitchFamily="34" charset="-122"/>
              <a:cs typeface="Arial" panose="020B0604020202020204" pitchFamily="34" charset="0"/>
              <a:sym typeface="Arial" panose="020B0604020202020204" pitchFamily="34" charset="0"/>
            </a:endParaRPr>
          </a:p>
        </p:txBody>
      </p:sp>
      <p:sp>
        <p:nvSpPr>
          <p:cNvPr id="48" name="AutoShape 8">
            <a:extLst>
              <a:ext uri="{FF2B5EF4-FFF2-40B4-BE49-F238E27FC236}">
                <a16:creationId xmlns:a16="http://schemas.microsoft.com/office/drawing/2014/main" id="{DBF39E0F-0B18-496A-BB3E-F1C1F01800DE}"/>
              </a:ext>
            </a:extLst>
          </p:cNvPr>
          <p:cNvSpPr>
            <a:spLocks/>
          </p:cNvSpPr>
          <p:nvPr/>
        </p:nvSpPr>
        <p:spPr bwMode="auto">
          <a:xfrm rot="19959537">
            <a:off x="3104557" y="2702757"/>
            <a:ext cx="683917" cy="1317789"/>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rgbClr val="7065BA"/>
          </a:solidFill>
          <a:ln>
            <a:noFill/>
          </a:ln>
        </p:spPr>
        <p:txBody>
          <a:bodyPr lIns="16756" tIns="16756" rIns="16756" bIns="16756"/>
          <a:lstStyle/>
          <a:p>
            <a:pPr algn="ctr">
              <a:lnSpc>
                <a:spcPct val="120000"/>
              </a:lnSpc>
            </a:pPr>
            <a:endParaRPr 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49" name="AutoShape 10">
            <a:extLst>
              <a:ext uri="{FF2B5EF4-FFF2-40B4-BE49-F238E27FC236}">
                <a16:creationId xmlns:a16="http://schemas.microsoft.com/office/drawing/2014/main" id="{16B43F15-A062-4ABF-BA5B-C09C07A090D8}"/>
              </a:ext>
            </a:extLst>
          </p:cNvPr>
          <p:cNvSpPr>
            <a:spLocks/>
          </p:cNvSpPr>
          <p:nvPr/>
        </p:nvSpPr>
        <p:spPr bwMode="auto">
          <a:xfrm>
            <a:off x="3327835" y="1831557"/>
            <a:ext cx="600101" cy="218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dirty="0">
                <a:solidFill>
                  <a:schemeClr val="bg1"/>
                </a:solidFill>
                <a:latin typeface="思源黑体 CN Bold" panose="020B0800000000000000" pitchFamily="34" charset="-122"/>
                <a:ea typeface="思源黑体 CN Bold" panose="020B0800000000000000" pitchFamily="34" charset="-122"/>
                <a:cs typeface="Lato Regular"/>
                <a:sym typeface="Arial" panose="020B0604020202020204" pitchFamily="34" charset="0"/>
              </a:rPr>
              <a:t>12%</a:t>
            </a:r>
          </a:p>
        </p:txBody>
      </p:sp>
      <p:sp>
        <p:nvSpPr>
          <p:cNvPr id="50" name="AutoShape 11">
            <a:extLst>
              <a:ext uri="{FF2B5EF4-FFF2-40B4-BE49-F238E27FC236}">
                <a16:creationId xmlns:a16="http://schemas.microsoft.com/office/drawing/2014/main" id="{8A382029-52F6-4437-82AC-5C9F58976927}"/>
              </a:ext>
            </a:extLst>
          </p:cNvPr>
          <p:cNvSpPr>
            <a:spLocks/>
          </p:cNvSpPr>
          <p:nvPr/>
        </p:nvSpPr>
        <p:spPr bwMode="auto">
          <a:xfrm>
            <a:off x="5180077" y="1897180"/>
            <a:ext cx="600101" cy="218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dirty="0">
                <a:solidFill>
                  <a:schemeClr val="bg1"/>
                </a:solidFill>
                <a:latin typeface="思源黑体 CN Bold" panose="020B0800000000000000" pitchFamily="34" charset="-122"/>
                <a:ea typeface="思源黑体 CN Bold" panose="020B0800000000000000" pitchFamily="34" charset="-122"/>
                <a:cs typeface="Lato Regular"/>
                <a:sym typeface="Arial" panose="020B0604020202020204" pitchFamily="34" charset="0"/>
              </a:rPr>
              <a:t>12%</a:t>
            </a:r>
          </a:p>
        </p:txBody>
      </p:sp>
      <p:sp>
        <p:nvSpPr>
          <p:cNvPr id="51" name="AutoShape 12">
            <a:extLst>
              <a:ext uri="{FF2B5EF4-FFF2-40B4-BE49-F238E27FC236}">
                <a16:creationId xmlns:a16="http://schemas.microsoft.com/office/drawing/2014/main" id="{D9DDBEE9-F5FD-49E4-82B4-4CF9B3C04B9C}"/>
              </a:ext>
            </a:extLst>
          </p:cNvPr>
          <p:cNvSpPr>
            <a:spLocks/>
          </p:cNvSpPr>
          <p:nvPr/>
        </p:nvSpPr>
        <p:spPr bwMode="auto">
          <a:xfrm>
            <a:off x="5430070" y="3160851"/>
            <a:ext cx="599506" cy="218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dirty="0">
                <a:solidFill>
                  <a:schemeClr val="bg1"/>
                </a:solidFill>
                <a:latin typeface="思源黑体 CN Bold" panose="020B0800000000000000" pitchFamily="34" charset="-122"/>
                <a:ea typeface="思源黑体 CN Bold" panose="020B0800000000000000" pitchFamily="34" charset="-122"/>
                <a:cs typeface="Lato Regular"/>
                <a:sym typeface="Arial" panose="020B0604020202020204" pitchFamily="34" charset="0"/>
              </a:rPr>
              <a:t>15%</a:t>
            </a:r>
          </a:p>
        </p:txBody>
      </p:sp>
      <p:sp>
        <p:nvSpPr>
          <p:cNvPr id="52" name="AutoShape 13">
            <a:extLst>
              <a:ext uri="{FF2B5EF4-FFF2-40B4-BE49-F238E27FC236}">
                <a16:creationId xmlns:a16="http://schemas.microsoft.com/office/drawing/2014/main" id="{514CDB50-0885-44ED-B7E6-B4B550461670}"/>
              </a:ext>
            </a:extLst>
          </p:cNvPr>
          <p:cNvSpPr>
            <a:spLocks/>
          </p:cNvSpPr>
          <p:nvPr/>
        </p:nvSpPr>
        <p:spPr bwMode="auto">
          <a:xfrm>
            <a:off x="3114992" y="3405057"/>
            <a:ext cx="599506" cy="218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ctr">
              <a:lnSpc>
                <a:spcPct val="120000"/>
              </a:lnSpc>
              <a:defRPr/>
            </a:pPr>
            <a:r>
              <a:rPr lang="es-ES" dirty="0">
                <a:solidFill>
                  <a:schemeClr val="bg1"/>
                </a:solidFill>
                <a:latin typeface="思源黑体 CN Bold" panose="020B0800000000000000" pitchFamily="34" charset="-122"/>
                <a:ea typeface="思源黑体 CN Bold" panose="020B0800000000000000" pitchFamily="34" charset="-122"/>
                <a:cs typeface="Lato Regular"/>
                <a:sym typeface="Arial" panose="020B0604020202020204" pitchFamily="34" charset="0"/>
              </a:rPr>
              <a:t>15%</a:t>
            </a:r>
          </a:p>
        </p:txBody>
      </p:sp>
      <p:sp>
        <p:nvSpPr>
          <p:cNvPr id="55" name="Rounded Rectangle 11">
            <a:extLst>
              <a:ext uri="{FF2B5EF4-FFF2-40B4-BE49-F238E27FC236}">
                <a16:creationId xmlns:a16="http://schemas.microsoft.com/office/drawing/2014/main" id="{A5B64FD1-67D0-465A-8FD1-18D3B38C184E}"/>
              </a:ext>
            </a:extLst>
          </p:cNvPr>
          <p:cNvSpPr>
            <a:spLocks noChangeAspect="1"/>
          </p:cNvSpPr>
          <p:nvPr/>
        </p:nvSpPr>
        <p:spPr>
          <a:xfrm>
            <a:off x="2626992" y="1502745"/>
            <a:ext cx="540022" cy="515978"/>
          </a:xfrm>
          <a:prstGeom prst="roundRect">
            <a:avLst>
              <a:gd name="adj" fmla="val 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6" name="Text Placeholder 7">
            <a:extLst>
              <a:ext uri="{FF2B5EF4-FFF2-40B4-BE49-F238E27FC236}">
                <a16:creationId xmlns:a16="http://schemas.microsoft.com/office/drawing/2014/main" id="{F008A87D-FAC8-413C-B7BA-872613552D82}"/>
              </a:ext>
            </a:extLst>
          </p:cNvPr>
          <p:cNvSpPr txBox="1">
            <a:spLocks/>
          </p:cNvSpPr>
          <p:nvPr/>
        </p:nvSpPr>
        <p:spPr>
          <a:xfrm>
            <a:off x="2670291" y="1563021"/>
            <a:ext cx="437148" cy="344361"/>
          </a:xfrm>
          <a:prstGeom prst="rect">
            <a:avLst/>
          </a:prstGeom>
        </p:spPr>
        <p:txBody>
          <a:bodyPr vert="horz" lIns="0" tIns="72210" rIns="0" bIns="7221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01</a:t>
            </a:r>
          </a:p>
        </p:txBody>
      </p:sp>
      <p:sp>
        <p:nvSpPr>
          <p:cNvPr id="59" name="Rounded Rectangle 23">
            <a:extLst>
              <a:ext uri="{FF2B5EF4-FFF2-40B4-BE49-F238E27FC236}">
                <a16:creationId xmlns:a16="http://schemas.microsoft.com/office/drawing/2014/main" id="{B89754F2-5DC0-4149-90DC-206FD181E125}"/>
              </a:ext>
            </a:extLst>
          </p:cNvPr>
          <p:cNvSpPr>
            <a:spLocks noChangeAspect="1"/>
          </p:cNvSpPr>
          <p:nvPr/>
        </p:nvSpPr>
        <p:spPr>
          <a:xfrm>
            <a:off x="5951067" y="1502745"/>
            <a:ext cx="540022" cy="515978"/>
          </a:xfrm>
          <a:prstGeom prst="roundRect">
            <a:avLst>
              <a:gd name="adj" fmla="val 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60" name="Text Placeholder 7">
            <a:extLst>
              <a:ext uri="{FF2B5EF4-FFF2-40B4-BE49-F238E27FC236}">
                <a16:creationId xmlns:a16="http://schemas.microsoft.com/office/drawing/2014/main" id="{AFD0ACBA-F371-4676-8250-D2A59FBC57D5}"/>
              </a:ext>
            </a:extLst>
          </p:cNvPr>
          <p:cNvSpPr txBox="1">
            <a:spLocks/>
          </p:cNvSpPr>
          <p:nvPr/>
        </p:nvSpPr>
        <p:spPr>
          <a:xfrm>
            <a:off x="5994366" y="1563021"/>
            <a:ext cx="437148" cy="344361"/>
          </a:xfrm>
          <a:prstGeom prst="rect">
            <a:avLst/>
          </a:prstGeom>
        </p:spPr>
        <p:txBody>
          <a:bodyPr vert="horz" lIns="0" tIns="72210" rIns="0" bIns="7221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02</a:t>
            </a:r>
          </a:p>
        </p:txBody>
      </p:sp>
      <p:sp>
        <p:nvSpPr>
          <p:cNvPr id="63" name="Rounded Rectangle 27">
            <a:extLst>
              <a:ext uri="{FF2B5EF4-FFF2-40B4-BE49-F238E27FC236}">
                <a16:creationId xmlns:a16="http://schemas.microsoft.com/office/drawing/2014/main" id="{9AA807A3-F3D8-4781-B2C0-76355DAE23E0}"/>
              </a:ext>
            </a:extLst>
          </p:cNvPr>
          <p:cNvSpPr>
            <a:spLocks noChangeAspect="1"/>
          </p:cNvSpPr>
          <p:nvPr/>
        </p:nvSpPr>
        <p:spPr>
          <a:xfrm>
            <a:off x="2590384" y="3602446"/>
            <a:ext cx="540022" cy="515978"/>
          </a:xfrm>
          <a:prstGeom prst="roundRect">
            <a:avLst>
              <a:gd name="adj" fmla="val 0"/>
            </a:avLst>
          </a:prstGeom>
          <a:solidFill>
            <a:srgbClr val="A491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64" name="Text Placeholder 7">
            <a:extLst>
              <a:ext uri="{FF2B5EF4-FFF2-40B4-BE49-F238E27FC236}">
                <a16:creationId xmlns:a16="http://schemas.microsoft.com/office/drawing/2014/main" id="{33F6DD9E-399D-4B08-A780-E7C7F9F9151C}"/>
              </a:ext>
            </a:extLst>
          </p:cNvPr>
          <p:cNvSpPr txBox="1">
            <a:spLocks/>
          </p:cNvSpPr>
          <p:nvPr/>
        </p:nvSpPr>
        <p:spPr>
          <a:xfrm>
            <a:off x="2633684" y="3662723"/>
            <a:ext cx="437148" cy="344361"/>
          </a:xfrm>
          <a:prstGeom prst="rect">
            <a:avLst/>
          </a:prstGeom>
        </p:spPr>
        <p:txBody>
          <a:bodyPr vert="horz" lIns="0" tIns="72210" rIns="0" bIns="7221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03</a:t>
            </a:r>
          </a:p>
        </p:txBody>
      </p:sp>
      <p:sp>
        <p:nvSpPr>
          <p:cNvPr id="67" name="Rounded Rectangle 16">
            <a:extLst>
              <a:ext uri="{FF2B5EF4-FFF2-40B4-BE49-F238E27FC236}">
                <a16:creationId xmlns:a16="http://schemas.microsoft.com/office/drawing/2014/main" id="{F78125B2-E42C-4899-AF0E-51848D4CFEEA}"/>
              </a:ext>
            </a:extLst>
          </p:cNvPr>
          <p:cNvSpPr>
            <a:spLocks noChangeAspect="1"/>
          </p:cNvSpPr>
          <p:nvPr/>
        </p:nvSpPr>
        <p:spPr>
          <a:xfrm>
            <a:off x="5951067" y="3602446"/>
            <a:ext cx="540022" cy="515978"/>
          </a:xfrm>
          <a:prstGeom prst="roundRect">
            <a:avLst>
              <a:gd name="adj" fmla="val 0"/>
            </a:avLst>
          </a:prstGeom>
          <a:solidFill>
            <a:srgbClr val="A491B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lstStyle/>
          <a:p>
            <a:pPr algn="ctr">
              <a:lnSpc>
                <a:spcPct val="120000"/>
              </a:lnSpc>
            </a:pPr>
            <a:endParaRPr lang="en-US" sz="900">
              <a:solidFill>
                <a:schemeClr val="tx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68" name="Text Placeholder 7">
            <a:extLst>
              <a:ext uri="{FF2B5EF4-FFF2-40B4-BE49-F238E27FC236}">
                <a16:creationId xmlns:a16="http://schemas.microsoft.com/office/drawing/2014/main" id="{36242D9F-8FCF-470A-9065-C89F1954AF60}"/>
              </a:ext>
            </a:extLst>
          </p:cNvPr>
          <p:cNvSpPr txBox="1">
            <a:spLocks/>
          </p:cNvSpPr>
          <p:nvPr/>
        </p:nvSpPr>
        <p:spPr>
          <a:xfrm>
            <a:off x="5994366" y="3662723"/>
            <a:ext cx="437148" cy="344361"/>
          </a:xfrm>
          <a:prstGeom prst="rect">
            <a:avLst/>
          </a:prstGeom>
        </p:spPr>
        <p:txBody>
          <a:bodyPr vert="horz" lIns="0" tIns="72210" rIns="0" bIns="72210" anchor="ctr"/>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04</a:t>
            </a:r>
          </a:p>
        </p:txBody>
      </p:sp>
      <p:sp>
        <p:nvSpPr>
          <p:cNvPr id="39" name="圆角矩形 43">
            <a:extLst>
              <a:ext uri="{FF2B5EF4-FFF2-40B4-BE49-F238E27FC236}">
                <a16:creationId xmlns:a16="http://schemas.microsoft.com/office/drawing/2014/main" id="{A0746F1C-FAB2-4E45-8BAD-4BD8F0FACDEF}"/>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40" name="矩形 39">
            <a:extLst>
              <a:ext uri="{FF2B5EF4-FFF2-40B4-BE49-F238E27FC236}">
                <a16:creationId xmlns:a16="http://schemas.microsoft.com/office/drawing/2014/main" id="{422C0CAF-0C22-4ACE-9609-51724766CDE9}"/>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grpSp>
        <p:nvGrpSpPr>
          <p:cNvPr id="41" name="Group 56">
            <a:extLst>
              <a:ext uri="{FF2B5EF4-FFF2-40B4-BE49-F238E27FC236}">
                <a16:creationId xmlns:a16="http://schemas.microsoft.com/office/drawing/2014/main" id="{D54DF24A-81A7-4D60-8690-E082EB3E710C}"/>
              </a:ext>
            </a:extLst>
          </p:cNvPr>
          <p:cNvGrpSpPr/>
          <p:nvPr/>
        </p:nvGrpSpPr>
        <p:grpSpPr>
          <a:xfrm>
            <a:off x="841968" y="1462762"/>
            <a:ext cx="1768748" cy="995541"/>
            <a:chOff x="-2357350" y="1310605"/>
            <a:chExt cx="4337036" cy="1327147"/>
          </a:xfrm>
        </p:grpSpPr>
        <p:sp>
          <p:nvSpPr>
            <p:cNvPr id="70" name="TextBox 43">
              <a:extLst>
                <a:ext uri="{FF2B5EF4-FFF2-40B4-BE49-F238E27FC236}">
                  <a16:creationId xmlns:a16="http://schemas.microsoft.com/office/drawing/2014/main" id="{8C08CA62-8059-46D5-A45C-5A475D15633C}"/>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77" name="Rectangle 56">
              <a:extLst>
                <a:ext uri="{FF2B5EF4-FFF2-40B4-BE49-F238E27FC236}">
                  <a16:creationId xmlns:a16="http://schemas.microsoft.com/office/drawing/2014/main" id="{0EE0E2C0-7A0E-4538-BBEC-DC3DFE80C77B}"/>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78" name="Group 56">
            <a:extLst>
              <a:ext uri="{FF2B5EF4-FFF2-40B4-BE49-F238E27FC236}">
                <a16:creationId xmlns:a16="http://schemas.microsoft.com/office/drawing/2014/main" id="{03B9F4F5-807E-4CA3-A831-05E4F8F12F68}"/>
              </a:ext>
            </a:extLst>
          </p:cNvPr>
          <p:cNvGrpSpPr/>
          <p:nvPr/>
        </p:nvGrpSpPr>
        <p:grpSpPr>
          <a:xfrm>
            <a:off x="864105" y="3441176"/>
            <a:ext cx="1768748" cy="995541"/>
            <a:chOff x="-2357350" y="1310605"/>
            <a:chExt cx="4337036" cy="1327147"/>
          </a:xfrm>
        </p:grpSpPr>
        <p:sp>
          <p:nvSpPr>
            <p:cNvPr id="79" name="TextBox 43">
              <a:extLst>
                <a:ext uri="{FF2B5EF4-FFF2-40B4-BE49-F238E27FC236}">
                  <a16:creationId xmlns:a16="http://schemas.microsoft.com/office/drawing/2014/main" id="{5BD0F914-ED58-40BD-A423-915C0C4FA2D4}"/>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80" name="Rectangle 56">
              <a:extLst>
                <a:ext uri="{FF2B5EF4-FFF2-40B4-BE49-F238E27FC236}">
                  <a16:creationId xmlns:a16="http://schemas.microsoft.com/office/drawing/2014/main" id="{A11BFAEE-9DED-4D59-8780-4F02D87C9AEB}"/>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81" name="Group 56">
            <a:extLst>
              <a:ext uri="{FF2B5EF4-FFF2-40B4-BE49-F238E27FC236}">
                <a16:creationId xmlns:a16="http://schemas.microsoft.com/office/drawing/2014/main" id="{1CA15805-09AC-410B-8CAD-9DE5377809FB}"/>
              </a:ext>
            </a:extLst>
          </p:cNvPr>
          <p:cNvGrpSpPr/>
          <p:nvPr/>
        </p:nvGrpSpPr>
        <p:grpSpPr>
          <a:xfrm>
            <a:off x="6653038" y="1274435"/>
            <a:ext cx="1768748" cy="995541"/>
            <a:chOff x="-2357350" y="1310605"/>
            <a:chExt cx="4337036" cy="1327147"/>
          </a:xfrm>
        </p:grpSpPr>
        <p:sp>
          <p:nvSpPr>
            <p:cNvPr id="82" name="TextBox 43">
              <a:extLst>
                <a:ext uri="{FF2B5EF4-FFF2-40B4-BE49-F238E27FC236}">
                  <a16:creationId xmlns:a16="http://schemas.microsoft.com/office/drawing/2014/main" id="{F69537C5-0F9D-4ADF-9A11-A4D269865EF0}"/>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83" name="Rectangle 56">
              <a:extLst>
                <a:ext uri="{FF2B5EF4-FFF2-40B4-BE49-F238E27FC236}">
                  <a16:creationId xmlns:a16="http://schemas.microsoft.com/office/drawing/2014/main" id="{05F06D4E-C134-4275-806C-003C38ACD263}"/>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84" name="Group 56">
            <a:extLst>
              <a:ext uri="{FF2B5EF4-FFF2-40B4-BE49-F238E27FC236}">
                <a16:creationId xmlns:a16="http://schemas.microsoft.com/office/drawing/2014/main" id="{6BCE13FB-D27B-46B2-A5FA-55A171DA26E8}"/>
              </a:ext>
            </a:extLst>
          </p:cNvPr>
          <p:cNvGrpSpPr/>
          <p:nvPr/>
        </p:nvGrpSpPr>
        <p:grpSpPr>
          <a:xfrm>
            <a:off x="6719416" y="3441176"/>
            <a:ext cx="1768748" cy="995541"/>
            <a:chOff x="-2357350" y="1310605"/>
            <a:chExt cx="4337036" cy="1327147"/>
          </a:xfrm>
        </p:grpSpPr>
        <p:sp>
          <p:nvSpPr>
            <p:cNvPr id="85" name="TextBox 43">
              <a:extLst>
                <a:ext uri="{FF2B5EF4-FFF2-40B4-BE49-F238E27FC236}">
                  <a16:creationId xmlns:a16="http://schemas.microsoft.com/office/drawing/2014/main" id="{BADD5152-0728-440E-B7DF-D172E77EDB8C}"/>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86" name="Rectangle 56">
              <a:extLst>
                <a:ext uri="{FF2B5EF4-FFF2-40B4-BE49-F238E27FC236}">
                  <a16:creationId xmlns:a16="http://schemas.microsoft.com/office/drawing/2014/main" id="{4A7B5A75-44B5-41FB-A822-1EE93674EA1B}"/>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pic>
        <p:nvPicPr>
          <p:cNvPr id="2" name="图片 1">
            <a:extLst>
              <a:ext uri="{FF2B5EF4-FFF2-40B4-BE49-F238E27FC236}">
                <a16:creationId xmlns:a16="http://schemas.microsoft.com/office/drawing/2014/main" id="{D57E0C0B-615C-8861-0DCA-133F672BDF2D}"/>
              </a:ext>
            </a:extLst>
          </p:cNvPr>
          <p:cNvPicPr>
            <a:picLocks noChangeAspect="1"/>
          </p:cNvPicPr>
          <p:nvPr/>
        </p:nvPicPr>
        <p:blipFill>
          <a:blip r:embed="rId5" cstate="print">
            <a:duotone>
              <a:prstClr val="black"/>
              <a:srgbClr val="7065BA">
                <a:tint val="45000"/>
                <a:satMod val="400000"/>
              </a:srgbClr>
            </a:duotone>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Tree>
    <p:extLst>
      <p:ext uri="{BB962C8B-B14F-4D97-AF65-F5344CB8AC3E}">
        <p14:creationId xmlns:p14="http://schemas.microsoft.com/office/powerpoint/2010/main" val="3462333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10" name="AutoShape 5">
            <a:extLst>
              <a:ext uri="{FF2B5EF4-FFF2-40B4-BE49-F238E27FC236}">
                <a16:creationId xmlns:a16="http://schemas.microsoft.com/office/drawing/2014/main" id="{60A3B3FA-6CA6-481F-90FB-FA7394FE5842}"/>
              </a:ext>
            </a:extLst>
          </p:cNvPr>
          <p:cNvSpPr>
            <a:spLocks/>
          </p:cNvSpPr>
          <p:nvPr/>
        </p:nvSpPr>
        <p:spPr bwMode="auto">
          <a:xfrm>
            <a:off x="3239304" y="2499742"/>
            <a:ext cx="1683149" cy="61931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7065BA"/>
          </a:solidFill>
          <a:ln>
            <a:noFill/>
          </a:ln>
        </p:spPr>
        <p:txBody>
          <a:bodyPr lIns="0" tIns="0" rIns="0" bIns="0" anchor="ctr"/>
          <a:lstStyle/>
          <a:p>
            <a:endParaRPr lang="zh-CN" altLang="en-US">
              <a:solidFill>
                <a:srgbClr val="7065BA"/>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grpSp>
        <p:nvGrpSpPr>
          <p:cNvPr id="11" name="Group 6">
            <a:extLst>
              <a:ext uri="{FF2B5EF4-FFF2-40B4-BE49-F238E27FC236}">
                <a16:creationId xmlns:a16="http://schemas.microsoft.com/office/drawing/2014/main" id="{AB4A86D4-E8F6-4DE5-A215-C56947112970}"/>
              </a:ext>
            </a:extLst>
          </p:cNvPr>
          <p:cNvGrpSpPr>
            <a:grpSpLocks/>
          </p:cNvGrpSpPr>
          <p:nvPr/>
        </p:nvGrpSpPr>
        <p:grpSpPr bwMode="auto">
          <a:xfrm>
            <a:off x="3239305" y="1807776"/>
            <a:ext cx="596574" cy="596687"/>
            <a:chOff x="0" y="0"/>
            <a:chExt cx="1591420" cy="1591420"/>
          </a:xfrm>
          <a:solidFill>
            <a:srgbClr val="7065BA"/>
          </a:solidFill>
        </p:grpSpPr>
        <p:sp>
          <p:nvSpPr>
            <p:cNvPr id="13" name="AutoShape 7">
              <a:extLst>
                <a:ext uri="{FF2B5EF4-FFF2-40B4-BE49-F238E27FC236}">
                  <a16:creationId xmlns:a16="http://schemas.microsoft.com/office/drawing/2014/main" id="{74B2EC5B-7772-4F98-B051-D2CCE6127FE6}"/>
                </a:ext>
              </a:extLst>
            </p:cNvPr>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dirty="0">
                <a:solidFill>
                  <a:schemeClr val="bg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4" name="AutoShape 8">
              <a:extLst>
                <a:ext uri="{FF2B5EF4-FFF2-40B4-BE49-F238E27FC236}">
                  <a16:creationId xmlns:a16="http://schemas.microsoft.com/office/drawing/2014/main" id="{D83545A2-4832-42AF-8565-EC2D11D6D119}"/>
                </a:ext>
              </a:extLst>
            </p:cNvPr>
            <p:cNvSpPr>
              <a:spLocks/>
            </p:cNvSpPr>
            <p:nvPr/>
          </p:nvSpPr>
          <p:spPr bwMode="auto">
            <a:xfrm>
              <a:off x="174704" y="529922"/>
              <a:ext cx="1250034" cy="4955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lnSpc>
                  <a:spcPct val="120000"/>
                </a:lnSpc>
              </a:pPr>
              <a:r>
                <a:rPr lang="es-ES" altLang="zh-CN" sz="2400" b="0"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1</a:t>
              </a:r>
            </a:p>
          </p:txBody>
        </p:sp>
      </p:grpSp>
      <p:sp>
        <p:nvSpPr>
          <p:cNvPr id="20" name="AutoShape 10">
            <a:extLst>
              <a:ext uri="{FF2B5EF4-FFF2-40B4-BE49-F238E27FC236}">
                <a16:creationId xmlns:a16="http://schemas.microsoft.com/office/drawing/2014/main" id="{1533966D-90C1-4247-8D35-16E5FECEF317}"/>
              </a:ext>
            </a:extLst>
          </p:cNvPr>
          <p:cNvSpPr>
            <a:spLocks/>
          </p:cNvSpPr>
          <p:nvPr/>
        </p:nvSpPr>
        <p:spPr bwMode="auto">
          <a:xfrm>
            <a:off x="5041531" y="2637897"/>
            <a:ext cx="1683743" cy="61931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05" y="0"/>
                </a:moveTo>
                <a:cubicBezTo>
                  <a:pt x="136" y="0"/>
                  <a:pt x="0" y="371"/>
                  <a:pt x="0" y="830"/>
                </a:cubicBezTo>
                <a:lnTo>
                  <a:pt x="0" y="15784"/>
                </a:lnTo>
                <a:cubicBezTo>
                  <a:pt x="0" y="16243"/>
                  <a:pt x="136" y="16615"/>
                  <a:pt x="305" y="16615"/>
                </a:cubicBezTo>
                <a:lnTo>
                  <a:pt x="2627" y="16615"/>
                </a:lnTo>
                <a:lnTo>
                  <a:pt x="3849" y="21599"/>
                </a:lnTo>
                <a:lnTo>
                  <a:pt x="5072" y="16615"/>
                </a:lnTo>
                <a:lnTo>
                  <a:pt x="21294" y="16615"/>
                </a:lnTo>
                <a:cubicBezTo>
                  <a:pt x="21463" y="16615"/>
                  <a:pt x="21599" y="16243"/>
                  <a:pt x="21599" y="15784"/>
                </a:cubicBezTo>
                <a:lnTo>
                  <a:pt x="21599" y="830"/>
                </a:lnTo>
                <a:cubicBezTo>
                  <a:pt x="21600" y="371"/>
                  <a:pt x="21463" y="0"/>
                  <a:pt x="21294" y="0"/>
                </a:cubicBezTo>
                <a:lnTo>
                  <a:pt x="305" y="0"/>
                </a:lnTo>
                <a:close/>
              </a:path>
            </a:pathLst>
          </a:custGeom>
          <a:solidFill>
            <a:srgbClr val="A491BB"/>
          </a:solidFill>
          <a:ln>
            <a:noFill/>
          </a:ln>
        </p:spPr>
        <p:txBody>
          <a:bodyPr lIns="0" tIns="0" rIns="0" bIns="0" anchor="ctr"/>
          <a:lstStyle/>
          <a:p>
            <a:endParaRPr lang="zh-CN" altLang="en-US">
              <a:latin typeface="思源黑体 CN Normal" panose="020B0400000000000000" pitchFamily="34" charset="-122"/>
              <a:ea typeface="思源黑体 CN Normal" panose="020B0400000000000000" pitchFamily="34" charset="-122"/>
              <a:sym typeface="Arial" panose="020B0604020202020204" pitchFamily="34" charset="0"/>
            </a:endParaRPr>
          </a:p>
        </p:txBody>
      </p:sp>
      <p:grpSp>
        <p:nvGrpSpPr>
          <p:cNvPr id="21" name="Group 11">
            <a:extLst>
              <a:ext uri="{FF2B5EF4-FFF2-40B4-BE49-F238E27FC236}">
                <a16:creationId xmlns:a16="http://schemas.microsoft.com/office/drawing/2014/main" id="{BD175A8C-7D73-477A-BD05-5D078BA42288}"/>
              </a:ext>
            </a:extLst>
          </p:cNvPr>
          <p:cNvGrpSpPr>
            <a:grpSpLocks/>
          </p:cNvGrpSpPr>
          <p:nvPr/>
        </p:nvGrpSpPr>
        <p:grpSpPr bwMode="auto">
          <a:xfrm>
            <a:off x="5041530" y="3352494"/>
            <a:ext cx="597169" cy="597283"/>
            <a:chOff x="0" y="0"/>
            <a:chExt cx="1591420" cy="1591420"/>
          </a:xfrm>
        </p:grpSpPr>
        <p:sp>
          <p:nvSpPr>
            <p:cNvPr id="22" name="AutoShape 12">
              <a:extLst>
                <a:ext uri="{FF2B5EF4-FFF2-40B4-BE49-F238E27FC236}">
                  <a16:creationId xmlns:a16="http://schemas.microsoft.com/office/drawing/2014/main" id="{A9D2697D-EE3A-4D6B-87F3-D94123A25813}"/>
                </a:ext>
              </a:extLst>
            </p:cNvPr>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A491BB"/>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a:solidFill>
                  <a:schemeClr val="bg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3" name="AutoShape 13">
              <a:extLst>
                <a:ext uri="{FF2B5EF4-FFF2-40B4-BE49-F238E27FC236}">
                  <a16:creationId xmlns:a16="http://schemas.microsoft.com/office/drawing/2014/main" id="{EDCE00BB-68C6-4DCA-BAA9-463CF648E6DE}"/>
                </a:ext>
              </a:extLst>
            </p:cNvPr>
            <p:cNvSpPr>
              <a:spLocks/>
            </p:cNvSpPr>
            <p:nvPr/>
          </p:nvSpPr>
          <p:spPr bwMode="auto">
            <a:xfrm>
              <a:off x="0" y="481820"/>
              <a:ext cx="1591420" cy="4839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s-ES" sz="2400" dirty="0">
                  <a:solidFill>
                    <a:schemeClr val="bg1"/>
                  </a:solidFill>
                  <a:latin typeface="思源黑体 CN Normal" panose="020B0400000000000000" pitchFamily="34" charset="-122"/>
                  <a:ea typeface="思源黑体 CN Normal" panose="020B0400000000000000" pitchFamily="34" charset="-122"/>
                  <a:cs typeface="Lato" charset="0"/>
                  <a:sym typeface="Arial" panose="020B0604020202020204" pitchFamily="34" charset="0"/>
                </a:rPr>
                <a:t>2</a:t>
              </a:r>
            </a:p>
          </p:txBody>
        </p:sp>
      </p:grpSp>
      <p:sp>
        <p:nvSpPr>
          <p:cNvPr id="25" name="AutoShape 15">
            <a:extLst>
              <a:ext uri="{FF2B5EF4-FFF2-40B4-BE49-F238E27FC236}">
                <a16:creationId xmlns:a16="http://schemas.microsoft.com/office/drawing/2014/main" id="{B0EA009D-DDE2-481B-95AA-14A9A944DFD9}"/>
              </a:ext>
            </a:extLst>
          </p:cNvPr>
          <p:cNvSpPr>
            <a:spLocks/>
          </p:cNvSpPr>
          <p:nvPr/>
        </p:nvSpPr>
        <p:spPr bwMode="auto">
          <a:xfrm>
            <a:off x="6825298" y="2499742"/>
            <a:ext cx="1683148" cy="619316"/>
          </a:xfrm>
          <a:custGeom>
            <a:avLst/>
            <a:gdLst>
              <a:gd name="T0" fmla="*/ 2243931 w 21600"/>
              <a:gd name="T1" fmla="*/ 825500 h 21600"/>
              <a:gd name="T2" fmla="*/ 2243931 w 21600"/>
              <a:gd name="T3" fmla="*/ 825500 h 21600"/>
              <a:gd name="T4" fmla="*/ 2243931 w 21600"/>
              <a:gd name="T5" fmla="*/ 825500 h 21600"/>
              <a:gd name="T6" fmla="*/ 2243931 w 21600"/>
              <a:gd name="T7" fmla="*/ 8255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846" y="0"/>
                </a:moveTo>
                <a:lnTo>
                  <a:pt x="2625" y="4984"/>
                </a:lnTo>
                <a:lnTo>
                  <a:pt x="305" y="4984"/>
                </a:lnTo>
                <a:cubicBezTo>
                  <a:pt x="136" y="4984"/>
                  <a:pt x="0" y="5356"/>
                  <a:pt x="0" y="5815"/>
                </a:cubicBezTo>
                <a:lnTo>
                  <a:pt x="0" y="20769"/>
                </a:lnTo>
                <a:cubicBezTo>
                  <a:pt x="0" y="21228"/>
                  <a:pt x="136" y="21599"/>
                  <a:pt x="305" y="21599"/>
                </a:cubicBezTo>
                <a:lnTo>
                  <a:pt x="21294" y="21599"/>
                </a:lnTo>
                <a:cubicBezTo>
                  <a:pt x="21463" y="21599"/>
                  <a:pt x="21599" y="21228"/>
                  <a:pt x="21599" y="20769"/>
                </a:cubicBezTo>
                <a:lnTo>
                  <a:pt x="21599" y="5815"/>
                </a:lnTo>
                <a:cubicBezTo>
                  <a:pt x="21600" y="5356"/>
                  <a:pt x="21463" y="4984"/>
                  <a:pt x="21294" y="4984"/>
                </a:cubicBezTo>
                <a:lnTo>
                  <a:pt x="5068" y="4984"/>
                </a:lnTo>
                <a:lnTo>
                  <a:pt x="3846" y="0"/>
                </a:lnTo>
                <a:close/>
              </a:path>
            </a:pathLst>
          </a:custGeom>
          <a:solidFill>
            <a:srgbClr val="7065BA"/>
          </a:solidFill>
          <a:ln>
            <a:noFill/>
          </a:ln>
        </p:spPr>
        <p:txBody>
          <a:bodyPr lIns="0" tIns="0" rIns="0" bIns="0" anchor="ctr"/>
          <a:lstStyle/>
          <a:p>
            <a:pPr>
              <a:defRPr/>
            </a:pPr>
            <a:endParaRPr lang="es-ES">
              <a:latin typeface="思源黑体 CN Normal" panose="020B0400000000000000" pitchFamily="34" charset="-122"/>
              <a:ea typeface="思源黑体 CN Normal" panose="020B0400000000000000" pitchFamily="34" charset="-122"/>
              <a:cs typeface="ＭＳ Ｐゴシック" charset="0"/>
              <a:sym typeface="Arial" panose="020B0604020202020204" pitchFamily="34" charset="0"/>
            </a:endParaRPr>
          </a:p>
        </p:txBody>
      </p:sp>
      <p:grpSp>
        <p:nvGrpSpPr>
          <p:cNvPr id="26" name="Group 16">
            <a:extLst>
              <a:ext uri="{FF2B5EF4-FFF2-40B4-BE49-F238E27FC236}">
                <a16:creationId xmlns:a16="http://schemas.microsoft.com/office/drawing/2014/main" id="{3E1EE798-8C45-4206-AAD6-6E71E69515F4}"/>
              </a:ext>
            </a:extLst>
          </p:cNvPr>
          <p:cNvGrpSpPr>
            <a:grpSpLocks/>
          </p:cNvGrpSpPr>
          <p:nvPr/>
        </p:nvGrpSpPr>
        <p:grpSpPr bwMode="auto">
          <a:xfrm>
            <a:off x="6825298" y="1807776"/>
            <a:ext cx="596574" cy="596687"/>
            <a:chOff x="0" y="0"/>
            <a:chExt cx="1591420" cy="1591420"/>
          </a:xfrm>
          <a:solidFill>
            <a:srgbClr val="7065BA"/>
          </a:solidFill>
        </p:grpSpPr>
        <p:sp>
          <p:nvSpPr>
            <p:cNvPr id="27" name="AutoShape 17">
              <a:extLst>
                <a:ext uri="{FF2B5EF4-FFF2-40B4-BE49-F238E27FC236}">
                  <a16:creationId xmlns:a16="http://schemas.microsoft.com/office/drawing/2014/main" id="{4CAE2473-B9BF-4D5B-BE1A-3C2A1070EFC5}"/>
                </a:ext>
              </a:extLst>
            </p:cNvPr>
            <p:cNvSpPr>
              <a:spLocks/>
            </p:cNvSpPr>
            <p:nvPr/>
          </p:nvSpPr>
          <p:spPr bwMode="auto">
            <a:xfrm>
              <a:off x="0" y="0"/>
              <a:ext cx="1591420" cy="1591420"/>
            </a:xfrm>
            <a:custGeom>
              <a:avLst/>
              <a:gdLst>
                <a:gd name="T0" fmla="*/ 795670 w 19679"/>
                <a:gd name="T1" fmla="*/ 873385 h 19679"/>
                <a:gd name="T2" fmla="*/ 795670 w 19679"/>
                <a:gd name="T3" fmla="*/ 873385 h 19679"/>
                <a:gd name="T4" fmla="*/ 795670 w 19679"/>
                <a:gd name="T5" fmla="*/ 873385 h 19679"/>
                <a:gd name="T6" fmla="*/ 795670 w 19679"/>
                <a:gd name="T7" fmla="*/ 87338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a:endParaRPr lang="zh-CN" altLang="en-US" sz="1000">
                <a:solidFill>
                  <a:schemeClr val="bg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28" name="AutoShape 18">
              <a:extLst>
                <a:ext uri="{FF2B5EF4-FFF2-40B4-BE49-F238E27FC236}">
                  <a16:creationId xmlns:a16="http://schemas.microsoft.com/office/drawing/2014/main" id="{C3557C25-0403-4F42-BE9C-A5CADA3424BD}"/>
                </a:ext>
              </a:extLst>
            </p:cNvPr>
            <p:cNvSpPr>
              <a:spLocks/>
            </p:cNvSpPr>
            <p:nvPr/>
          </p:nvSpPr>
          <p:spPr bwMode="auto">
            <a:xfrm>
              <a:off x="123883" y="479431"/>
              <a:ext cx="1269009" cy="4828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8" tIns="26788" rIns="26788" bIns="26788" anchor="ctr"/>
            <a:lstStyle/>
            <a:p>
              <a:pPr algn="ctr">
                <a:lnSpc>
                  <a:spcPct val="120000"/>
                </a:lnSpc>
                <a:defRPr/>
              </a:pPr>
              <a:r>
                <a:rPr lang="es-ES" sz="2400" dirty="0">
                  <a:solidFill>
                    <a:schemeClr val="bg1"/>
                  </a:solidFill>
                  <a:latin typeface="思源黑体 CN Normal" panose="020B0400000000000000" pitchFamily="34" charset="-122"/>
                  <a:ea typeface="思源黑体 CN Normal" panose="020B0400000000000000" pitchFamily="34" charset="-122"/>
                  <a:cs typeface="Lato" charset="0"/>
                  <a:sym typeface="Arial" panose="020B0604020202020204" pitchFamily="34" charset="0"/>
                </a:rPr>
                <a:t>3</a:t>
              </a:r>
            </a:p>
          </p:txBody>
        </p:sp>
      </p:grpSp>
      <p:sp>
        <p:nvSpPr>
          <p:cNvPr id="36" name="AutoShape 26">
            <a:extLst>
              <a:ext uri="{FF2B5EF4-FFF2-40B4-BE49-F238E27FC236}">
                <a16:creationId xmlns:a16="http://schemas.microsoft.com/office/drawing/2014/main" id="{E6490B87-BDE3-4886-95FF-4C5CD1779910}"/>
              </a:ext>
            </a:extLst>
          </p:cNvPr>
          <p:cNvSpPr>
            <a:spLocks/>
          </p:cNvSpPr>
          <p:nvPr/>
        </p:nvSpPr>
        <p:spPr bwMode="auto">
          <a:xfrm>
            <a:off x="3239304" y="3257213"/>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pic>
        <p:nvPicPr>
          <p:cNvPr id="46" name="图片 45">
            <a:extLst>
              <a:ext uri="{FF2B5EF4-FFF2-40B4-BE49-F238E27FC236}">
                <a16:creationId xmlns:a16="http://schemas.microsoft.com/office/drawing/2014/main" id="{277A699B-DF48-4CE7-A1F0-1D8D1E32B525}"/>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l="1865" t="3084" r="1846" b="4837"/>
          <a:stretch/>
        </p:blipFill>
        <p:spPr>
          <a:xfrm>
            <a:off x="438834" y="1386727"/>
            <a:ext cx="2448272" cy="3121656"/>
          </a:xfrm>
          <a:prstGeom prst="rect">
            <a:avLst/>
          </a:prstGeom>
        </p:spPr>
      </p:pic>
      <p:sp>
        <p:nvSpPr>
          <p:cNvPr id="32" name="圆角矩形 43">
            <a:extLst>
              <a:ext uri="{FF2B5EF4-FFF2-40B4-BE49-F238E27FC236}">
                <a16:creationId xmlns:a16="http://schemas.microsoft.com/office/drawing/2014/main" id="{4325A7F9-700B-4502-BFF9-DD28C6F57E34}"/>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33" name="矩形 32">
            <a:extLst>
              <a:ext uri="{FF2B5EF4-FFF2-40B4-BE49-F238E27FC236}">
                <a16:creationId xmlns:a16="http://schemas.microsoft.com/office/drawing/2014/main" id="{F6ED9616-C763-4BCF-AE3F-0DE41956D772}"/>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34" name="TextBox 37">
            <a:extLst>
              <a:ext uri="{FF2B5EF4-FFF2-40B4-BE49-F238E27FC236}">
                <a16:creationId xmlns:a16="http://schemas.microsoft.com/office/drawing/2014/main" id="{514A9075-5B2A-4334-8A93-3EDA67C97B38}"/>
              </a:ext>
            </a:extLst>
          </p:cNvPr>
          <p:cNvSpPr txBox="1"/>
          <p:nvPr/>
        </p:nvSpPr>
        <p:spPr>
          <a:xfrm>
            <a:off x="5062664" y="2728314"/>
            <a:ext cx="1641475" cy="275075"/>
          </a:xfrm>
          <a:prstGeom prst="rect">
            <a:avLst/>
          </a:prstGeom>
          <a:noFill/>
        </p:spPr>
        <p:txBody>
          <a:bodyPr wrap="none" lIns="0" tIns="0" rIns="0" bIns="0" rtlCol="0">
            <a:spAutoFit/>
          </a:bodyPr>
          <a:lstStyle/>
          <a:p>
            <a:pPr algn="ctr">
              <a:lnSpc>
                <a:spcPct val="120000"/>
              </a:lnSpc>
            </a:pPr>
            <a:r>
              <a:rPr lang="zh-CN" altLang="en-US"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altLang="zh-CN"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39" name="TextBox 37">
            <a:extLst>
              <a:ext uri="{FF2B5EF4-FFF2-40B4-BE49-F238E27FC236}">
                <a16:creationId xmlns:a16="http://schemas.microsoft.com/office/drawing/2014/main" id="{0E2519DD-3B7C-44B1-9E6A-1C4B51E40F8D}"/>
              </a:ext>
            </a:extLst>
          </p:cNvPr>
          <p:cNvSpPr txBox="1"/>
          <p:nvPr/>
        </p:nvSpPr>
        <p:spPr>
          <a:xfrm>
            <a:off x="3260140" y="2743601"/>
            <a:ext cx="1641475" cy="275075"/>
          </a:xfrm>
          <a:prstGeom prst="rect">
            <a:avLst/>
          </a:prstGeom>
          <a:noFill/>
        </p:spPr>
        <p:txBody>
          <a:bodyPr wrap="none" lIns="0" tIns="0" rIns="0" bIns="0" rtlCol="0">
            <a:spAutoFit/>
          </a:bodyPr>
          <a:lstStyle/>
          <a:p>
            <a:pPr algn="ctr">
              <a:lnSpc>
                <a:spcPct val="120000"/>
              </a:lnSpc>
            </a:pPr>
            <a:r>
              <a:rPr lang="zh-CN" altLang="en-US"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altLang="zh-CN"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40" name="TextBox 37">
            <a:extLst>
              <a:ext uri="{FF2B5EF4-FFF2-40B4-BE49-F238E27FC236}">
                <a16:creationId xmlns:a16="http://schemas.microsoft.com/office/drawing/2014/main" id="{BD1210F1-65BD-4570-AE9A-E634A68DDE51}"/>
              </a:ext>
            </a:extLst>
          </p:cNvPr>
          <p:cNvSpPr txBox="1"/>
          <p:nvPr/>
        </p:nvSpPr>
        <p:spPr>
          <a:xfrm>
            <a:off x="6866971" y="2750177"/>
            <a:ext cx="1641475" cy="275075"/>
          </a:xfrm>
          <a:prstGeom prst="rect">
            <a:avLst/>
          </a:prstGeom>
          <a:noFill/>
        </p:spPr>
        <p:txBody>
          <a:bodyPr wrap="none" lIns="0" tIns="0" rIns="0" bIns="0" rtlCol="0">
            <a:spAutoFit/>
          </a:bodyPr>
          <a:lstStyle/>
          <a:p>
            <a:pPr algn="ctr">
              <a:lnSpc>
                <a:spcPct val="120000"/>
              </a:lnSpc>
            </a:pPr>
            <a:r>
              <a:rPr lang="zh-CN" altLang="en-US"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altLang="zh-CN" sz="1600" dirty="0">
              <a:solidFill>
                <a:schemeClr val="bg1"/>
              </a:solidFill>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43" name="AutoShape 26">
            <a:extLst>
              <a:ext uri="{FF2B5EF4-FFF2-40B4-BE49-F238E27FC236}">
                <a16:creationId xmlns:a16="http://schemas.microsoft.com/office/drawing/2014/main" id="{F4CABB8A-390C-4C02-AF85-97B27FEB7537}"/>
              </a:ext>
            </a:extLst>
          </p:cNvPr>
          <p:cNvSpPr>
            <a:spLocks/>
          </p:cNvSpPr>
          <p:nvPr/>
        </p:nvSpPr>
        <p:spPr bwMode="auto">
          <a:xfrm>
            <a:off x="5055482" y="1847426"/>
            <a:ext cx="1636786" cy="69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sp>
        <p:nvSpPr>
          <p:cNvPr id="47" name="AutoShape 26">
            <a:extLst>
              <a:ext uri="{FF2B5EF4-FFF2-40B4-BE49-F238E27FC236}">
                <a16:creationId xmlns:a16="http://schemas.microsoft.com/office/drawing/2014/main" id="{BB2F23F9-8518-4EE7-AD02-0B8EBC858410}"/>
              </a:ext>
            </a:extLst>
          </p:cNvPr>
          <p:cNvSpPr>
            <a:spLocks/>
          </p:cNvSpPr>
          <p:nvPr/>
        </p:nvSpPr>
        <p:spPr bwMode="auto">
          <a:xfrm>
            <a:off x="6890715" y="3112968"/>
            <a:ext cx="1636786" cy="69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pic>
        <p:nvPicPr>
          <p:cNvPr id="2" name="图片 1">
            <a:extLst>
              <a:ext uri="{FF2B5EF4-FFF2-40B4-BE49-F238E27FC236}">
                <a16:creationId xmlns:a16="http://schemas.microsoft.com/office/drawing/2014/main" id="{582AFFB6-1A32-BAFA-D6F6-F0F9FFD85427}"/>
              </a:ext>
            </a:extLst>
          </p:cNvPr>
          <p:cNvPicPr>
            <a:picLocks noChangeAspect="1"/>
          </p:cNvPicPr>
          <p:nvPr/>
        </p:nvPicPr>
        <p:blipFill>
          <a:blip r:embed="rId4" cstate="print">
            <a:duotone>
              <a:prstClr val="black"/>
              <a:srgbClr val="7065BA">
                <a:tint val="45000"/>
                <a:satMod val="400000"/>
              </a:srgbClr>
            </a:duotone>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Tree>
    <p:extLst>
      <p:ext uri="{BB962C8B-B14F-4D97-AF65-F5344CB8AC3E}">
        <p14:creationId xmlns:p14="http://schemas.microsoft.com/office/powerpoint/2010/main" val="1669795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双波形 3">
            <a:extLst>
              <a:ext uri="{FF2B5EF4-FFF2-40B4-BE49-F238E27FC236}">
                <a16:creationId xmlns:a16="http://schemas.microsoft.com/office/drawing/2014/main" id="{023262B6-8EEF-4465-B24A-97B63DA59DA8}"/>
              </a:ext>
            </a:extLst>
          </p:cNvPr>
          <p:cNvSpPr/>
          <p:nvPr/>
        </p:nvSpPr>
        <p:spPr>
          <a:xfrm>
            <a:off x="-252536" y="1185597"/>
            <a:ext cx="9577064" cy="3492388"/>
          </a:xfrm>
          <a:prstGeom prst="doubleWave">
            <a:avLst>
              <a:gd name="adj1" fmla="val 6250"/>
              <a:gd name="adj2" fmla="val 74"/>
            </a:avLst>
          </a:prstGeom>
          <a:blipFill dpi="0" rotWithShape="1">
            <a:blip r:embed="rId3">
              <a:extLst>
                <a:ext uri="{28A0092B-C50C-407E-A947-70E740481C1C}">
                  <a14:useLocalDpi xmlns:a14="http://schemas.microsoft.com/office/drawing/2010/main" val="0"/>
                </a:ext>
              </a:extLst>
            </a:blip>
            <a:srcRect/>
            <a:stretch>
              <a:fillRect/>
            </a:stretch>
          </a:blipFill>
          <a:ln w="28575">
            <a:noFill/>
            <a:prstDash val="lgDash"/>
          </a:ln>
          <a:effectLst>
            <a:outerShdw blurRad="50800" dist="38100" dir="2700000" algn="tl"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17" name="圆角矩形 43">
            <a:extLst>
              <a:ext uri="{FF2B5EF4-FFF2-40B4-BE49-F238E27FC236}">
                <a16:creationId xmlns:a16="http://schemas.microsoft.com/office/drawing/2014/main" id="{6142EC7B-515F-4D1D-AE58-A33E73643D24}"/>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18" name="矩形 17">
            <a:extLst>
              <a:ext uri="{FF2B5EF4-FFF2-40B4-BE49-F238E27FC236}">
                <a16:creationId xmlns:a16="http://schemas.microsoft.com/office/drawing/2014/main" id="{9A6496F9-DAA0-4039-BE50-F3A5AAFC6F51}"/>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pic>
        <p:nvPicPr>
          <p:cNvPr id="2" name="图片 1">
            <a:extLst>
              <a:ext uri="{FF2B5EF4-FFF2-40B4-BE49-F238E27FC236}">
                <a16:creationId xmlns:a16="http://schemas.microsoft.com/office/drawing/2014/main" id="{3B3AA106-E074-FFA6-9440-50759D074CA3}"/>
              </a:ext>
            </a:extLst>
          </p:cNvPr>
          <p:cNvPicPr>
            <a:picLocks noChangeAspect="1"/>
          </p:cNvPicPr>
          <p:nvPr/>
        </p:nvPicPr>
        <p:blipFill>
          <a:blip r:embed="rId4" cstate="print">
            <a:duotone>
              <a:prstClr val="black"/>
              <a:srgbClr val="7065BA">
                <a:tint val="45000"/>
                <a:satMod val="400000"/>
              </a:srgbClr>
            </a:duotone>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
        <p:nvSpPr>
          <p:cNvPr id="16" name="圆角矩形 3">
            <a:extLst>
              <a:ext uri="{FF2B5EF4-FFF2-40B4-BE49-F238E27FC236}">
                <a16:creationId xmlns:a16="http://schemas.microsoft.com/office/drawing/2014/main" id="{0B98A728-5709-4DBC-A04C-1F44B1FB4FE9}"/>
              </a:ext>
            </a:extLst>
          </p:cNvPr>
          <p:cNvSpPr/>
          <p:nvPr/>
        </p:nvSpPr>
        <p:spPr>
          <a:xfrm>
            <a:off x="323528" y="915566"/>
            <a:ext cx="1754280" cy="1296144"/>
          </a:xfrm>
          <a:prstGeom prst="roundRect">
            <a:avLst>
              <a:gd name="adj" fmla="val 13624"/>
            </a:avLst>
          </a:prstGeom>
          <a:solidFill>
            <a:srgbClr val="8F8EC4">
              <a:alpha val="70000"/>
            </a:srgbClr>
          </a:solidFill>
          <a:ln w="28575" cap="flat" cmpd="sng" algn="ctr">
            <a:noFill/>
            <a:prstDash val="dash"/>
            <a:miter lim="800000"/>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方正大标宋简体" panose="02010601030101010101" pitchFamily="65" charset="-122"/>
              <a:ea typeface="方正大标宋简体" panose="02010601030101010101" pitchFamily="65" charset="-122"/>
            </a:endParaRPr>
          </a:p>
        </p:txBody>
      </p:sp>
      <p:sp>
        <p:nvSpPr>
          <p:cNvPr id="26" name="圆角矩形 3">
            <a:extLst>
              <a:ext uri="{FF2B5EF4-FFF2-40B4-BE49-F238E27FC236}">
                <a16:creationId xmlns:a16="http://schemas.microsoft.com/office/drawing/2014/main" id="{DA89A1B1-763F-47B1-A511-E9B6C9CDC3F4}"/>
              </a:ext>
            </a:extLst>
          </p:cNvPr>
          <p:cNvSpPr/>
          <p:nvPr/>
        </p:nvSpPr>
        <p:spPr>
          <a:xfrm>
            <a:off x="4716016" y="915566"/>
            <a:ext cx="1754280" cy="1296144"/>
          </a:xfrm>
          <a:prstGeom prst="roundRect">
            <a:avLst>
              <a:gd name="adj" fmla="val 13624"/>
            </a:avLst>
          </a:prstGeom>
          <a:solidFill>
            <a:srgbClr val="8F8EC4">
              <a:alpha val="70000"/>
            </a:srgbClr>
          </a:solidFill>
          <a:ln w="28575" cap="flat" cmpd="sng" algn="ctr">
            <a:noFill/>
            <a:prstDash val="dash"/>
            <a:miter lim="800000"/>
          </a:ln>
          <a:effectLst/>
        </p:spPr>
        <p:txBody>
          <a:bodyPr anchor="ctr"/>
          <a:lstStyle/>
          <a:p>
            <a:pPr algn="ctr" eaLnBrk="0" fontAlgn="base" hangingPunct="0">
              <a:spcBef>
                <a:spcPct val="0"/>
              </a:spcBef>
              <a:spcAft>
                <a:spcPct val="0"/>
              </a:spcAft>
            </a:pPr>
            <a:endParaRPr lang="zh-CN" altLang="en-US" kern="0" dirty="0">
              <a:solidFill>
                <a:srgbClr val="FFFFFF"/>
              </a:solidFill>
              <a:latin typeface="方正大标宋简体" panose="02010601030101010101" pitchFamily="65" charset="-122"/>
              <a:ea typeface="方正大标宋简体" panose="02010601030101010101" pitchFamily="65" charset="-122"/>
            </a:endParaRPr>
          </a:p>
        </p:txBody>
      </p:sp>
      <p:sp>
        <p:nvSpPr>
          <p:cNvPr id="27" name="圆角矩形 3">
            <a:extLst>
              <a:ext uri="{FF2B5EF4-FFF2-40B4-BE49-F238E27FC236}">
                <a16:creationId xmlns:a16="http://schemas.microsoft.com/office/drawing/2014/main" id="{97CF5BCB-3C4A-4C4D-BC8F-652475F7306A}"/>
              </a:ext>
            </a:extLst>
          </p:cNvPr>
          <p:cNvSpPr/>
          <p:nvPr/>
        </p:nvSpPr>
        <p:spPr>
          <a:xfrm>
            <a:off x="2267744" y="3723878"/>
            <a:ext cx="1754280" cy="1296144"/>
          </a:xfrm>
          <a:prstGeom prst="roundRect">
            <a:avLst>
              <a:gd name="adj" fmla="val 13624"/>
            </a:avLst>
          </a:prstGeom>
          <a:solidFill>
            <a:srgbClr val="8F8EC4">
              <a:alpha val="70000"/>
            </a:srgbClr>
          </a:solidFill>
          <a:ln w="28575" cap="flat" cmpd="sng" algn="ctr">
            <a:noFill/>
            <a:prstDash val="dash"/>
            <a:miter lim="800000"/>
          </a:ln>
          <a:effectLst/>
        </p:spPr>
        <p:txBody>
          <a:bodyPr anchor="ctr"/>
          <a:lstStyle/>
          <a:p>
            <a:pPr algn="ctr" eaLnBrk="0" fontAlgn="base" hangingPunct="0">
              <a:spcBef>
                <a:spcPct val="0"/>
              </a:spcBef>
              <a:spcAft>
                <a:spcPct val="0"/>
              </a:spcAft>
            </a:pPr>
            <a:endParaRPr lang="zh-CN" altLang="en-US" kern="0" dirty="0">
              <a:solidFill>
                <a:srgbClr val="FFFFFF"/>
              </a:solidFill>
              <a:latin typeface="方正大标宋简体" panose="02010601030101010101" pitchFamily="65" charset="-122"/>
              <a:ea typeface="方正大标宋简体" panose="02010601030101010101" pitchFamily="65" charset="-122"/>
            </a:endParaRPr>
          </a:p>
        </p:txBody>
      </p:sp>
      <p:sp>
        <p:nvSpPr>
          <p:cNvPr id="28" name="圆角矩形 3">
            <a:extLst>
              <a:ext uri="{FF2B5EF4-FFF2-40B4-BE49-F238E27FC236}">
                <a16:creationId xmlns:a16="http://schemas.microsoft.com/office/drawing/2014/main" id="{FF422BED-DA10-40B9-91E5-4A5393A6CF73}"/>
              </a:ext>
            </a:extLst>
          </p:cNvPr>
          <p:cNvSpPr/>
          <p:nvPr/>
        </p:nvSpPr>
        <p:spPr>
          <a:xfrm>
            <a:off x="6732240" y="3723878"/>
            <a:ext cx="1754280" cy="1296144"/>
          </a:xfrm>
          <a:prstGeom prst="roundRect">
            <a:avLst>
              <a:gd name="adj" fmla="val 13624"/>
            </a:avLst>
          </a:prstGeom>
          <a:solidFill>
            <a:srgbClr val="8F8EC4">
              <a:alpha val="70000"/>
            </a:srgbClr>
          </a:solidFill>
          <a:ln w="28575" cap="flat" cmpd="sng" algn="ctr">
            <a:noFill/>
            <a:prstDash val="dash"/>
            <a:miter lim="800000"/>
          </a:ln>
          <a:effectLst/>
        </p:spPr>
        <p:txBody>
          <a:bodyPr anchor="ctr"/>
          <a:lstStyle/>
          <a:p>
            <a:pPr algn="ctr" eaLnBrk="0" fontAlgn="base" hangingPunct="0">
              <a:spcBef>
                <a:spcPct val="0"/>
              </a:spcBef>
              <a:spcAft>
                <a:spcPct val="0"/>
              </a:spcAft>
            </a:pPr>
            <a:endParaRPr lang="zh-CN" altLang="en-US" kern="0" dirty="0">
              <a:solidFill>
                <a:srgbClr val="FFFFFF"/>
              </a:solidFill>
              <a:latin typeface="方正大标宋简体" panose="02010601030101010101" pitchFamily="65" charset="-122"/>
              <a:ea typeface="方正大标宋简体" panose="02010601030101010101" pitchFamily="65" charset="-122"/>
            </a:endParaRPr>
          </a:p>
        </p:txBody>
      </p:sp>
      <p:sp>
        <p:nvSpPr>
          <p:cNvPr id="29" name="AutoShape 26">
            <a:extLst>
              <a:ext uri="{FF2B5EF4-FFF2-40B4-BE49-F238E27FC236}">
                <a16:creationId xmlns:a16="http://schemas.microsoft.com/office/drawing/2014/main" id="{1B590480-04BB-44FF-939A-43E4B0B71431}"/>
              </a:ext>
            </a:extLst>
          </p:cNvPr>
          <p:cNvSpPr>
            <a:spLocks/>
          </p:cNvSpPr>
          <p:nvPr/>
        </p:nvSpPr>
        <p:spPr bwMode="auto">
          <a:xfrm>
            <a:off x="431323" y="1101973"/>
            <a:ext cx="1538690" cy="923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a:r>
              <a:rPr lang="zh-CN" altLang="en-US" sz="12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30" name="AutoShape 26">
            <a:extLst>
              <a:ext uri="{FF2B5EF4-FFF2-40B4-BE49-F238E27FC236}">
                <a16:creationId xmlns:a16="http://schemas.microsoft.com/office/drawing/2014/main" id="{F14D2E5D-EA42-420B-9415-E469652B60FD}"/>
              </a:ext>
            </a:extLst>
          </p:cNvPr>
          <p:cNvSpPr>
            <a:spLocks/>
          </p:cNvSpPr>
          <p:nvPr/>
        </p:nvSpPr>
        <p:spPr bwMode="auto">
          <a:xfrm>
            <a:off x="4823811" y="1104611"/>
            <a:ext cx="1538690" cy="923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a:r>
              <a:rPr lang="zh-CN" altLang="en-US" sz="12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31" name="AutoShape 26">
            <a:extLst>
              <a:ext uri="{FF2B5EF4-FFF2-40B4-BE49-F238E27FC236}">
                <a16:creationId xmlns:a16="http://schemas.microsoft.com/office/drawing/2014/main" id="{78B2B0E4-3E97-4692-B45F-282301AAAD0E}"/>
              </a:ext>
            </a:extLst>
          </p:cNvPr>
          <p:cNvSpPr>
            <a:spLocks/>
          </p:cNvSpPr>
          <p:nvPr/>
        </p:nvSpPr>
        <p:spPr bwMode="auto">
          <a:xfrm>
            <a:off x="2375539" y="3910285"/>
            <a:ext cx="1538690" cy="923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a:r>
              <a:rPr lang="zh-CN" altLang="en-US" sz="12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32" name="AutoShape 26">
            <a:extLst>
              <a:ext uri="{FF2B5EF4-FFF2-40B4-BE49-F238E27FC236}">
                <a16:creationId xmlns:a16="http://schemas.microsoft.com/office/drawing/2014/main" id="{1068A8B0-A62D-44AD-8542-3BC2B4CC5F73}"/>
              </a:ext>
            </a:extLst>
          </p:cNvPr>
          <p:cNvSpPr>
            <a:spLocks/>
          </p:cNvSpPr>
          <p:nvPr/>
        </p:nvSpPr>
        <p:spPr bwMode="auto">
          <a:xfrm>
            <a:off x="6840035" y="3910285"/>
            <a:ext cx="1538690" cy="9233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just"/>
            <a:r>
              <a:rPr lang="zh-CN" altLang="en-US" sz="12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33" name="Rounded Rectangle 11">
            <a:extLst>
              <a:ext uri="{FF2B5EF4-FFF2-40B4-BE49-F238E27FC236}">
                <a16:creationId xmlns:a16="http://schemas.microsoft.com/office/drawing/2014/main" id="{EF2566E0-6F96-4446-8DDC-D09889612336}"/>
              </a:ext>
            </a:extLst>
          </p:cNvPr>
          <p:cNvSpPr>
            <a:spLocks noChangeAspect="1"/>
          </p:cNvSpPr>
          <p:nvPr/>
        </p:nvSpPr>
        <p:spPr>
          <a:xfrm>
            <a:off x="1753900" y="1884336"/>
            <a:ext cx="540022" cy="540651"/>
          </a:xfrm>
          <a:prstGeom prst="roundRect">
            <a:avLst>
              <a:gd name="adj" fmla="val 50000"/>
            </a:avLst>
          </a:prstGeom>
          <a:solidFill>
            <a:srgbClr val="7065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11">
            <a:extLst>
              <a:ext uri="{FF2B5EF4-FFF2-40B4-BE49-F238E27FC236}">
                <a16:creationId xmlns:a16="http://schemas.microsoft.com/office/drawing/2014/main" id="{C0211791-27F3-4D42-81FC-0CBC1DF0D3F7}"/>
              </a:ext>
            </a:extLst>
          </p:cNvPr>
          <p:cNvSpPr>
            <a:spLocks noChangeAspect="1"/>
          </p:cNvSpPr>
          <p:nvPr/>
        </p:nvSpPr>
        <p:spPr>
          <a:xfrm>
            <a:off x="3720986" y="3376480"/>
            <a:ext cx="540022" cy="540651"/>
          </a:xfrm>
          <a:prstGeom prst="roundRect">
            <a:avLst>
              <a:gd name="adj" fmla="val 50000"/>
            </a:avLst>
          </a:prstGeom>
          <a:solidFill>
            <a:srgbClr val="7065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Rounded Rectangle 11">
            <a:extLst>
              <a:ext uri="{FF2B5EF4-FFF2-40B4-BE49-F238E27FC236}">
                <a16:creationId xmlns:a16="http://schemas.microsoft.com/office/drawing/2014/main" id="{64B94627-8E51-473F-99E8-F49CFC4547CE}"/>
              </a:ext>
            </a:extLst>
          </p:cNvPr>
          <p:cNvSpPr>
            <a:spLocks noChangeAspect="1"/>
          </p:cNvSpPr>
          <p:nvPr/>
        </p:nvSpPr>
        <p:spPr>
          <a:xfrm>
            <a:off x="6129969" y="1880559"/>
            <a:ext cx="540022" cy="540651"/>
          </a:xfrm>
          <a:prstGeom prst="roundRect">
            <a:avLst>
              <a:gd name="adj" fmla="val 50000"/>
            </a:avLst>
          </a:prstGeom>
          <a:solidFill>
            <a:srgbClr val="7065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ounded Rectangle 11">
            <a:extLst>
              <a:ext uri="{FF2B5EF4-FFF2-40B4-BE49-F238E27FC236}">
                <a16:creationId xmlns:a16="http://schemas.microsoft.com/office/drawing/2014/main" id="{3E25B072-512C-4FA7-A232-9BD814315424}"/>
              </a:ext>
            </a:extLst>
          </p:cNvPr>
          <p:cNvSpPr>
            <a:spLocks noChangeAspect="1"/>
          </p:cNvSpPr>
          <p:nvPr/>
        </p:nvSpPr>
        <p:spPr>
          <a:xfrm>
            <a:off x="8243938" y="3376480"/>
            <a:ext cx="540022" cy="540651"/>
          </a:xfrm>
          <a:prstGeom prst="roundRect">
            <a:avLst>
              <a:gd name="adj" fmla="val 50000"/>
            </a:avLst>
          </a:prstGeom>
          <a:solidFill>
            <a:srgbClr val="7065B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形 5" descr="齿轮">
            <a:extLst>
              <a:ext uri="{FF2B5EF4-FFF2-40B4-BE49-F238E27FC236}">
                <a16:creationId xmlns:a16="http://schemas.microsoft.com/office/drawing/2014/main" id="{1FF87CD5-055A-4FEB-9F47-B111DBB967F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97224" y="3415342"/>
            <a:ext cx="439248" cy="439248"/>
          </a:xfrm>
          <a:prstGeom prst="rect">
            <a:avLst/>
          </a:prstGeom>
        </p:spPr>
      </p:pic>
      <p:pic>
        <p:nvPicPr>
          <p:cNvPr id="8" name="图形 7" descr="研究">
            <a:extLst>
              <a:ext uri="{FF2B5EF4-FFF2-40B4-BE49-F238E27FC236}">
                <a16:creationId xmlns:a16="http://schemas.microsoft.com/office/drawing/2014/main" id="{5588BA60-E877-4A30-A607-02005E84B50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771373" y="3427181"/>
            <a:ext cx="439248" cy="439248"/>
          </a:xfrm>
          <a:prstGeom prst="rect">
            <a:avLst/>
          </a:prstGeom>
        </p:spPr>
      </p:pic>
      <p:pic>
        <p:nvPicPr>
          <p:cNvPr id="10" name="图形 9" descr="原子">
            <a:extLst>
              <a:ext uri="{FF2B5EF4-FFF2-40B4-BE49-F238E27FC236}">
                <a16:creationId xmlns:a16="http://schemas.microsoft.com/office/drawing/2014/main" id="{8C6F41AF-895C-4152-AC0A-6CB41106483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180356" y="1943309"/>
            <a:ext cx="439248" cy="439248"/>
          </a:xfrm>
          <a:prstGeom prst="rect">
            <a:avLst/>
          </a:prstGeom>
        </p:spPr>
      </p:pic>
      <p:pic>
        <p:nvPicPr>
          <p:cNvPr id="12" name="图形 11" descr="烧杯">
            <a:extLst>
              <a:ext uri="{FF2B5EF4-FFF2-40B4-BE49-F238E27FC236}">
                <a16:creationId xmlns:a16="http://schemas.microsoft.com/office/drawing/2014/main" id="{AE76F323-71F9-492A-A615-7F2DAC4C6ED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800528" y="1931260"/>
            <a:ext cx="439248" cy="439248"/>
          </a:xfrm>
          <a:prstGeom prst="rect">
            <a:avLst/>
          </a:prstGeom>
        </p:spPr>
      </p:pic>
    </p:spTree>
    <p:extLst>
      <p:ext uri="{BB962C8B-B14F-4D97-AF65-F5344CB8AC3E}">
        <p14:creationId xmlns:p14="http://schemas.microsoft.com/office/powerpoint/2010/main" val="554189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93E33DE-86B9-409C-A8F4-5D0A4A0FB4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2" y="0"/>
            <a:ext cx="9143999" cy="5524078"/>
          </a:xfrm>
          <a:prstGeom prst="rect">
            <a:avLst/>
          </a:prstGeom>
        </p:spPr>
      </p:pic>
      <p:sp>
        <p:nvSpPr>
          <p:cNvPr id="4" name="矩形 3">
            <a:extLst>
              <a:ext uri="{FF2B5EF4-FFF2-40B4-BE49-F238E27FC236}">
                <a16:creationId xmlns:a16="http://schemas.microsoft.com/office/drawing/2014/main" id="{33D864DE-9D5B-4EE3-8FEF-1895FA87E606}"/>
              </a:ext>
            </a:extLst>
          </p:cNvPr>
          <p:cNvSpPr/>
          <p:nvPr/>
        </p:nvSpPr>
        <p:spPr>
          <a:xfrm>
            <a:off x="0" y="0"/>
            <a:ext cx="9144000" cy="552407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Rectangle 3">
            <a:extLst>
              <a:ext uri="{FF2B5EF4-FFF2-40B4-BE49-F238E27FC236}">
                <a16:creationId xmlns:a16="http://schemas.microsoft.com/office/drawing/2014/main" id="{E7F3E126-0C72-49D7-ADFC-44BECDF36A43}"/>
              </a:ext>
            </a:extLst>
          </p:cNvPr>
          <p:cNvSpPr txBox="1">
            <a:spLocks noChangeArrowheads="1"/>
          </p:cNvSpPr>
          <p:nvPr/>
        </p:nvSpPr>
        <p:spPr>
          <a:xfrm>
            <a:off x="971600" y="1537541"/>
            <a:ext cx="5141491" cy="12756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5400"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敬请批评指正！</a:t>
            </a:r>
            <a:endParaRPr lang="en-US" altLang="zh-CN" sz="5400"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3" name="TextBox 27">
            <a:extLst>
              <a:ext uri="{FF2B5EF4-FFF2-40B4-BE49-F238E27FC236}">
                <a16:creationId xmlns:a16="http://schemas.microsoft.com/office/drawing/2014/main" id="{802FD50A-E679-420B-B31F-36EE5EFC2F7F}"/>
              </a:ext>
            </a:extLst>
          </p:cNvPr>
          <p:cNvSpPr txBox="1"/>
          <p:nvPr/>
        </p:nvSpPr>
        <p:spPr>
          <a:xfrm>
            <a:off x="2555776" y="3612062"/>
            <a:ext cx="3096344" cy="646331"/>
          </a:xfrm>
          <a:prstGeom prst="rect">
            <a:avLst/>
          </a:prstGeom>
          <a:noFill/>
        </p:spPr>
        <p:txBody>
          <a:bodyPr wrap="square" rtlCol="0">
            <a:spAutoFit/>
          </a:bodyPr>
          <a:lstStyle/>
          <a:p>
            <a:r>
              <a:rPr lang="zh-CN" altLang="en-US"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汇报人：复旦江湾</a:t>
            </a:r>
            <a:endParaRPr lang="en-US" altLang="zh-CN"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a:p>
            <a:r>
              <a:rPr lang="zh-CN" altLang="en-US"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汇报时间：</a:t>
            </a:r>
            <a:r>
              <a:rPr lang="en-US" altLang="zh-CN"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2024</a:t>
            </a:r>
            <a:r>
              <a:rPr lang="zh-CN" altLang="en-US"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年</a:t>
            </a:r>
            <a:r>
              <a:rPr lang="en-US" altLang="zh-CN"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12</a:t>
            </a:r>
            <a:r>
              <a:rPr lang="zh-CN" altLang="en-US"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月</a:t>
            </a:r>
            <a:r>
              <a:rPr lang="en-US" altLang="zh-CN"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X</a:t>
            </a:r>
            <a:r>
              <a:rPr lang="zh-CN" altLang="en-US" dirty="0">
                <a:solidFill>
                  <a:schemeClr val="bg1">
                    <a:lumMod val="95000"/>
                  </a:schemeClr>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日</a:t>
            </a:r>
          </a:p>
        </p:txBody>
      </p:sp>
      <p:sp>
        <p:nvSpPr>
          <p:cNvPr id="14" name="椭圆 13">
            <a:extLst>
              <a:ext uri="{FF2B5EF4-FFF2-40B4-BE49-F238E27FC236}">
                <a16:creationId xmlns:a16="http://schemas.microsoft.com/office/drawing/2014/main" id="{1F5F4E52-E295-4FFC-BB03-86D3E4D8C1A2}"/>
              </a:ext>
            </a:extLst>
          </p:cNvPr>
          <p:cNvSpPr/>
          <p:nvPr/>
        </p:nvSpPr>
        <p:spPr>
          <a:xfrm>
            <a:off x="-4170235" y="-5984993"/>
            <a:ext cx="9289030" cy="7488832"/>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5" name="椭圆 14">
            <a:extLst>
              <a:ext uri="{FF2B5EF4-FFF2-40B4-BE49-F238E27FC236}">
                <a16:creationId xmlns:a16="http://schemas.microsoft.com/office/drawing/2014/main" id="{B555B24F-4CF6-4872-96AE-73B21A981F72}"/>
              </a:ext>
            </a:extLst>
          </p:cNvPr>
          <p:cNvSpPr/>
          <p:nvPr/>
        </p:nvSpPr>
        <p:spPr>
          <a:xfrm>
            <a:off x="-2340767" y="-6262219"/>
            <a:ext cx="9289030" cy="7488832"/>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6" name="椭圆 15">
            <a:extLst>
              <a:ext uri="{FF2B5EF4-FFF2-40B4-BE49-F238E27FC236}">
                <a16:creationId xmlns:a16="http://schemas.microsoft.com/office/drawing/2014/main" id="{EB7222E4-22BD-4C93-9578-CECC2E114CBA}"/>
              </a:ext>
            </a:extLst>
          </p:cNvPr>
          <p:cNvSpPr/>
          <p:nvPr/>
        </p:nvSpPr>
        <p:spPr>
          <a:xfrm>
            <a:off x="4582439" y="2905764"/>
            <a:ext cx="9289030" cy="7488832"/>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7" name="椭圆 16">
            <a:extLst>
              <a:ext uri="{FF2B5EF4-FFF2-40B4-BE49-F238E27FC236}">
                <a16:creationId xmlns:a16="http://schemas.microsoft.com/office/drawing/2014/main" id="{CBB67982-C8AD-4230-A22D-82180106A3F8}"/>
              </a:ext>
            </a:extLst>
          </p:cNvPr>
          <p:cNvSpPr/>
          <p:nvPr/>
        </p:nvSpPr>
        <p:spPr>
          <a:xfrm>
            <a:off x="1763688" y="4190686"/>
            <a:ext cx="9289030" cy="7488832"/>
          </a:xfrm>
          <a:prstGeom prst="ellipse">
            <a:avLst/>
          </a:prstGeom>
          <a:solidFill>
            <a:srgbClr val="7065BA">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1409570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流程图: 接点 32">
            <a:extLst>
              <a:ext uri="{FF2B5EF4-FFF2-40B4-BE49-F238E27FC236}">
                <a16:creationId xmlns:a16="http://schemas.microsoft.com/office/drawing/2014/main" id="{3AFCCCCA-6B99-4CEC-BF72-326F709C81B7}"/>
              </a:ext>
            </a:extLst>
          </p:cNvPr>
          <p:cNvSpPr/>
          <p:nvPr/>
        </p:nvSpPr>
        <p:spPr>
          <a:xfrm>
            <a:off x="4373631" y="1401821"/>
            <a:ext cx="530875" cy="543726"/>
          </a:xfrm>
          <a:prstGeom prst="flowChartConnector">
            <a:avLst/>
          </a:prstGeom>
          <a:solidFill>
            <a:srgbClr val="A491BB"/>
          </a:solidFill>
          <a:ln>
            <a:solidFill>
              <a:srgbClr val="A49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Normal" panose="020B0400000000000000" pitchFamily="34" charset="-122"/>
              <a:ea typeface="思源黑体 CN Normal" panose="020B0400000000000000" pitchFamily="34" charset="-122"/>
            </a:endParaRPr>
          </a:p>
        </p:txBody>
      </p:sp>
      <p:sp>
        <p:nvSpPr>
          <p:cNvPr id="27" name="流程图: 接点 26">
            <a:extLst>
              <a:ext uri="{FF2B5EF4-FFF2-40B4-BE49-F238E27FC236}">
                <a16:creationId xmlns:a16="http://schemas.microsoft.com/office/drawing/2014/main" id="{AAE67102-E298-4F53-A732-2D492C6E4B0A}"/>
              </a:ext>
            </a:extLst>
          </p:cNvPr>
          <p:cNvSpPr/>
          <p:nvPr/>
        </p:nvSpPr>
        <p:spPr>
          <a:xfrm>
            <a:off x="4387615" y="2121290"/>
            <a:ext cx="530875" cy="543726"/>
          </a:xfrm>
          <a:prstGeom prst="flowChartConnector">
            <a:avLst/>
          </a:prstGeom>
          <a:solidFill>
            <a:srgbClr val="A491BB"/>
          </a:solidFill>
          <a:ln>
            <a:solidFill>
              <a:srgbClr val="A49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Normal" panose="020B0400000000000000" pitchFamily="34" charset="-122"/>
              <a:ea typeface="思源黑体 CN Normal" panose="020B0400000000000000" pitchFamily="34" charset="-122"/>
            </a:endParaRPr>
          </a:p>
        </p:txBody>
      </p:sp>
      <p:sp>
        <p:nvSpPr>
          <p:cNvPr id="34" name="流程图: 接点 33">
            <a:extLst>
              <a:ext uri="{FF2B5EF4-FFF2-40B4-BE49-F238E27FC236}">
                <a16:creationId xmlns:a16="http://schemas.microsoft.com/office/drawing/2014/main" id="{3EA0FEFA-1C26-4CD8-BBE7-578CD498C8D3}"/>
              </a:ext>
            </a:extLst>
          </p:cNvPr>
          <p:cNvSpPr/>
          <p:nvPr/>
        </p:nvSpPr>
        <p:spPr>
          <a:xfrm>
            <a:off x="4387615" y="2861702"/>
            <a:ext cx="530875" cy="543726"/>
          </a:xfrm>
          <a:prstGeom prst="flowChartConnector">
            <a:avLst/>
          </a:prstGeom>
          <a:solidFill>
            <a:srgbClr val="A491BB"/>
          </a:solidFill>
          <a:ln>
            <a:solidFill>
              <a:srgbClr val="A49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Normal" panose="020B0400000000000000" pitchFamily="34" charset="-122"/>
              <a:ea typeface="思源黑体 CN Normal" panose="020B0400000000000000" pitchFamily="34" charset="-122"/>
            </a:endParaRPr>
          </a:p>
        </p:txBody>
      </p:sp>
      <p:sp>
        <p:nvSpPr>
          <p:cNvPr id="37" name="流程图: 接点 36">
            <a:extLst>
              <a:ext uri="{FF2B5EF4-FFF2-40B4-BE49-F238E27FC236}">
                <a16:creationId xmlns:a16="http://schemas.microsoft.com/office/drawing/2014/main" id="{8D6A518E-301B-4C34-985A-55BD09E417D6}"/>
              </a:ext>
            </a:extLst>
          </p:cNvPr>
          <p:cNvSpPr/>
          <p:nvPr/>
        </p:nvSpPr>
        <p:spPr>
          <a:xfrm>
            <a:off x="4387615" y="3558075"/>
            <a:ext cx="530875" cy="543726"/>
          </a:xfrm>
          <a:prstGeom prst="flowChartConnector">
            <a:avLst/>
          </a:prstGeom>
          <a:solidFill>
            <a:srgbClr val="A491BB"/>
          </a:solidFill>
          <a:ln>
            <a:solidFill>
              <a:srgbClr val="A491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思源黑体 CN Normal" panose="020B0400000000000000" pitchFamily="34" charset="-122"/>
              <a:ea typeface="思源黑体 CN Normal" panose="020B0400000000000000" pitchFamily="34" charset="-122"/>
            </a:endParaRPr>
          </a:p>
        </p:txBody>
      </p:sp>
      <p:sp>
        <p:nvSpPr>
          <p:cNvPr id="2" name="流程图: 延期 1">
            <a:extLst>
              <a:ext uri="{FF2B5EF4-FFF2-40B4-BE49-F238E27FC236}">
                <a16:creationId xmlns:a16="http://schemas.microsoft.com/office/drawing/2014/main" id="{1EB08130-453C-4A5E-9EDA-8EA66BEF1CF0}"/>
              </a:ext>
            </a:extLst>
          </p:cNvPr>
          <p:cNvSpPr>
            <a:spLocks noChangeAspect="1"/>
          </p:cNvSpPr>
          <p:nvPr/>
        </p:nvSpPr>
        <p:spPr>
          <a:xfrm>
            <a:off x="-1673403" y="-461908"/>
            <a:ext cx="5793175" cy="6067315"/>
          </a:xfrm>
          <a:prstGeom prst="flowChartDelay">
            <a:avLst/>
          </a:prstGeom>
          <a:blipFill dpi="0" rotWithShape="1">
            <a:blip r:embed="rId3">
              <a:alphaModFix amt="7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5" name="矩形 34"/>
          <p:cNvSpPr/>
          <p:nvPr/>
        </p:nvSpPr>
        <p:spPr>
          <a:xfrm>
            <a:off x="4067944" y="1403626"/>
            <a:ext cx="3521357" cy="545531"/>
          </a:xfrm>
          <a:prstGeom prst="rect">
            <a:avLst/>
          </a:prstGeom>
          <a:effectLst/>
        </p:spPr>
        <p:txBody>
          <a:bodyPr wrap="square" lIns="63560" tIns="31780" rIns="63560" bIns="31780">
            <a:spAutoFit/>
          </a:bodyPr>
          <a:lstStyle/>
          <a:p>
            <a:pPr algn="ctr">
              <a:lnSpc>
                <a:spcPct val="120000"/>
              </a:lnSpc>
            </a:pPr>
            <a:r>
              <a:rPr lang="en-US" altLang="zh-CN" sz="2800" b="1"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01</a:t>
            </a:r>
            <a:r>
              <a:rPr lang="en-US" altLang="zh-CN"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   </a:t>
            </a:r>
            <a:r>
              <a:rPr lang="zh-CN" altLang="en-US"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单击替换标题</a:t>
            </a:r>
            <a:endParaRPr lang="en-US" altLang="zh-CN" sz="2800" b="1" dirty="0">
              <a:solidFill>
                <a:srgbClr val="695FB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43" name="TextBox 148"/>
          <p:cNvSpPr txBox="1"/>
          <p:nvPr/>
        </p:nvSpPr>
        <p:spPr>
          <a:xfrm>
            <a:off x="3028765" y="1585423"/>
            <a:ext cx="1102653" cy="1972652"/>
          </a:xfrm>
          <a:prstGeom prst="rect">
            <a:avLst/>
          </a:prstGeom>
          <a:noFill/>
          <a:effectLst>
            <a:outerShdw blurRad="50800" dist="38100" dir="5400000" algn="t" rotWithShape="0">
              <a:prstClr val="black">
                <a:alpha val="40000"/>
              </a:prstClr>
            </a:outerShdw>
          </a:effectLst>
        </p:spPr>
        <p:txBody>
          <a:bodyPr vert="horz" wrap="square" lIns="63560" tIns="31780" rIns="63560" bIns="31780" rtlCol="0">
            <a:spAutoFit/>
          </a:bodyPr>
          <a:lstStyle/>
          <a:p>
            <a:pPr>
              <a:lnSpc>
                <a:spcPct val="120000"/>
              </a:lnSpc>
            </a:pPr>
            <a:r>
              <a:rPr lang="zh-CN" altLang="en-US" sz="5400" b="1" cap="all" spc="209"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目 </a:t>
            </a:r>
            <a:endParaRPr lang="en-US" altLang="zh-CN" sz="5400" b="1" cap="all" spc="209"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endParaRPr>
          </a:p>
          <a:p>
            <a:pPr>
              <a:lnSpc>
                <a:spcPct val="120000"/>
              </a:lnSpc>
            </a:pPr>
            <a:r>
              <a:rPr lang="zh-CN" altLang="en-US" sz="5400" b="1" cap="all" spc="209"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录</a:t>
            </a:r>
            <a:endParaRPr lang="en-US" altLang="zh-CN" sz="5400" b="1" cap="all" spc="209"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endParaRPr>
          </a:p>
        </p:txBody>
      </p:sp>
      <p:sp>
        <p:nvSpPr>
          <p:cNvPr id="44" name="TextBox 148"/>
          <p:cNvSpPr txBox="1"/>
          <p:nvPr/>
        </p:nvSpPr>
        <p:spPr>
          <a:xfrm>
            <a:off x="2509468" y="697432"/>
            <a:ext cx="700589" cy="3568986"/>
          </a:xfrm>
          <a:prstGeom prst="rect">
            <a:avLst/>
          </a:prstGeom>
          <a:noFill/>
          <a:effectLst>
            <a:outerShdw blurRad="50800" dist="38100" dir="5400000" algn="t" rotWithShape="0">
              <a:prstClr val="black">
                <a:alpha val="40000"/>
              </a:prstClr>
            </a:outerShdw>
          </a:effectLst>
        </p:spPr>
        <p:txBody>
          <a:bodyPr vert="horz" wrap="square" lIns="63560" tIns="31780" rIns="63560" bIns="31780" rtlCol="0">
            <a:spAutoFit/>
          </a:bodyPr>
          <a:lstStyle/>
          <a:p>
            <a:pPr>
              <a:lnSpc>
                <a:spcPct val="120000"/>
              </a:lnSpc>
            </a:pPr>
            <a:r>
              <a:rPr lang="en-US" altLang="zh-CN"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a:t>
            </a:r>
            <a:endPar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endParaRP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O</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N</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T</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E</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N</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T</a:t>
            </a:r>
          </a:p>
          <a:p>
            <a:pPr>
              <a:lnSpc>
                <a:spcPct val="120000"/>
              </a:lnSpc>
            </a:pPr>
            <a:r>
              <a:rPr lang="en-US" altLang="zh-CN" sz="24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S</a:t>
            </a:r>
            <a:endParaRPr lang="en-US" altLang="zh-CN" sz="3100" b="1" dirty="0">
              <a:solidFill>
                <a:schemeClr val="bg1"/>
              </a:solidFill>
              <a:latin typeface="思源黑体 CN Heavy" panose="020B0A00000000000000" pitchFamily="34" charset="-122"/>
              <a:ea typeface="思源黑体 CN Heavy" panose="020B0A00000000000000" pitchFamily="34" charset="-122"/>
              <a:cs typeface="+mn-ea"/>
              <a:sym typeface="Arial" panose="020B0604020202020204" pitchFamily="34" charset="0"/>
            </a:endParaRPr>
          </a:p>
        </p:txBody>
      </p:sp>
      <p:pic>
        <p:nvPicPr>
          <p:cNvPr id="16" name="图片 15">
            <a:extLst>
              <a:ext uri="{FF2B5EF4-FFF2-40B4-BE49-F238E27FC236}">
                <a16:creationId xmlns:a16="http://schemas.microsoft.com/office/drawing/2014/main" id="{E22CDDD2-686A-4F24-B98D-5000EB7517A8}"/>
              </a:ext>
            </a:extLst>
          </p:cNvPr>
          <p:cNvPicPr>
            <a:picLocks noChangeAspect="1"/>
          </p:cNvPicPr>
          <p:nvPr/>
        </p:nvPicPr>
        <p:blipFill>
          <a:blip r:embed="rId4" cstate="print">
            <a:duotone>
              <a:prstClr val="black"/>
              <a:srgbClr val="7030A0">
                <a:tint val="45000"/>
                <a:satMod val="400000"/>
              </a:srgbClr>
            </a:duotone>
            <a:extLst>
              <a:ext uri="{BEBA8EAE-BF5A-486C-A8C5-ECC9F3942E4B}">
                <a14:imgProps xmlns:a14="http://schemas.microsoft.com/office/drawing/2010/main">
                  <a14:imgLayer r:embed="rId5">
                    <a14:imgEffect>
                      <a14:colorTemperature colorTemp="47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7974775" y="123478"/>
            <a:ext cx="1009911" cy="1008112"/>
          </a:xfrm>
          <a:prstGeom prst="rect">
            <a:avLst/>
          </a:prstGeom>
        </p:spPr>
      </p:pic>
      <p:sp>
        <p:nvSpPr>
          <p:cNvPr id="14" name="矩形 13">
            <a:extLst>
              <a:ext uri="{FF2B5EF4-FFF2-40B4-BE49-F238E27FC236}">
                <a16:creationId xmlns:a16="http://schemas.microsoft.com/office/drawing/2014/main" id="{4864BC20-244C-4449-B7B5-9395C3BDF379}"/>
              </a:ext>
            </a:extLst>
          </p:cNvPr>
          <p:cNvSpPr/>
          <p:nvPr/>
        </p:nvSpPr>
        <p:spPr>
          <a:xfrm>
            <a:off x="4067944" y="2120387"/>
            <a:ext cx="3521357" cy="545531"/>
          </a:xfrm>
          <a:prstGeom prst="rect">
            <a:avLst/>
          </a:prstGeom>
          <a:effectLst/>
        </p:spPr>
        <p:txBody>
          <a:bodyPr wrap="square" lIns="63560" tIns="31780" rIns="63560" bIns="31780">
            <a:spAutoFit/>
          </a:bodyPr>
          <a:lstStyle/>
          <a:p>
            <a:pPr algn="ctr">
              <a:lnSpc>
                <a:spcPct val="120000"/>
              </a:lnSpc>
            </a:pPr>
            <a:r>
              <a:rPr lang="en-US" altLang="zh-CN" sz="2800" b="1"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02</a:t>
            </a:r>
            <a:r>
              <a:rPr lang="en-US" altLang="zh-CN"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   </a:t>
            </a:r>
            <a:r>
              <a:rPr lang="zh-CN" altLang="en-US"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单击替换标题</a:t>
            </a:r>
            <a:endParaRPr lang="en-US" altLang="zh-CN" sz="2800" b="1" dirty="0">
              <a:solidFill>
                <a:srgbClr val="695FB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5" name="矩形 14">
            <a:extLst>
              <a:ext uri="{FF2B5EF4-FFF2-40B4-BE49-F238E27FC236}">
                <a16:creationId xmlns:a16="http://schemas.microsoft.com/office/drawing/2014/main" id="{CFD9DB1A-CF5B-4A42-BB7D-5764A9B019B7}"/>
              </a:ext>
            </a:extLst>
          </p:cNvPr>
          <p:cNvSpPr/>
          <p:nvPr/>
        </p:nvSpPr>
        <p:spPr>
          <a:xfrm>
            <a:off x="4067943" y="2859897"/>
            <a:ext cx="3521357" cy="545531"/>
          </a:xfrm>
          <a:prstGeom prst="rect">
            <a:avLst/>
          </a:prstGeom>
          <a:effectLst/>
        </p:spPr>
        <p:txBody>
          <a:bodyPr wrap="square" lIns="63560" tIns="31780" rIns="63560" bIns="31780">
            <a:spAutoFit/>
          </a:bodyPr>
          <a:lstStyle/>
          <a:p>
            <a:pPr algn="ctr">
              <a:lnSpc>
                <a:spcPct val="120000"/>
              </a:lnSpc>
            </a:pPr>
            <a:r>
              <a:rPr lang="en-US" altLang="zh-CN" sz="2800" b="1"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03</a:t>
            </a:r>
            <a:r>
              <a:rPr lang="en-US" altLang="zh-CN"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   </a:t>
            </a:r>
            <a:r>
              <a:rPr lang="zh-CN" altLang="en-US"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单击替换标题</a:t>
            </a:r>
            <a:endParaRPr lang="en-US" altLang="zh-CN" sz="2800" b="1" dirty="0">
              <a:solidFill>
                <a:srgbClr val="695FB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
        <p:nvSpPr>
          <p:cNvPr id="17" name="矩形 16">
            <a:extLst>
              <a:ext uri="{FF2B5EF4-FFF2-40B4-BE49-F238E27FC236}">
                <a16:creationId xmlns:a16="http://schemas.microsoft.com/office/drawing/2014/main" id="{D9327D98-0EA8-420B-A23E-A1CFDA2F5383}"/>
              </a:ext>
            </a:extLst>
          </p:cNvPr>
          <p:cNvSpPr/>
          <p:nvPr/>
        </p:nvSpPr>
        <p:spPr>
          <a:xfrm>
            <a:off x="4093858" y="3573085"/>
            <a:ext cx="3521357" cy="545531"/>
          </a:xfrm>
          <a:prstGeom prst="rect">
            <a:avLst/>
          </a:prstGeom>
          <a:effectLst/>
        </p:spPr>
        <p:txBody>
          <a:bodyPr wrap="square" lIns="63560" tIns="31780" rIns="63560" bIns="31780">
            <a:spAutoFit/>
          </a:bodyPr>
          <a:lstStyle/>
          <a:p>
            <a:pPr algn="ctr">
              <a:lnSpc>
                <a:spcPct val="120000"/>
              </a:lnSpc>
            </a:pPr>
            <a:r>
              <a:rPr lang="en-US" altLang="zh-CN" sz="2800" b="1"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04</a:t>
            </a:r>
            <a:r>
              <a:rPr lang="en-US" altLang="zh-CN"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   </a:t>
            </a:r>
            <a:r>
              <a:rPr lang="zh-CN" altLang="en-US" sz="2800" b="1" dirty="0">
                <a:solidFill>
                  <a:srgbClr val="695EAE"/>
                </a:solidFill>
                <a:latin typeface="思源黑体 CN Bold" panose="020B0800000000000000" pitchFamily="34" charset="-122"/>
                <a:ea typeface="思源黑体 CN Bold" panose="020B0800000000000000" pitchFamily="34" charset="-122"/>
                <a:sym typeface="Arial" panose="020B0604020202020204" pitchFamily="34" charset="0"/>
              </a:rPr>
              <a:t>单击替换标题</a:t>
            </a:r>
            <a:endParaRPr lang="en-US" altLang="zh-CN" sz="2800" b="1" dirty="0">
              <a:solidFill>
                <a:srgbClr val="695FB0"/>
              </a:solidFill>
              <a:latin typeface="思源黑体 CN Bold" panose="020B0800000000000000" pitchFamily="34" charset="-122"/>
              <a:ea typeface="思源黑体 CN Bold" panose="020B0800000000000000" pitchFamily="34" charset="-122"/>
              <a:sym typeface="Arial" panose="020B0604020202020204" pitchFamily="34" charset="0"/>
            </a:endParaRPr>
          </a:p>
        </p:txBody>
      </p:sp>
    </p:spTree>
    <p:extLst>
      <p:ext uri="{BB962C8B-B14F-4D97-AF65-F5344CB8AC3E}">
        <p14:creationId xmlns:p14="http://schemas.microsoft.com/office/powerpoint/2010/main" val="4139336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复旦校徽">
            <a:extLst>
              <a:ext uri="{FF2B5EF4-FFF2-40B4-BE49-F238E27FC236}">
                <a16:creationId xmlns:a16="http://schemas.microsoft.com/office/drawing/2014/main" id="{D32D13FA-A6CF-4453-94DD-B2E9A2A6E661}"/>
              </a:ext>
            </a:extLst>
          </p:cNvPr>
          <p:cNvPicPr>
            <a:picLocks noChangeAspect="1"/>
          </p:cNvPicPr>
          <p:nvPr/>
        </p:nvPicPr>
        <p:blipFill rotWithShape="1">
          <a:blip r:embed="rId3">
            <a:alphaModFix amt="5000"/>
            <a:biLevel thresh="50000"/>
            <a:lum bright="-88000" contrast="-42000"/>
          </a:blip>
          <a:srcRect l="26612" t="14718" r="24617" b="17532"/>
          <a:stretch/>
        </p:blipFill>
        <p:spPr>
          <a:xfrm>
            <a:off x="-1764704" y="-92546"/>
            <a:ext cx="5328592" cy="5236046"/>
          </a:xfrm>
          <a:prstGeom prst="rect">
            <a:avLst/>
          </a:prstGeom>
        </p:spPr>
      </p:pic>
      <p:sp>
        <p:nvSpPr>
          <p:cNvPr id="7" name="TextBox 48"/>
          <p:cNvSpPr txBox="1"/>
          <p:nvPr/>
        </p:nvSpPr>
        <p:spPr>
          <a:xfrm>
            <a:off x="3779912" y="1956197"/>
            <a:ext cx="3810380" cy="615553"/>
          </a:xfrm>
          <a:prstGeom prst="rect">
            <a:avLst/>
          </a:prstGeom>
          <a:noFill/>
        </p:spPr>
        <p:txBody>
          <a:bodyPr wrap="square" lIns="0" tIns="0" rIns="0" bIns="0" rtlCol="0">
            <a:spAutoFit/>
          </a:bodyPr>
          <a:lstStyle/>
          <a:p>
            <a:r>
              <a:rPr lang="zh-CN" altLang="en-US" sz="4000" b="1" dirty="0">
                <a:solidFill>
                  <a:srgbClr val="695FB0"/>
                </a:solidFill>
                <a:latin typeface="思源黑体 CN Heavy" panose="020B0A00000000000000" pitchFamily="34" charset="-122"/>
                <a:ea typeface="思源黑体 CN Heavy" panose="020B0A00000000000000" pitchFamily="34" charset="-122"/>
                <a:cs typeface="+mn-ea"/>
                <a:sym typeface="Arial" panose="020B0604020202020204" pitchFamily="34" charset="0"/>
              </a:rPr>
              <a:t>单击替换标题</a:t>
            </a:r>
            <a:endParaRPr lang="en-GB" altLang="zh-CN" sz="3600" dirty="0">
              <a:solidFill>
                <a:srgbClr val="7065BA"/>
              </a:solidFill>
              <a:latin typeface="思源黑体 CN Heavy" panose="020B0A00000000000000" pitchFamily="34" charset="-122"/>
              <a:ea typeface="思源黑体 CN Heavy" panose="020B0A00000000000000" pitchFamily="34" charset="-122"/>
              <a:cs typeface="+mn-ea"/>
              <a:sym typeface="+mn-lt"/>
            </a:endParaRPr>
          </a:p>
        </p:txBody>
      </p:sp>
      <p:sp>
        <p:nvSpPr>
          <p:cNvPr id="9" name="矩形 259"/>
          <p:cNvSpPr>
            <a:spLocks noChangeArrowheads="1"/>
          </p:cNvSpPr>
          <p:nvPr/>
        </p:nvSpPr>
        <p:spPr bwMode="auto">
          <a:xfrm>
            <a:off x="2123728" y="1491630"/>
            <a:ext cx="1826212" cy="12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3560" tIns="31780" rIns="63560" bIns="3178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000" cap="all" spc="209" dirty="0">
                <a:solidFill>
                  <a:srgbClr val="7065BA"/>
                </a:solidFill>
                <a:latin typeface="思源黑体 CN Heavy" panose="020B0A00000000000000" pitchFamily="34" charset="-122"/>
                <a:ea typeface="思源黑体 CN Heavy" panose="020B0A00000000000000" pitchFamily="34" charset="-122"/>
                <a:cs typeface="Arial" panose="020B0604020202020204" pitchFamily="34" charset="0"/>
              </a:rPr>
              <a:t>01</a:t>
            </a:r>
            <a:endParaRPr lang="zh-CN" altLang="en-US" sz="8000" cap="all" spc="209" dirty="0">
              <a:solidFill>
                <a:srgbClr val="7065BA"/>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16" name="椭圆 15"/>
          <p:cNvSpPr/>
          <p:nvPr/>
        </p:nvSpPr>
        <p:spPr>
          <a:xfrm>
            <a:off x="790621" y="4447833"/>
            <a:ext cx="9289030" cy="7488832"/>
          </a:xfrm>
          <a:prstGeom prst="ellipse">
            <a:avLst/>
          </a:prstGeom>
          <a:solidFill>
            <a:schemeClr val="accent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7" name="椭圆 16"/>
          <p:cNvSpPr/>
          <p:nvPr/>
        </p:nvSpPr>
        <p:spPr>
          <a:xfrm>
            <a:off x="2627784" y="4016430"/>
            <a:ext cx="9289030" cy="7488832"/>
          </a:xfrm>
          <a:prstGeom prst="ellipse">
            <a:avLst/>
          </a:prstGeom>
          <a:solidFill>
            <a:srgbClr val="7065BA">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
        <p:nvSpPr>
          <p:cNvPr id="19" name="椭圆 18"/>
          <p:cNvSpPr/>
          <p:nvPr/>
        </p:nvSpPr>
        <p:spPr>
          <a:xfrm>
            <a:off x="4716016" y="3502428"/>
            <a:ext cx="9289030" cy="7488832"/>
          </a:xfrm>
          <a:prstGeom prst="ellipse">
            <a:avLst/>
          </a:prstGeom>
          <a:solidFill>
            <a:srgbClr val="7030A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1887288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45" name="圆角矩形 43">
            <a:extLst>
              <a:ext uri="{FF2B5EF4-FFF2-40B4-BE49-F238E27FC236}">
                <a16:creationId xmlns:a16="http://schemas.microsoft.com/office/drawing/2014/main" id="{C75D651D-FD99-4292-B370-E96870E2228C}"/>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36" name="Color 1">
            <a:extLst>
              <a:ext uri="{FF2B5EF4-FFF2-40B4-BE49-F238E27FC236}">
                <a16:creationId xmlns:a16="http://schemas.microsoft.com/office/drawing/2014/main" id="{37B46E48-B37F-43B9-B8AC-8F3639554C06}"/>
              </a:ext>
            </a:extLst>
          </p:cNvPr>
          <p:cNvSpPr>
            <a:spLocks/>
          </p:cNvSpPr>
          <p:nvPr/>
        </p:nvSpPr>
        <p:spPr bwMode="auto">
          <a:xfrm>
            <a:off x="6948724" y="1250565"/>
            <a:ext cx="2524448" cy="1500177"/>
          </a:xfrm>
          <a:custGeom>
            <a:avLst/>
            <a:gdLst>
              <a:gd name="T0" fmla="*/ 766 w 766"/>
              <a:gd name="T1" fmla="*/ 0 h 453"/>
              <a:gd name="T2" fmla="*/ 670 w 766"/>
              <a:gd name="T3" fmla="*/ 85 h 453"/>
              <a:gd name="T4" fmla="*/ 470 w 766"/>
              <a:gd name="T5" fmla="*/ 390 h 453"/>
              <a:gd name="T6" fmla="*/ 337 w 766"/>
              <a:gd name="T7" fmla="*/ 453 h 453"/>
              <a:gd name="T8" fmla="*/ 0 w 766"/>
              <a:gd name="T9" fmla="*/ 453 h 453"/>
              <a:gd name="T10" fmla="*/ 133 w 766"/>
              <a:gd name="T11" fmla="*/ 390 h 453"/>
              <a:gd name="T12" fmla="*/ 333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70" y="85"/>
                </a:cubicBezTo>
                <a:cubicBezTo>
                  <a:pt x="623" y="161"/>
                  <a:pt x="495" y="357"/>
                  <a:pt x="470" y="390"/>
                </a:cubicBezTo>
                <a:cubicBezTo>
                  <a:pt x="442" y="428"/>
                  <a:pt x="406" y="453"/>
                  <a:pt x="337" y="453"/>
                </a:cubicBezTo>
                <a:cubicBezTo>
                  <a:pt x="0" y="453"/>
                  <a:pt x="0" y="453"/>
                  <a:pt x="0" y="453"/>
                </a:cubicBezTo>
                <a:cubicBezTo>
                  <a:pt x="69" y="453"/>
                  <a:pt x="105" y="428"/>
                  <a:pt x="133" y="390"/>
                </a:cubicBezTo>
                <a:cubicBezTo>
                  <a:pt x="158" y="357"/>
                  <a:pt x="286" y="161"/>
                  <a:pt x="333" y="85"/>
                </a:cubicBezTo>
                <a:cubicBezTo>
                  <a:pt x="383" y="3"/>
                  <a:pt x="429" y="0"/>
                  <a:pt x="429" y="0"/>
                </a:cubicBezTo>
                <a:lnTo>
                  <a:pt x="766" y="0"/>
                </a:lnTo>
                <a:close/>
              </a:path>
            </a:pathLst>
          </a:custGeom>
          <a:solidFill>
            <a:srgbClr val="A491BB"/>
          </a:solid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37" name="Color 3">
            <a:extLst>
              <a:ext uri="{FF2B5EF4-FFF2-40B4-BE49-F238E27FC236}">
                <a16:creationId xmlns:a16="http://schemas.microsoft.com/office/drawing/2014/main" id="{4FBFC0FD-8604-42A6-8731-8ABA1F96D4D6}"/>
              </a:ext>
            </a:extLst>
          </p:cNvPr>
          <p:cNvSpPr>
            <a:spLocks/>
          </p:cNvSpPr>
          <p:nvPr/>
        </p:nvSpPr>
        <p:spPr bwMode="auto">
          <a:xfrm>
            <a:off x="4128758" y="1250565"/>
            <a:ext cx="2523054" cy="1500177"/>
          </a:xfrm>
          <a:custGeom>
            <a:avLst/>
            <a:gdLst>
              <a:gd name="T0" fmla="*/ 766 w 766"/>
              <a:gd name="T1" fmla="*/ 0 h 453"/>
              <a:gd name="T2" fmla="*/ 669 w 766"/>
              <a:gd name="T3" fmla="*/ 85 h 453"/>
              <a:gd name="T4" fmla="*/ 470 w 766"/>
              <a:gd name="T5" fmla="*/ 390 h 453"/>
              <a:gd name="T6" fmla="*/ 337 w 766"/>
              <a:gd name="T7" fmla="*/ 453 h 453"/>
              <a:gd name="T8" fmla="*/ 0 w 766"/>
              <a:gd name="T9" fmla="*/ 453 h 453"/>
              <a:gd name="T10" fmla="*/ 133 w 766"/>
              <a:gd name="T11" fmla="*/ 390 h 453"/>
              <a:gd name="T12" fmla="*/ 332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69" y="85"/>
                </a:cubicBezTo>
                <a:cubicBezTo>
                  <a:pt x="622" y="161"/>
                  <a:pt x="494" y="357"/>
                  <a:pt x="470" y="390"/>
                </a:cubicBezTo>
                <a:cubicBezTo>
                  <a:pt x="441" y="428"/>
                  <a:pt x="406" y="453"/>
                  <a:pt x="337" y="453"/>
                </a:cubicBezTo>
                <a:cubicBezTo>
                  <a:pt x="0" y="453"/>
                  <a:pt x="0" y="453"/>
                  <a:pt x="0" y="453"/>
                </a:cubicBezTo>
                <a:cubicBezTo>
                  <a:pt x="69" y="453"/>
                  <a:pt x="104" y="428"/>
                  <a:pt x="133" y="390"/>
                </a:cubicBezTo>
                <a:cubicBezTo>
                  <a:pt x="157" y="357"/>
                  <a:pt x="285" y="161"/>
                  <a:pt x="332" y="85"/>
                </a:cubicBezTo>
                <a:cubicBezTo>
                  <a:pt x="383" y="3"/>
                  <a:pt x="429" y="0"/>
                  <a:pt x="429" y="0"/>
                </a:cubicBezTo>
                <a:lnTo>
                  <a:pt x="766" y="0"/>
                </a:lnTo>
                <a:close/>
              </a:path>
            </a:pathLst>
          </a:custGeom>
          <a:solidFill>
            <a:srgbClr val="A491BB"/>
          </a:solid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38" name="Color 2">
            <a:extLst>
              <a:ext uri="{FF2B5EF4-FFF2-40B4-BE49-F238E27FC236}">
                <a16:creationId xmlns:a16="http://schemas.microsoft.com/office/drawing/2014/main" id="{CDF5F476-CDE2-476A-83D5-AD9F93F83DE9}"/>
              </a:ext>
            </a:extLst>
          </p:cNvPr>
          <p:cNvSpPr>
            <a:spLocks/>
          </p:cNvSpPr>
          <p:nvPr/>
        </p:nvSpPr>
        <p:spPr bwMode="auto">
          <a:xfrm>
            <a:off x="5538045" y="1250565"/>
            <a:ext cx="2521660" cy="1500177"/>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5"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blipFill>
            <a:blip r:embed="rId3"/>
            <a:stretch>
              <a:fillRect/>
            </a:stretch>
          </a:blip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39" name="Color 5">
            <a:extLst>
              <a:ext uri="{FF2B5EF4-FFF2-40B4-BE49-F238E27FC236}">
                <a16:creationId xmlns:a16="http://schemas.microsoft.com/office/drawing/2014/main" id="{DC22FBF8-D81C-4BDC-8A0E-08D8720FDD16}"/>
              </a:ext>
            </a:extLst>
          </p:cNvPr>
          <p:cNvSpPr>
            <a:spLocks/>
          </p:cNvSpPr>
          <p:nvPr/>
        </p:nvSpPr>
        <p:spPr bwMode="auto">
          <a:xfrm>
            <a:off x="1303216" y="1250565"/>
            <a:ext cx="2524448" cy="1500177"/>
          </a:xfrm>
          <a:custGeom>
            <a:avLst/>
            <a:gdLst>
              <a:gd name="T0" fmla="*/ 766 w 766"/>
              <a:gd name="T1" fmla="*/ 0 h 453"/>
              <a:gd name="T2" fmla="*/ 670 w 766"/>
              <a:gd name="T3" fmla="*/ 85 h 453"/>
              <a:gd name="T4" fmla="*/ 470 w 766"/>
              <a:gd name="T5" fmla="*/ 390 h 453"/>
              <a:gd name="T6" fmla="*/ 337 w 766"/>
              <a:gd name="T7" fmla="*/ 453 h 453"/>
              <a:gd name="T8" fmla="*/ 0 w 766"/>
              <a:gd name="T9" fmla="*/ 453 h 453"/>
              <a:gd name="T10" fmla="*/ 133 w 766"/>
              <a:gd name="T11" fmla="*/ 390 h 453"/>
              <a:gd name="T12" fmla="*/ 333 w 766"/>
              <a:gd name="T13" fmla="*/ 85 h 453"/>
              <a:gd name="T14" fmla="*/ 429 w 766"/>
              <a:gd name="T15" fmla="*/ 0 h 453"/>
              <a:gd name="T16" fmla="*/ 766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766" y="0"/>
                </a:moveTo>
                <a:cubicBezTo>
                  <a:pt x="766" y="0"/>
                  <a:pt x="720" y="3"/>
                  <a:pt x="670" y="85"/>
                </a:cubicBezTo>
                <a:cubicBezTo>
                  <a:pt x="623" y="161"/>
                  <a:pt x="495" y="357"/>
                  <a:pt x="470" y="390"/>
                </a:cubicBezTo>
                <a:cubicBezTo>
                  <a:pt x="442" y="428"/>
                  <a:pt x="406" y="453"/>
                  <a:pt x="337" y="453"/>
                </a:cubicBezTo>
                <a:cubicBezTo>
                  <a:pt x="0" y="453"/>
                  <a:pt x="0" y="453"/>
                  <a:pt x="0" y="453"/>
                </a:cubicBezTo>
                <a:cubicBezTo>
                  <a:pt x="69" y="453"/>
                  <a:pt x="105" y="428"/>
                  <a:pt x="133" y="390"/>
                </a:cubicBezTo>
                <a:cubicBezTo>
                  <a:pt x="158" y="357"/>
                  <a:pt x="286" y="161"/>
                  <a:pt x="333" y="85"/>
                </a:cubicBezTo>
                <a:cubicBezTo>
                  <a:pt x="383" y="3"/>
                  <a:pt x="429" y="0"/>
                  <a:pt x="429" y="0"/>
                </a:cubicBezTo>
                <a:lnTo>
                  <a:pt x="766" y="0"/>
                </a:lnTo>
                <a:close/>
              </a:path>
            </a:pathLst>
          </a:custGeom>
          <a:solidFill>
            <a:srgbClr val="A491BB"/>
          </a:solid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40" name="Color 4">
            <a:extLst>
              <a:ext uri="{FF2B5EF4-FFF2-40B4-BE49-F238E27FC236}">
                <a16:creationId xmlns:a16="http://schemas.microsoft.com/office/drawing/2014/main" id="{481DA607-B4E8-4C05-B41E-92C01C58C4F3}"/>
              </a:ext>
            </a:extLst>
          </p:cNvPr>
          <p:cNvSpPr>
            <a:spLocks/>
          </p:cNvSpPr>
          <p:nvPr/>
        </p:nvSpPr>
        <p:spPr bwMode="auto">
          <a:xfrm>
            <a:off x="2713897" y="1250565"/>
            <a:ext cx="2524448" cy="1500177"/>
          </a:xfrm>
          <a:custGeom>
            <a:avLst/>
            <a:gdLst>
              <a:gd name="T0" fmla="*/ 0 w 766"/>
              <a:gd name="T1" fmla="*/ 0 h 453"/>
              <a:gd name="T2" fmla="*/ 96 w 766"/>
              <a:gd name="T3" fmla="*/ 85 h 453"/>
              <a:gd name="T4" fmla="*/ 296 w 766"/>
              <a:gd name="T5" fmla="*/ 390 h 453"/>
              <a:gd name="T6" fmla="*/ 429 w 766"/>
              <a:gd name="T7" fmla="*/ 453 h 453"/>
              <a:gd name="T8" fmla="*/ 766 w 766"/>
              <a:gd name="T9" fmla="*/ 453 h 453"/>
              <a:gd name="T10" fmla="*/ 633 w 766"/>
              <a:gd name="T11" fmla="*/ 390 h 453"/>
              <a:gd name="T12" fmla="*/ 433 w 766"/>
              <a:gd name="T13" fmla="*/ 85 h 453"/>
              <a:gd name="T14" fmla="*/ 337 w 766"/>
              <a:gd name="T15" fmla="*/ 0 h 453"/>
              <a:gd name="T16" fmla="*/ 0 w 766"/>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6" h="453">
                <a:moveTo>
                  <a:pt x="0" y="0"/>
                </a:moveTo>
                <a:cubicBezTo>
                  <a:pt x="0" y="0"/>
                  <a:pt x="46" y="3"/>
                  <a:pt x="96" y="85"/>
                </a:cubicBezTo>
                <a:cubicBezTo>
                  <a:pt x="143" y="161"/>
                  <a:pt x="271" y="357"/>
                  <a:pt x="296" y="390"/>
                </a:cubicBezTo>
                <a:cubicBezTo>
                  <a:pt x="324" y="428"/>
                  <a:pt x="360" y="453"/>
                  <a:pt x="429" y="453"/>
                </a:cubicBezTo>
                <a:cubicBezTo>
                  <a:pt x="766" y="453"/>
                  <a:pt x="766" y="453"/>
                  <a:pt x="766" y="453"/>
                </a:cubicBezTo>
                <a:cubicBezTo>
                  <a:pt x="697" y="453"/>
                  <a:pt x="661" y="428"/>
                  <a:pt x="633" y="390"/>
                </a:cubicBezTo>
                <a:cubicBezTo>
                  <a:pt x="608" y="357"/>
                  <a:pt x="480" y="161"/>
                  <a:pt x="433" y="85"/>
                </a:cubicBezTo>
                <a:cubicBezTo>
                  <a:pt x="383" y="3"/>
                  <a:pt x="337" y="0"/>
                  <a:pt x="337" y="0"/>
                </a:cubicBezTo>
                <a:lnTo>
                  <a:pt x="0" y="0"/>
                </a:lnTo>
                <a:close/>
              </a:path>
            </a:pathLst>
          </a:custGeom>
          <a:blipFill>
            <a:blip r:embed="rId4"/>
            <a:stretch>
              <a:fillRect/>
            </a:stretch>
          </a:blip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42" name="Color 6">
            <a:extLst>
              <a:ext uri="{FF2B5EF4-FFF2-40B4-BE49-F238E27FC236}">
                <a16:creationId xmlns:a16="http://schemas.microsoft.com/office/drawing/2014/main" id="{933B9F59-1984-4C80-9024-E66024DAD6DD}"/>
              </a:ext>
            </a:extLst>
          </p:cNvPr>
          <p:cNvSpPr>
            <a:spLocks/>
          </p:cNvSpPr>
          <p:nvPr/>
        </p:nvSpPr>
        <p:spPr bwMode="auto">
          <a:xfrm>
            <a:off x="-106072" y="1250563"/>
            <a:ext cx="2520266" cy="1500177"/>
          </a:xfrm>
          <a:custGeom>
            <a:avLst/>
            <a:gdLst>
              <a:gd name="T0" fmla="*/ 0 w 765"/>
              <a:gd name="T1" fmla="*/ 0 h 453"/>
              <a:gd name="T2" fmla="*/ 96 w 765"/>
              <a:gd name="T3" fmla="*/ 85 h 453"/>
              <a:gd name="T4" fmla="*/ 295 w 765"/>
              <a:gd name="T5" fmla="*/ 390 h 453"/>
              <a:gd name="T6" fmla="*/ 428 w 765"/>
              <a:gd name="T7" fmla="*/ 453 h 453"/>
              <a:gd name="T8" fmla="*/ 765 w 765"/>
              <a:gd name="T9" fmla="*/ 453 h 453"/>
              <a:gd name="T10" fmla="*/ 632 w 765"/>
              <a:gd name="T11" fmla="*/ 390 h 453"/>
              <a:gd name="T12" fmla="*/ 433 w 765"/>
              <a:gd name="T13" fmla="*/ 85 h 453"/>
              <a:gd name="T14" fmla="*/ 337 w 765"/>
              <a:gd name="T15" fmla="*/ 0 h 453"/>
              <a:gd name="T16" fmla="*/ 0 w 765"/>
              <a:gd name="T1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5" h="453">
                <a:moveTo>
                  <a:pt x="0" y="0"/>
                </a:moveTo>
                <a:cubicBezTo>
                  <a:pt x="0" y="0"/>
                  <a:pt x="46" y="3"/>
                  <a:pt x="96" y="85"/>
                </a:cubicBezTo>
                <a:cubicBezTo>
                  <a:pt x="143" y="161"/>
                  <a:pt x="271" y="357"/>
                  <a:pt x="295" y="390"/>
                </a:cubicBezTo>
                <a:cubicBezTo>
                  <a:pt x="324" y="428"/>
                  <a:pt x="359" y="453"/>
                  <a:pt x="428" y="453"/>
                </a:cubicBezTo>
                <a:cubicBezTo>
                  <a:pt x="765" y="453"/>
                  <a:pt x="765" y="453"/>
                  <a:pt x="765" y="453"/>
                </a:cubicBezTo>
                <a:cubicBezTo>
                  <a:pt x="696" y="453"/>
                  <a:pt x="661" y="428"/>
                  <a:pt x="632" y="390"/>
                </a:cubicBezTo>
                <a:cubicBezTo>
                  <a:pt x="608" y="357"/>
                  <a:pt x="480" y="161"/>
                  <a:pt x="433" y="85"/>
                </a:cubicBezTo>
                <a:cubicBezTo>
                  <a:pt x="383" y="3"/>
                  <a:pt x="337" y="0"/>
                  <a:pt x="337" y="0"/>
                </a:cubicBezTo>
                <a:lnTo>
                  <a:pt x="0" y="0"/>
                </a:lnTo>
                <a:close/>
              </a:path>
            </a:pathLst>
          </a:custGeom>
          <a:blipFill>
            <a:blip r:embed="rId5" cstate="print">
              <a:extLst>
                <a:ext uri="{28A0092B-C50C-407E-A947-70E740481C1C}">
                  <a14:useLocalDpi xmlns:a14="http://schemas.microsoft.com/office/drawing/2010/main" val="0"/>
                </a:ext>
              </a:extLst>
            </a:blip>
            <a:stretch>
              <a:fillRect/>
            </a:stretch>
          </a:blipFill>
          <a:ln>
            <a:noFill/>
          </a:ln>
        </p:spPr>
        <p:txBody>
          <a:bodyPr vert="horz" wrap="square" lIns="0" tIns="0" rIns="0" bIns="0" numCol="1" anchor="t" anchorCtr="0" compatLnSpc="1">
            <a:prstTxWarp prst="textNoShape">
              <a:avLst/>
            </a:prstTxWarp>
          </a:bodyPr>
          <a:lstStyle/>
          <a:p>
            <a:pPr>
              <a:lnSpc>
                <a:spcPct val="120000"/>
              </a:lnSpc>
            </a:pPr>
            <a:endParaRPr lang="en-US" sz="1100">
              <a:solidFill>
                <a:schemeClr val="bg1">
                  <a:lumMod val="65000"/>
                </a:schemeClr>
              </a:solidFill>
              <a:latin typeface="思源黑体 CN Normal" panose="020B0400000000000000" pitchFamily="34" charset="-122"/>
              <a:ea typeface="思源黑体 CN Normal" panose="020B0400000000000000" pitchFamily="34" charset="-122"/>
              <a:cs typeface="League Gothic Regular"/>
              <a:sym typeface="Arial" panose="020B0604020202020204" pitchFamily="34" charset="0"/>
            </a:endParaRPr>
          </a:p>
        </p:txBody>
      </p:sp>
      <p:sp>
        <p:nvSpPr>
          <p:cNvPr id="53" name="Rounded Rectangle 11">
            <a:extLst>
              <a:ext uri="{FF2B5EF4-FFF2-40B4-BE49-F238E27FC236}">
                <a16:creationId xmlns:a16="http://schemas.microsoft.com/office/drawing/2014/main" id="{3470486D-B2E0-43B8-9CBE-847C02D6A00E}"/>
              </a:ext>
            </a:extLst>
          </p:cNvPr>
          <p:cNvSpPr>
            <a:spLocks noChangeAspect="1"/>
          </p:cNvSpPr>
          <p:nvPr/>
        </p:nvSpPr>
        <p:spPr>
          <a:xfrm>
            <a:off x="1368816" y="3401192"/>
            <a:ext cx="540022" cy="540651"/>
          </a:xfrm>
          <a:prstGeom prst="roundRect">
            <a:avLst>
              <a:gd name="adj" fmla="val 5000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 Placeholder 7">
            <a:extLst>
              <a:ext uri="{FF2B5EF4-FFF2-40B4-BE49-F238E27FC236}">
                <a16:creationId xmlns:a16="http://schemas.microsoft.com/office/drawing/2014/main" id="{3B5B5A87-CF95-4DCA-BD7D-563FA87C64CD}"/>
              </a:ext>
            </a:extLst>
          </p:cNvPr>
          <p:cNvSpPr txBox="1">
            <a:spLocks/>
          </p:cNvSpPr>
          <p:nvPr/>
        </p:nvSpPr>
        <p:spPr>
          <a:xfrm>
            <a:off x="1427489" y="3479626"/>
            <a:ext cx="437148" cy="360827"/>
          </a:xfrm>
          <a:prstGeom prst="rect">
            <a:avLst/>
          </a:prstGeom>
        </p:spPr>
        <p:txBody>
          <a:bodyPr vert="horz" lIns="0" tIns="72210" rIns="0" bIns="72210"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01</a:t>
            </a:r>
          </a:p>
        </p:txBody>
      </p:sp>
      <p:sp>
        <p:nvSpPr>
          <p:cNvPr id="57" name="Rounded Rectangle 23">
            <a:extLst>
              <a:ext uri="{FF2B5EF4-FFF2-40B4-BE49-F238E27FC236}">
                <a16:creationId xmlns:a16="http://schemas.microsoft.com/office/drawing/2014/main" id="{9DDE8683-E47C-4D54-92A4-77C934C2FC2C}"/>
              </a:ext>
            </a:extLst>
          </p:cNvPr>
          <p:cNvSpPr>
            <a:spLocks noChangeAspect="1"/>
          </p:cNvSpPr>
          <p:nvPr/>
        </p:nvSpPr>
        <p:spPr>
          <a:xfrm>
            <a:off x="5209717" y="3411143"/>
            <a:ext cx="540022" cy="540651"/>
          </a:xfrm>
          <a:prstGeom prst="roundRect">
            <a:avLst>
              <a:gd name="adj" fmla="val 5000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a:extLst>
              <a:ext uri="{FF2B5EF4-FFF2-40B4-BE49-F238E27FC236}">
                <a16:creationId xmlns:a16="http://schemas.microsoft.com/office/drawing/2014/main" id="{8FCD4F74-E66E-4AA5-AFAA-C86527F7BECE}"/>
              </a:ext>
            </a:extLst>
          </p:cNvPr>
          <p:cNvSpPr txBox="1">
            <a:spLocks/>
          </p:cNvSpPr>
          <p:nvPr/>
        </p:nvSpPr>
        <p:spPr>
          <a:xfrm>
            <a:off x="5253017" y="3479627"/>
            <a:ext cx="437148" cy="360827"/>
          </a:xfrm>
          <a:prstGeom prst="rect">
            <a:avLst/>
          </a:prstGeom>
        </p:spPr>
        <p:txBody>
          <a:bodyPr vert="horz" lIns="0" tIns="72210" rIns="0" bIns="72210"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02</a:t>
            </a:r>
          </a:p>
        </p:txBody>
      </p:sp>
      <p:sp>
        <p:nvSpPr>
          <p:cNvPr id="61" name="Rounded Rectangle 27">
            <a:extLst>
              <a:ext uri="{FF2B5EF4-FFF2-40B4-BE49-F238E27FC236}">
                <a16:creationId xmlns:a16="http://schemas.microsoft.com/office/drawing/2014/main" id="{6CC10B3F-FE39-4C54-90B8-0F484161BE8D}"/>
              </a:ext>
            </a:extLst>
          </p:cNvPr>
          <p:cNvSpPr>
            <a:spLocks noChangeAspect="1"/>
          </p:cNvSpPr>
          <p:nvPr/>
        </p:nvSpPr>
        <p:spPr>
          <a:xfrm>
            <a:off x="1376052" y="4338831"/>
            <a:ext cx="540022" cy="540651"/>
          </a:xfrm>
          <a:prstGeom prst="roundRect">
            <a:avLst>
              <a:gd name="adj" fmla="val 5000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 Placeholder 7">
            <a:extLst>
              <a:ext uri="{FF2B5EF4-FFF2-40B4-BE49-F238E27FC236}">
                <a16:creationId xmlns:a16="http://schemas.microsoft.com/office/drawing/2014/main" id="{E85BE855-5FA6-43B9-B16A-5937CD136135}"/>
              </a:ext>
            </a:extLst>
          </p:cNvPr>
          <p:cNvSpPr txBox="1">
            <a:spLocks/>
          </p:cNvSpPr>
          <p:nvPr/>
        </p:nvSpPr>
        <p:spPr>
          <a:xfrm>
            <a:off x="1419352" y="4407315"/>
            <a:ext cx="437148" cy="360827"/>
          </a:xfrm>
          <a:prstGeom prst="rect">
            <a:avLst/>
          </a:prstGeom>
        </p:spPr>
        <p:txBody>
          <a:bodyPr vert="horz" lIns="0" tIns="72210" rIns="0" bIns="72210"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03</a:t>
            </a:r>
          </a:p>
        </p:txBody>
      </p:sp>
      <p:sp>
        <p:nvSpPr>
          <p:cNvPr id="65" name="Rounded Rectangle 16">
            <a:extLst>
              <a:ext uri="{FF2B5EF4-FFF2-40B4-BE49-F238E27FC236}">
                <a16:creationId xmlns:a16="http://schemas.microsoft.com/office/drawing/2014/main" id="{475B5BA1-CFB2-4227-B866-BE97E9DFF0DA}"/>
              </a:ext>
            </a:extLst>
          </p:cNvPr>
          <p:cNvSpPr>
            <a:spLocks noChangeAspect="1"/>
          </p:cNvSpPr>
          <p:nvPr/>
        </p:nvSpPr>
        <p:spPr>
          <a:xfrm>
            <a:off x="5213617" y="4349565"/>
            <a:ext cx="540022" cy="540651"/>
          </a:xfrm>
          <a:prstGeom prst="roundRect">
            <a:avLst>
              <a:gd name="adj" fmla="val 50000"/>
            </a:avLst>
          </a:prstGeom>
          <a:solidFill>
            <a:srgbClr val="706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560" tIns="31780" rIns="63560" bIns="31780" rtlCol="0" anchor="ctr" anchorCtr="0"/>
          <a:lstStyle/>
          <a:p>
            <a:pPr algn="ctr">
              <a:lnSpc>
                <a:spcPct val="120000"/>
              </a:lnSpc>
            </a:pPr>
            <a:endParaRPr lang="en-US" sz="9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 Placeholder 7">
            <a:extLst>
              <a:ext uri="{FF2B5EF4-FFF2-40B4-BE49-F238E27FC236}">
                <a16:creationId xmlns:a16="http://schemas.microsoft.com/office/drawing/2014/main" id="{27C5B08D-04E9-4195-969A-DE6B33F6D81B}"/>
              </a:ext>
            </a:extLst>
          </p:cNvPr>
          <p:cNvSpPr txBox="1">
            <a:spLocks/>
          </p:cNvSpPr>
          <p:nvPr/>
        </p:nvSpPr>
        <p:spPr>
          <a:xfrm>
            <a:off x="5256917" y="4418049"/>
            <a:ext cx="437148" cy="360827"/>
          </a:xfrm>
          <a:prstGeom prst="rect">
            <a:avLst/>
          </a:prstGeom>
        </p:spPr>
        <p:txBody>
          <a:bodyPr vert="horz" lIns="0" tIns="72210" rIns="0" bIns="72210" anchor="ctr" anchorCtr="0"/>
          <a:lstStyle>
            <a:lvl1pPr marL="0" indent="0" algn="ctr" defTabSz="914476" rtl="0" eaLnBrk="1" latinLnBrk="0" hangingPunct="1">
              <a:lnSpc>
                <a:spcPct val="100000"/>
              </a:lnSpc>
              <a:spcBef>
                <a:spcPts val="0"/>
              </a:spcBef>
              <a:buFont typeface="Arial" panose="020B0604020202020204" pitchFamily="34" charset="0"/>
              <a:buNone/>
              <a:defRPr sz="2109"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pPr>
            <a:r>
              <a:rPr lang="es-ES_tradnl" b="0" dirty="0">
                <a:latin typeface="思源黑体 CN Bold" panose="020B0800000000000000" pitchFamily="34" charset="-122"/>
                <a:ea typeface="思源黑体 CN Bold" panose="020B0800000000000000" pitchFamily="34" charset="-122"/>
                <a:sym typeface="Arial" panose="020B0604020202020204" pitchFamily="34" charset="0"/>
              </a:rPr>
              <a:t>04</a:t>
            </a:r>
          </a:p>
        </p:txBody>
      </p:sp>
      <p:pic>
        <p:nvPicPr>
          <p:cNvPr id="68" name="图片 67">
            <a:extLst>
              <a:ext uri="{FF2B5EF4-FFF2-40B4-BE49-F238E27FC236}">
                <a16:creationId xmlns:a16="http://schemas.microsoft.com/office/drawing/2014/main" id="{FFF05946-5E20-4153-8F11-ABDD3C887398}"/>
              </a:ext>
            </a:extLst>
          </p:cNvPr>
          <p:cNvPicPr>
            <a:picLocks noChangeAspect="1"/>
          </p:cNvPicPr>
          <p:nvPr/>
        </p:nvPicPr>
        <p:blipFill>
          <a:blip r:embed="rId6" cstate="print">
            <a:duotone>
              <a:prstClr val="black"/>
              <a:srgbClr val="7065BA">
                <a:tint val="45000"/>
                <a:satMod val="400000"/>
              </a:srgbClr>
            </a:duotone>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
        <p:nvSpPr>
          <p:cNvPr id="70" name="矩形 69">
            <a:extLst>
              <a:ext uri="{FF2B5EF4-FFF2-40B4-BE49-F238E27FC236}">
                <a16:creationId xmlns:a16="http://schemas.microsoft.com/office/drawing/2014/main" id="{AD53B041-3D92-439F-95FD-AC6269E29ADF}"/>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55" name="TextBox 37">
            <a:extLst>
              <a:ext uri="{FF2B5EF4-FFF2-40B4-BE49-F238E27FC236}">
                <a16:creationId xmlns:a16="http://schemas.microsoft.com/office/drawing/2014/main" id="{FDE08BBD-200E-4597-A58C-A1D2322A12E1}"/>
              </a:ext>
            </a:extLst>
          </p:cNvPr>
          <p:cNvSpPr txBox="1"/>
          <p:nvPr/>
        </p:nvSpPr>
        <p:spPr>
          <a:xfrm>
            <a:off x="1967511" y="3505317"/>
            <a:ext cx="1846659" cy="309444"/>
          </a:xfrm>
          <a:prstGeom prst="rect">
            <a:avLst/>
          </a:prstGeom>
          <a:noFill/>
        </p:spPr>
        <p:txBody>
          <a:bodyPr wrap="none" lIns="0" tIns="0" rIns="0" bIns="0" rtlCol="0">
            <a:spAutoFit/>
          </a:bodyPr>
          <a:lstStyle/>
          <a:p>
            <a:pPr algn="ctr">
              <a:lnSpc>
                <a:spcPct val="120000"/>
              </a:lnSpc>
            </a:pPr>
            <a:r>
              <a:rPr lang="zh-CN" alt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59" name="Freeform 17">
            <a:extLst>
              <a:ext uri="{FF2B5EF4-FFF2-40B4-BE49-F238E27FC236}">
                <a16:creationId xmlns:a16="http://schemas.microsoft.com/office/drawing/2014/main" id="{BD306707-A89C-4A9A-8EEA-983008B37D5E}"/>
              </a:ext>
            </a:extLst>
          </p:cNvPr>
          <p:cNvSpPr/>
          <p:nvPr/>
        </p:nvSpPr>
        <p:spPr>
          <a:xfrm>
            <a:off x="1043608" y="3310098"/>
            <a:ext cx="6989507" cy="1621739"/>
          </a:xfrm>
          <a:custGeom>
            <a:avLst/>
            <a:gdLst/>
            <a:ahLst/>
            <a:cxnLst/>
            <a:rect l="l" t="t" r="r" b="b"/>
            <a:pathLst>
              <a:path w="3090992" h="1119960">
                <a:moveTo>
                  <a:pt x="0" y="0"/>
                </a:moveTo>
                <a:lnTo>
                  <a:pt x="3090992" y="0"/>
                </a:lnTo>
                <a:lnTo>
                  <a:pt x="3090992" y="1119960"/>
                </a:lnTo>
                <a:lnTo>
                  <a:pt x="0" y="1119960"/>
                </a:lnTo>
                <a:close/>
              </a:path>
            </a:pathLst>
          </a:custGeom>
          <a:noFill/>
          <a:ln w="19050" cap="sq">
            <a:solidFill>
              <a:srgbClr val="7065BA"/>
            </a:solidFill>
            <a:prstDash val="solid"/>
            <a:miter/>
          </a:ln>
        </p:spPr>
        <p:txBody>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63" name="TextBox 37">
            <a:extLst>
              <a:ext uri="{FF2B5EF4-FFF2-40B4-BE49-F238E27FC236}">
                <a16:creationId xmlns:a16="http://schemas.microsoft.com/office/drawing/2014/main" id="{BB5DD542-8FD1-4FE5-90C1-E4080FA54C10}"/>
              </a:ext>
            </a:extLst>
          </p:cNvPr>
          <p:cNvSpPr txBox="1"/>
          <p:nvPr/>
        </p:nvSpPr>
        <p:spPr>
          <a:xfrm>
            <a:off x="1959374" y="4407315"/>
            <a:ext cx="1846659" cy="309444"/>
          </a:xfrm>
          <a:prstGeom prst="rect">
            <a:avLst/>
          </a:prstGeom>
          <a:noFill/>
        </p:spPr>
        <p:txBody>
          <a:bodyPr wrap="none" lIns="0" tIns="0" rIns="0" bIns="0" rtlCol="0">
            <a:spAutoFit/>
          </a:bodyPr>
          <a:lstStyle/>
          <a:p>
            <a:pPr algn="ctr">
              <a:lnSpc>
                <a:spcPct val="120000"/>
              </a:lnSpc>
            </a:pPr>
            <a:r>
              <a:rPr lang="zh-CN" alt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64" name="TextBox 37">
            <a:extLst>
              <a:ext uri="{FF2B5EF4-FFF2-40B4-BE49-F238E27FC236}">
                <a16:creationId xmlns:a16="http://schemas.microsoft.com/office/drawing/2014/main" id="{49B3C069-D601-4064-B8E4-8F00903C32CE}"/>
              </a:ext>
            </a:extLst>
          </p:cNvPr>
          <p:cNvSpPr txBox="1"/>
          <p:nvPr/>
        </p:nvSpPr>
        <p:spPr>
          <a:xfrm>
            <a:off x="5834245" y="3505317"/>
            <a:ext cx="1846659" cy="309444"/>
          </a:xfrm>
          <a:prstGeom prst="rect">
            <a:avLst/>
          </a:prstGeom>
          <a:noFill/>
        </p:spPr>
        <p:txBody>
          <a:bodyPr wrap="none" lIns="0" tIns="0" rIns="0" bIns="0" rtlCol="0">
            <a:spAutoFit/>
          </a:bodyPr>
          <a:lstStyle/>
          <a:p>
            <a:pPr algn="ctr">
              <a:lnSpc>
                <a:spcPct val="120000"/>
              </a:lnSpc>
            </a:pPr>
            <a:r>
              <a:rPr lang="zh-CN" alt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71" name="TextBox 37">
            <a:extLst>
              <a:ext uri="{FF2B5EF4-FFF2-40B4-BE49-F238E27FC236}">
                <a16:creationId xmlns:a16="http://schemas.microsoft.com/office/drawing/2014/main" id="{24D8ADCD-D497-434E-96F1-B5403FCEAD5D}"/>
              </a:ext>
            </a:extLst>
          </p:cNvPr>
          <p:cNvSpPr txBox="1"/>
          <p:nvPr/>
        </p:nvSpPr>
        <p:spPr>
          <a:xfrm>
            <a:off x="5844679" y="4407315"/>
            <a:ext cx="1846659" cy="309444"/>
          </a:xfrm>
          <a:prstGeom prst="rect">
            <a:avLst/>
          </a:prstGeom>
          <a:noFill/>
        </p:spPr>
        <p:txBody>
          <a:bodyPr wrap="none" lIns="0" tIns="0" rIns="0" bIns="0" rtlCol="0">
            <a:spAutoFit/>
          </a:bodyPr>
          <a:lstStyle/>
          <a:p>
            <a:pPr algn="ctr">
              <a:lnSpc>
                <a:spcPct val="120000"/>
              </a:lnSpc>
            </a:pPr>
            <a:r>
              <a:rPr lang="zh-CN" alt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rPr>
              <a:t>这里输入您的文字</a:t>
            </a:r>
            <a:endParaRPr lang="en-US" dirty="0">
              <a:latin typeface="思源黑体 CN Bold" panose="020B0800000000000000" pitchFamily="34" charset="-122"/>
              <a:ea typeface="思源黑体 CN Bold" panose="020B0800000000000000" pitchFamily="34" charset="-122"/>
              <a:cs typeface="League Gothic Regular"/>
              <a:sym typeface="Arial" panose="020B0604020202020204" pitchFamily="34" charset="0"/>
            </a:endParaRPr>
          </a:p>
        </p:txBody>
      </p:sp>
      <p:sp>
        <p:nvSpPr>
          <p:cNvPr id="73" name="AutoShape 26">
            <a:extLst>
              <a:ext uri="{FF2B5EF4-FFF2-40B4-BE49-F238E27FC236}">
                <a16:creationId xmlns:a16="http://schemas.microsoft.com/office/drawing/2014/main" id="{28E0CA29-F9CC-45EF-978D-B59E04B2E859}"/>
              </a:ext>
            </a:extLst>
          </p:cNvPr>
          <p:cNvSpPr>
            <a:spLocks/>
          </p:cNvSpPr>
          <p:nvPr/>
        </p:nvSpPr>
        <p:spPr bwMode="auto">
          <a:xfrm>
            <a:off x="2400131" y="865679"/>
            <a:ext cx="1636786" cy="3310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74" name="AutoShape 26">
            <a:extLst>
              <a:ext uri="{FF2B5EF4-FFF2-40B4-BE49-F238E27FC236}">
                <a16:creationId xmlns:a16="http://schemas.microsoft.com/office/drawing/2014/main" id="{EB2DD5BC-56F5-4C2E-9792-C4B71D5FECBB}"/>
              </a:ext>
            </a:extLst>
          </p:cNvPr>
          <p:cNvSpPr>
            <a:spLocks/>
          </p:cNvSpPr>
          <p:nvPr/>
        </p:nvSpPr>
        <p:spPr bwMode="auto">
          <a:xfrm>
            <a:off x="763345" y="2766948"/>
            <a:ext cx="1636786" cy="3310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75" name="AutoShape 26">
            <a:extLst>
              <a:ext uri="{FF2B5EF4-FFF2-40B4-BE49-F238E27FC236}">
                <a16:creationId xmlns:a16="http://schemas.microsoft.com/office/drawing/2014/main" id="{CE537FA5-0CB2-4FC6-BD62-06EFEBAB11C3}"/>
              </a:ext>
            </a:extLst>
          </p:cNvPr>
          <p:cNvSpPr>
            <a:spLocks/>
          </p:cNvSpPr>
          <p:nvPr/>
        </p:nvSpPr>
        <p:spPr bwMode="auto">
          <a:xfrm>
            <a:off x="3601559" y="2780434"/>
            <a:ext cx="1636786" cy="3310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76" name="AutoShape 26">
            <a:extLst>
              <a:ext uri="{FF2B5EF4-FFF2-40B4-BE49-F238E27FC236}">
                <a16:creationId xmlns:a16="http://schemas.microsoft.com/office/drawing/2014/main" id="{5017B710-1434-4EA3-A4FA-5C01F40F857F}"/>
              </a:ext>
            </a:extLst>
          </p:cNvPr>
          <p:cNvSpPr>
            <a:spLocks/>
          </p:cNvSpPr>
          <p:nvPr/>
        </p:nvSpPr>
        <p:spPr bwMode="auto">
          <a:xfrm>
            <a:off x="5316134" y="830395"/>
            <a:ext cx="1636786" cy="3310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77" name="AutoShape 26">
            <a:extLst>
              <a:ext uri="{FF2B5EF4-FFF2-40B4-BE49-F238E27FC236}">
                <a16:creationId xmlns:a16="http://schemas.microsoft.com/office/drawing/2014/main" id="{8AB6EC9C-109B-4498-967F-6450343A141E}"/>
              </a:ext>
            </a:extLst>
          </p:cNvPr>
          <p:cNvSpPr>
            <a:spLocks/>
          </p:cNvSpPr>
          <p:nvPr/>
        </p:nvSpPr>
        <p:spPr bwMode="auto">
          <a:xfrm>
            <a:off x="6665867" y="2762744"/>
            <a:ext cx="1636786" cy="3310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Tree>
    <p:extLst>
      <p:ext uri="{BB962C8B-B14F-4D97-AF65-F5344CB8AC3E}">
        <p14:creationId xmlns:p14="http://schemas.microsoft.com/office/powerpoint/2010/main" val="3229696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pic>
        <p:nvPicPr>
          <p:cNvPr id="88" name="图片 87">
            <a:extLst>
              <a:ext uri="{FF2B5EF4-FFF2-40B4-BE49-F238E27FC236}">
                <a16:creationId xmlns:a16="http://schemas.microsoft.com/office/drawing/2014/main" id="{6E5C43ED-C654-4A9F-96D2-0B45EB55E5D6}"/>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tretch>
            <a:fillRect/>
          </a:stretch>
        </p:blipFill>
        <p:spPr>
          <a:xfrm>
            <a:off x="0" y="1110040"/>
            <a:ext cx="9144000" cy="4033460"/>
          </a:xfrm>
          <a:prstGeom prst="rect">
            <a:avLst/>
          </a:prstGeom>
        </p:spPr>
      </p:pic>
      <p:sp>
        <p:nvSpPr>
          <p:cNvPr id="89" name="Round Same Side Corner Rectangle 112">
            <a:extLst>
              <a:ext uri="{FF2B5EF4-FFF2-40B4-BE49-F238E27FC236}">
                <a16:creationId xmlns:a16="http://schemas.microsoft.com/office/drawing/2014/main" id="{FFFF5F89-B794-4E50-AE06-59240678816F}"/>
              </a:ext>
            </a:extLst>
          </p:cNvPr>
          <p:cNvSpPr/>
          <p:nvPr/>
        </p:nvSpPr>
        <p:spPr>
          <a:xfrm rot="16200000">
            <a:off x="4300127" y="-2083834"/>
            <a:ext cx="1346252" cy="8329920"/>
          </a:xfrm>
          <a:prstGeom prst="round2SameRect">
            <a:avLst>
              <a:gd name="adj1" fmla="val 50000"/>
              <a:gd name="adj2" fmla="val 0"/>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63560" tIns="31780" rIns="63560" bIns="31780" rtlCol="0" anchor="ctr">
            <a:noAutofit/>
          </a:bodyPr>
          <a:lstStyle/>
          <a:p>
            <a:pPr algn="ctr">
              <a:lnSpc>
                <a:spcPct val="120000"/>
              </a:lnSpc>
            </a:pPr>
            <a:endParaRPr lang="en-US" sz="110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30" name="圆角矩形 43">
            <a:extLst>
              <a:ext uri="{FF2B5EF4-FFF2-40B4-BE49-F238E27FC236}">
                <a16:creationId xmlns:a16="http://schemas.microsoft.com/office/drawing/2014/main" id="{11E64638-0CC2-42F6-AB63-B5CE7A7C2466}"/>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31" name="矩形 30">
            <a:extLst>
              <a:ext uri="{FF2B5EF4-FFF2-40B4-BE49-F238E27FC236}">
                <a16:creationId xmlns:a16="http://schemas.microsoft.com/office/drawing/2014/main" id="{C6D0E396-3CB9-4E1A-A0C8-984640588245}"/>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grpSp>
        <p:nvGrpSpPr>
          <p:cNvPr id="11" name="组合 10">
            <a:extLst>
              <a:ext uri="{FF2B5EF4-FFF2-40B4-BE49-F238E27FC236}">
                <a16:creationId xmlns:a16="http://schemas.microsoft.com/office/drawing/2014/main" id="{02194F7C-B224-AF9D-1159-E0FDBA25086A}"/>
              </a:ext>
            </a:extLst>
          </p:cNvPr>
          <p:cNvGrpSpPr/>
          <p:nvPr/>
        </p:nvGrpSpPr>
        <p:grpSpPr>
          <a:xfrm>
            <a:off x="959031" y="1596482"/>
            <a:ext cx="1636786" cy="2275754"/>
            <a:chOff x="959031" y="1596483"/>
            <a:chExt cx="1636786" cy="2275754"/>
          </a:xfrm>
        </p:grpSpPr>
        <p:sp>
          <p:nvSpPr>
            <p:cNvPr id="90" name="Round Same Side Corner Rectangle 114">
              <a:extLst>
                <a:ext uri="{FF2B5EF4-FFF2-40B4-BE49-F238E27FC236}">
                  <a16:creationId xmlns:a16="http://schemas.microsoft.com/office/drawing/2014/main" id="{B70A0653-E631-4EB7-BA50-E58E451674E5}"/>
                </a:ext>
              </a:extLst>
            </p:cNvPr>
            <p:cNvSpPr/>
            <p:nvPr/>
          </p:nvSpPr>
          <p:spPr>
            <a:xfrm rot="10800000">
              <a:off x="1369869" y="1596483"/>
              <a:ext cx="815112" cy="702815"/>
            </a:xfrm>
            <a:prstGeom prst="round2SameRect">
              <a:avLst/>
            </a:prstGeom>
            <a:solidFill>
              <a:srgbClr val="A491BB"/>
            </a:solidFill>
            <a:ln>
              <a:noFill/>
            </a:ln>
            <a:effectLst/>
          </p:spPr>
          <p:style>
            <a:lnRef idx="1">
              <a:schemeClr val="accent1"/>
            </a:lnRef>
            <a:fillRef idx="3">
              <a:schemeClr val="accent1"/>
            </a:fillRef>
            <a:effectRef idx="2">
              <a:schemeClr val="accent1"/>
            </a:effectRef>
            <a:fontRef idx="minor">
              <a:schemeClr val="lt1"/>
            </a:fontRef>
          </p:style>
          <p:txBody>
            <a:bodyPr wrap="square" lIns="63560" tIns="31780" rIns="63560" bIns="31780" rtlCol="0" anchor="ctr">
              <a:noAutofit/>
            </a:bodyPr>
            <a:lstStyle/>
            <a:p>
              <a:pPr algn="ct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95" name="Freeform 103">
              <a:extLst>
                <a:ext uri="{FF2B5EF4-FFF2-40B4-BE49-F238E27FC236}">
                  <a16:creationId xmlns:a16="http://schemas.microsoft.com/office/drawing/2014/main" id="{64666D54-28A6-4978-9E66-BA76D721F47F}"/>
                </a:ext>
              </a:extLst>
            </p:cNvPr>
            <p:cNvSpPr>
              <a:spLocks noEditPoints="1"/>
            </p:cNvSpPr>
            <p:nvPr/>
          </p:nvSpPr>
          <p:spPr bwMode="auto">
            <a:xfrm>
              <a:off x="1634543" y="1737453"/>
              <a:ext cx="285763" cy="420875"/>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79662" tIns="39831" rIns="79662" bIns="39831" numCol="1" anchor="t" anchorCtr="0" compatLnSpc="1">
              <a:prstTxWarp prst="textNoShape">
                <a:avLst/>
              </a:prstTxWarp>
              <a:noAutofit/>
            </a:bodyPr>
            <a:lstStyle/>
            <a:p>
              <a:pPr>
                <a:lnSpc>
                  <a:spcPct val="120000"/>
                </a:lnSpc>
              </a:pPr>
              <a:endParaRPr lang="en-US" sz="1100" dirty="0">
                <a:solidFill>
                  <a:schemeClr val="bg1"/>
                </a:solidFill>
                <a:latin typeface="思源黑体 CN Normal" panose="020B0400000000000000" pitchFamily="34" charset="-122"/>
                <a:ea typeface="思源黑体 CN Normal" panose="020B0400000000000000" pitchFamily="34" charset="-122"/>
                <a:sym typeface="Arial" panose="020B0604020202020204" pitchFamily="34" charset="0"/>
              </a:endParaRPr>
            </a:p>
          </p:txBody>
        </p:sp>
        <p:cxnSp>
          <p:nvCxnSpPr>
            <p:cNvPr id="65" name="Straight Connector 128">
              <a:extLst>
                <a:ext uri="{FF2B5EF4-FFF2-40B4-BE49-F238E27FC236}">
                  <a16:creationId xmlns:a16="http://schemas.microsoft.com/office/drawing/2014/main" id="{2B087D66-FD93-4E5A-B01D-FEF8F3842B59}"/>
                </a:ext>
              </a:extLst>
            </p:cNvPr>
            <p:cNvCxnSpPr>
              <a:cxnSpLocks/>
            </p:cNvCxnSpPr>
            <p:nvPr/>
          </p:nvCxnSpPr>
          <p:spPr>
            <a:xfrm>
              <a:off x="1777424" y="2448472"/>
              <a:ext cx="0" cy="808968"/>
            </a:xfrm>
            <a:prstGeom prst="line">
              <a:avLst/>
            </a:prstGeom>
            <a:ln w="38100">
              <a:solidFill>
                <a:srgbClr val="A491BB"/>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2" name="AutoShape 26">
              <a:extLst>
                <a:ext uri="{FF2B5EF4-FFF2-40B4-BE49-F238E27FC236}">
                  <a16:creationId xmlns:a16="http://schemas.microsoft.com/office/drawing/2014/main" id="{0AD2608B-7448-45CD-8B74-BECD57031819}"/>
                </a:ext>
              </a:extLst>
            </p:cNvPr>
            <p:cNvSpPr>
              <a:spLocks/>
            </p:cNvSpPr>
            <p:nvPr/>
          </p:nvSpPr>
          <p:spPr bwMode="auto">
            <a:xfrm>
              <a:off x="959031" y="3379794"/>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grpSp>
      <p:grpSp>
        <p:nvGrpSpPr>
          <p:cNvPr id="9" name="组合 8">
            <a:extLst>
              <a:ext uri="{FF2B5EF4-FFF2-40B4-BE49-F238E27FC236}">
                <a16:creationId xmlns:a16="http://schemas.microsoft.com/office/drawing/2014/main" id="{D3FFFBBB-A8D2-9643-061C-913CEA0C9455}"/>
              </a:ext>
            </a:extLst>
          </p:cNvPr>
          <p:cNvGrpSpPr/>
          <p:nvPr/>
        </p:nvGrpSpPr>
        <p:grpSpPr>
          <a:xfrm>
            <a:off x="4025595" y="1596482"/>
            <a:ext cx="1636786" cy="2293277"/>
            <a:chOff x="3667850" y="1596484"/>
            <a:chExt cx="1636786" cy="2293277"/>
          </a:xfrm>
        </p:grpSpPr>
        <p:sp>
          <p:nvSpPr>
            <p:cNvPr id="91" name="Round Same Side Corner Rectangle 115">
              <a:extLst>
                <a:ext uri="{FF2B5EF4-FFF2-40B4-BE49-F238E27FC236}">
                  <a16:creationId xmlns:a16="http://schemas.microsoft.com/office/drawing/2014/main" id="{84878581-0CC9-48D7-AF78-2E8C2592B8F0}"/>
                </a:ext>
              </a:extLst>
            </p:cNvPr>
            <p:cNvSpPr/>
            <p:nvPr/>
          </p:nvSpPr>
          <p:spPr>
            <a:xfrm rot="10800000">
              <a:off x="4078687" y="1596484"/>
              <a:ext cx="815112" cy="702814"/>
            </a:xfrm>
            <a:prstGeom prst="round2SameRect">
              <a:avLst/>
            </a:prstGeom>
            <a:solidFill>
              <a:srgbClr val="A491BB"/>
            </a:solidFill>
            <a:ln>
              <a:noFill/>
            </a:ln>
            <a:effectLst/>
          </p:spPr>
          <p:style>
            <a:lnRef idx="1">
              <a:schemeClr val="accent3"/>
            </a:lnRef>
            <a:fillRef idx="3">
              <a:schemeClr val="accent3"/>
            </a:fillRef>
            <a:effectRef idx="2">
              <a:schemeClr val="accent3"/>
            </a:effectRef>
            <a:fontRef idx="minor">
              <a:schemeClr val="lt1"/>
            </a:fontRef>
          </p:style>
          <p:txBody>
            <a:bodyPr wrap="square" lIns="63560" tIns="31780" rIns="63560" bIns="31780" rtlCol="0" anchor="ctr">
              <a:noAutofit/>
            </a:bodyPr>
            <a:lstStyle/>
            <a:p>
              <a:pPr algn="ct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97" name="Freeform 83">
              <a:extLst>
                <a:ext uri="{FF2B5EF4-FFF2-40B4-BE49-F238E27FC236}">
                  <a16:creationId xmlns:a16="http://schemas.microsoft.com/office/drawing/2014/main" id="{8A750EB7-41DE-4A94-A029-C471A97634C0}"/>
                </a:ext>
              </a:extLst>
            </p:cNvPr>
            <p:cNvSpPr>
              <a:spLocks noEditPoints="1"/>
            </p:cNvSpPr>
            <p:nvPr/>
          </p:nvSpPr>
          <p:spPr bwMode="auto">
            <a:xfrm>
              <a:off x="4349625" y="1750951"/>
              <a:ext cx="272134" cy="40828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79662" tIns="39831" rIns="79662" bIns="39831" numCol="1" anchor="t" anchorCtr="0" compatLnSpc="1">
              <a:prstTxWarp prst="textNoShape">
                <a:avLst/>
              </a:prstTxWarp>
              <a:noAutofit/>
            </a:bodyPr>
            <a:lstStyle/>
            <a:p>
              <a:pP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cxnSp>
          <p:nvCxnSpPr>
            <p:cNvPr id="63" name="Straight Connector 128">
              <a:extLst>
                <a:ext uri="{FF2B5EF4-FFF2-40B4-BE49-F238E27FC236}">
                  <a16:creationId xmlns:a16="http://schemas.microsoft.com/office/drawing/2014/main" id="{AAD3667C-E141-4AF0-B388-51EF74E17418}"/>
                </a:ext>
              </a:extLst>
            </p:cNvPr>
            <p:cNvCxnSpPr>
              <a:cxnSpLocks/>
            </p:cNvCxnSpPr>
            <p:nvPr/>
          </p:nvCxnSpPr>
          <p:spPr>
            <a:xfrm>
              <a:off x="4479571" y="2448472"/>
              <a:ext cx="6121" cy="808968"/>
            </a:xfrm>
            <a:prstGeom prst="line">
              <a:avLst/>
            </a:prstGeom>
            <a:ln w="38100">
              <a:solidFill>
                <a:srgbClr val="A491BB"/>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AutoShape 26">
              <a:extLst>
                <a:ext uri="{FF2B5EF4-FFF2-40B4-BE49-F238E27FC236}">
                  <a16:creationId xmlns:a16="http://schemas.microsoft.com/office/drawing/2014/main" id="{868BF0D2-0D14-45E4-9A56-9A7B5E97D569}"/>
                </a:ext>
              </a:extLst>
            </p:cNvPr>
            <p:cNvSpPr>
              <a:spLocks/>
            </p:cNvSpPr>
            <p:nvPr/>
          </p:nvSpPr>
          <p:spPr bwMode="auto">
            <a:xfrm>
              <a:off x="3667850" y="3397318"/>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grpSp>
      <p:grpSp>
        <p:nvGrpSpPr>
          <p:cNvPr id="7" name="组合 6">
            <a:extLst>
              <a:ext uri="{FF2B5EF4-FFF2-40B4-BE49-F238E27FC236}">
                <a16:creationId xmlns:a16="http://schemas.microsoft.com/office/drawing/2014/main" id="{BB2AD180-6FBD-50DA-08E6-633FE43D2C9C}"/>
              </a:ext>
            </a:extLst>
          </p:cNvPr>
          <p:cNvGrpSpPr/>
          <p:nvPr/>
        </p:nvGrpSpPr>
        <p:grpSpPr>
          <a:xfrm>
            <a:off x="7092160" y="1596482"/>
            <a:ext cx="1636786" cy="2257057"/>
            <a:chOff x="6146277" y="1596483"/>
            <a:chExt cx="1636786" cy="2257057"/>
          </a:xfrm>
        </p:grpSpPr>
        <p:sp>
          <p:nvSpPr>
            <p:cNvPr id="94" name="Round Same Side Corner Rectangle 118">
              <a:extLst>
                <a:ext uri="{FF2B5EF4-FFF2-40B4-BE49-F238E27FC236}">
                  <a16:creationId xmlns:a16="http://schemas.microsoft.com/office/drawing/2014/main" id="{F38319D6-2D35-4B55-9DF3-A1527FF94F11}"/>
                </a:ext>
              </a:extLst>
            </p:cNvPr>
            <p:cNvSpPr/>
            <p:nvPr/>
          </p:nvSpPr>
          <p:spPr>
            <a:xfrm rot="10800000">
              <a:off x="6550017" y="1596483"/>
              <a:ext cx="815112" cy="702815"/>
            </a:xfrm>
            <a:prstGeom prst="round2SameRect">
              <a:avLst/>
            </a:prstGeom>
            <a:solidFill>
              <a:srgbClr val="A491BB"/>
            </a:solidFill>
            <a:ln>
              <a:noFill/>
            </a:ln>
            <a:effectLst/>
          </p:spPr>
          <p:style>
            <a:lnRef idx="1">
              <a:schemeClr val="accent5"/>
            </a:lnRef>
            <a:fillRef idx="3">
              <a:schemeClr val="accent5"/>
            </a:fillRef>
            <a:effectRef idx="2">
              <a:schemeClr val="accent5"/>
            </a:effectRef>
            <a:fontRef idx="minor">
              <a:schemeClr val="lt1"/>
            </a:fontRef>
          </p:style>
          <p:txBody>
            <a:bodyPr wrap="square" lIns="63560" tIns="31780" rIns="63560" bIns="31780" rtlCol="0" anchor="ctr">
              <a:noAutofit/>
            </a:bodyPr>
            <a:lstStyle/>
            <a:p>
              <a:pPr algn="ct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0" name="Freeform 228">
              <a:extLst>
                <a:ext uri="{FF2B5EF4-FFF2-40B4-BE49-F238E27FC236}">
                  <a16:creationId xmlns:a16="http://schemas.microsoft.com/office/drawing/2014/main" id="{876F1F1C-F2C5-49C8-8809-BF7A21A2B160}"/>
                </a:ext>
              </a:extLst>
            </p:cNvPr>
            <p:cNvSpPr>
              <a:spLocks/>
            </p:cNvSpPr>
            <p:nvPr/>
          </p:nvSpPr>
          <p:spPr bwMode="auto">
            <a:xfrm>
              <a:off x="6789095" y="1751272"/>
              <a:ext cx="336959" cy="33931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79662" tIns="39831" rIns="79662" bIns="39831" numCol="1" anchor="t" anchorCtr="0" compatLnSpc="1">
              <a:prstTxWarp prst="textNoShape">
                <a:avLst/>
              </a:prstTxWarp>
              <a:noAutofit/>
            </a:bodyPr>
            <a:lstStyle/>
            <a:p>
              <a:pPr>
                <a:lnSpc>
                  <a:spcPct val="120000"/>
                </a:lnSpc>
              </a:pPr>
              <a:endParaRPr lang="en-US" sz="1100">
                <a:latin typeface="思源黑体 CN Normal" panose="020B0400000000000000" pitchFamily="34" charset="-122"/>
                <a:ea typeface="思源黑体 CN Normal" panose="020B0400000000000000" pitchFamily="34" charset="-122"/>
                <a:sym typeface="Arial" panose="020B0604020202020204" pitchFamily="34" charset="0"/>
              </a:endParaRPr>
            </a:p>
          </p:txBody>
        </p:sp>
        <p:cxnSp>
          <p:nvCxnSpPr>
            <p:cNvPr id="137" name="Straight Connector 128">
              <a:extLst>
                <a:ext uri="{FF2B5EF4-FFF2-40B4-BE49-F238E27FC236}">
                  <a16:creationId xmlns:a16="http://schemas.microsoft.com/office/drawing/2014/main" id="{EE0775BB-FE81-4029-8A37-6CD65FAD8C8F}"/>
                </a:ext>
              </a:extLst>
            </p:cNvPr>
            <p:cNvCxnSpPr>
              <a:cxnSpLocks/>
            </p:cNvCxnSpPr>
            <p:nvPr/>
          </p:nvCxnSpPr>
          <p:spPr>
            <a:xfrm>
              <a:off x="6966519" y="2496585"/>
              <a:ext cx="0" cy="760855"/>
            </a:xfrm>
            <a:prstGeom prst="line">
              <a:avLst/>
            </a:prstGeom>
            <a:ln w="38100">
              <a:solidFill>
                <a:srgbClr val="A491BB"/>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 name="AutoShape 26">
              <a:extLst>
                <a:ext uri="{FF2B5EF4-FFF2-40B4-BE49-F238E27FC236}">
                  <a16:creationId xmlns:a16="http://schemas.microsoft.com/office/drawing/2014/main" id="{98C5FF82-E520-4C02-80B0-E222F2D8BD66}"/>
                </a:ext>
              </a:extLst>
            </p:cNvPr>
            <p:cNvSpPr>
              <a:spLocks/>
            </p:cNvSpPr>
            <p:nvPr/>
          </p:nvSpPr>
          <p:spPr bwMode="auto">
            <a:xfrm>
              <a:off x="6146277" y="3361097"/>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grpSp>
      <p:grpSp>
        <p:nvGrpSpPr>
          <p:cNvPr id="10" name="组合 9">
            <a:extLst>
              <a:ext uri="{FF2B5EF4-FFF2-40B4-BE49-F238E27FC236}">
                <a16:creationId xmlns:a16="http://schemas.microsoft.com/office/drawing/2014/main" id="{019B4F2F-38FA-069D-AD54-DF29D318EE91}"/>
              </a:ext>
            </a:extLst>
          </p:cNvPr>
          <p:cNvGrpSpPr/>
          <p:nvPr/>
        </p:nvGrpSpPr>
        <p:grpSpPr>
          <a:xfrm>
            <a:off x="2492313" y="1596482"/>
            <a:ext cx="1636786" cy="3166369"/>
            <a:chOff x="2297790" y="1596483"/>
            <a:chExt cx="1636786" cy="3166369"/>
          </a:xfrm>
        </p:grpSpPr>
        <p:sp>
          <p:nvSpPr>
            <p:cNvPr id="92" name="Round Same Side Corner Rectangle 116">
              <a:extLst>
                <a:ext uri="{FF2B5EF4-FFF2-40B4-BE49-F238E27FC236}">
                  <a16:creationId xmlns:a16="http://schemas.microsoft.com/office/drawing/2014/main" id="{D9E295F1-0343-42C1-90F3-8CC7FE10D7BC}"/>
                </a:ext>
              </a:extLst>
            </p:cNvPr>
            <p:cNvSpPr/>
            <p:nvPr/>
          </p:nvSpPr>
          <p:spPr>
            <a:xfrm rot="10800000">
              <a:off x="2708628" y="1596483"/>
              <a:ext cx="815112" cy="1087021"/>
            </a:xfrm>
            <a:prstGeom prst="round2SameRect">
              <a:avLst/>
            </a:prstGeom>
            <a:solidFill>
              <a:srgbClr val="7065BA"/>
            </a:solidFill>
            <a:ln>
              <a:noFill/>
            </a:ln>
            <a:effectLst/>
          </p:spPr>
          <p:style>
            <a:lnRef idx="1">
              <a:schemeClr val="accent2"/>
            </a:lnRef>
            <a:fillRef idx="3">
              <a:schemeClr val="accent2"/>
            </a:fillRef>
            <a:effectRef idx="2">
              <a:schemeClr val="accent2"/>
            </a:effectRef>
            <a:fontRef idx="minor">
              <a:schemeClr val="lt1"/>
            </a:fontRef>
          </p:style>
          <p:txBody>
            <a:bodyPr wrap="square" lIns="63560" tIns="31780" rIns="63560" bIns="31780" rtlCol="0" anchor="ctr">
              <a:noAutofit/>
            </a:bodyPr>
            <a:lstStyle/>
            <a:p>
              <a:pPr algn="ct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96" name="Freeform 178">
              <a:extLst>
                <a:ext uri="{FF2B5EF4-FFF2-40B4-BE49-F238E27FC236}">
                  <a16:creationId xmlns:a16="http://schemas.microsoft.com/office/drawing/2014/main" id="{61A041D0-0697-4D8B-B0B9-5FDA419B325A}"/>
                </a:ext>
              </a:extLst>
            </p:cNvPr>
            <p:cNvSpPr>
              <a:spLocks noEditPoints="1"/>
            </p:cNvSpPr>
            <p:nvPr/>
          </p:nvSpPr>
          <p:spPr bwMode="auto">
            <a:xfrm>
              <a:off x="2920624" y="1992678"/>
              <a:ext cx="391118" cy="294630"/>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79662" tIns="39831" rIns="79662" bIns="39831" numCol="1" anchor="t" anchorCtr="0" compatLnSpc="1">
              <a:prstTxWarp prst="textNoShape">
                <a:avLst/>
              </a:prstTxWarp>
              <a:noAutofit/>
            </a:bodyPr>
            <a:lstStyle/>
            <a:p>
              <a:pP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cxnSp>
          <p:nvCxnSpPr>
            <p:cNvPr id="2" name="Straight Connector 128">
              <a:extLst>
                <a:ext uri="{FF2B5EF4-FFF2-40B4-BE49-F238E27FC236}">
                  <a16:creationId xmlns:a16="http://schemas.microsoft.com/office/drawing/2014/main" id="{63554187-620C-A2AC-EDE8-C8DAFC9D597B}"/>
                </a:ext>
              </a:extLst>
            </p:cNvPr>
            <p:cNvCxnSpPr>
              <a:cxnSpLocks/>
            </p:cNvCxnSpPr>
            <p:nvPr/>
          </p:nvCxnSpPr>
          <p:spPr>
            <a:xfrm flipH="1">
              <a:off x="3115603" y="2796067"/>
              <a:ext cx="1161" cy="1474342"/>
            </a:xfrm>
            <a:prstGeom prst="line">
              <a:avLst/>
            </a:prstGeom>
            <a:ln w="38100">
              <a:solidFill>
                <a:srgbClr val="7065BA"/>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 name="AutoShape 26">
              <a:extLst>
                <a:ext uri="{FF2B5EF4-FFF2-40B4-BE49-F238E27FC236}">
                  <a16:creationId xmlns:a16="http://schemas.microsoft.com/office/drawing/2014/main" id="{3C99635E-3DCD-CFBA-D1C7-E7B6EB52E385}"/>
                </a:ext>
              </a:extLst>
            </p:cNvPr>
            <p:cNvSpPr>
              <a:spLocks/>
            </p:cNvSpPr>
            <p:nvPr/>
          </p:nvSpPr>
          <p:spPr bwMode="auto">
            <a:xfrm>
              <a:off x="2297790" y="4270409"/>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grpSp>
      <p:grpSp>
        <p:nvGrpSpPr>
          <p:cNvPr id="8" name="组合 7">
            <a:extLst>
              <a:ext uri="{FF2B5EF4-FFF2-40B4-BE49-F238E27FC236}">
                <a16:creationId xmlns:a16="http://schemas.microsoft.com/office/drawing/2014/main" id="{1A6BA485-3500-B1CB-38D3-8FA974AEFC98}"/>
              </a:ext>
            </a:extLst>
          </p:cNvPr>
          <p:cNvGrpSpPr/>
          <p:nvPr/>
        </p:nvGrpSpPr>
        <p:grpSpPr>
          <a:xfrm>
            <a:off x="5558877" y="1596482"/>
            <a:ext cx="1636786" cy="3166370"/>
            <a:chOff x="4897319" y="1596482"/>
            <a:chExt cx="1636786" cy="3166370"/>
          </a:xfrm>
        </p:grpSpPr>
        <p:sp>
          <p:nvSpPr>
            <p:cNvPr id="93" name="Round Same Side Corner Rectangle 117">
              <a:extLst>
                <a:ext uri="{FF2B5EF4-FFF2-40B4-BE49-F238E27FC236}">
                  <a16:creationId xmlns:a16="http://schemas.microsoft.com/office/drawing/2014/main" id="{7F606DCC-3CF9-4F59-9716-2F54162BF88D}"/>
                </a:ext>
              </a:extLst>
            </p:cNvPr>
            <p:cNvSpPr/>
            <p:nvPr/>
          </p:nvSpPr>
          <p:spPr>
            <a:xfrm rot="10800000">
              <a:off x="5304636" y="1596482"/>
              <a:ext cx="815112" cy="1087022"/>
            </a:xfrm>
            <a:prstGeom prst="round2SameRect">
              <a:avLst/>
            </a:prstGeom>
            <a:solidFill>
              <a:srgbClr val="7065BA"/>
            </a:solidFill>
            <a:ln>
              <a:noFill/>
            </a:ln>
            <a:effectLst/>
          </p:spPr>
          <p:style>
            <a:lnRef idx="1">
              <a:schemeClr val="accent4"/>
            </a:lnRef>
            <a:fillRef idx="3">
              <a:schemeClr val="accent4"/>
            </a:fillRef>
            <a:effectRef idx="2">
              <a:schemeClr val="accent4"/>
            </a:effectRef>
            <a:fontRef idx="minor">
              <a:schemeClr val="lt1"/>
            </a:fontRef>
          </p:style>
          <p:txBody>
            <a:bodyPr wrap="square" lIns="63560" tIns="31780" rIns="63560" bIns="31780" rtlCol="0" anchor="ctr">
              <a:noAutofit/>
            </a:bodyPr>
            <a:lstStyle/>
            <a:p>
              <a:pPr algn="ct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98" name="Freeform 62">
              <a:extLst>
                <a:ext uri="{FF2B5EF4-FFF2-40B4-BE49-F238E27FC236}">
                  <a16:creationId xmlns:a16="http://schemas.microsoft.com/office/drawing/2014/main" id="{6C005C65-5F7B-4BAA-9247-2C2811498483}"/>
                </a:ext>
              </a:extLst>
            </p:cNvPr>
            <p:cNvSpPr>
              <a:spLocks noEditPoints="1"/>
            </p:cNvSpPr>
            <p:nvPr/>
          </p:nvSpPr>
          <p:spPr bwMode="auto">
            <a:xfrm>
              <a:off x="5519482" y="1945704"/>
              <a:ext cx="385422" cy="38857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79662" tIns="39831" rIns="79662" bIns="39831" numCol="1" anchor="t" anchorCtr="0" compatLnSpc="1">
              <a:prstTxWarp prst="textNoShape">
                <a:avLst/>
              </a:prstTxWarp>
              <a:noAutofit/>
            </a:bodyPr>
            <a:lstStyle/>
            <a:p>
              <a:pPr>
                <a:lnSpc>
                  <a:spcPct val="120000"/>
                </a:lnSpc>
              </a:pPr>
              <a:endParaRPr lang="en-US" sz="1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cxnSp>
          <p:nvCxnSpPr>
            <p:cNvPr id="5" name="Straight Connector 128">
              <a:extLst>
                <a:ext uri="{FF2B5EF4-FFF2-40B4-BE49-F238E27FC236}">
                  <a16:creationId xmlns:a16="http://schemas.microsoft.com/office/drawing/2014/main" id="{1E6BA622-838D-A234-F4D8-8650E4684592}"/>
                </a:ext>
              </a:extLst>
            </p:cNvPr>
            <p:cNvCxnSpPr>
              <a:cxnSpLocks/>
            </p:cNvCxnSpPr>
            <p:nvPr/>
          </p:nvCxnSpPr>
          <p:spPr>
            <a:xfrm flipH="1">
              <a:off x="5715712" y="2796067"/>
              <a:ext cx="1161" cy="1474342"/>
            </a:xfrm>
            <a:prstGeom prst="line">
              <a:avLst/>
            </a:prstGeom>
            <a:ln w="38100">
              <a:solidFill>
                <a:srgbClr val="7065BA"/>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AutoShape 26">
              <a:extLst>
                <a:ext uri="{FF2B5EF4-FFF2-40B4-BE49-F238E27FC236}">
                  <a16:creationId xmlns:a16="http://schemas.microsoft.com/office/drawing/2014/main" id="{4D6AADDF-FB11-335E-402E-EB9B6AF1B4F6}"/>
                </a:ext>
              </a:extLst>
            </p:cNvPr>
            <p:cNvSpPr>
              <a:spLocks/>
            </p:cNvSpPr>
            <p:nvPr/>
          </p:nvSpPr>
          <p:spPr bwMode="auto">
            <a:xfrm>
              <a:off x="4897319" y="4270409"/>
              <a:ext cx="1636786" cy="4924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r>
                <a:rPr lang="zh-CN" altLang="en-US" sz="1600" b="0" dirty="0">
                  <a:solidFill>
                    <a:schemeClr val="tx1"/>
                  </a:solidFill>
                  <a:latin typeface="思源黑体 CN Normal" panose="020B0400000000000000" pitchFamily="34" charset="-122"/>
                  <a:ea typeface="思源黑体 CN Normal" panose="020B0400000000000000" pitchFamily="34" charset="-122"/>
                </a:rPr>
                <a:t>这里输入您的文字这里输入您的文字</a:t>
              </a:r>
            </a:p>
          </p:txBody>
        </p:sp>
      </p:grpSp>
      <p:pic>
        <p:nvPicPr>
          <p:cNvPr id="13" name="图片 12">
            <a:extLst>
              <a:ext uri="{FF2B5EF4-FFF2-40B4-BE49-F238E27FC236}">
                <a16:creationId xmlns:a16="http://schemas.microsoft.com/office/drawing/2014/main" id="{FABF0FFA-2246-16AA-8F7B-3BCBF1357EDA}"/>
              </a:ext>
            </a:extLst>
          </p:cNvPr>
          <p:cNvPicPr>
            <a:picLocks noChangeAspect="1"/>
          </p:cNvPicPr>
          <p:nvPr/>
        </p:nvPicPr>
        <p:blipFill>
          <a:blip r:embed="rId4" cstate="print">
            <a:duotone>
              <a:prstClr val="black"/>
              <a:srgbClr val="7065BA">
                <a:tint val="45000"/>
                <a:satMod val="400000"/>
              </a:srgbClr>
            </a:duotone>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Tree>
    <p:extLst>
      <p:ext uri="{BB962C8B-B14F-4D97-AF65-F5344CB8AC3E}">
        <p14:creationId xmlns:p14="http://schemas.microsoft.com/office/powerpoint/2010/main" val="638678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61" name="圆角矩形 43">
            <a:extLst>
              <a:ext uri="{FF2B5EF4-FFF2-40B4-BE49-F238E27FC236}">
                <a16:creationId xmlns:a16="http://schemas.microsoft.com/office/drawing/2014/main" id="{7E4388D2-A981-48A3-894D-F06BCC139C64}"/>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62" name="矩形 61">
            <a:extLst>
              <a:ext uri="{FF2B5EF4-FFF2-40B4-BE49-F238E27FC236}">
                <a16:creationId xmlns:a16="http://schemas.microsoft.com/office/drawing/2014/main" id="{0B95AC2C-BB8B-4859-A7DF-5305B0C2528A}"/>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75" name="矩形: 圆角 74">
            <a:extLst>
              <a:ext uri="{FF2B5EF4-FFF2-40B4-BE49-F238E27FC236}">
                <a16:creationId xmlns:a16="http://schemas.microsoft.com/office/drawing/2014/main" id="{F084E675-495E-40D2-9F63-AA6E4B22305F}"/>
              </a:ext>
            </a:extLst>
          </p:cNvPr>
          <p:cNvSpPr>
            <a:spLocks noChangeAspect="1"/>
          </p:cNvSpPr>
          <p:nvPr/>
        </p:nvSpPr>
        <p:spPr>
          <a:xfrm>
            <a:off x="539552" y="1379656"/>
            <a:ext cx="1545857" cy="1545857"/>
          </a:xfrm>
          <a:prstGeom prst="roundRect">
            <a:avLst/>
          </a:prstGeom>
          <a:solidFill>
            <a:srgbClr val="C2AC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endParaRPr lang="en-US" altLang="zh-CN" sz="1100" dirty="0">
              <a:solidFill>
                <a:schemeClr val="tx1"/>
              </a:solidFill>
              <a:latin typeface="思源黑体 CN Normal" panose="020B0400000000000000" pitchFamily="34" charset="-122"/>
              <a:ea typeface="思源黑体 CN Normal" panose="020B0400000000000000" pitchFamily="34" charset="-122"/>
            </a:endParaRPr>
          </a:p>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p>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76" name="矩形: 圆角 75">
            <a:extLst>
              <a:ext uri="{FF2B5EF4-FFF2-40B4-BE49-F238E27FC236}">
                <a16:creationId xmlns:a16="http://schemas.microsoft.com/office/drawing/2014/main" id="{5E8B4CDA-E17D-4398-BBF8-CDB98B1DCC9D}"/>
              </a:ext>
            </a:extLst>
          </p:cNvPr>
          <p:cNvSpPr>
            <a:spLocks noChangeAspect="1"/>
          </p:cNvSpPr>
          <p:nvPr/>
        </p:nvSpPr>
        <p:spPr>
          <a:xfrm>
            <a:off x="2158234" y="1385863"/>
            <a:ext cx="1545857" cy="1545857"/>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dirty="0">
              <a:solidFill>
                <a:schemeClr val="tx1"/>
              </a:solidFill>
              <a:latin typeface="思源黑体 CN Normal" panose="020B0400000000000000" pitchFamily="34" charset="-122"/>
              <a:ea typeface="思源黑体 CN Normal" panose="020B0400000000000000" pitchFamily="34" charset="-122"/>
            </a:endParaRPr>
          </a:p>
        </p:txBody>
      </p:sp>
      <p:sp>
        <p:nvSpPr>
          <p:cNvPr id="77" name="矩形: 圆角 76">
            <a:extLst>
              <a:ext uri="{FF2B5EF4-FFF2-40B4-BE49-F238E27FC236}">
                <a16:creationId xmlns:a16="http://schemas.microsoft.com/office/drawing/2014/main" id="{578EB3E6-C237-4245-BB12-90C707BAE68D}"/>
              </a:ext>
            </a:extLst>
          </p:cNvPr>
          <p:cNvSpPr>
            <a:spLocks noChangeAspect="1"/>
          </p:cNvSpPr>
          <p:nvPr/>
        </p:nvSpPr>
        <p:spPr>
          <a:xfrm>
            <a:off x="539552" y="2992026"/>
            <a:ext cx="1545857" cy="1545857"/>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dirty="0">
              <a:solidFill>
                <a:schemeClr val="tx1"/>
              </a:solidFill>
              <a:latin typeface="思源黑体 CN Normal" panose="020B0400000000000000" pitchFamily="34" charset="-122"/>
              <a:ea typeface="思源黑体 CN Normal" panose="020B0400000000000000" pitchFamily="34" charset="-122"/>
            </a:endParaRPr>
          </a:p>
        </p:txBody>
      </p:sp>
      <p:sp>
        <p:nvSpPr>
          <p:cNvPr id="78" name="矩形: 圆角 77">
            <a:extLst>
              <a:ext uri="{FF2B5EF4-FFF2-40B4-BE49-F238E27FC236}">
                <a16:creationId xmlns:a16="http://schemas.microsoft.com/office/drawing/2014/main" id="{2F39C345-AC90-4EE7-86D4-40135EBC5937}"/>
              </a:ext>
            </a:extLst>
          </p:cNvPr>
          <p:cNvSpPr>
            <a:spLocks noChangeAspect="1"/>
          </p:cNvSpPr>
          <p:nvPr/>
        </p:nvSpPr>
        <p:spPr>
          <a:xfrm>
            <a:off x="2178626" y="3003873"/>
            <a:ext cx="1545857" cy="1545857"/>
          </a:xfrm>
          <a:prstGeom prst="roundRect">
            <a:avLst/>
          </a:prstGeom>
          <a:solidFill>
            <a:srgbClr val="C2AC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endParaRPr lang="en-US" altLang="zh-CN" sz="1100" dirty="0">
              <a:solidFill>
                <a:schemeClr val="tx1"/>
              </a:solidFill>
              <a:latin typeface="思源黑体 CN Normal" panose="020B0400000000000000" pitchFamily="34" charset="-122"/>
              <a:ea typeface="思源黑体 CN Normal" panose="020B0400000000000000" pitchFamily="34" charset="-122"/>
            </a:endParaRPr>
          </a:p>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p>
          <a:p>
            <a:pPr algn="ctr"/>
            <a:r>
              <a:rPr lang="zh-CN" altLang="en-US" sz="110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88" name="椭圆 87">
            <a:extLst>
              <a:ext uri="{FF2B5EF4-FFF2-40B4-BE49-F238E27FC236}">
                <a16:creationId xmlns:a16="http://schemas.microsoft.com/office/drawing/2014/main" id="{7D839E81-32F6-46BD-AC0D-7DD32A4E43B0}"/>
              </a:ext>
            </a:extLst>
          </p:cNvPr>
          <p:cNvSpPr>
            <a:spLocks noChangeAspect="1"/>
          </p:cNvSpPr>
          <p:nvPr/>
        </p:nvSpPr>
        <p:spPr>
          <a:xfrm>
            <a:off x="1566821" y="2357081"/>
            <a:ext cx="1153240" cy="1153240"/>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tx1"/>
                </a:solidFill>
                <a:latin typeface="思源黑体 CN Bold" panose="020B0800000000000000" pitchFamily="34" charset="-122"/>
                <a:ea typeface="思源黑体 CN Bold" panose="020B0800000000000000" pitchFamily="34" charset="-122"/>
              </a:rPr>
              <a:t>单击输入文字</a:t>
            </a:r>
          </a:p>
        </p:txBody>
      </p:sp>
      <p:sp>
        <p:nvSpPr>
          <p:cNvPr id="2" name="矩形: 圆角 1">
            <a:extLst>
              <a:ext uri="{FF2B5EF4-FFF2-40B4-BE49-F238E27FC236}">
                <a16:creationId xmlns:a16="http://schemas.microsoft.com/office/drawing/2014/main" id="{D46D0C6D-62E9-448D-8C81-1015B618F6BF}"/>
              </a:ext>
            </a:extLst>
          </p:cNvPr>
          <p:cNvSpPr/>
          <p:nvPr/>
        </p:nvSpPr>
        <p:spPr>
          <a:xfrm>
            <a:off x="4155421" y="1379656"/>
            <a:ext cx="4593043" cy="3158227"/>
          </a:xfrm>
          <a:prstGeom prst="roundRect">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rgbClr val="7065BA"/>
                </a:solidFill>
                <a:latin typeface="思源黑体 CN Bold" panose="020B0800000000000000" pitchFamily="34" charset="-122"/>
                <a:ea typeface="思源黑体 CN Bold" panose="020B0800000000000000" pitchFamily="34" charset="-122"/>
              </a:rPr>
              <a:t>单击输入文字</a:t>
            </a:r>
            <a:endParaRPr lang="en-US" altLang="zh-CN" dirty="0">
              <a:solidFill>
                <a:srgbClr val="7065BA"/>
              </a:solidFill>
              <a:latin typeface="思源黑体 CN Bold" panose="020B0800000000000000" pitchFamily="34" charset="-122"/>
              <a:ea typeface="思源黑体 CN Bold" panose="020B0800000000000000" pitchFamily="34" charset="-122"/>
            </a:endParaRPr>
          </a:p>
          <a:p>
            <a:pPr algn="ctr">
              <a:lnSpc>
                <a:spcPct val="150000"/>
              </a:lnSpc>
            </a:pPr>
            <a:r>
              <a:rPr lang="zh-CN" altLang="en-US" dirty="0">
                <a:solidFill>
                  <a:schemeClr val="tx1"/>
                </a:solidFill>
                <a:latin typeface="思源黑体 CN Bold" panose="020B0800000000000000" pitchFamily="34" charset="-122"/>
                <a:ea typeface="思源黑体 CN Bold" panose="020B0800000000000000" pitchFamily="34" charset="-122"/>
              </a:rPr>
              <a:t>这里输入您的文字这里输入您的文字这里输入您的文字这里输入您的文字这里输入您的文字这里输入您的文字这里输入您的文字这里输入您的文字</a:t>
            </a:r>
            <a:endParaRPr lang="en-US" altLang="zh-CN" dirty="0">
              <a:solidFill>
                <a:schemeClr val="tx1"/>
              </a:solidFill>
              <a:latin typeface="思源黑体 CN Bold" panose="020B0800000000000000" pitchFamily="34" charset="-122"/>
              <a:ea typeface="思源黑体 CN Bold" panose="020B0800000000000000" pitchFamily="34" charset="-122"/>
            </a:endParaRPr>
          </a:p>
          <a:p>
            <a:pPr algn="ctr"/>
            <a:endParaRPr lang="en-US" altLang="zh-CN" dirty="0">
              <a:solidFill>
                <a:schemeClr val="tx1"/>
              </a:solidFill>
              <a:latin typeface="思源黑体 CN Bold" panose="020B0800000000000000" pitchFamily="34" charset="-122"/>
              <a:ea typeface="思源黑体 CN Bold" panose="020B0800000000000000" pitchFamily="34" charset="-122"/>
            </a:endParaRPr>
          </a:p>
        </p:txBody>
      </p:sp>
      <p:pic>
        <p:nvPicPr>
          <p:cNvPr id="3" name="图片 2">
            <a:extLst>
              <a:ext uri="{FF2B5EF4-FFF2-40B4-BE49-F238E27FC236}">
                <a16:creationId xmlns:a16="http://schemas.microsoft.com/office/drawing/2014/main" id="{F7091958-D696-BBC3-A72A-74723A3E197B}"/>
              </a:ext>
            </a:extLst>
          </p:cNvPr>
          <p:cNvPicPr>
            <a:picLocks noChangeAspect="1"/>
          </p:cNvPicPr>
          <p:nvPr/>
        </p:nvPicPr>
        <p:blipFill>
          <a:blip r:embed="rId5" cstate="print">
            <a:duotone>
              <a:prstClr val="black"/>
              <a:srgbClr val="7065BA">
                <a:tint val="45000"/>
                <a:satMod val="400000"/>
              </a:srgbClr>
            </a:duotone>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Tree>
    <p:extLst>
      <p:ext uri="{BB962C8B-B14F-4D97-AF65-F5344CB8AC3E}">
        <p14:creationId xmlns:p14="http://schemas.microsoft.com/office/powerpoint/2010/main" val="352092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grpSp>
        <p:nvGrpSpPr>
          <p:cNvPr id="70" name="Group 84">
            <a:extLst>
              <a:ext uri="{FF2B5EF4-FFF2-40B4-BE49-F238E27FC236}">
                <a16:creationId xmlns:a16="http://schemas.microsoft.com/office/drawing/2014/main" id="{FB9F7583-E993-4480-B20B-1160B6496C9D}"/>
              </a:ext>
            </a:extLst>
          </p:cNvPr>
          <p:cNvGrpSpPr/>
          <p:nvPr/>
        </p:nvGrpSpPr>
        <p:grpSpPr>
          <a:xfrm>
            <a:off x="1434521" y="3045989"/>
            <a:ext cx="616546" cy="617178"/>
            <a:chOff x="1245350" y="3178283"/>
            <a:chExt cx="843049" cy="843755"/>
          </a:xfrm>
          <a:effectLst>
            <a:outerShdw blurRad="50800" dist="38100" dir="2700000" algn="tl" rotWithShape="0">
              <a:prstClr val="black">
                <a:alpha val="40000"/>
              </a:prstClr>
            </a:outerShdw>
          </a:effectLst>
        </p:grpSpPr>
        <p:sp>
          <p:nvSpPr>
            <p:cNvPr id="71" name="Oval 76">
              <a:extLst>
                <a:ext uri="{FF2B5EF4-FFF2-40B4-BE49-F238E27FC236}">
                  <a16:creationId xmlns:a16="http://schemas.microsoft.com/office/drawing/2014/main" id="{32518191-A0FE-4AE1-A8B5-8562B5AF3E2B}"/>
                </a:ext>
              </a:extLst>
            </p:cNvPr>
            <p:cNvSpPr>
              <a:spLocks noChangeAspect="1"/>
            </p:cNvSpPr>
            <p:nvPr/>
          </p:nvSpPr>
          <p:spPr>
            <a:xfrm>
              <a:off x="1245350" y="3178283"/>
              <a:ext cx="843049" cy="843755"/>
            </a:xfrm>
            <a:prstGeom prst="ellipse">
              <a:avLst/>
            </a:prstGeom>
            <a:solidFill>
              <a:srgbClr val="A491B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72" name="Freeform 78">
              <a:extLst>
                <a:ext uri="{FF2B5EF4-FFF2-40B4-BE49-F238E27FC236}">
                  <a16:creationId xmlns:a16="http://schemas.microsoft.com/office/drawing/2014/main" id="{E024245C-4C9E-42A0-8962-FE86AB779573}"/>
                </a:ext>
              </a:extLst>
            </p:cNvPr>
            <p:cNvSpPr>
              <a:spLocks noEditPoints="1"/>
            </p:cNvSpPr>
            <p:nvPr/>
          </p:nvSpPr>
          <p:spPr bwMode="auto">
            <a:xfrm>
              <a:off x="1518737" y="3383239"/>
              <a:ext cx="296640" cy="433374"/>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grpSp>
        <p:nvGrpSpPr>
          <p:cNvPr id="73" name="Group 88">
            <a:extLst>
              <a:ext uri="{FF2B5EF4-FFF2-40B4-BE49-F238E27FC236}">
                <a16:creationId xmlns:a16="http://schemas.microsoft.com/office/drawing/2014/main" id="{5107CCE2-08D0-4328-8AD5-6EA6B92B1EBC}"/>
              </a:ext>
            </a:extLst>
          </p:cNvPr>
          <p:cNvGrpSpPr/>
          <p:nvPr/>
        </p:nvGrpSpPr>
        <p:grpSpPr>
          <a:xfrm>
            <a:off x="3419996" y="2912143"/>
            <a:ext cx="883956" cy="884866"/>
            <a:chOff x="3584844" y="2915264"/>
            <a:chExt cx="843049" cy="843755"/>
          </a:xfrm>
          <a:effectLst>
            <a:outerShdw blurRad="50800" dist="38100" dir="2700000" algn="tl" rotWithShape="0">
              <a:prstClr val="black">
                <a:alpha val="40000"/>
              </a:prstClr>
            </a:outerShdw>
          </a:effectLst>
        </p:grpSpPr>
        <p:sp>
          <p:nvSpPr>
            <p:cNvPr id="74" name="Oval 57">
              <a:extLst>
                <a:ext uri="{FF2B5EF4-FFF2-40B4-BE49-F238E27FC236}">
                  <a16:creationId xmlns:a16="http://schemas.microsoft.com/office/drawing/2014/main" id="{E0E05E75-C14A-4AB9-BA9F-96B376AFDA8A}"/>
                </a:ext>
              </a:extLst>
            </p:cNvPr>
            <p:cNvSpPr>
              <a:spLocks noChangeAspect="1"/>
            </p:cNvSpPr>
            <p:nvPr/>
          </p:nvSpPr>
          <p:spPr>
            <a:xfrm>
              <a:off x="3584844" y="2915264"/>
              <a:ext cx="843049" cy="843755"/>
            </a:xfrm>
            <a:prstGeom prst="ellipse">
              <a:avLst/>
            </a:prstGeom>
            <a:solidFill>
              <a:srgbClr val="A491B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75" name="Freeform 83">
              <a:extLst>
                <a:ext uri="{FF2B5EF4-FFF2-40B4-BE49-F238E27FC236}">
                  <a16:creationId xmlns:a16="http://schemas.microsoft.com/office/drawing/2014/main" id="{C8F46A6A-3EC7-41B1-BB1B-AFE138B0A0B6}"/>
                </a:ext>
              </a:extLst>
            </p:cNvPr>
            <p:cNvSpPr>
              <a:spLocks noEditPoints="1"/>
            </p:cNvSpPr>
            <p:nvPr/>
          </p:nvSpPr>
          <p:spPr bwMode="auto">
            <a:xfrm>
              <a:off x="3907109" y="3188253"/>
              <a:ext cx="198518" cy="29777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grpSp>
        <p:nvGrpSpPr>
          <p:cNvPr id="76" name="Group 90">
            <a:extLst>
              <a:ext uri="{FF2B5EF4-FFF2-40B4-BE49-F238E27FC236}">
                <a16:creationId xmlns:a16="http://schemas.microsoft.com/office/drawing/2014/main" id="{09F32593-20A2-4693-A5D1-5F6EF12458D8}"/>
              </a:ext>
            </a:extLst>
          </p:cNvPr>
          <p:cNvGrpSpPr/>
          <p:nvPr/>
        </p:nvGrpSpPr>
        <p:grpSpPr>
          <a:xfrm>
            <a:off x="6956015" y="2131574"/>
            <a:ext cx="626772" cy="627416"/>
            <a:chOff x="7203324" y="1921403"/>
            <a:chExt cx="843049" cy="843755"/>
          </a:xfrm>
          <a:effectLst>
            <a:outerShdw blurRad="50800" dist="38100" dir="2700000" algn="tl" rotWithShape="0">
              <a:prstClr val="black">
                <a:alpha val="40000"/>
              </a:prstClr>
            </a:outerShdw>
          </a:effectLst>
        </p:grpSpPr>
        <p:sp>
          <p:nvSpPr>
            <p:cNvPr id="77" name="Oval 73">
              <a:extLst>
                <a:ext uri="{FF2B5EF4-FFF2-40B4-BE49-F238E27FC236}">
                  <a16:creationId xmlns:a16="http://schemas.microsoft.com/office/drawing/2014/main" id="{90BEEA7F-8B05-4CF5-8D27-BD7638AC17F1}"/>
                </a:ext>
              </a:extLst>
            </p:cNvPr>
            <p:cNvSpPr>
              <a:spLocks noChangeAspect="1"/>
            </p:cNvSpPr>
            <p:nvPr/>
          </p:nvSpPr>
          <p:spPr>
            <a:xfrm>
              <a:off x="7203324" y="1921403"/>
              <a:ext cx="843049" cy="843755"/>
            </a:xfrm>
            <a:prstGeom prst="ellipse">
              <a:avLst/>
            </a:prstGeom>
            <a:solidFill>
              <a:srgbClr val="7065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78" name="Freeform 137">
              <a:extLst>
                <a:ext uri="{FF2B5EF4-FFF2-40B4-BE49-F238E27FC236}">
                  <a16:creationId xmlns:a16="http://schemas.microsoft.com/office/drawing/2014/main" id="{C4F46128-C1CD-465E-8672-DCC1925236E0}"/>
                </a:ext>
              </a:extLst>
            </p:cNvPr>
            <p:cNvSpPr>
              <a:spLocks noEditPoints="1"/>
            </p:cNvSpPr>
            <p:nvPr/>
          </p:nvSpPr>
          <p:spPr bwMode="auto">
            <a:xfrm>
              <a:off x="7460025" y="2174501"/>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grpSp>
        <p:nvGrpSpPr>
          <p:cNvPr id="79" name="Group 87">
            <a:extLst>
              <a:ext uri="{FF2B5EF4-FFF2-40B4-BE49-F238E27FC236}">
                <a16:creationId xmlns:a16="http://schemas.microsoft.com/office/drawing/2014/main" id="{298D8CB5-88CB-4464-8CAC-27B4CE9A2BAC}"/>
              </a:ext>
            </a:extLst>
          </p:cNvPr>
          <p:cNvGrpSpPr/>
          <p:nvPr/>
        </p:nvGrpSpPr>
        <p:grpSpPr>
          <a:xfrm>
            <a:off x="4603919" y="2062502"/>
            <a:ext cx="941024" cy="941990"/>
            <a:chOff x="4592738" y="1758620"/>
            <a:chExt cx="843049" cy="843755"/>
          </a:xfrm>
          <a:effectLst>
            <a:outerShdw blurRad="50800" dist="38100" dir="2700000" algn="tl" rotWithShape="0">
              <a:prstClr val="black">
                <a:alpha val="40000"/>
              </a:prstClr>
            </a:outerShdw>
          </a:effectLst>
        </p:grpSpPr>
        <p:sp>
          <p:nvSpPr>
            <p:cNvPr id="80" name="Oval 64">
              <a:extLst>
                <a:ext uri="{FF2B5EF4-FFF2-40B4-BE49-F238E27FC236}">
                  <a16:creationId xmlns:a16="http://schemas.microsoft.com/office/drawing/2014/main" id="{C35BF939-FCB7-40FD-A2DE-92C4AF1B398A}"/>
                </a:ext>
              </a:extLst>
            </p:cNvPr>
            <p:cNvSpPr>
              <a:spLocks noChangeAspect="1"/>
            </p:cNvSpPr>
            <p:nvPr/>
          </p:nvSpPr>
          <p:spPr>
            <a:xfrm>
              <a:off x="4592738" y="1758620"/>
              <a:ext cx="843049" cy="843755"/>
            </a:xfrm>
            <a:prstGeom prst="ellipse">
              <a:avLst/>
            </a:prstGeom>
            <a:solidFill>
              <a:srgbClr val="7065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81" name="Freeform 53">
              <a:extLst>
                <a:ext uri="{FF2B5EF4-FFF2-40B4-BE49-F238E27FC236}">
                  <a16:creationId xmlns:a16="http://schemas.microsoft.com/office/drawing/2014/main" id="{77C21975-1BB3-411F-8231-336393EF3AC8}"/>
                </a:ext>
              </a:extLst>
            </p:cNvPr>
            <p:cNvSpPr>
              <a:spLocks/>
            </p:cNvSpPr>
            <p:nvPr/>
          </p:nvSpPr>
          <p:spPr bwMode="auto">
            <a:xfrm>
              <a:off x="4838943" y="2032612"/>
              <a:ext cx="350639" cy="259998"/>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grpSp>
        <p:nvGrpSpPr>
          <p:cNvPr id="82" name="Group 89">
            <a:extLst>
              <a:ext uri="{FF2B5EF4-FFF2-40B4-BE49-F238E27FC236}">
                <a16:creationId xmlns:a16="http://schemas.microsoft.com/office/drawing/2014/main" id="{2535327C-69E6-4EF9-AC8B-776773849F7C}"/>
              </a:ext>
            </a:extLst>
          </p:cNvPr>
          <p:cNvGrpSpPr/>
          <p:nvPr/>
        </p:nvGrpSpPr>
        <p:grpSpPr>
          <a:xfrm>
            <a:off x="5874250" y="2912158"/>
            <a:ext cx="883926" cy="884834"/>
            <a:chOff x="5696894" y="2915264"/>
            <a:chExt cx="843049" cy="843755"/>
          </a:xfrm>
          <a:effectLst>
            <a:outerShdw blurRad="50800" dist="38100" dir="2700000" algn="tl" rotWithShape="0">
              <a:prstClr val="black">
                <a:alpha val="40000"/>
              </a:prstClr>
            </a:outerShdw>
          </a:effectLst>
        </p:grpSpPr>
        <p:sp>
          <p:nvSpPr>
            <p:cNvPr id="83" name="Oval 69">
              <a:extLst>
                <a:ext uri="{FF2B5EF4-FFF2-40B4-BE49-F238E27FC236}">
                  <a16:creationId xmlns:a16="http://schemas.microsoft.com/office/drawing/2014/main" id="{C63CBE49-9F5E-4F6D-A2DE-05EB1094F3B7}"/>
                </a:ext>
              </a:extLst>
            </p:cNvPr>
            <p:cNvSpPr>
              <a:spLocks noChangeAspect="1"/>
            </p:cNvSpPr>
            <p:nvPr/>
          </p:nvSpPr>
          <p:spPr>
            <a:xfrm>
              <a:off x="5696894" y="2915264"/>
              <a:ext cx="843049" cy="843755"/>
            </a:xfrm>
            <a:prstGeom prst="ellipse">
              <a:avLst/>
            </a:prstGeom>
            <a:solidFill>
              <a:srgbClr val="A491BB"/>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84" name="Freeform 57">
              <a:extLst>
                <a:ext uri="{FF2B5EF4-FFF2-40B4-BE49-F238E27FC236}">
                  <a16:creationId xmlns:a16="http://schemas.microsoft.com/office/drawing/2014/main" id="{C1FD87E8-393F-4E1F-BD4D-11098AB774B2}"/>
                </a:ext>
              </a:extLst>
            </p:cNvPr>
            <p:cNvSpPr>
              <a:spLocks noEditPoints="1"/>
            </p:cNvSpPr>
            <p:nvPr/>
          </p:nvSpPr>
          <p:spPr bwMode="auto">
            <a:xfrm>
              <a:off x="5972842" y="3208084"/>
              <a:ext cx="291152" cy="25811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grpSp>
        <p:nvGrpSpPr>
          <p:cNvPr id="85" name="Group 85">
            <a:extLst>
              <a:ext uri="{FF2B5EF4-FFF2-40B4-BE49-F238E27FC236}">
                <a16:creationId xmlns:a16="http://schemas.microsoft.com/office/drawing/2014/main" id="{2D8EA630-9203-42B2-92DA-765BCE12E0F9}"/>
              </a:ext>
            </a:extLst>
          </p:cNvPr>
          <p:cNvGrpSpPr/>
          <p:nvPr/>
        </p:nvGrpSpPr>
        <p:grpSpPr>
          <a:xfrm>
            <a:off x="2368085" y="2062502"/>
            <a:ext cx="732219" cy="732970"/>
            <a:chOff x="2347176" y="2092666"/>
            <a:chExt cx="843049" cy="843755"/>
          </a:xfrm>
          <a:effectLst>
            <a:outerShdw blurRad="50800" dist="38100" dir="2700000" algn="tl" rotWithShape="0">
              <a:prstClr val="black">
                <a:alpha val="40000"/>
              </a:prstClr>
            </a:outerShdw>
          </a:effectLst>
        </p:grpSpPr>
        <p:sp>
          <p:nvSpPr>
            <p:cNvPr id="86" name="Oval 48">
              <a:extLst>
                <a:ext uri="{FF2B5EF4-FFF2-40B4-BE49-F238E27FC236}">
                  <a16:creationId xmlns:a16="http://schemas.microsoft.com/office/drawing/2014/main" id="{09712670-003F-4517-9863-2D4F6BDBD9FE}"/>
                </a:ext>
              </a:extLst>
            </p:cNvPr>
            <p:cNvSpPr>
              <a:spLocks noChangeAspect="1"/>
            </p:cNvSpPr>
            <p:nvPr/>
          </p:nvSpPr>
          <p:spPr>
            <a:xfrm>
              <a:off x="2347176" y="2092666"/>
              <a:ext cx="843049" cy="843755"/>
            </a:xfrm>
            <a:prstGeom prst="ellipse">
              <a:avLst/>
            </a:prstGeom>
            <a:solidFill>
              <a:srgbClr val="7065BA"/>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b="1" dirty="0">
                <a:solidFill>
                  <a:schemeClr val="bg1"/>
                </a:solidFill>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sp>
          <p:nvSpPr>
            <p:cNvPr id="87" name="Freeform 65">
              <a:extLst>
                <a:ext uri="{FF2B5EF4-FFF2-40B4-BE49-F238E27FC236}">
                  <a16:creationId xmlns:a16="http://schemas.microsoft.com/office/drawing/2014/main" id="{FF86C614-1F63-443D-A254-B29AC9F113DE}"/>
                </a:ext>
              </a:extLst>
            </p:cNvPr>
            <p:cNvSpPr>
              <a:spLocks noEditPoints="1"/>
            </p:cNvSpPr>
            <p:nvPr/>
          </p:nvSpPr>
          <p:spPr bwMode="auto">
            <a:xfrm>
              <a:off x="2585919" y="2347985"/>
              <a:ext cx="365563" cy="333116"/>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headEnd/>
              <a:tailEnd/>
            </a:ln>
          </p:spPr>
          <p:txBody>
            <a:bodyPr vert="horz" wrap="square" lIns="111664" tIns="55832" rIns="111664" bIns="55832" numCol="1" anchor="t" anchorCtr="0" compatLnSpc="1">
              <a:prstTxWarp prst="textNoShape">
                <a:avLst/>
              </a:prstTxWarp>
            </a:bodyPr>
            <a:lstStyle/>
            <a:p>
              <a:pPr>
                <a:lnSpc>
                  <a:spcPct val="120000"/>
                </a:lnSpc>
              </a:pPr>
              <a:endParaRPr lang="en-US" sz="600" dirty="0">
                <a:latin typeface="思源黑体 CN Normal" panose="020B0400000000000000" pitchFamily="34" charset="-122"/>
                <a:ea typeface="思源黑体 CN Normal" panose="020B0400000000000000" pitchFamily="34" charset="-122"/>
                <a:cs typeface="+mn-ea"/>
                <a:sym typeface="Arial" panose="020B0604020202020204" pitchFamily="34" charset="0"/>
              </a:endParaRPr>
            </a:p>
          </p:txBody>
        </p:sp>
      </p:grpSp>
      <p:cxnSp>
        <p:nvCxnSpPr>
          <p:cNvPr id="88" name="Straight Connector 109">
            <a:extLst>
              <a:ext uri="{FF2B5EF4-FFF2-40B4-BE49-F238E27FC236}">
                <a16:creationId xmlns:a16="http://schemas.microsoft.com/office/drawing/2014/main" id="{9F256490-B0D1-4694-A03A-12FD55C5FC3B}"/>
              </a:ext>
            </a:extLst>
          </p:cNvPr>
          <p:cNvCxnSpPr/>
          <p:nvPr/>
        </p:nvCxnSpPr>
        <p:spPr>
          <a:xfrm rot="5400000" flipH="1" flipV="1">
            <a:off x="2051453" y="2752204"/>
            <a:ext cx="318002" cy="31526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111">
            <a:extLst>
              <a:ext uri="{FF2B5EF4-FFF2-40B4-BE49-F238E27FC236}">
                <a16:creationId xmlns:a16="http://schemas.microsoft.com/office/drawing/2014/main" id="{C3D670F5-CCFE-4BD8-91C1-CA0987C134C9}"/>
              </a:ext>
            </a:extLst>
          </p:cNvPr>
          <p:cNvCxnSpPr/>
          <p:nvPr/>
        </p:nvCxnSpPr>
        <p:spPr>
          <a:xfrm rot="5400000" flipH="1" flipV="1">
            <a:off x="4273926" y="2752204"/>
            <a:ext cx="318002" cy="31526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112">
            <a:extLst>
              <a:ext uri="{FF2B5EF4-FFF2-40B4-BE49-F238E27FC236}">
                <a16:creationId xmlns:a16="http://schemas.microsoft.com/office/drawing/2014/main" id="{9BD8A6C5-24DF-44C4-B040-D855AC5FC0AE}"/>
              </a:ext>
            </a:extLst>
          </p:cNvPr>
          <p:cNvCxnSpPr/>
          <p:nvPr/>
        </p:nvCxnSpPr>
        <p:spPr>
          <a:xfrm rot="5400000" flipH="1" flipV="1">
            <a:off x="6710797" y="2717668"/>
            <a:ext cx="318002" cy="31526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113">
            <a:extLst>
              <a:ext uri="{FF2B5EF4-FFF2-40B4-BE49-F238E27FC236}">
                <a16:creationId xmlns:a16="http://schemas.microsoft.com/office/drawing/2014/main" id="{2189B6B7-8945-44C0-8013-2853ADAF546F}"/>
              </a:ext>
            </a:extLst>
          </p:cNvPr>
          <p:cNvCxnSpPr/>
          <p:nvPr/>
        </p:nvCxnSpPr>
        <p:spPr>
          <a:xfrm rot="16200000" flipH="1">
            <a:off x="5591078" y="2752205"/>
            <a:ext cx="318002" cy="31526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114">
            <a:extLst>
              <a:ext uri="{FF2B5EF4-FFF2-40B4-BE49-F238E27FC236}">
                <a16:creationId xmlns:a16="http://schemas.microsoft.com/office/drawing/2014/main" id="{972B13DB-2B4C-470C-8193-D5324CA34F47}"/>
              </a:ext>
            </a:extLst>
          </p:cNvPr>
          <p:cNvCxnSpPr/>
          <p:nvPr/>
        </p:nvCxnSpPr>
        <p:spPr>
          <a:xfrm rot="16200000" flipH="1">
            <a:off x="3086396" y="2752205"/>
            <a:ext cx="318002" cy="315262"/>
          </a:xfrm>
          <a:prstGeom prst="line">
            <a:avLst/>
          </a:prstGeom>
          <a:ln w="6350" cap="rnd">
            <a:solidFill>
              <a:schemeClr val="bg1">
                <a:lumMod val="6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41" name="圆角矩形 43">
            <a:extLst>
              <a:ext uri="{FF2B5EF4-FFF2-40B4-BE49-F238E27FC236}">
                <a16:creationId xmlns:a16="http://schemas.microsoft.com/office/drawing/2014/main" id="{0E5727FE-F411-4A00-9D5D-4BF197F11F59}"/>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43" name="矩形 42">
            <a:extLst>
              <a:ext uri="{FF2B5EF4-FFF2-40B4-BE49-F238E27FC236}">
                <a16:creationId xmlns:a16="http://schemas.microsoft.com/office/drawing/2014/main" id="{A53DA348-DD65-4990-BB5E-781AE95037D0}"/>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sp>
        <p:nvSpPr>
          <p:cNvPr id="48" name="AutoShape 26">
            <a:extLst>
              <a:ext uri="{FF2B5EF4-FFF2-40B4-BE49-F238E27FC236}">
                <a16:creationId xmlns:a16="http://schemas.microsoft.com/office/drawing/2014/main" id="{4D6B3466-ACD3-4348-BC53-F43E52733DA4}"/>
              </a:ext>
            </a:extLst>
          </p:cNvPr>
          <p:cNvSpPr>
            <a:spLocks/>
          </p:cNvSpPr>
          <p:nvPr/>
        </p:nvSpPr>
        <p:spPr bwMode="auto">
          <a:xfrm>
            <a:off x="1900633" y="1553967"/>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51" name="AutoShape 26">
            <a:extLst>
              <a:ext uri="{FF2B5EF4-FFF2-40B4-BE49-F238E27FC236}">
                <a16:creationId xmlns:a16="http://schemas.microsoft.com/office/drawing/2014/main" id="{2A23E879-ACA5-4301-8745-EC04D9042882}"/>
              </a:ext>
            </a:extLst>
          </p:cNvPr>
          <p:cNvSpPr>
            <a:spLocks/>
          </p:cNvSpPr>
          <p:nvPr/>
        </p:nvSpPr>
        <p:spPr bwMode="auto">
          <a:xfrm>
            <a:off x="4254390" y="1537082"/>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52" name="AutoShape 26">
            <a:extLst>
              <a:ext uri="{FF2B5EF4-FFF2-40B4-BE49-F238E27FC236}">
                <a16:creationId xmlns:a16="http://schemas.microsoft.com/office/drawing/2014/main" id="{877D04FE-8726-40BE-80FB-458CC4180598}"/>
              </a:ext>
            </a:extLst>
          </p:cNvPr>
          <p:cNvSpPr>
            <a:spLocks/>
          </p:cNvSpPr>
          <p:nvPr/>
        </p:nvSpPr>
        <p:spPr bwMode="auto">
          <a:xfrm>
            <a:off x="834921" y="3663510"/>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53" name="AutoShape 26">
            <a:extLst>
              <a:ext uri="{FF2B5EF4-FFF2-40B4-BE49-F238E27FC236}">
                <a16:creationId xmlns:a16="http://schemas.microsoft.com/office/drawing/2014/main" id="{92DDFEC5-1619-472E-B033-857E232720F5}"/>
              </a:ext>
            </a:extLst>
          </p:cNvPr>
          <p:cNvSpPr>
            <a:spLocks/>
          </p:cNvSpPr>
          <p:nvPr/>
        </p:nvSpPr>
        <p:spPr bwMode="auto">
          <a:xfrm>
            <a:off x="3030955" y="3710825"/>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54" name="AutoShape 26">
            <a:extLst>
              <a:ext uri="{FF2B5EF4-FFF2-40B4-BE49-F238E27FC236}">
                <a16:creationId xmlns:a16="http://schemas.microsoft.com/office/drawing/2014/main" id="{FDCEB9ED-96A6-408C-81F9-654F784E2E47}"/>
              </a:ext>
            </a:extLst>
          </p:cNvPr>
          <p:cNvSpPr>
            <a:spLocks/>
          </p:cNvSpPr>
          <p:nvPr/>
        </p:nvSpPr>
        <p:spPr bwMode="auto">
          <a:xfrm>
            <a:off x="6792952" y="1542749"/>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sp>
        <p:nvSpPr>
          <p:cNvPr id="55" name="AutoShape 26">
            <a:extLst>
              <a:ext uri="{FF2B5EF4-FFF2-40B4-BE49-F238E27FC236}">
                <a16:creationId xmlns:a16="http://schemas.microsoft.com/office/drawing/2014/main" id="{9CA7A515-CF61-45BD-8DEE-47686459A75F}"/>
              </a:ext>
            </a:extLst>
          </p:cNvPr>
          <p:cNvSpPr>
            <a:spLocks/>
          </p:cNvSpPr>
          <p:nvPr/>
        </p:nvSpPr>
        <p:spPr bwMode="auto">
          <a:xfrm>
            <a:off x="5436096" y="3723878"/>
            <a:ext cx="1955845" cy="3724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nSpc>
                <a:spcPct val="150000"/>
              </a:lnSpc>
            </a:pPr>
            <a:r>
              <a:rPr lang="zh-CN" altLang="en-US" sz="1800" b="0" dirty="0">
                <a:solidFill>
                  <a:schemeClr val="tx1"/>
                </a:solidFill>
                <a:latin typeface="思源黑体 CN Normal" panose="020B0400000000000000" pitchFamily="34" charset="-122"/>
                <a:ea typeface="思源黑体 CN Normal" panose="020B0400000000000000" pitchFamily="34" charset="-122"/>
              </a:rPr>
              <a:t>这里输入您的文字</a:t>
            </a:r>
          </a:p>
        </p:txBody>
      </p:sp>
      <p:pic>
        <p:nvPicPr>
          <p:cNvPr id="2" name="图片 1">
            <a:extLst>
              <a:ext uri="{FF2B5EF4-FFF2-40B4-BE49-F238E27FC236}">
                <a16:creationId xmlns:a16="http://schemas.microsoft.com/office/drawing/2014/main" id="{B320DD87-ED59-B54E-6157-07157818F6B6}"/>
              </a:ext>
            </a:extLst>
          </p:cNvPr>
          <p:cNvPicPr>
            <a:picLocks noChangeAspect="1"/>
          </p:cNvPicPr>
          <p:nvPr/>
        </p:nvPicPr>
        <p:blipFill>
          <a:blip r:embed="rId3" cstate="print">
            <a:duotone>
              <a:prstClr val="black"/>
              <a:srgbClr val="7065BA">
                <a:tint val="45000"/>
                <a:satMod val="400000"/>
              </a:srgbClr>
            </a:duoton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Tree>
    <p:extLst>
      <p:ext uri="{BB962C8B-B14F-4D97-AF65-F5344CB8AC3E}">
        <p14:creationId xmlns:p14="http://schemas.microsoft.com/office/powerpoint/2010/main" val="3167264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sp>
        <p:nvSpPr>
          <p:cNvPr id="35" name="椭圆 34">
            <a:extLst>
              <a:ext uri="{FF2B5EF4-FFF2-40B4-BE49-F238E27FC236}">
                <a16:creationId xmlns:a16="http://schemas.microsoft.com/office/drawing/2014/main" id="{50B2D521-CD63-4BE6-A274-C140C7D99B46}"/>
              </a:ext>
            </a:extLst>
          </p:cNvPr>
          <p:cNvSpPr/>
          <p:nvPr/>
        </p:nvSpPr>
        <p:spPr>
          <a:xfrm>
            <a:off x="3709809" y="1841078"/>
            <a:ext cx="1723592" cy="1693820"/>
          </a:xfrm>
          <a:prstGeom prst="ellipse">
            <a:avLst/>
          </a:prstGeom>
          <a:blipFill>
            <a:blip r:embed="rId3"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endParaRPr>
          </a:p>
        </p:txBody>
      </p:sp>
      <p:grpSp>
        <p:nvGrpSpPr>
          <p:cNvPr id="36" name="Group 73">
            <a:extLst>
              <a:ext uri="{FF2B5EF4-FFF2-40B4-BE49-F238E27FC236}">
                <a16:creationId xmlns:a16="http://schemas.microsoft.com/office/drawing/2014/main" id="{BD568B3E-2A93-40BB-B220-878151C80E95}"/>
              </a:ext>
            </a:extLst>
          </p:cNvPr>
          <p:cNvGrpSpPr/>
          <p:nvPr/>
        </p:nvGrpSpPr>
        <p:grpSpPr>
          <a:xfrm>
            <a:off x="3391418" y="1823777"/>
            <a:ext cx="348874" cy="163347"/>
            <a:chOff x="3366566" y="1459073"/>
            <a:chExt cx="465169" cy="221445"/>
          </a:xfrm>
        </p:grpSpPr>
        <p:cxnSp>
          <p:nvCxnSpPr>
            <p:cNvPr id="37" name="Straight Connector 37">
              <a:extLst>
                <a:ext uri="{FF2B5EF4-FFF2-40B4-BE49-F238E27FC236}">
                  <a16:creationId xmlns:a16="http://schemas.microsoft.com/office/drawing/2014/main" id="{BDAB6C7C-B362-4E17-9AE2-A19FCF098801}"/>
                </a:ext>
              </a:extLst>
            </p:cNvPr>
            <p:cNvCxnSpPr/>
            <p:nvPr/>
          </p:nvCxnSpPr>
          <p:spPr>
            <a:xfrm flipH="1" flipV="1">
              <a:off x="3592681" y="1460250"/>
              <a:ext cx="239054" cy="220268"/>
            </a:xfrm>
            <a:prstGeom prst="line">
              <a:avLst/>
            </a:prstGeom>
            <a:ln w="28575" cap="rnd">
              <a:solidFill>
                <a:srgbClr val="A491BB"/>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8">
              <a:extLst>
                <a:ext uri="{FF2B5EF4-FFF2-40B4-BE49-F238E27FC236}">
                  <a16:creationId xmlns:a16="http://schemas.microsoft.com/office/drawing/2014/main" id="{32DE3D4E-71D5-41E2-9D23-DC065E6F88E8}"/>
                </a:ext>
              </a:extLst>
            </p:cNvPr>
            <p:cNvCxnSpPr/>
            <p:nvPr/>
          </p:nvCxnSpPr>
          <p:spPr>
            <a:xfrm flipH="1">
              <a:off x="3366566" y="1459073"/>
              <a:ext cx="226116" cy="0"/>
            </a:xfrm>
            <a:prstGeom prst="line">
              <a:avLst/>
            </a:prstGeom>
            <a:ln w="28575" cap="rnd">
              <a:solidFill>
                <a:srgbClr val="A491BB"/>
              </a:solidFill>
              <a:prstDash val="solid"/>
            </a:ln>
          </p:spPr>
          <p:style>
            <a:lnRef idx="1">
              <a:schemeClr val="accent1"/>
            </a:lnRef>
            <a:fillRef idx="0">
              <a:schemeClr val="accent1"/>
            </a:fillRef>
            <a:effectRef idx="0">
              <a:schemeClr val="accent1"/>
            </a:effectRef>
            <a:fontRef idx="minor">
              <a:schemeClr val="tx1"/>
            </a:fontRef>
          </p:style>
        </p:cxnSp>
      </p:grpSp>
      <p:grpSp>
        <p:nvGrpSpPr>
          <p:cNvPr id="39" name="Group 74">
            <a:extLst>
              <a:ext uri="{FF2B5EF4-FFF2-40B4-BE49-F238E27FC236}">
                <a16:creationId xmlns:a16="http://schemas.microsoft.com/office/drawing/2014/main" id="{8FBFD1B7-F8AE-424B-A906-8C03CE90B3E6}"/>
              </a:ext>
            </a:extLst>
          </p:cNvPr>
          <p:cNvGrpSpPr/>
          <p:nvPr/>
        </p:nvGrpSpPr>
        <p:grpSpPr>
          <a:xfrm flipH="1">
            <a:off x="5610965" y="1998642"/>
            <a:ext cx="384896" cy="166052"/>
            <a:chOff x="3318534" y="1459155"/>
            <a:chExt cx="513201" cy="221363"/>
          </a:xfrm>
        </p:grpSpPr>
        <p:cxnSp>
          <p:nvCxnSpPr>
            <p:cNvPr id="40" name="Straight Connector 40">
              <a:extLst>
                <a:ext uri="{FF2B5EF4-FFF2-40B4-BE49-F238E27FC236}">
                  <a16:creationId xmlns:a16="http://schemas.microsoft.com/office/drawing/2014/main" id="{B99DFC7F-DFE1-4316-B626-B40FFF5DD3AB}"/>
                </a:ext>
              </a:extLst>
            </p:cNvPr>
            <p:cNvCxnSpPr/>
            <p:nvPr/>
          </p:nvCxnSpPr>
          <p:spPr>
            <a:xfrm flipH="1" flipV="1">
              <a:off x="3592681" y="1460250"/>
              <a:ext cx="239054" cy="220268"/>
            </a:xfrm>
            <a:prstGeom prst="line">
              <a:avLst/>
            </a:prstGeom>
            <a:ln w="28575" cap="rnd">
              <a:solidFill>
                <a:srgbClr val="7065BA"/>
              </a:solidFill>
              <a:prstDash val="solid"/>
            </a:ln>
          </p:spPr>
          <p:style>
            <a:lnRef idx="1">
              <a:schemeClr val="accent1"/>
            </a:lnRef>
            <a:fillRef idx="0">
              <a:schemeClr val="accent1"/>
            </a:fillRef>
            <a:effectRef idx="0">
              <a:schemeClr val="accent1"/>
            </a:effectRef>
            <a:fontRef idx="minor">
              <a:schemeClr val="tx1"/>
            </a:fontRef>
          </p:style>
        </p:cxnSp>
        <p:cxnSp>
          <p:nvCxnSpPr>
            <p:cNvPr id="41" name="Straight Connector 41">
              <a:extLst>
                <a:ext uri="{FF2B5EF4-FFF2-40B4-BE49-F238E27FC236}">
                  <a16:creationId xmlns:a16="http://schemas.microsoft.com/office/drawing/2014/main" id="{0A6CD8EA-F0EA-49C9-8CD5-CCFE8CF3F7AA}"/>
                </a:ext>
              </a:extLst>
            </p:cNvPr>
            <p:cNvCxnSpPr/>
            <p:nvPr/>
          </p:nvCxnSpPr>
          <p:spPr>
            <a:xfrm flipH="1">
              <a:off x="3318534" y="1459155"/>
              <a:ext cx="274147" cy="0"/>
            </a:xfrm>
            <a:prstGeom prst="line">
              <a:avLst/>
            </a:prstGeom>
            <a:ln w="28575" cap="rnd">
              <a:solidFill>
                <a:srgbClr val="7065BA"/>
              </a:solidFill>
              <a:prstDash val="solid"/>
            </a:ln>
          </p:spPr>
          <p:style>
            <a:lnRef idx="1">
              <a:schemeClr val="accent1"/>
            </a:lnRef>
            <a:fillRef idx="0">
              <a:schemeClr val="accent1"/>
            </a:fillRef>
            <a:effectRef idx="0">
              <a:schemeClr val="accent1"/>
            </a:effectRef>
            <a:fontRef idx="minor">
              <a:schemeClr val="tx1"/>
            </a:fontRef>
          </p:style>
        </p:cxnSp>
      </p:grpSp>
      <p:grpSp>
        <p:nvGrpSpPr>
          <p:cNvPr id="42" name="Group 81">
            <a:extLst>
              <a:ext uri="{FF2B5EF4-FFF2-40B4-BE49-F238E27FC236}">
                <a16:creationId xmlns:a16="http://schemas.microsoft.com/office/drawing/2014/main" id="{179AAADA-5CEB-4CE5-9A1C-9A31EF228894}"/>
              </a:ext>
            </a:extLst>
          </p:cNvPr>
          <p:cNvGrpSpPr/>
          <p:nvPr/>
        </p:nvGrpSpPr>
        <p:grpSpPr>
          <a:xfrm flipV="1">
            <a:off x="3391419" y="3638587"/>
            <a:ext cx="341436" cy="163347"/>
            <a:chOff x="3376482" y="1459073"/>
            <a:chExt cx="455253" cy="221445"/>
          </a:xfrm>
        </p:grpSpPr>
        <p:cxnSp>
          <p:nvCxnSpPr>
            <p:cNvPr id="46" name="Straight Connector 43">
              <a:extLst>
                <a:ext uri="{FF2B5EF4-FFF2-40B4-BE49-F238E27FC236}">
                  <a16:creationId xmlns:a16="http://schemas.microsoft.com/office/drawing/2014/main" id="{8AD5A1E3-1D4D-4073-8FBF-54212FD91D71}"/>
                </a:ext>
              </a:extLst>
            </p:cNvPr>
            <p:cNvCxnSpPr/>
            <p:nvPr/>
          </p:nvCxnSpPr>
          <p:spPr>
            <a:xfrm flipH="1" flipV="1">
              <a:off x="3592681" y="1460250"/>
              <a:ext cx="239054" cy="220268"/>
            </a:xfrm>
            <a:prstGeom prst="line">
              <a:avLst/>
            </a:prstGeom>
            <a:ln w="28575" cap="rnd">
              <a:solidFill>
                <a:srgbClr val="7065BA"/>
              </a:solidFill>
              <a:prstDash val="solid"/>
            </a:ln>
          </p:spPr>
          <p:style>
            <a:lnRef idx="1">
              <a:schemeClr val="accent1"/>
            </a:lnRef>
            <a:fillRef idx="0">
              <a:schemeClr val="accent1"/>
            </a:fillRef>
            <a:effectRef idx="0">
              <a:schemeClr val="accent1"/>
            </a:effectRef>
            <a:fontRef idx="minor">
              <a:schemeClr val="tx1"/>
            </a:fontRef>
          </p:style>
        </p:cxnSp>
        <p:cxnSp>
          <p:nvCxnSpPr>
            <p:cNvPr id="47" name="Straight Connector 44">
              <a:extLst>
                <a:ext uri="{FF2B5EF4-FFF2-40B4-BE49-F238E27FC236}">
                  <a16:creationId xmlns:a16="http://schemas.microsoft.com/office/drawing/2014/main" id="{26BFA792-EE9D-4C1E-8D2C-8B79DC603E2B}"/>
                </a:ext>
              </a:extLst>
            </p:cNvPr>
            <p:cNvCxnSpPr/>
            <p:nvPr/>
          </p:nvCxnSpPr>
          <p:spPr>
            <a:xfrm flipH="1" flipV="1">
              <a:off x="3376482" y="1459073"/>
              <a:ext cx="216200" cy="0"/>
            </a:xfrm>
            <a:prstGeom prst="line">
              <a:avLst/>
            </a:prstGeom>
            <a:ln w="28575" cap="rnd">
              <a:solidFill>
                <a:srgbClr val="7065BA"/>
              </a:solidFill>
              <a:prstDash val="solid"/>
            </a:ln>
          </p:spPr>
          <p:style>
            <a:lnRef idx="1">
              <a:schemeClr val="accent1"/>
            </a:lnRef>
            <a:fillRef idx="0">
              <a:schemeClr val="accent1"/>
            </a:fillRef>
            <a:effectRef idx="0">
              <a:schemeClr val="accent1"/>
            </a:effectRef>
            <a:fontRef idx="minor">
              <a:schemeClr val="tx1"/>
            </a:fontRef>
          </p:style>
        </p:cxnSp>
      </p:grpSp>
      <p:grpSp>
        <p:nvGrpSpPr>
          <p:cNvPr id="48" name="Group 84">
            <a:extLst>
              <a:ext uri="{FF2B5EF4-FFF2-40B4-BE49-F238E27FC236}">
                <a16:creationId xmlns:a16="http://schemas.microsoft.com/office/drawing/2014/main" id="{DFB4DEC6-DB97-4F16-8CAF-3E110496916C}"/>
              </a:ext>
            </a:extLst>
          </p:cNvPr>
          <p:cNvGrpSpPr/>
          <p:nvPr/>
        </p:nvGrpSpPr>
        <p:grpSpPr>
          <a:xfrm flipH="1" flipV="1">
            <a:off x="5439264" y="3726528"/>
            <a:ext cx="369257" cy="166052"/>
            <a:chOff x="3339387" y="1459155"/>
            <a:chExt cx="492348" cy="221363"/>
          </a:xfrm>
        </p:grpSpPr>
        <p:cxnSp>
          <p:nvCxnSpPr>
            <p:cNvPr id="49" name="Straight Connector 46">
              <a:extLst>
                <a:ext uri="{FF2B5EF4-FFF2-40B4-BE49-F238E27FC236}">
                  <a16:creationId xmlns:a16="http://schemas.microsoft.com/office/drawing/2014/main" id="{7BC33ECF-507D-4CAE-B95A-DA6B2260B43F}"/>
                </a:ext>
              </a:extLst>
            </p:cNvPr>
            <p:cNvCxnSpPr/>
            <p:nvPr/>
          </p:nvCxnSpPr>
          <p:spPr>
            <a:xfrm flipH="1" flipV="1">
              <a:off x="3592681" y="1460250"/>
              <a:ext cx="239054" cy="220268"/>
            </a:xfrm>
            <a:prstGeom prst="line">
              <a:avLst/>
            </a:prstGeom>
            <a:ln w="28575" cap="rnd">
              <a:solidFill>
                <a:srgbClr val="A491BB"/>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7">
              <a:extLst>
                <a:ext uri="{FF2B5EF4-FFF2-40B4-BE49-F238E27FC236}">
                  <a16:creationId xmlns:a16="http://schemas.microsoft.com/office/drawing/2014/main" id="{134A8F31-D242-4464-9415-96470F8E5070}"/>
                </a:ext>
              </a:extLst>
            </p:cNvPr>
            <p:cNvCxnSpPr/>
            <p:nvPr/>
          </p:nvCxnSpPr>
          <p:spPr>
            <a:xfrm flipH="1" flipV="1">
              <a:off x="3339387" y="1459155"/>
              <a:ext cx="253294" cy="0"/>
            </a:xfrm>
            <a:prstGeom prst="line">
              <a:avLst/>
            </a:prstGeom>
            <a:ln w="28575" cap="rnd">
              <a:solidFill>
                <a:srgbClr val="A491BB"/>
              </a:solidFill>
              <a:prstDash val="solid"/>
            </a:ln>
          </p:spPr>
          <p:style>
            <a:lnRef idx="1">
              <a:schemeClr val="accent1"/>
            </a:lnRef>
            <a:fillRef idx="0">
              <a:schemeClr val="accent1"/>
            </a:fillRef>
            <a:effectRef idx="0">
              <a:schemeClr val="accent1"/>
            </a:effectRef>
            <a:fontRef idx="minor">
              <a:schemeClr val="tx1"/>
            </a:fontRef>
          </p:style>
        </p:cxnSp>
      </p:grpSp>
      <p:sp>
        <p:nvSpPr>
          <p:cNvPr id="51" name="Freeform 5">
            <a:extLst>
              <a:ext uri="{FF2B5EF4-FFF2-40B4-BE49-F238E27FC236}">
                <a16:creationId xmlns:a16="http://schemas.microsoft.com/office/drawing/2014/main" id="{36D57340-9549-4666-A2E1-25F212960519}"/>
              </a:ext>
            </a:extLst>
          </p:cNvPr>
          <p:cNvSpPr>
            <a:spLocks noChangeAspect="1"/>
          </p:cNvSpPr>
          <p:nvPr/>
        </p:nvSpPr>
        <p:spPr bwMode="auto">
          <a:xfrm>
            <a:off x="3167676" y="2384547"/>
            <a:ext cx="1403929" cy="1685035"/>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rgbClr val="7065BA"/>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
            <a:extLst>
              <a:ext uri="{FF2B5EF4-FFF2-40B4-BE49-F238E27FC236}">
                <a16:creationId xmlns:a16="http://schemas.microsoft.com/office/drawing/2014/main" id="{5934A6E0-A27B-4A4E-A0AB-54193B06CAE2}"/>
              </a:ext>
            </a:extLst>
          </p:cNvPr>
          <p:cNvSpPr>
            <a:spLocks noChangeAspect="1"/>
          </p:cNvSpPr>
          <p:nvPr/>
        </p:nvSpPr>
        <p:spPr bwMode="auto">
          <a:xfrm>
            <a:off x="4120362" y="2829919"/>
            <a:ext cx="1683523" cy="1402804"/>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solidFill>
            <a:srgbClr val="A491BB"/>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3" name="Freeform 7">
            <a:extLst>
              <a:ext uri="{FF2B5EF4-FFF2-40B4-BE49-F238E27FC236}">
                <a16:creationId xmlns:a16="http://schemas.microsoft.com/office/drawing/2014/main" id="{DDFEDD2C-B1A3-4896-94FD-4D03050B0A11}"/>
              </a:ext>
            </a:extLst>
          </p:cNvPr>
          <p:cNvSpPr>
            <a:spLocks noChangeAspect="1"/>
          </p:cNvSpPr>
          <p:nvPr/>
        </p:nvSpPr>
        <p:spPr bwMode="auto">
          <a:xfrm>
            <a:off x="4571605" y="1602167"/>
            <a:ext cx="1403731" cy="1685035"/>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rgbClr val="7065BA"/>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4" name="Freeform 8">
            <a:extLst>
              <a:ext uri="{FF2B5EF4-FFF2-40B4-BE49-F238E27FC236}">
                <a16:creationId xmlns:a16="http://schemas.microsoft.com/office/drawing/2014/main" id="{C47E0874-DE74-4EC5-8A76-B99923BD2DA8}"/>
              </a:ext>
            </a:extLst>
          </p:cNvPr>
          <p:cNvSpPr>
            <a:spLocks noChangeAspect="1" noEditPoints="1"/>
          </p:cNvSpPr>
          <p:nvPr/>
        </p:nvSpPr>
        <p:spPr bwMode="auto">
          <a:xfrm>
            <a:off x="3339797" y="1427112"/>
            <a:ext cx="1683049" cy="1402807"/>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solidFill>
            <a:srgbClr val="A491BB"/>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55" name="Text Placeholder 3">
            <a:extLst>
              <a:ext uri="{FF2B5EF4-FFF2-40B4-BE49-F238E27FC236}">
                <a16:creationId xmlns:a16="http://schemas.microsoft.com/office/drawing/2014/main" id="{7369AD52-E227-4DE8-9F22-833433F6B22C}"/>
              </a:ext>
            </a:extLst>
          </p:cNvPr>
          <p:cNvSpPr txBox="1">
            <a:spLocks/>
          </p:cNvSpPr>
          <p:nvPr/>
        </p:nvSpPr>
        <p:spPr>
          <a:xfrm>
            <a:off x="4392663" y="1643312"/>
            <a:ext cx="457594" cy="343812"/>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70249">
              <a:lnSpc>
                <a:spcPct val="120000"/>
              </a:lnSpc>
              <a:spcBef>
                <a:spcPct val="20000"/>
              </a:spcBef>
              <a:defRPr/>
            </a:pPr>
            <a:r>
              <a:rPr lang="en-US" sz="2000"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02</a:t>
            </a:r>
          </a:p>
        </p:txBody>
      </p:sp>
      <p:sp>
        <p:nvSpPr>
          <p:cNvPr id="56" name="Text Placeholder 3">
            <a:extLst>
              <a:ext uri="{FF2B5EF4-FFF2-40B4-BE49-F238E27FC236}">
                <a16:creationId xmlns:a16="http://schemas.microsoft.com/office/drawing/2014/main" id="{20F4C403-39B7-4C5F-856F-B3E1BFF3354B}"/>
              </a:ext>
            </a:extLst>
          </p:cNvPr>
          <p:cNvSpPr txBox="1">
            <a:spLocks/>
          </p:cNvSpPr>
          <p:nvPr/>
        </p:nvSpPr>
        <p:spPr>
          <a:xfrm>
            <a:off x="5340724" y="2775380"/>
            <a:ext cx="376677" cy="343812"/>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70249">
              <a:lnSpc>
                <a:spcPct val="120000"/>
              </a:lnSpc>
              <a:spcBef>
                <a:spcPct val="20000"/>
              </a:spcBef>
              <a:defRPr/>
            </a:pPr>
            <a:r>
              <a:rPr lang="en-US" sz="2000"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03</a:t>
            </a:r>
          </a:p>
        </p:txBody>
      </p:sp>
      <p:sp>
        <p:nvSpPr>
          <p:cNvPr id="57" name="Text Placeholder 3">
            <a:extLst>
              <a:ext uri="{FF2B5EF4-FFF2-40B4-BE49-F238E27FC236}">
                <a16:creationId xmlns:a16="http://schemas.microsoft.com/office/drawing/2014/main" id="{10085220-28CC-4355-92DF-427484A49713}"/>
              </a:ext>
            </a:extLst>
          </p:cNvPr>
          <p:cNvSpPr txBox="1">
            <a:spLocks/>
          </p:cNvSpPr>
          <p:nvPr/>
        </p:nvSpPr>
        <p:spPr>
          <a:xfrm>
            <a:off x="4199979" y="3588476"/>
            <a:ext cx="540637" cy="343812"/>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70249">
              <a:lnSpc>
                <a:spcPct val="120000"/>
              </a:lnSpc>
              <a:spcBef>
                <a:spcPct val="20000"/>
              </a:spcBef>
              <a:defRPr/>
            </a:pPr>
            <a:r>
              <a:rPr lang="en-US" sz="2000"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04</a:t>
            </a:r>
          </a:p>
        </p:txBody>
      </p:sp>
      <p:grpSp>
        <p:nvGrpSpPr>
          <p:cNvPr id="64" name="Group 56">
            <a:extLst>
              <a:ext uri="{FF2B5EF4-FFF2-40B4-BE49-F238E27FC236}">
                <a16:creationId xmlns:a16="http://schemas.microsoft.com/office/drawing/2014/main" id="{79B0B40D-647A-47A2-9999-1B69517F2B23}"/>
              </a:ext>
            </a:extLst>
          </p:cNvPr>
          <p:cNvGrpSpPr/>
          <p:nvPr/>
        </p:nvGrpSpPr>
        <p:grpSpPr>
          <a:xfrm>
            <a:off x="519242" y="980554"/>
            <a:ext cx="2687170" cy="1301908"/>
            <a:chOff x="-3721417" y="1310605"/>
            <a:chExt cx="6589042" cy="1735563"/>
          </a:xfrm>
        </p:grpSpPr>
        <p:sp>
          <p:nvSpPr>
            <p:cNvPr id="65" name="TextBox 43">
              <a:extLst>
                <a:ext uri="{FF2B5EF4-FFF2-40B4-BE49-F238E27FC236}">
                  <a16:creationId xmlns:a16="http://schemas.microsoft.com/office/drawing/2014/main" id="{C88680D0-48B6-4292-BB06-9FEEAE7BBE4D}"/>
                </a:ext>
              </a:extLst>
            </p:cNvPr>
            <p:cNvSpPr txBox="1"/>
            <p:nvPr/>
          </p:nvSpPr>
          <p:spPr>
            <a:xfrm>
              <a:off x="-3721417" y="1897344"/>
              <a:ext cx="6589042" cy="1148824"/>
            </a:xfrm>
            <a:prstGeom prst="rect">
              <a:avLst/>
            </a:prstGeom>
            <a:noFill/>
          </p:spPr>
          <p:txBody>
            <a:bodyPr wrap="square" lIns="0" tIns="0" rIns="0" bIns="0" rtlCol="0">
              <a:spAutoFit/>
            </a:bodyPr>
            <a:lstStyle/>
            <a:p>
              <a:r>
                <a:rPr lang="zh-CN" altLang="en-US" sz="1400" dirty="0">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66" name="Rectangle 56">
              <a:extLst>
                <a:ext uri="{FF2B5EF4-FFF2-40B4-BE49-F238E27FC236}">
                  <a16:creationId xmlns:a16="http://schemas.microsoft.com/office/drawing/2014/main" id="{C438B2D9-BFF9-41AB-AF5D-156271EDCB49}"/>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100" name="Freeform 101">
            <a:extLst>
              <a:ext uri="{FF2B5EF4-FFF2-40B4-BE49-F238E27FC236}">
                <a16:creationId xmlns:a16="http://schemas.microsoft.com/office/drawing/2014/main" id="{F3391B38-2926-4D44-B2CE-EADE6339DE66}"/>
              </a:ext>
            </a:extLst>
          </p:cNvPr>
          <p:cNvSpPr>
            <a:spLocks noEditPoints="1"/>
          </p:cNvSpPr>
          <p:nvPr/>
        </p:nvSpPr>
        <p:spPr bwMode="auto">
          <a:xfrm>
            <a:off x="3769254" y="1988475"/>
            <a:ext cx="315709" cy="29214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1" name="Freeform 24">
            <a:extLst>
              <a:ext uri="{FF2B5EF4-FFF2-40B4-BE49-F238E27FC236}">
                <a16:creationId xmlns:a16="http://schemas.microsoft.com/office/drawing/2014/main" id="{E1CCA353-6BB0-4412-B87F-FB12FAACCB32}"/>
              </a:ext>
            </a:extLst>
          </p:cNvPr>
          <p:cNvSpPr>
            <a:spLocks noEditPoints="1"/>
          </p:cNvSpPr>
          <p:nvPr/>
        </p:nvSpPr>
        <p:spPr bwMode="auto">
          <a:xfrm>
            <a:off x="5046980" y="3491486"/>
            <a:ext cx="231721" cy="25168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2" name="Freeform 138">
            <a:extLst>
              <a:ext uri="{FF2B5EF4-FFF2-40B4-BE49-F238E27FC236}">
                <a16:creationId xmlns:a16="http://schemas.microsoft.com/office/drawing/2014/main" id="{C6F6B7D2-1E03-4A00-ABAA-A2AA233847B4}"/>
              </a:ext>
            </a:extLst>
          </p:cNvPr>
          <p:cNvSpPr>
            <a:spLocks noEditPoints="1"/>
          </p:cNvSpPr>
          <p:nvPr/>
        </p:nvSpPr>
        <p:spPr bwMode="auto">
          <a:xfrm>
            <a:off x="5227000" y="2152786"/>
            <a:ext cx="266285" cy="206936"/>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3" name="Freeform 248">
            <a:extLst>
              <a:ext uri="{FF2B5EF4-FFF2-40B4-BE49-F238E27FC236}">
                <a16:creationId xmlns:a16="http://schemas.microsoft.com/office/drawing/2014/main" id="{A2367DAB-B733-4694-A2CD-2FD935C8F183}"/>
              </a:ext>
            </a:extLst>
          </p:cNvPr>
          <p:cNvSpPr>
            <a:spLocks noEditPoints="1"/>
          </p:cNvSpPr>
          <p:nvPr/>
        </p:nvSpPr>
        <p:spPr bwMode="auto">
          <a:xfrm>
            <a:off x="3671394" y="3288742"/>
            <a:ext cx="246186" cy="200775"/>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思源黑体 CN Normal" panose="020B0400000000000000" pitchFamily="34" charset="-122"/>
              <a:ea typeface="思源黑体 CN Normal" panose="020B0400000000000000" pitchFamily="34" charset="-122"/>
              <a:sym typeface="Arial" panose="020B0604020202020204" pitchFamily="34" charset="0"/>
            </a:endParaRPr>
          </a:p>
        </p:txBody>
      </p:sp>
      <p:sp>
        <p:nvSpPr>
          <p:cNvPr id="104" name="Freeform 9">
            <a:extLst>
              <a:ext uri="{FF2B5EF4-FFF2-40B4-BE49-F238E27FC236}">
                <a16:creationId xmlns:a16="http://schemas.microsoft.com/office/drawing/2014/main" id="{CC777F00-6DCE-4386-8818-38FAECBAC341}"/>
              </a:ext>
            </a:extLst>
          </p:cNvPr>
          <p:cNvSpPr>
            <a:spLocks/>
          </p:cNvSpPr>
          <p:nvPr/>
        </p:nvSpPr>
        <p:spPr bwMode="auto">
          <a:xfrm>
            <a:off x="3173720" y="2390565"/>
            <a:ext cx="874550" cy="528320"/>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rgbClr val="7065BA"/>
          </a:solidFill>
          <a:ln w="9525">
            <a:noFill/>
            <a:round/>
            <a:headEnd/>
            <a:tailEnd/>
          </a:ln>
        </p:spPr>
        <p:txBody>
          <a:bodyPr vert="horz" wrap="square" lIns="67023" tIns="33511" rIns="67023" bIns="33511" numCol="1" anchor="t" anchorCtr="0" compatLnSpc="1">
            <a:prstTxWarp prst="textNoShape">
              <a:avLst/>
            </a:prstTxWarp>
          </a:bodyPr>
          <a:lstStyle/>
          <a:p>
            <a:pPr>
              <a:lnSpc>
                <a:spcPct val="120000"/>
              </a:lnSpc>
            </a:pPr>
            <a:endParaRPr lang="en-US" sz="2100" dirty="0">
              <a:latin typeface="Arial" panose="020B0604020202020204" pitchFamily="34" charset="0"/>
              <a:ea typeface="微软雅黑" panose="020B0503020204020204" pitchFamily="34" charset="-122"/>
              <a:sym typeface="Arial" panose="020B0604020202020204" pitchFamily="34" charset="0"/>
            </a:endParaRPr>
          </a:p>
        </p:txBody>
      </p:sp>
      <p:sp>
        <p:nvSpPr>
          <p:cNvPr id="105" name="Text Placeholder 3">
            <a:extLst>
              <a:ext uri="{FF2B5EF4-FFF2-40B4-BE49-F238E27FC236}">
                <a16:creationId xmlns:a16="http://schemas.microsoft.com/office/drawing/2014/main" id="{7BA7F6BB-E5A7-412C-B00D-4153AB9DF420}"/>
              </a:ext>
            </a:extLst>
          </p:cNvPr>
          <p:cNvSpPr txBox="1">
            <a:spLocks/>
          </p:cNvSpPr>
          <p:nvPr/>
        </p:nvSpPr>
        <p:spPr>
          <a:xfrm>
            <a:off x="3394945" y="2517368"/>
            <a:ext cx="391241" cy="343556"/>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70249">
              <a:lnSpc>
                <a:spcPct val="120000"/>
              </a:lnSpc>
              <a:spcBef>
                <a:spcPct val="20000"/>
              </a:spcBef>
              <a:defRPr/>
            </a:pPr>
            <a:r>
              <a:rPr lang="en-US" sz="2000" dirty="0">
                <a:solidFill>
                  <a:schemeClr val="bg1"/>
                </a:solidFill>
                <a:latin typeface="思源黑体 CN Bold" panose="020B0800000000000000" pitchFamily="34" charset="-122"/>
                <a:ea typeface="思源黑体 CN Bold" panose="020B0800000000000000" pitchFamily="34" charset="-122"/>
                <a:sym typeface="Arial" panose="020B0604020202020204" pitchFamily="34" charset="0"/>
              </a:rPr>
              <a:t>01</a:t>
            </a:r>
          </a:p>
        </p:txBody>
      </p:sp>
      <p:grpSp>
        <p:nvGrpSpPr>
          <p:cNvPr id="58" name="Group 16">
            <a:extLst>
              <a:ext uri="{FF2B5EF4-FFF2-40B4-BE49-F238E27FC236}">
                <a16:creationId xmlns:a16="http://schemas.microsoft.com/office/drawing/2014/main" id="{DEF939A1-BB4F-4A45-8284-0531A67AF10C}"/>
              </a:ext>
            </a:extLst>
          </p:cNvPr>
          <p:cNvGrpSpPr/>
          <p:nvPr/>
        </p:nvGrpSpPr>
        <p:grpSpPr>
          <a:xfrm>
            <a:off x="394765" y="1318603"/>
            <a:ext cx="2903427" cy="1076930"/>
            <a:chOff x="0" y="0"/>
            <a:chExt cx="3090992" cy="1119960"/>
          </a:xfrm>
          <a:effectLst/>
        </p:grpSpPr>
        <p:sp>
          <p:nvSpPr>
            <p:cNvPr id="59" name="Freeform 17">
              <a:extLst>
                <a:ext uri="{FF2B5EF4-FFF2-40B4-BE49-F238E27FC236}">
                  <a16:creationId xmlns:a16="http://schemas.microsoft.com/office/drawing/2014/main" id="{DCB6B81E-1399-4980-8FC1-65C7C7C110AA}"/>
                </a:ext>
              </a:extLst>
            </p:cNvPr>
            <p:cNvSpPr/>
            <p:nvPr/>
          </p:nvSpPr>
          <p:spPr>
            <a:xfrm>
              <a:off x="0" y="0"/>
              <a:ext cx="3090992" cy="1119960"/>
            </a:xfrm>
            <a:custGeom>
              <a:avLst/>
              <a:gdLst/>
              <a:ahLst/>
              <a:cxnLst/>
              <a:rect l="l" t="t" r="r" b="b"/>
              <a:pathLst>
                <a:path w="3090992" h="1119960">
                  <a:moveTo>
                    <a:pt x="0" y="0"/>
                  </a:moveTo>
                  <a:lnTo>
                    <a:pt x="3090992" y="0"/>
                  </a:lnTo>
                  <a:lnTo>
                    <a:pt x="3090992" y="1119960"/>
                  </a:lnTo>
                  <a:lnTo>
                    <a:pt x="0" y="1119960"/>
                  </a:lnTo>
                  <a:close/>
                </a:path>
              </a:pathLst>
            </a:custGeom>
            <a:noFill/>
            <a:ln w="19050" cap="sq">
              <a:solidFill>
                <a:srgbClr val="7065BA"/>
              </a:solidFill>
              <a:prstDash val="solid"/>
              <a:miter/>
            </a:ln>
          </p:spPr>
          <p:txBody>
            <a:bodyPr/>
            <a:lstStyle/>
            <a:p>
              <a:endParaRPr lang="zh-CN" altLang="en-US">
                <a:latin typeface="思源黑体 CN Normal" panose="020B0400000000000000" pitchFamily="34" charset="-122"/>
                <a:ea typeface="思源黑体 CN Normal" panose="020B0400000000000000" pitchFamily="34" charset="-122"/>
              </a:endParaRPr>
            </a:p>
          </p:txBody>
        </p:sp>
        <p:sp>
          <p:nvSpPr>
            <p:cNvPr id="60" name="TextBox 18">
              <a:extLst>
                <a:ext uri="{FF2B5EF4-FFF2-40B4-BE49-F238E27FC236}">
                  <a16:creationId xmlns:a16="http://schemas.microsoft.com/office/drawing/2014/main" id="{E6B9E347-E490-4C8F-BBCD-7D0F35E1B703}"/>
                </a:ext>
              </a:extLst>
            </p:cNvPr>
            <p:cNvSpPr txBox="1"/>
            <p:nvPr/>
          </p:nvSpPr>
          <p:spPr>
            <a:xfrm>
              <a:off x="0" y="0"/>
              <a:ext cx="3090992" cy="1119960"/>
            </a:xfrm>
            <a:prstGeom prst="rect">
              <a:avLst/>
            </a:prstGeom>
            <a:ln>
              <a:solidFill>
                <a:srgbClr val="A491BB"/>
              </a:solidFill>
            </a:ln>
          </p:spPr>
          <p:txBody>
            <a:bodyPr lIns="50800" tIns="50800" rIns="50800" bIns="50800" rtlCol="0" anchor="ctr"/>
            <a:lstStyle/>
            <a:p>
              <a:pPr algn="ctr">
                <a:lnSpc>
                  <a:spcPts val="2400"/>
                </a:lnSpc>
              </a:pPr>
              <a:endParaRPr>
                <a:latin typeface="思源黑体 CN Normal" panose="020B0400000000000000" pitchFamily="34" charset="-122"/>
                <a:ea typeface="思源黑体 CN Normal" panose="020B0400000000000000" pitchFamily="34" charset="-122"/>
              </a:endParaRPr>
            </a:p>
          </p:txBody>
        </p:sp>
      </p:grpSp>
      <p:sp>
        <p:nvSpPr>
          <p:cNvPr id="61" name="圆角矩形 43">
            <a:extLst>
              <a:ext uri="{FF2B5EF4-FFF2-40B4-BE49-F238E27FC236}">
                <a16:creationId xmlns:a16="http://schemas.microsoft.com/office/drawing/2014/main" id="{7E4388D2-A981-48A3-894D-F06BCC139C64}"/>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62" name="矩形 61">
            <a:extLst>
              <a:ext uri="{FF2B5EF4-FFF2-40B4-BE49-F238E27FC236}">
                <a16:creationId xmlns:a16="http://schemas.microsoft.com/office/drawing/2014/main" id="{0B95AC2C-BB8B-4859-A7DF-5305B0C2528A}"/>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pic>
        <p:nvPicPr>
          <p:cNvPr id="2" name="图片 1">
            <a:extLst>
              <a:ext uri="{FF2B5EF4-FFF2-40B4-BE49-F238E27FC236}">
                <a16:creationId xmlns:a16="http://schemas.microsoft.com/office/drawing/2014/main" id="{77243908-1F93-A802-44D7-8034E962D40C}"/>
              </a:ext>
            </a:extLst>
          </p:cNvPr>
          <p:cNvPicPr>
            <a:picLocks noChangeAspect="1"/>
          </p:cNvPicPr>
          <p:nvPr/>
        </p:nvPicPr>
        <p:blipFill>
          <a:blip r:embed="rId4" cstate="print">
            <a:duotone>
              <a:prstClr val="black"/>
              <a:srgbClr val="7065BA">
                <a:tint val="45000"/>
                <a:satMod val="400000"/>
              </a:srgbClr>
            </a:duotone>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grpSp>
        <p:nvGrpSpPr>
          <p:cNvPr id="3" name="Group 56">
            <a:extLst>
              <a:ext uri="{FF2B5EF4-FFF2-40B4-BE49-F238E27FC236}">
                <a16:creationId xmlns:a16="http://schemas.microsoft.com/office/drawing/2014/main" id="{EE87A357-147A-767E-4C60-470D8A4F70F5}"/>
              </a:ext>
            </a:extLst>
          </p:cNvPr>
          <p:cNvGrpSpPr/>
          <p:nvPr/>
        </p:nvGrpSpPr>
        <p:grpSpPr>
          <a:xfrm>
            <a:off x="6186724" y="1124264"/>
            <a:ext cx="2687170" cy="1320420"/>
            <a:chOff x="-3727279" y="1310605"/>
            <a:chExt cx="6589042" cy="1760241"/>
          </a:xfrm>
        </p:grpSpPr>
        <p:sp>
          <p:nvSpPr>
            <p:cNvPr id="4" name="TextBox 43">
              <a:extLst>
                <a:ext uri="{FF2B5EF4-FFF2-40B4-BE49-F238E27FC236}">
                  <a16:creationId xmlns:a16="http://schemas.microsoft.com/office/drawing/2014/main" id="{2F44D01B-F05B-60D2-7B75-A65AC63A956E}"/>
                </a:ext>
              </a:extLst>
            </p:cNvPr>
            <p:cNvSpPr txBox="1"/>
            <p:nvPr/>
          </p:nvSpPr>
          <p:spPr>
            <a:xfrm>
              <a:off x="-3727279" y="1922022"/>
              <a:ext cx="6589042" cy="1148824"/>
            </a:xfrm>
            <a:prstGeom prst="rect">
              <a:avLst/>
            </a:prstGeom>
            <a:noFill/>
          </p:spPr>
          <p:txBody>
            <a:bodyPr wrap="square" lIns="0" tIns="0" rIns="0" bIns="0" rtlCol="0">
              <a:spAutoFit/>
            </a:bodyPr>
            <a:lstStyle/>
            <a:p>
              <a:r>
                <a:rPr lang="zh-CN" altLang="en-US" sz="1400" dirty="0">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5" name="Rectangle 56">
              <a:extLst>
                <a:ext uri="{FF2B5EF4-FFF2-40B4-BE49-F238E27FC236}">
                  <a16:creationId xmlns:a16="http://schemas.microsoft.com/office/drawing/2014/main" id="{0DAF8B98-E06F-173D-41E8-CDCC015CC6B2}"/>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6" name="Group 16">
            <a:extLst>
              <a:ext uri="{FF2B5EF4-FFF2-40B4-BE49-F238E27FC236}">
                <a16:creationId xmlns:a16="http://schemas.microsoft.com/office/drawing/2014/main" id="{F851D842-0D7D-6A97-9BEF-F0EEE5AA13AE}"/>
              </a:ext>
            </a:extLst>
          </p:cNvPr>
          <p:cNvGrpSpPr/>
          <p:nvPr/>
        </p:nvGrpSpPr>
        <p:grpSpPr>
          <a:xfrm>
            <a:off x="6064638" y="1462313"/>
            <a:ext cx="2903427" cy="1076930"/>
            <a:chOff x="0" y="0"/>
            <a:chExt cx="3090992" cy="1119960"/>
          </a:xfrm>
        </p:grpSpPr>
        <p:sp>
          <p:nvSpPr>
            <p:cNvPr id="7" name="Freeform 17">
              <a:extLst>
                <a:ext uri="{FF2B5EF4-FFF2-40B4-BE49-F238E27FC236}">
                  <a16:creationId xmlns:a16="http://schemas.microsoft.com/office/drawing/2014/main" id="{BF9E22A2-A5CD-C000-5CEC-40A398BFB69B}"/>
                </a:ext>
              </a:extLst>
            </p:cNvPr>
            <p:cNvSpPr/>
            <p:nvPr/>
          </p:nvSpPr>
          <p:spPr>
            <a:xfrm>
              <a:off x="0" y="0"/>
              <a:ext cx="3090992" cy="1119960"/>
            </a:xfrm>
            <a:custGeom>
              <a:avLst/>
              <a:gdLst/>
              <a:ahLst/>
              <a:cxnLst/>
              <a:rect l="l" t="t" r="r" b="b"/>
              <a:pathLst>
                <a:path w="3090992" h="1119960">
                  <a:moveTo>
                    <a:pt x="0" y="0"/>
                  </a:moveTo>
                  <a:lnTo>
                    <a:pt x="3090992" y="0"/>
                  </a:lnTo>
                  <a:lnTo>
                    <a:pt x="3090992" y="1119960"/>
                  </a:lnTo>
                  <a:lnTo>
                    <a:pt x="0" y="1119960"/>
                  </a:lnTo>
                  <a:close/>
                </a:path>
              </a:pathLst>
            </a:custGeom>
            <a:noFill/>
            <a:ln w="19050" cap="sq">
              <a:solidFill>
                <a:srgbClr val="7065BA"/>
              </a:solidFill>
              <a:prstDash val="solid"/>
              <a:miter/>
            </a:ln>
          </p:spPr>
          <p:txBody>
            <a:bodyPr/>
            <a:lstStyle/>
            <a:p>
              <a:endParaRPr lang="zh-CN" altLang="en-US">
                <a:latin typeface="思源黑体 CN Normal" panose="020B0400000000000000" pitchFamily="34" charset="-122"/>
                <a:ea typeface="思源黑体 CN Normal" panose="020B0400000000000000" pitchFamily="34" charset="-122"/>
              </a:endParaRPr>
            </a:p>
          </p:txBody>
        </p:sp>
        <p:sp>
          <p:nvSpPr>
            <p:cNvPr id="8" name="TextBox 18">
              <a:extLst>
                <a:ext uri="{FF2B5EF4-FFF2-40B4-BE49-F238E27FC236}">
                  <a16:creationId xmlns:a16="http://schemas.microsoft.com/office/drawing/2014/main" id="{9FBF68B1-B972-FE7E-8B21-77744F93DE67}"/>
                </a:ext>
              </a:extLst>
            </p:cNvPr>
            <p:cNvSpPr txBox="1"/>
            <p:nvPr/>
          </p:nvSpPr>
          <p:spPr>
            <a:xfrm>
              <a:off x="0" y="0"/>
              <a:ext cx="3090992" cy="1119960"/>
            </a:xfrm>
            <a:prstGeom prst="rect">
              <a:avLst/>
            </a:prstGeom>
            <a:ln>
              <a:solidFill>
                <a:srgbClr val="7065BA"/>
              </a:solidFill>
            </a:ln>
          </p:spPr>
          <p:txBody>
            <a:bodyPr lIns="50800" tIns="50800" rIns="50800" bIns="50800" rtlCol="0" anchor="ctr"/>
            <a:lstStyle/>
            <a:p>
              <a:pPr algn="ctr">
                <a:lnSpc>
                  <a:spcPts val="2400"/>
                </a:lnSpc>
              </a:pPr>
              <a:endParaRPr>
                <a:latin typeface="思源黑体 CN Normal" panose="020B0400000000000000" pitchFamily="34" charset="-122"/>
                <a:ea typeface="思源黑体 CN Normal" panose="020B0400000000000000" pitchFamily="34" charset="-122"/>
              </a:endParaRPr>
            </a:p>
          </p:txBody>
        </p:sp>
      </p:grpSp>
      <p:grpSp>
        <p:nvGrpSpPr>
          <p:cNvPr id="9" name="Group 56">
            <a:extLst>
              <a:ext uri="{FF2B5EF4-FFF2-40B4-BE49-F238E27FC236}">
                <a16:creationId xmlns:a16="http://schemas.microsoft.com/office/drawing/2014/main" id="{527B7E42-5F71-50F7-3CA5-6F9086653F14}"/>
              </a:ext>
            </a:extLst>
          </p:cNvPr>
          <p:cNvGrpSpPr/>
          <p:nvPr/>
        </p:nvGrpSpPr>
        <p:grpSpPr>
          <a:xfrm>
            <a:off x="519242" y="3461477"/>
            <a:ext cx="2687170" cy="1307401"/>
            <a:chOff x="-3781406" y="1310605"/>
            <a:chExt cx="6589042" cy="1742886"/>
          </a:xfrm>
        </p:grpSpPr>
        <p:sp>
          <p:nvSpPr>
            <p:cNvPr id="10" name="TextBox 43">
              <a:extLst>
                <a:ext uri="{FF2B5EF4-FFF2-40B4-BE49-F238E27FC236}">
                  <a16:creationId xmlns:a16="http://schemas.microsoft.com/office/drawing/2014/main" id="{66562538-412E-287D-B70F-0CE1597E872C}"/>
                </a:ext>
              </a:extLst>
            </p:cNvPr>
            <p:cNvSpPr txBox="1"/>
            <p:nvPr/>
          </p:nvSpPr>
          <p:spPr>
            <a:xfrm>
              <a:off x="-3781406" y="1904667"/>
              <a:ext cx="6589042" cy="1148824"/>
            </a:xfrm>
            <a:prstGeom prst="rect">
              <a:avLst/>
            </a:prstGeom>
            <a:noFill/>
          </p:spPr>
          <p:txBody>
            <a:bodyPr wrap="square" lIns="0" tIns="0" rIns="0" bIns="0" rtlCol="0">
              <a:spAutoFit/>
            </a:bodyPr>
            <a:lstStyle/>
            <a:p>
              <a:r>
                <a:rPr lang="zh-CN" altLang="en-US" sz="1400" dirty="0">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11" name="Rectangle 56">
              <a:extLst>
                <a:ext uri="{FF2B5EF4-FFF2-40B4-BE49-F238E27FC236}">
                  <a16:creationId xmlns:a16="http://schemas.microsoft.com/office/drawing/2014/main" id="{FA977B6E-95F5-BFFA-7F5E-C78F6DA04A84}"/>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12" name="Group 16">
            <a:extLst>
              <a:ext uri="{FF2B5EF4-FFF2-40B4-BE49-F238E27FC236}">
                <a16:creationId xmlns:a16="http://schemas.microsoft.com/office/drawing/2014/main" id="{4CD33BB5-6FC9-FCF3-EAD3-3F04F670AE78}"/>
              </a:ext>
            </a:extLst>
          </p:cNvPr>
          <p:cNvGrpSpPr/>
          <p:nvPr/>
        </p:nvGrpSpPr>
        <p:grpSpPr>
          <a:xfrm>
            <a:off x="419230" y="3799526"/>
            <a:ext cx="2903427" cy="1076930"/>
            <a:chOff x="0" y="0"/>
            <a:chExt cx="3090992" cy="1119960"/>
          </a:xfrm>
        </p:grpSpPr>
        <p:sp>
          <p:nvSpPr>
            <p:cNvPr id="13" name="Freeform 17">
              <a:extLst>
                <a:ext uri="{FF2B5EF4-FFF2-40B4-BE49-F238E27FC236}">
                  <a16:creationId xmlns:a16="http://schemas.microsoft.com/office/drawing/2014/main" id="{008F79DD-134B-DCF8-FDA9-A1297E1B43CC}"/>
                </a:ext>
              </a:extLst>
            </p:cNvPr>
            <p:cNvSpPr/>
            <p:nvPr/>
          </p:nvSpPr>
          <p:spPr>
            <a:xfrm>
              <a:off x="0" y="0"/>
              <a:ext cx="3090992" cy="1119960"/>
            </a:xfrm>
            <a:custGeom>
              <a:avLst/>
              <a:gdLst/>
              <a:ahLst/>
              <a:cxnLst/>
              <a:rect l="l" t="t" r="r" b="b"/>
              <a:pathLst>
                <a:path w="3090992" h="1119960">
                  <a:moveTo>
                    <a:pt x="0" y="0"/>
                  </a:moveTo>
                  <a:lnTo>
                    <a:pt x="3090992" y="0"/>
                  </a:lnTo>
                  <a:lnTo>
                    <a:pt x="3090992" y="1119960"/>
                  </a:lnTo>
                  <a:lnTo>
                    <a:pt x="0" y="1119960"/>
                  </a:lnTo>
                  <a:close/>
                </a:path>
              </a:pathLst>
            </a:custGeom>
            <a:noFill/>
            <a:ln w="19050" cap="sq">
              <a:solidFill>
                <a:srgbClr val="7065BA"/>
              </a:solidFill>
              <a:prstDash val="solid"/>
              <a:miter/>
            </a:ln>
          </p:spPr>
          <p:txBody>
            <a:bodyPr/>
            <a:lstStyle/>
            <a:p>
              <a:endParaRPr lang="zh-CN" altLang="en-US">
                <a:latin typeface="思源黑体 CN Normal" panose="020B0400000000000000" pitchFamily="34" charset="-122"/>
                <a:ea typeface="思源黑体 CN Normal" panose="020B0400000000000000" pitchFamily="34" charset="-122"/>
              </a:endParaRPr>
            </a:p>
          </p:txBody>
        </p:sp>
        <p:sp>
          <p:nvSpPr>
            <p:cNvPr id="14" name="TextBox 18">
              <a:extLst>
                <a:ext uri="{FF2B5EF4-FFF2-40B4-BE49-F238E27FC236}">
                  <a16:creationId xmlns:a16="http://schemas.microsoft.com/office/drawing/2014/main" id="{877EED77-9D0D-EECB-F3EF-517082328FE3}"/>
                </a:ext>
              </a:extLst>
            </p:cNvPr>
            <p:cNvSpPr txBox="1"/>
            <p:nvPr/>
          </p:nvSpPr>
          <p:spPr>
            <a:xfrm>
              <a:off x="0" y="0"/>
              <a:ext cx="3090992" cy="1119960"/>
            </a:xfrm>
            <a:prstGeom prst="rect">
              <a:avLst/>
            </a:prstGeom>
            <a:ln>
              <a:solidFill>
                <a:srgbClr val="7065BA"/>
              </a:solidFill>
            </a:ln>
          </p:spPr>
          <p:txBody>
            <a:bodyPr lIns="50800" tIns="50800" rIns="50800" bIns="50800" rtlCol="0" anchor="ctr"/>
            <a:lstStyle/>
            <a:p>
              <a:pPr algn="ctr">
                <a:lnSpc>
                  <a:spcPts val="2400"/>
                </a:lnSpc>
              </a:pPr>
              <a:endParaRPr>
                <a:latin typeface="思源黑体 CN Normal" panose="020B0400000000000000" pitchFamily="34" charset="-122"/>
                <a:ea typeface="思源黑体 CN Normal" panose="020B0400000000000000" pitchFamily="34" charset="-122"/>
              </a:endParaRPr>
            </a:p>
          </p:txBody>
        </p:sp>
      </p:grpSp>
      <p:grpSp>
        <p:nvGrpSpPr>
          <p:cNvPr id="15" name="Group 56">
            <a:extLst>
              <a:ext uri="{FF2B5EF4-FFF2-40B4-BE49-F238E27FC236}">
                <a16:creationId xmlns:a16="http://schemas.microsoft.com/office/drawing/2014/main" id="{89B4FF45-1B64-6A27-C95F-1F365B6D5D8B}"/>
              </a:ext>
            </a:extLst>
          </p:cNvPr>
          <p:cNvGrpSpPr/>
          <p:nvPr/>
        </p:nvGrpSpPr>
        <p:grpSpPr>
          <a:xfrm>
            <a:off x="5986363" y="3553247"/>
            <a:ext cx="2687170" cy="1344425"/>
            <a:chOff x="-3743482" y="1310605"/>
            <a:chExt cx="6589042" cy="1792242"/>
          </a:xfrm>
        </p:grpSpPr>
        <p:sp>
          <p:nvSpPr>
            <p:cNvPr id="16" name="TextBox 43">
              <a:extLst>
                <a:ext uri="{FF2B5EF4-FFF2-40B4-BE49-F238E27FC236}">
                  <a16:creationId xmlns:a16="http://schemas.microsoft.com/office/drawing/2014/main" id="{6B540991-99FD-9741-4643-D65A1FD1D9B7}"/>
                </a:ext>
              </a:extLst>
            </p:cNvPr>
            <p:cNvSpPr txBox="1"/>
            <p:nvPr/>
          </p:nvSpPr>
          <p:spPr>
            <a:xfrm>
              <a:off x="-3743482" y="1954023"/>
              <a:ext cx="6589042" cy="1148824"/>
            </a:xfrm>
            <a:prstGeom prst="rect">
              <a:avLst/>
            </a:prstGeom>
            <a:noFill/>
          </p:spPr>
          <p:txBody>
            <a:bodyPr wrap="square" lIns="0" tIns="0" rIns="0" bIns="0" rtlCol="0">
              <a:spAutoFit/>
            </a:bodyPr>
            <a:lstStyle/>
            <a:p>
              <a:r>
                <a:rPr lang="zh-CN" altLang="en-US" sz="1400" dirty="0">
                  <a:latin typeface="思源黑体 CN Normal" panose="020B0400000000000000" pitchFamily="34" charset="-122"/>
                  <a:ea typeface="思源黑体 CN Normal" panose="020B0400000000000000" pitchFamily="34" charset="-122"/>
                </a:rPr>
                <a:t>这里输入您的文字这里输入您的文字这里输入您的文字这里输入您的文字这里输入您的文字这里输入您的文字</a:t>
              </a:r>
            </a:p>
          </p:txBody>
        </p:sp>
        <p:sp>
          <p:nvSpPr>
            <p:cNvPr id="17" name="Rectangle 56">
              <a:extLst>
                <a:ext uri="{FF2B5EF4-FFF2-40B4-BE49-F238E27FC236}">
                  <a16:creationId xmlns:a16="http://schemas.microsoft.com/office/drawing/2014/main" id="{76A47A97-D2D9-7F16-BDC7-790EC5D240A0}"/>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18" name="Group 16">
            <a:extLst>
              <a:ext uri="{FF2B5EF4-FFF2-40B4-BE49-F238E27FC236}">
                <a16:creationId xmlns:a16="http://schemas.microsoft.com/office/drawing/2014/main" id="{EA06B58D-A82C-815A-74FB-FFA58DE5B5EC}"/>
              </a:ext>
            </a:extLst>
          </p:cNvPr>
          <p:cNvGrpSpPr/>
          <p:nvPr/>
        </p:nvGrpSpPr>
        <p:grpSpPr>
          <a:xfrm>
            <a:off x="5870885" y="3891296"/>
            <a:ext cx="2903427" cy="1076930"/>
            <a:chOff x="0" y="0"/>
            <a:chExt cx="3090992" cy="1119960"/>
          </a:xfrm>
        </p:grpSpPr>
        <p:sp>
          <p:nvSpPr>
            <p:cNvPr id="19" name="Freeform 17">
              <a:extLst>
                <a:ext uri="{FF2B5EF4-FFF2-40B4-BE49-F238E27FC236}">
                  <a16:creationId xmlns:a16="http://schemas.microsoft.com/office/drawing/2014/main" id="{36BD573F-3E36-773E-60D8-436F38F7FACD}"/>
                </a:ext>
              </a:extLst>
            </p:cNvPr>
            <p:cNvSpPr/>
            <p:nvPr/>
          </p:nvSpPr>
          <p:spPr>
            <a:xfrm>
              <a:off x="0" y="0"/>
              <a:ext cx="3090992" cy="1119960"/>
            </a:xfrm>
            <a:custGeom>
              <a:avLst/>
              <a:gdLst/>
              <a:ahLst/>
              <a:cxnLst/>
              <a:rect l="l" t="t" r="r" b="b"/>
              <a:pathLst>
                <a:path w="3090992" h="1119960">
                  <a:moveTo>
                    <a:pt x="0" y="0"/>
                  </a:moveTo>
                  <a:lnTo>
                    <a:pt x="3090992" y="0"/>
                  </a:lnTo>
                  <a:lnTo>
                    <a:pt x="3090992" y="1119960"/>
                  </a:lnTo>
                  <a:lnTo>
                    <a:pt x="0" y="1119960"/>
                  </a:lnTo>
                  <a:close/>
                </a:path>
              </a:pathLst>
            </a:custGeom>
            <a:noFill/>
            <a:ln w="19050" cap="sq">
              <a:solidFill>
                <a:srgbClr val="A491BB"/>
              </a:solidFill>
              <a:prstDash val="solid"/>
              <a:miter/>
            </a:ln>
          </p:spPr>
          <p:txBody>
            <a:bodyPr/>
            <a:lstStyle/>
            <a:p>
              <a:endParaRPr lang="zh-CN" altLang="en-US">
                <a:latin typeface="思源黑体 CN Normal" panose="020B0400000000000000" pitchFamily="34" charset="-122"/>
                <a:ea typeface="思源黑体 CN Normal" panose="020B0400000000000000" pitchFamily="34" charset="-122"/>
              </a:endParaRPr>
            </a:p>
          </p:txBody>
        </p:sp>
        <p:sp>
          <p:nvSpPr>
            <p:cNvPr id="20" name="TextBox 18">
              <a:extLst>
                <a:ext uri="{FF2B5EF4-FFF2-40B4-BE49-F238E27FC236}">
                  <a16:creationId xmlns:a16="http://schemas.microsoft.com/office/drawing/2014/main" id="{287BB7EB-B31A-06FC-2FF5-554E9B611EBC}"/>
                </a:ext>
              </a:extLst>
            </p:cNvPr>
            <p:cNvSpPr txBox="1"/>
            <p:nvPr/>
          </p:nvSpPr>
          <p:spPr>
            <a:xfrm>
              <a:off x="0" y="0"/>
              <a:ext cx="3090992" cy="1119960"/>
            </a:xfrm>
            <a:prstGeom prst="rect">
              <a:avLst/>
            </a:prstGeom>
            <a:ln>
              <a:solidFill>
                <a:srgbClr val="A491BB"/>
              </a:solidFill>
            </a:ln>
          </p:spPr>
          <p:txBody>
            <a:bodyPr lIns="50800" tIns="50800" rIns="50800" bIns="50800" rtlCol="0" anchor="ctr"/>
            <a:lstStyle/>
            <a:p>
              <a:pPr algn="ctr">
                <a:lnSpc>
                  <a:spcPts val="2400"/>
                </a:lnSpc>
              </a:pPr>
              <a:endParaRPr>
                <a:latin typeface="思源黑体 CN Normal" panose="020B0400000000000000" pitchFamily="34" charset="-122"/>
                <a:ea typeface="思源黑体 CN Normal" panose="020B0400000000000000" pitchFamily="34" charset="-122"/>
              </a:endParaRPr>
            </a:p>
          </p:txBody>
        </p:sp>
      </p:grpSp>
    </p:spTree>
    <p:extLst>
      <p:ext uri="{BB962C8B-B14F-4D97-AF65-F5344CB8AC3E}">
        <p14:creationId xmlns:p14="http://schemas.microsoft.com/office/powerpoint/2010/main" val="430324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552B5992-2935-45E8-8BEC-7486D6ABE264}"/>
              </a:ext>
            </a:extLst>
          </p:cNvPr>
          <p:cNvSpPr/>
          <p:nvPr/>
        </p:nvSpPr>
        <p:spPr>
          <a:xfrm rot="10800000">
            <a:off x="611560" y="211664"/>
            <a:ext cx="9753600" cy="484187"/>
          </a:xfrm>
          <a:prstGeom prst="rect">
            <a:avLst/>
          </a:prstGeom>
          <a:gradFill flip="none" rotWithShape="1">
            <a:gsLst>
              <a:gs pos="0">
                <a:srgbClr val="D0716B">
                  <a:alpha val="70000"/>
                </a:srgbClr>
              </a:gs>
              <a:gs pos="43000">
                <a:srgbClr val="7065BA">
                  <a:alpha val="70000"/>
                </a:srgbClr>
              </a:gs>
              <a:gs pos="100000">
                <a:schemeClr val="accent1">
                  <a:lumMod val="40000"/>
                  <a:lumOff val="60000"/>
                  <a:alpha val="8000"/>
                </a:schemeClr>
              </a:gs>
            </a:gsLst>
            <a:lin ang="10800000" scaled="1"/>
            <a:tileRect/>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endParaRPr lang="zh-CN" altLang="en-US" dirty="0">
              <a:latin typeface="思源黑体 CN Normal" panose="020B0400000000000000" pitchFamily="34" charset="-122"/>
              <a:ea typeface="思源黑体 CN Normal" panose="020B0400000000000000" pitchFamily="34" charset="-122"/>
              <a:cs typeface="Arial" panose="020B0604020202020204" pitchFamily="34" charset="0"/>
            </a:endParaRPr>
          </a:p>
        </p:txBody>
      </p:sp>
      <p:grpSp>
        <p:nvGrpSpPr>
          <p:cNvPr id="10" name="组合 32">
            <a:extLst>
              <a:ext uri="{FF2B5EF4-FFF2-40B4-BE49-F238E27FC236}">
                <a16:creationId xmlns:a16="http://schemas.microsoft.com/office/drawing/2014/main" id="{4944A4E8-8AA1-44DC-AFB2-4F5C7F6CC69B}"/>
              </a:ext>
            </a:extLst>
          </p:cNvPr>
          <p:cNvGrpSpPr>
            <a:grpSpLocks/>
          </p:cNvGrpSpPr>
          <p:nvPr/>
        </p:nvGrpSpPr>
        <p:grpSpPr bwMode="auto">
          <a:xfrm>
            <a:off x="-108519" y="2506191"/>
            <a:ext cx="2967608" cy="506412"/>
            <a:chOff x="-1032447" y="0"/>
            <a:chExt cx="2967616" cy="506624"/>
          </a:xfrm>
          <a:solidFill>
            <a:srgbClr val="A491BB"/>
          </a:solidFill>
        </p:grpSpPr>
        <p:sp>
          <p:nvSpPr>
            <p:cNvPr id="11" name="圆角矩形 33">
              <a:extLst>
                <a:ext uri="{FF2B5EF4-FFF2-40B4-BE49-F238E27FC236}">
                  <a16:creationId xmlns:a16="http://schemas.microsoft.com/office/drawing/2014/main" id="{32E799C5-A9B1-4437-9EA1-0BBF2E1F3F73}"/>
                </a:ext>
              </a:extLst>
            </p:cNvPr>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12" name="等腰三角形 34">
              <a:extLst>
                <a:ext uri="{FF2B5EF4-FFF2-40B4-BE49-F238E27FC236}">
                  <a16:creationId xmlns:a16="http://schemas.microsoft.com/office/drawing/2014/main" id="{26117241-61DE-44F4-A05A-2E12A4A0DA3F}"/>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grpSp>
      <p:sp>
        <p:nvSpPr>
          <p:cNvPr id="13" name="椭圆 35">
            <a:extLst>
              <a:ext uri="{FF2B5EF4-FFF2-40B4-BE49-F238E27FC236}">
                <a16:creationId xmlns:a16="http://schemas.microsoft.com/office/drawing/2014/main" id="{7D845112-5455-4A68-9071-38B466019063}"/>
              </a:ext>
            </a:extLst>
          </p:cNvPr>
          <p:cNvSpPr>
            <a:spLocks noChangeArrowheads="1"/>
          </p:cNvSpPr>
          <p:nvPr/>
        </p:nvSpPr>
        <p:spPr bwMode="auto">
          <a:xfrm>
            <a:off x="1173347" y="1014099"/>
            <a:ext cx="1429140" cy="136379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grpSp>
        <p:nvGrpSpPr>
          <p:cNvPr id="14" name="组合 36">
            <a:extLst>
              <a:ext uri="{FF2B5EF4-FFF2-40B4-BE49-F238E27FC236}">
                <a16:creationId xmlns:a16="http://schemas.microsoft.com/office/drawing/2014/main" id="{DD35EEAF-7B8D-49A1-9A0A-DEA44CDB5D12}"/>
              </a:ext>
            </a:extLst>
          </p:cNvPr>
          <p:cNvGrpSpPr>
            <a:grpSpLocks/>
          </p:cNvGrpSpPr>
          <p:nvPr/>
        </p:nvGrpSpPr>
        <p:grpSpPr bwMode="auto">
          <a:xfrm flipV="1">
            <a:off x="2743200" y="2580803"/>
            <a:ext cx="1935163" cy="506413"/>
            <a:chOff x="0" y="0"/>
            <a:chExt cx="1935168" cy="506624"/>
          </a:xfrm>
          <a:solidFill>
            <a:srgbClr val="7065BA"/>
          </a:solidFill>
        </p:grpSpPr>
        <p:sp>
          <p:nvSpPr>
            <p:cNvPr id="15" name="圆角矩形 37">
              <a:extLst>
                <a:ext uri="{FF2B5EF4-FFF2-40B4-BE49-F238E27FC236}">
                  <a16:creationId xmlns:a16="http://schemas.microsoft.com/office/drawing/2014/main" id="{23A7F70C-4EE4-4873-9C4F-D485E8ABAA29}"/>
                </a:ext>
              </a:extLst>
            </p:cNvPr>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16" name="等腰三角形 38">
              <a:extLst>
                <a:ext uri="{FF2B5EF4-FFF2-40B4-BE49-F238E27FC236}">
                  <a16:creationId xmlns:a16="http://schemas.microsoft.com/office/drawing/2014/main" id="{D2D94206-D2BD-487A-B9B4-2B3346E730EC}"/>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grpSp>
      <p:grpSp>
        <p:nvGrpSpPr>
          <p:cNvPr id="18" name="组合 40">
            <a:extLst>
              <a:ext uri="{FF2B5EF4-FFF2-40B4-BE49-F238E27FC236}">
                <a16:creationId xmlns:a16="http://schemas.microsoft.com/office/drawing/2014/main" id="{5B79B551-16CF-4359-9400-18A29BD81FCD}"/>
              </a:ext>
            </a:extLst>
          </p:cNvPr>
          <p:cNvGrpSpPr>
            <a:grpSpLocks/>
          </p:cNvGrpSpPr>
          <p:nvPr/>
        </p:nvGrpSpPr>
        <p:grpSpPr bwMode="auto">
          <a:xfrm>
            <a:off x="4565650" y="2506191"/>
            <a:ext cx="1936750" cy="506412"/>
            <a:chOff x="0" y="0"/>
            <a:chExt cx="1935168" cy="506624"/>
          </a:xfrm>
          <a:solidFill>
            <a:srgbClr val="A491BB"/>
          </a:solidFill>
        </p:grpSpPr>
        <p:sp>
          <p:nvSpPr>
            <p:cNvPr id="19" name="圆角矩形 41">
              <a:extLst>
                <a:ext uri="{FF2B5EF4-FFF2-40B4-BE49-F238E27FC236}">
                  <a16:creationId xmlns:a16="http://schemas.microsoft.com/office/drawing/2014/main" id="{FBFB4FB1-E34E-4967-A7E2-076EA9DEFC33}"/>
                </a:ext>
              </a:extLst>
            </p:cNvPr>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20" name="等腰三角形 42">
              <a:extLst>
                <a:ext uri="{FF2B5EF4-FFF2-40B4-BE49-F238E27FC236}">
                  <a16:creationId xmlns:a16="http://schemas.microsoft.com/office/drawing/2014/main" id="{4D9C5A7C-6063-43EB-9E8A-AABCB7F4FEEC}"/>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grpSp>
      <p:sp>
        <p:nvSpPr>
          <p:cNvPr id="25" name="TextBox 50">
            <a:extLst>
              <a:ext uri="{FF2B5EF4-FFF2-40B4-BE49-F238E27FC236}">
                <a16:creationId xmlns:a16="http://schemas.microsoft.com/office/drawing/2014/main" id="{84B71F3F-2658-479D-8216-61F3DCC75520}"/>
              </a:ext>
            </a:extLst>
          </p:cNvPr>
          <p:cNvSpPr>
            <a:spLocks noChangeArrowheads="1"/>
          </p:cNvSpPr>
          <p:nvPr/>
        </p:nvSpPr>
        <p:spPr bwMode="auto">
          <a:xfrm>
            <a:off x="1293813" y="2704628"/>
            <a:ext cx="1195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思源黑体 CN Heavy" panose="020B0A00000000000000" pitchFamily="34" charset="-122"/>
                <a:ea typeface="思源黑体 CN Heavy" panose="020B0A00000000000000" pitchFamily="34" charset="-122"/>
                <a:sym typeface="微软雅黑" pitchFamily="34" charset="-122"/>
              </a:rPr>
              <a:t>单击输入文字</a:t>
            </a:r>
          </a:p>
        </p:txBody>
      </p:sp>
      <p:grpSp>
        <p:nvGrpSpPr>
          <p:cNvPr id="28" name="组合 53">
            <a:extLst>
              <a:ext uri="{FF2B5EF4-FFF2-40B4-BE49-F238E27FC236}">
                <a16:creationId xmlns:a16="http://schemas.microsoft.com/office/drawing/2014/main" id="{8B09BFF9-998A-4A7B-B336-1460E81F2B71}"/>
              </a:ext>
            </a:extLst>
          </p:cNvPr>
          <p:cNvGrpSpPr>
            <a:grpSpLocks/>
          </p:cNvGrpSpPr>
          <p:nvPr/>
        </p:nvGrpSpPr>
        <p:grpSpPr bwMode="auto">
          <a:xfrm flipV="1">
            <a:off x="6384924" y="2580802"/>
            <a:ext cx="2867595" cy="506414"/>
            <a:chOff x="-1" y="0"/>
            <a:chExt cx="2865253" cy="506625"/>
          </a:xfrm>
          <a:solidFill>
            <a:srgbClr val="7065BA"/>
          </a:solidFill>
        </p:grpSpPr>
        <p:sp>
          <p:nvSpPr>
            <p:cNvPr id="29" name="圆角矩形 54">
              <a:extLst>
                <a:ext uri="{FF2B5EF4-FFF2-40B4-BE49-F238E27FC236}">
                  <a16:creationId xmlns:a16="http://schemas.microsoft.com/office/drawing/2014/main" id="{C391C757-0E4F-4F34-A70F-D942332C7473}"/>
                </a:ext>
              </a:extLst>
            </p:cNvPr>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30" name="等腰三角形 55">
              <a:extLst>
                <a:ext uri="{FF2B5EF4-FFF2-40B4-BE49-F238E27FC236}">
                  <a16:creationId xmlns:a16="http://schemas.microsoft.com/office/drawing/2014/main" id="{7E8AC6D5-A5F3-41AD-A8D9-9B129D8B9EB5}"/>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grpSp>
      <p:sp>
        <p:nvSpPr>
          <p:cNvPr id="74" name="椭圆 39">
            <a:extLst>
              <a:ext uri="{FF2B5EF4-FFF2-40B4-BE49-F238E27FC236}">
                <a16:creationId xmlns:a16="http://schemas.microsoft.com/office/drawing/2014/main" id="{B91AAF9B-8A68-40DA-A704-D0594400C448}"/>
              </a:ext>
            </a:extLst>
          </p:cNvPr>
          <p:cNvSpPr>
            <a:spLocks noChangeArrowheads="1"/>
          </p:cNvSpPr>
          <p:nvPr/>
        </p:nvSpPr>
        <p:spPr bwMode="auto">
          <a:xfrm>
            <a:off x="6638731" y="3185870"/>
            <a:ext cx="1429139" cy="1414786"/>
          </a:xfrm>
          <a:prstGeom prst="ellipse">
            <a:avLst/>
          </a:prstGeom>
          <a:blipFill>
            <a:blip r:embed="rId4" cstate="print">
              <a:extLst>
                <a:ext uri="{28A0092B-C50C-407E-A947-70E740481C1C}">
                  <a14:useLocalDpi xmlns:a14="http://schemas.microsoft.com/office/drawing/2010/main" val="0"/>
                </a:ext>
              </a:extLst>
            </a:blip>
            <a:stretch>
              <a:fillRect/>
            </a:stretch>
          </a:blipFill>
          <a:ln>
            <a:noFill/>
          </a:ln>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39" name="圆角矩形 43">
            <a:extLst>
              <a:ext uri="{FF2B5EF4-FFF2-40B4-BE49-F238E27FC236}">
                <a16:creationId xmlns:a16="http://schemas.microsoft.com/office/drawing/2014/main" id="{E68A9D22-7AEF-4ECB-A654-A9C1B80E7199}"/>
              </a:ext>
            </a:extLst>
          </p:cNvPr>
          <p:cNvSpPr/>
          <p:nvPr/>
        </p:nvSpPr>
        <p:spPr>
          <a:xfrm rot="10800000" flipV="1">
            <a:off x="0" y="204777"/>
            <a:ext cx="420904" cy="484187"/>
          </a:xfrm>
          <a:prstGeom prst="roundRect">
            <a:avLst>
              <a:gd name="adj" fmla="val 0"/>
            </a:avLst>
          </a:prstGeom>
          <a:solidFill>
            <a:srgbClr val="D0716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anchor="ctr"/>
          <a:lstStyle/>
          <a:p>
            <a:pPr algn="ctr" defTabSz="914354" eaLnBrk="1" fontAlgn="auto" hangingPunct="1">
              <a:spcBef>
                <a:spcPts val="0"/>
              </a:spcBef>
              <a:spcAft>
                <a:spcPts val="0"/>
              </a:spcAft>
              <a:defRPr/>
            </a:pPr>
            <a:r>
              <a:rPr lang="en-US" altLang="zh-CN" sz="3600" dirty="0">
                <a:latin typeface="思源黑体 CN Heavy" panose="020B0A00000000000000" pitchFamily="34" charset="-122"/>
                <a:ea typeface="思源黑体 CN Heavy" panose="020B0A00000000000000" pitchFamily="34" charset="-122"/>
                <a:cs typeface="Arial" panose="020B0604020202020204" pitchFamily="34" charset="0"/>
              </a:rPr>
              <a:t>1</a:t>
            </a:r>
            <a:endParaRPr lang="zh-CN" altLang="en-US" sz="3600" dirty="0">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40" name="矩形 39">
            <a:extLst>
              <a:ext uri="{FF2B5EF4-FFF2-40B4-BE49-F238E27FC236}">
                <a16:creationId xmlns:a16="http://schemas.microsoft.com/office/drawing/2014/main" id="{60F0DE9E-618C-4077-BE9C-DDAD827AC690}"/>
              </a:ext>
            </a:extLst>
          </p:cNvPr>
          <p:cNvSpPr/>
          <p:nvPr/>
        </p:nvSpPr>
        <p:spPr>
          <a:xfrm>
            <a:off x="323528" y="191681"/>
            <a:ext cx="3104731" cy="476794"/>
          </a:xfrm>
          <a:prstGeom prst="rect">
            <a:avLst/>
          </a:prstGeom>
          <a:effectLst/>
        </p:spPr>
        <p:txBody>
          <a:bodyPr wrap="square" lIns="63560" tIns="31780" rIns="63560" bIns="31780">
            <a:spAutoFit/>
          </a:bodyPr>
          <a:lstStyle/>
          <a:p>
            <a:pPr algn="ctr">
              <a:lnSpc>
                <a:spcPct val="120000"/>
              </a:lnSpc>
            </a:pPr>
            <a:r>
              <a:rPr lang="zh-CN" altLang="en-US"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rPr>
              <a:t>单击添加标题</a:t>
            </a:r>
            <a:endParaRPr lang="en-US" altLang="zh-CN" sz="2400" b="1" dirty="0">
              <a:solidFill>
                <a:schemeClr val="bg1"/>
              </a:solidFill>
              <a:latin typeface="思源黑体 CN Heavy" panose="020B0A00000000000000" pitchFamily="34" charset="-122"/>
              <a:ea typeface="思源黑体 CN Heavy" panose="020B0A00000000000000" pitchFamily="34" charset="-122"/>
              <a:sym typeface="Arial" panose="020B0604020202020204" pitchFamily="34" charset="0"/>
            </a:endParaRPr>
          </a:p>
        </p:txBody>
      </p:sp>
      <p:grpSp>
        <p:nvGrpSpPr>
          <p:cNvPr id="41" name="Group 56">
            <a:extLst>
              <a:ext uri="{FF2B5EF4-FFF2-40B4-BE49-F238E27FC236}">
                <a16:creationId xmlns:a16="http://schemas.microsoft.com/office/drawing/2014/main" id="{2CD135AF-F40E-4CD8-8757-C8CC38E16CD3}"/>
              </a:ext>
            </a:extLst>
          </p:cNvPr>
          <p:cNvGrpSpPr/>
          <p:nvPr/>
        </p:nvGrpSpPr>
        <p:grpSpPr>
          <a:xfrm>
            <a:off x="1109630" y="3346705"/>
            <a:ext cx="1768748" cy="995541"/>
            <a:chOff x="-2357350" y="1310605"/>
            <a:chExt cx="4337036" cy="1327147"/>
          </a:xfrm>
        </p:grpSpPr>
        <p:sp>
          <p:nvSpPr>
            <p:cNvPr id="43" name="TextBox 43">
              <a:extLst>
                <a:ext uri="{FF2B5EF4-FFF2-40B4-BE49-F238E27FC236}">
                  <a16:creationId xmlns:a16="http://schemas.microsoft.com/office/drawing/2014/main" id="{F4119CA4-37C6-4C0E-BCBA-E5596905CB91}"/>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48" name="Rectangle 56">
              <a:extLst>
                <a:ext uri="{FF2B5EF4-FFF2-40B4-BE49-F238E27FC236}">
                  <a16:creationId xmlns:a16="http://schemas.microsoft.com/office/drawing/2014/main" id="{A6307FA3-D0D2-4F3E-9E5A-B573A5B0E69A}"/>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49" name="Group 56">
            <a:extLst>
              <a:ext uri="{FF2B5EF4-FFF2-40B4-BE49-F238E27FC236}">
                <a16:creationId xmlns:a16="http://schemas.microsoft.com/office/drawing/2014/main" id="{31D4E6EC-3B6B-4D01-9B75-0891789FE728}"/>
              </a:ext>
            </a:extLst>
          </p:cNvPr>
          <p:cNvGrpSpPr/>
          <p:nvPr/>
        </p:nvGrpSpPr>
        <p:grpSpPr>
          <a:xfrm>
            <a:off x="2842940" y="1297078"/>
            <a:ext cx="1768748" cy="995541"/>
            <a:chOff x="-2357350" y="1310605"/>
            <a:chExt cx="4337036" cy="1327147"/>
          </a:xfrm>
        </p:grpSpPr>
        <p:sp>
          <p:nvSpPr>
            <p:cNvPr id="50" name="TextBox 43">
              <a:extLst>
                <a:ext uri="{FF2B5EF4-FFF2-40B4-BE49-F238E27FC236}">
                  <a16:creationId xmlns:a16="http://schemas.microsoft.com/office/drawing/2014/main" id="{C3F62A09-252E-4276-8B94-9BB436BD444C}"/>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51" name="Rectangle 56">
              <a:extLst>
                <a:ext uri="{FF2B5EF4-FFF2-40B4-BE49-F238E27FC236}">
                  <a16:creationId xmlns:a16="http://schemas.microsoft.com/office/drawing/2014/main" id="{1FB7CA7D-2D46-4344-9520-EAC35EBF22DD}"/>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52" name="Group 56">
            <a:extLst>
              <a:ext uri="{FF2B5EF4-FFF2-40B4-BE49-F238E27FC236}">
                <a16:creationId xmlns:a16="http://schemas.microsoft.com/office/drawing/2014/main" id="{F94D4B36-4E6D-4E26-BDD3-7CFE549E4220}"/>
              </a:ext>
            </a:extLst>
          </p:cNvPr>
          <p:cNvGrpSpPr/>
          <p:nvPr/>
        </p:nvGrpSpPr>
        <p:grpSpPr>
          <a:xfrm>
            <a:off x="4685107" y="3294436"/>
            <a:ext cx="1768748" cy="995541"/>
            <a:chOff x="-2357350" y="1310605"/>
            <a:chExt cx="4337036" cy="1327147"/>
          </a:xfrm>
        </p:grpSpPr>
        <p:sp>
          <p:nvSpPr>
            <p:cNvPr id="53" name="TextBox 43">
              <a:extLst>
                <a:ext uri="{FF2B5EF4-FFF2-40B4-BE49-F238E27FC236}">
                  <a16:creationId xmlns:a16="http://schemas.microsoft.com/office/drawing/2014/main" id="{696E3189-E97A-48DC-A564-1AE905C38D1F}"/>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54" name="Rectangle 56">
              <a:extLst>
                <a:ext uri="{FF2B5EF4-FFF2-40B4-BE49-F238E27FC236}">
                  <a16:creationId xmlns:a16="http://schemas.microsoft.com/office/drawing/2014/main" id="{53E37E06-C7FF-4D9A-99B1-272B235CA0F4}"/>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grpSp>
        <p:nvGrpSpPr>
          <p:cNvPr id="55" name="Group 56">
            <a:extLst>
              <a:ext uri="{FF2B5EF4-FFF2-40B4-BE49-F238E27FC236}">
                <a16:creationId xmlns:a16="http://schemas.microsoft.com/office/drawing/2014/main" id="{3B10B46B-5F64-4C61-A56D-43CDEEE09DA8}"/>
              </a:ext>
            </a:extLst>
          </p:cNvPr>
          <p:cNvGrpSpPr/>
          <p:nvPr/>
        </p:nvGrpSpPr>
        <p:grpSpPr>
          <a:xfrm>
            <a:off x="6545828" y="1297223"/>
            <a:ext cx="1768748" cy="995541"/>
            <a:chOff x="-2357350" y="1310605"/>
            <a:chExt cx="4337036" cy="1327147"/>
          </a:xfrm>
        </p:grpSpPr>
        <p:sp>
          <p:nvSpPr>
            <p:cNvPr id="56" name="TextBox 43">
              <a:extLst>
                <a:ext uri="{FF2B5EF4-FFF2-40B4-BE49-F238E27FC236}">
                  <a16:creationId xmlns:a16="http://schemas.microsoft.com/office/drawing/2014/main" id="{8CA92346-6010-419E-BB34-CCFB9410AD62}"/>
                </a:ext>
              </a:extLst>
            </p:cNvPr>
            <p:cNvSpPr txBox="1"/>
            <p:nvPr/>
          </p:nvSpPr>
          <p:spPr>
            <a:xfrm>
              <a:off x="-2357350" y="1704075"/>
              <a:ext cx="4337036" cy="933677"/>
            </a:xfrm>
            <a:prstGeom prst="rect">
              <a:avLst/>
            </a:prstGeom>
            <a:noFill/>
          </p:spPr>
          <p:txBody>
            <a:bodyPr wrap="square" lIns="0" tIns="0" rIns="0" bIns="0" rtlCol="0">
              <a:spAutoFit/>
            </a:bodyPr>
            <a:lstStyle/>
            <a:p>
              <a:pPr>
                <a:lnSpc>
                  <a:spcPct val="150000"/>
                </a:lnSpc>
              </a:pPr>
              <a:r>
                <a:rPr lang="zh-CN" altLang="en-US" sz="1600" dirty="0">
                  <a:latin typeface="思源黑体 CN Normal" panose="020B0400000000000000" pitchFamily="34" charset="-122"/>
                  <a:ea typeface="思源黑体 CN Normal" panose="020B0400000000000000" pitchFamily="34" charset="-122"/>
                </a:rPr>
                <a:t>这里输入您的文字这里输入您的文字</a:t>
              </a:r>
            </a:p>
          </p:txBody>
        </p:sp>
        <p:sp>
          <p:nvSpPr>
            <p:cNvPr id="57" name="Rectangle 56">
              <a:extLst>
                <a:ext uri="{FF2B5EF4-FFF2-40B4-BE49-F238E27FC236}">
                  <a16:creationId xmlns:a16="http://schemas.microsoft.com/office/drawing/2014/main" id="{2D663613-69DE-4C18-BCB0-9624042EBF57}"/>
                </a:ext>
              </a:extLst>
            </p:cNvPr>
            <p:cNvSpPr/>
            <p:nvPr/>
          </p:nvSpPr>
          <p:spPr>
            <a:xfrm>
              <a:off x="-2146989" y="1310605"/>
              <a:ext cx="3396059" cy="412517"/>
            </a:xfrm>
            <a:prstGeom prst="rect">
              <a:avLst/>
            </a:prstGeom>
          </p:spPr>
          <p:txBody>
            <a:bodyPr wrap="none" lIns="0" tIns="0" rIns="0" bIns="0">
              <a:spAutoFit/>
            </a:bodyPr>
            <a:lstStyle/>
            <a:p>
              <a:pPr algn="r">
                <a:lnSpc>
                  <a:spcPct val="120000"/>
                </a:lnSpc>
              </a:pPr>
              <a:r>
                <a:rPr lang="zh-CN" altLang="en-US" dirty="0">
                  <a:latin typeface="思源黑体 CN Bold" panose="020B0800000000000000" pitchFamily="34" charset="-122"/>
                  <a:ea typeface="思源黑体 CN Bold" panose="020B0800000000000000" pitchFamily="34" charset="-122"/>
                  <a:sym typeface="Arial" panose="020B0604020202020204" pitchFamily="34" charset="0"/>
                </a:rPr>
                <a:t>单击输入文字</a:t>
              </a:r>
              <a:endParaRPr lang="en-US" dirty="0">
                <a:latin typeface="思源黑体 CN Bold" panose="020B0800000000000000" pitchFamily="34" charset="-122"/>
                <a:ea typeface="思源黑体 CN Bold" panose="020B0800000000000000" pitchFamily="34" charset="-122"/>
                <a:sym typeface="Arial" panose="020B0604020202020204" pitchFamily="34" charset="0"/>
              </a:endParaRPr>
            </a:p>
          </p:txBody>
        </p:sp>
      </p:grpSp>
      <p:sp>
        <p:nvSpPr>
          <p:cNvPr id="58" name="TextBox 50">
            <a:extLst>
              <a:ext uri="{FF2B5EF4-FFF2-40B4-BE49-F238E27FC236}">
                <a16:creationId xmlns:a16="http://schemas.microsoft.com/office/drawing/2014/main" id="{F23D6C4B-C37B-414C-9B97-26093519D0F2}"/>
              </a:ext>
            </a:extLst>
          </p:cNvPr>
          <p:cNvSpPr>
            <a:spLocks noChangeArrowheads="1"/>
          </p:cNvSpPr>
          <p:nvPr/>
        </p:nvSpPr>
        <p:spPr bwMode="auto">
          <a:xfrm>
            <a:off x="3092938" y="2678698"/>
            <a:ext cx="1195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思源黑体 CN Heavy" panose="020B0A00000000000000" pitchFamily="34" charset="-122"/>
                <a:ea typeface="思源黑体 CN Heavy" panose="020B0A00000000000000" pitchFamily="34" charset="-122"/>
                <a:sym typeface="微软雅黑" pitchFamily="34" charset="-122"/>
              </a:rPr>
              <a:t>单击输入文字</a:t>
            </a:r>
          </a:p>
        </p:txBody>
      </p:sp>
      <p:sp>
        <p:nvSpPr>
          <p:cNvPr id="73" name="TextBox 50">
            <a:extLst>
              <a:ext uri="{FF2B5EF4-FFF2-40B4-BE49-F238E27FC236}">
                <a16:creationId xmlns:a16="http://schemas.microsoft.com/office/drawing/2014/main" id="{402678BC-5FAA-43E7-9303-53BF653C9959}"/>
              </a:ext>
            </a:extLst>
          </p:cNvPr>
          <p:cNvSpPr>
            <a:spLocks noChangeArrowheads="1"/>
          </p:cNvSpPr>
          <p:nvPr/>
        </p:nvSpPr>
        <p:spPr bwMode="auto">
          <a:xfrm>
            <a:off x="4932363" y="2696219"/>
            <a:ext cx="1195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思源黑体 CN Heavy" panose="020B0A00000000000000" pitchFamily="34" charset="-122"/>
                <a:ea typeface="思源黑体 CN Heavy" panose="020B0A00000000000000" pitchFamily="34" charset="-122"/>
                <a:sym typeface="微软雅黑" pitchFamily="34" charset="-122"/>
              </a:rPr>
              <a:t>单击输入文字</a:t>
            </a:r>
          </a:p>
        </p:txBody>
      </p:sp>
      <p:sp>
        <p:nvSpPr>
          <p:cNvPr id="75" name="TextBox 50">
            <a:extLst>
              <a:ext uri="{FF2B5EF4-FFF2-40B4-BE49-F238E27FC236}">
                <a16:creationId xmlns:a16="http://schemas.microsoft.com/office/drawing/2014/main" id="{87C65C68-9948-4163-8CA0-5A81292B64C2}"/>
              </a:ext>
            </a:extLst>
          </p:cNvPr>
          <p:cNvSpPr>
            <a:spLocks noChangeArrowheads="1"/>
          </p:cNvSpPr>
          <p:nvPr/>
        </p:nvSpPr>
        <p:spPr bwMode="auto">
          <a:xfrm>
            <a:off x="6726421" y="2688654"/>
            <a:ext cx="11953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400" b="1" dirty="0">
                <a:solidFill>
                  <a:schemeClr val="bg1"/>
                </a:solidFill>
                <a:latin typeface="思源黑体 CN Heavy" panose="020B0A00000000000000" pitchFamily="34" charset="-122"/>
                <a:ea typeface="思源黑体 CN Heavy" panose="020B0A00000000000000" pitchFamily="34" charset="-122"/>
                <a:sym typeface="微软雅黑" pitchFamily="34" charset="-122"/>
              </a:rPr>
              <a:t>单击输入文字</a:t>
            </a:r>
          </a:p>
        </p:txBody>
      </p:sp>
      <p:pic>
        <p:nvPicPr>
          <p:cNvPr id="2" name="图片 1">
            <a:extLst>
              <a:ext uri="{FF2B5EF4-FFF2-40B4-BE49-F238E27FC236}">
                <a16:creationId xmlns:a16="http://schemas.microsoft.com/office/drawing/2014/main" id="{566811E1-81DF-B0E9-A888-54B39EAE5141}"/>
              </a:ext>
            </a:extLst>
          </p:cNvPr>
          <p:cNvPicPr>
            <a:picLocks noChangeAspect="1"/>
          </p:cNvPicPr>
          <p:nvPr/>
        </p:nvPicPr>
        <p:blipFill>
          <a:blip r:embed="rId5" cstate="print">
            <a:duotone>
              <a:prstClr val="black"/>
              <a:srgbClr val="7065BA">
                <a:tint val="45000"/>
                <a:satMod val="400000"/>
              </a:srgbClr>
            </a:duotone>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tretch>
            <a:fillRect/>
          </a:stretch>
        </p:blipFill>
        <p:spPr>
          <a:xfrm>
            <a:off x="7884368" y="207752"/>
            <a:ext cx="1117149" cy="481212"/>
          </a:xfrm>
          <a:prstGeom prst="rect">
            <a:avLst/>
          </a:prstGeom>
        </p:spPr>
      </p:pic>
      <p:sp>
        <p:nvSpPr>
          <p:cNvPr id="4" name="椭圆 39">
            <a:extLst>
              <a:ext uri="{FF2B5EF4-FFF2-40B4-BE49-F238E27FC236}">
                <a16:creationId xmlns:a16="http://schemas.microsoft.com/office/drawing/2014/main" id="{FC135A58-2873-CA9E-77D3-3049AB341398}"/>
              </a:ext>
            </a:extLst>
          </p:cNvPr>
          <p:cNvSpPr>
            <a:spLocks noChangeArrowheads="1"/>
          </p:cNvSpPr>
          <p:nvPr/>
        </p:nvSpPr>
        <p:spPr bwMode="auto">
          <a:xfrm>
            <a:off x="2996211" y="3185110"/>
            <a:ext cx="1429139" cy="1414786"/>
          </a:xfrm>
          <a:prstGeom prst="ellipse">
            <a:avLst/>
          </a:prstGeom>
          <a:blipFill>
            <a:blip r:embed="rId4" cstate="print">
              <a:extLst>
                <a:ext uri="{28A0092B-C50C-407E-A947-70E740481C1C}">
                  <a14:useLocalDpi xmlns:a14="http://schemas.microsoft.com/office/drawing/2010/main" val="0"/>
                </a:ext>
              </a:extLst>
            </a:blip>
            <a:stretch>
              <a:fillRect/>
            </a:stretch>
          </a:blipFill>
          <a:ln>
            <a:noFill/>
          </a:ln>
        </p:spPr>
        <p:txBody>
          <a:bodyPr anchor="ctr"/>
          <a:lstStyle/>
          <a:p>
            <a:pPr algn="ctr"/>
            <a:endParaRPr lang="zh-CN" altLang="zh-CN" dirty="0">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
        <p:nvSpPr>
          <p:cNvPr id="38" name="椭圆 35">
            <a:extLst>
              <a:ext uri="{FF2B5EF4-FFF2-40B4-BE49-F238E27FC236}">
                <a16:creationId xmlns:a16="http://schemas.microsoft.com/office/drawing/2014/main" id="{4197D070-7905-4281-97A8-7AE74B4F7398}"/>
              </a:ext>
            </a:extLst>
          </p:cNvPr>
          <p:cNvSpPr>
            <a:spLocks noChangeArrowheads="1"/>
          </p:cNvSpPr>
          <p:nvPr/>
        </p:nvSpPr>
        <p:spPr bwMode="auto">
          <a:xfrm>
            <a:off x="4818725" y="1014099"/>
            <a:ext cx="1429140" cy="136379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zh-CN">
              <a:solidFill>
                <a:srgbClr val="FFFFFF"/>
              </a:solidFill>
              <a:latin typeface="思源黑体 CN Normal" panose="020B0400000000000000" pitchFamily="34" charset="-122"/>
              <a:ea typeface="思源黑体 CN Normal" panose="020B0400000000000000" pitchFamily="34" charset="-122"/>
              <a:sym typeface="宋体" pitchFamily="2" charset="-122"/>
            </a:endParaRPr>
          </a:p>
        </p:txBody>
      </p:sp>
    </p:spTree>
    <p:extLst>
      <p:ext uri="{BB962C8B-B14F-4D97-AF65-F5344CB8AC3E}">
        <p14:creationId xmlns:p14="http://schemas.microsoft.com/office/powerpoint/2010/main" val="10835001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ags/tag2.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ags/tag3.xml><?xml version="1.0" encoding="utf-8"?>
<p:tagLst xmlns:a="http://schemas.openxmlformats.org/drawingml/2006/main" xmlns:r="http://schemas.openxmlformats.org/officeDocument/2006/relationships" xmlns:p="http://schemas.openxmlformats.org/presentationml/2006/main">
  <p:tag name="MH" val="20160830110547"/>
  <p:tag name="MH_LIBRARY" val="CONTENTS"/>
  <p:tag name="MH_TYPE" val="OTHERS"/>
  <p:tag name="ID" val="545840"/>
</p:tagLst>
</file>

<file path=ppt/theme/theme1.xml><?xml version="1.0" encoding="utf-8"?>
<a:theme xmlns:a="http://schemas.openxmlformats.org/drawingml/2006/main" name="第一PPT，www.1ppt.com">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2506</TotalTime>
  <Words>760</Words>
  <Application>Microsoft Office PowerPoint</Application>
  <PresentationFormat>全屏显示(16:9)</PresentationFormat>
  <Paragraphs>140</Paragraphs>
  <Slides>13</Slides>
  <Notes>13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13</vt:i4>
      </vt:variant>
    </vt:vector>
  </HeadingPairs>
  <TitlesOfParts>
    <vt:vector size="28" baseType="lpstr">
      <vt:lpstr>Lato</vt:lpstr>
      <vt:lpstr>Arial</vt:lpstr>
      <vt:lpstr>思源黑体 CN Normal</vt:lpstr>
      <vt:lpstr>League Gothic Regular</vt:lpstr>
      <vt:lpstr>思源黑体 CN Heavy</vt:lpstr>
      <vt:lpstr>微软雅黑</vt:lpstr>
      <vt:lpstr>思源黑体 CN Bold</vt:lpstr>
      <vt:lpstr>方正大标宋简体</vt:lpstr>
      <vt:lpstr>Lato Regular</vt:lpstr>
      <vt:lpstr>ＭＳ Ｐゴシック</vt:lpstr>
      <vt:lpstr>Calibri</vt:lpstr>
      <vt:lpstr>宋体</vt:lpstr>
      <vt:lpstr>FontAwesome</vt:lpstr>
      <vt:lpstr>思源黑体 1 Heavy</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紫色极简</dc:title>
  <dc:creator>第一PPT</dc:creator>
  <cp:keywords>www.1ppt.com</cp:keywords>
  <dc:description>http://www.ypppt.com/</dc:description>
  <cp:lastModifiedBy>admin</cp:lastModifiedBy>
  <cp:revision>217</cp:revision>
  <dcterms:created xsi:type="dcterms:W3CDTF">2015-12-11T17:46:17Z</dcterms:created>
  <dcterms:modified xsi:type="dcterms:W3CDTF">2024-12-10T03:38:43Z</dcterms:modified>
</cp:coreProperties>
</file>