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18"/>
  </p:notesMasterIdLst>
  <p:sldIdLst>
    <p:sldId id="256" r:id="rId3"/>
    <p:sldId id="266" r:id="rId4"/>
    <p:sldId id="274" r:id="rId5"/>
    <p:sldId id="262" r:id="rId6"/>
    <p:sldId id="273" r:id="rId7"/>
    <p:sldId id="257" r:id="rId8"/>
    <p:sldId id="258" r:id="rId9"/>
    <p:sldId id="278" r:id="rId10"/>
    <p:sldId id="276" r:id="rId11"/>
    <p:sldId id="275" r:id="rId12"/>
    <p:sldId id="263" r:id="rId13"/>
    <p:sldId id="260" r:id="rId14"/>
    <p:sldId id="277" r:id="rId15"/>
    <p:sldId id="259" r:id="rId16"/>
    <p:sldId id="264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">
          <p15:clr>
            <a:srgbClr val="A4A3A4"/>
          </p15:clr>
        </p15:guide>
        <p15:guide id="2" pos="6924">
          <p15:clr>
            <a:srgbClr val="A4A3A4"/>
          </p15:clr>
        </p15:guide>
        <p15:guide id="3" orient="horz" pos="3158">
          <p15:clr>
            <a:srgbClr val="A4A3A4"/>
          </p15:clr>
        </p15:guide>
        <p15:guide id="4" pos="35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8FC"/>
    <a:srgbClr val="FCEBE0"/>
    <a:srgbClr val="9BB8D3"/>
    <a:srgbClr val="CAD9E7"/>
    <a:srgbClr val="8FAADC"/>
    <a:srgbClr val="B5C6E8"/>
    <a:srgbClr val="ADB2F5"/>
    <a:srgbClr val="F4AEA2"/>
    <a:srgbClr val="FAFAFA"/>
    <a:srgbClr val="EB7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528" y="398"/>
      </p:cViewPr>
      <p:guideLst>
        <p:guide orient="horz" pos="432"/>
        <p:guide pos="6924"/>
        <p:guide orient="horz" pos="3158"/>
        <p:guide pos="35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6B9EF-FB0D-430A-AB63-4C0D61EF87BC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CD82A-53DC-435F-B827-9A23B2DBD74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960632" y="1362075"/>
            <a:ext cx="2808287" cy="3881438"/>
          </a:xfrm>
          <a:prstGeom prst="rect">
            <a:avLst/>
          </a:prstGeom>
          <a:effectLst>
            <a:outerShdw blurRad="50800" dist="50800" dir="30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0"/>
            <a:ext cx="3891280" cy="6858000"/>
          </a:xfrm>
          <a:custGeom>
            <a:avLst/>
            <a:gdLst>
              <a:gd name="connsiteX0" fmla="*/ 0 w 3891280"/>
              <a:gd name="connsiteY0" fmla="*/ 0 h 6858000"/>
              <a:gd name="connsiteX1" fmla="*/ 3891280 w 3891280"/>
              <a:gd name="connsiteY1" fmla="*/ 0 h 6858000"/>
              <a:gd name="connsiteX2" fmla="*/ 3891280 w 3891280"/>
              <a:gd name="connsiteY2" fmla="*/ 6858000 h 6858000"/>
              <a:gd name="connsiteX3" fmla="*/ 0 w 3891280"/>
              <a:gd name="connsiteY3" fmla="*/ 6858000 h 6858000"/>
              <a:gd name="connsiteX4" fmla="*/ 0 w 3891280"/>
              <a:gd name="connsiteY4" fmla="*/ 0 h 6858000"/>
              <a:gd name="connsiteX0-1" fmla="*/ 0 w 3891280"/>
              <a:gd name="connsiteY0-2" fmla="*/ 0 h 6858000"/>
              <a:gd name="connsiteX1-3" fmla="*/ 3891280 w 3891280"/>
              <a:gd name="connsiteY1-4" fmla="*/ 0 h 6858000"/>
              <a:gd name="connsiteX2-5" fmla="*/ 3891280 w 3891280"/>
              <a:gd name="connsiteY2-6" fmla="*/ 6858000 h 6858000"/>
              <a:gd name="connsiteX3-7" fmla="*/ 0 w 3891280"/>
              <a:gd name="connsiteY3-8" fmla="*/ 6858000 h 6858000"/>
              <a:gd name="connsiteX4-9" fmla="*/ 0 w 3891280"/>
              <a:gd name="connsiteY4-10" fmla="*/ 0 h 6858000"/>
              <a:gd name="connsiteX0-11" fmla="*/ 0 w 3891280"/>
              <a:gd name="connsiteY0-12" fmla="*/ 0 h 6858000"/>
              <a:gd name="connsiteX1-13" fmla="*/ 3891280 w 3891280"/>
              <a:gd name="connsiteY1-14" fmla="*/ 0 h 6858000"/>
              <a:gd name="connsiteX2-15" fmla="*/ 1717040 w 3891280"/>
              <a:gd name="connsiteY2-16" fmla="*/ 3810000 h 6858000"/>
              <a:gd name="connsiteX3-17" fmla="*/ 0 w 3891280"/>
              <a:gd name="connsiteY3-18" fmla="*/ 6858000 h 6858000"/>
              <a:gd name="connsiteX4-19" fmla="*/ 0 w 3891280"/>
              <a:gd name="connsiteY4-20" fmla="*/ 0 h 6858000"/>
              <a:gd name="connsiteX0-21" fmla="*/ 0 w 3891280"/>
              <a:gd name="connsiteY0-22" fmla="*/ 0 h 6858000"/>
              <a:gd name="connsiteX1-23" fmla="*/ 3891280 w 3891280"/>
              <a:gd name="connsiteY1-24" fmla="*/ 0 h 6858000"/>
              <a:gd name="connsiteX2-25" fmla="*/ 1696720 w 3891280"/>
              <a:gd name="connsiteY2-26" fmla="*/ 3810000 h 6858000"/>
              <a:gd name="connsiteX3-27" fmla="*/ 0 w 3891280"/>
              <a:gd name="connsiteY3-28" fmla="*/ 6858000 h 6858000"/>
              <a:gd name="connsiteX4-29" fmla="*/ 0 w 3891280"/>
              <a:gd name="connsiteY4-30" fmla="*/ 0 h 6858000"/>
              <a:gd name="connsiteX0-31" fmla="*/ 0 w 3891280"/>
              <a:gd name="connsiteY0-32" fmla="*/ 0 h 6858000"/>
              <a:gd name="connsiteX1-33" fmla="*/ 3891280 w 3891280"/>
              <a:gd name="connsiteY1-34" fmla="*/ 0 h 6858000"/>
              <a:gd name="connsiteX2-35" fmla="*/ 1727200 w 3891280"/>
              <a:gd name="connsiteY2-36" fmla="*/ 3799840 h 6858000"/>
              <a:gd name="connsiteX3-37" fmla="*/ 0 w 3891280"/>
              <a:gd name="connsiteY3-38" fmla="*/ 6858000 h 6858000"/>
              <a:gd name="connsiteX4-39" fmla="*/ 0 w 3891280"/>
              <a:gd name="connsiteY4-40" fmla="*/ 0 h 6858000"/>
              <a:gd name="connsiteX0-41" fmla="*/ 0 w 3891280"/>
              <a:gd name="connsiteY0-42" fmla="*/ 0 h 6858000"/>
              <a:gd name="connsiteX1-43" fmla="*/ 3891280 w 3891280"/>
              <a:gd name="connsiteY1-44" fmla="*/ 0 h 6858000"/>
              <a:gd name="connsiteX2-45" fmla="*/ 1717040 w 3891280"/>
              <a:gd name="connsiteY2-46" fmla="*/ 3789680 h 6858000"/>
              <a:gd name="connsiteX3-47" fmla="*/ 0 w 3891280"/>
              <a:gd name="connsiteY3-48" fmla="*/ 6858000 h 6858000"/>
              <a:gd name="connsiteX4-49" fmla="*/ 0 w 3891280"/>
              <a:gd name="connsiteY4-50" fmla="*/ 0 h 6858000"/>
              <a:gd name="connsiteX0-51" fmla="*/ 0 w 3891280"/>
              <a:gd name="connsiteY0-52" fmla="*/ 0 h 6858000"/>
              <a:gd name="connsiteX1-53" fmla="*/ 3891280 w 3891280"/>
              <a:gd name="connsiteY1-54" fmla="*/ 0 h 6858000"/>
              <a:gd name="connsiteX2-55" fmla="*/ 1747520 w 3891280"/>
              <a:gd name="connsiteY2-56" fmla="*/ 3789680 h 6858000"/>
              <a:gd name="connsiteX3-57" fmla="*/ 0 w 3891280"/>
              <a:gd name="connsiteY3-58" fmla="*/ 6858000 h 6858000"/>
              <a:gd name="connsiteX4-59" fmla="*/ 0 w 3891280"/>
              <a:gd name="connsiteY4-60" fmla="*/ 0 h 6858000"/>
              <a:gd name="connsiteX0-61" fmla="*/ 0 w 3891280"/>
              <a:gd name="connsiteY0-62" fmla="*/ 0 h 6858000"/>
              <a:gd name="connsiteX1-63" fmla="*/ 3891280 w 3891280"/>
              <a:gd name="connsiteY1-64" fmla="*/ 0 h 6858000"/>
              <a:gd name="connsiteX2-65" fmla="*/ 1666240 w 3891280"/>
              <a:gd name="connsiteY2-66" fmla="*/ 3769360 h 6858000"/>
              <a:gd name="connsiteX3-67" fmla="*/ 0 w 3891280"/>
              <a:gd name="connsiteY3-68" fmla="*/ 6858000 h 6858000"/>
              <a:gd name="connsiteX4-69" fmla="*/ 0 w 3891280"/>
              <a:gd name="connsiteY4-70" fmla="*/ 0 h 6858000"/>
              <a:gd name="connsiteX0-71" fmla="*/ 0 w 3891280"/>
              <a:gd name="connsiteY0-72" fmla="*/ 0 h 6858000"/>
              <a:gd name="connsiteX1-73" fmla="*/ 3891280 w 3891280"/>
              <a:gd name="connsiteY1-74" fmla="*/ 0 h 6858000"/>
              <a:gd name="connsiteX2-75" fmla="*/ 1747520 w 3891280"/>
              <a:gd name="connsiteY2-76" fmla="*/ 3769360 h 6858000"/>
              <a:gd name="connsiteX3-77" fmla="*/ 0 w 3891280"/>
              <a:gd name="connsiteY3-78" fmla="*/ 6858000 h 6858000"/>
              <a:gd name="connsiteX4-79" fmla="*/ 0 w 3891280"/>
              <a:gd name="connsiteY4-80" fmla="*/ 0 h 6858000"/>
              <a:gd name="connsiteX0-81" fmla="*/ 0 w 3891280"/>
              <a:gd name="connsiteY0-82" fmla="*/ 0 h 6858000"/>
              <a:gd name="connsiteX1-83" fmla="*/ 3891280 w 3891280"/>
              <a:gd name="connsiteY1-84" fmla="*/ 0 h 6858000"/>
              <a:gd name="connsiteX2-85" fmla="*/ 1757680 w 3891280"/>
              <a:gd name="connsiteY2-86" fmla="*/ 3769360 h 6858000"/>
              <a:gd name="connsiteX3-87" fmla="*/ 0 w 3891280"/>
              <a:gd name="connsiteY3-88" fmla="*/ 6858000 h 6858000"/>
              <a:gd name="connsiteX4-89" fmla="*/ 0 w 3891280"/>
              <a:gd name="connsiteY4-9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891280" h="6858000">
                <a:moveTo>
                  <a:pt x="0" y="0"/>
                </a:moveTo>
                <a:lnTo>
                  <a:pt x="3891280" y="0"/>
                </a:lnTo>
                <a:lnTo>
                  <a:pt x="1757680" y="376936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 userDrawn="1"/>
        </p:nvSpPr>
        <p:spPr>
          <a:xfrm>
            <a:off x="8194876" y="0"/>
            <a:ext cx="3997124" cy="6858000"/>
          </a:xfrm>
          <a:custGeom>
            <a:avLst/>
            <a:gdLst>
              <a:gd name="connsiteX0" fmla="*/ 3997124 w 3997124"/>
              <a:gd name="connsiteY0" fmla="*/ 2384437 h 6858000"/>
              <a:gd name="connsiteX1" fmla="*/ 3997124 w 3997124"/>
              <a:gd name="connsiteY1" fmla="*/ 6858000 h 6858000"/>
              <a:gd name="connsiteX2" fmla="*/ 942426 w 3997124"/>
              <a:gd name="connsiteY2" fmla="*/ 6858000 h 6858000"/>
              <a:gd name="connsiteX3" fmla="*/ 0 w 3997124"/>
              <a:gd name="connsiteY3" fmla="*/ 0 h 6858000"/>
              <a:gd name="connsiteX4" fmla="*/ 3997124 w 3997124"/>
              <a:gd name="connsiteY4" fmla="*/ 0 h 6858000"/>
              <a:gd name="connsiteX5" fmla="*/ 3997124 w 3997124"/>
              <a:gd name="connsiteY5" fmla="*/ 2 h 6858000"/>
              <a:gd name="connsiteX6" fmla="*/ 0 w 3997124"/>
              <a:gd name="connsiteY6" fmla="*/ 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97124" h="6858000">
                <a:moveTo>
                  <a:pt x="3997124" y="2384437"/>
                </a:moveTo>
                <a:lnTo>
                  <a:pt x="3997124" y="6858000"/>
                </a:lnTo>
                <a:lnTo>
                  <a:pt x="942426" y="6858000"/>
                </a:lnTo>
                <a:close/>
                <a:moveTo>
                  <a:pt x="0" y="0"/>
                </a:moveTo>
                <a:lnTo>
                  <a:pt x="3997124" y="0"/>
                </a:lnTo>
                <a:lnTo>
                  <a:pt x="3997124" y="2"/>
                </a:lnTo>
                <a:lnTo>
                  <a:pt x="0" y="2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90" y="-1"/>
            <a:ext cx="5148978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7075990" y="0"/>
            <a:ext cx="5148978" cy="6858000"/>
          </a:xfrm>
          <a:prstGeom prst="rect">
            <a:avLst/>
          </a:prstGeom>
          <a:solidFill>
            <a:srgbClr val="8FAADC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文框 9"/>
          <p:cNvSpPr/>
          <p:nvPr userDrawn="1"/>
        </p:nvSpPr>
        <p:spPr>
          <a:xfrm>
            <a:off x="7604568" y="639501"/>
            <a:ext cx="4074288" cy="5578997"/>
          </a:xfrm>
          <a:prstGeom prst="frame">
            <a:avLst>
              <a:gd name="adj1" fmla="val 2346"/>
            </a:avLst>
          </a:prstGeom>
          <a:solidFill>
            <a:srgbClr val="F6F8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3" b="49319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2" b="27652"/>
          <a:stretch>
            <a:fillRect/>
          </a:stretch>
        </p:blipFill>
        <p:spPr>
          <a:xfrm>
            <a:off x="0" y="2562886"/>
            <a:ext cx="12192000" cy="3357562"/>
          </a:xfrm>
          <a:prstGeom prst="rect">
            <a:avLst/>
          </a:prstGeom>
        </p:spPr>
      </p:pic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2562886"/>
            <a:ext cx="2712719" cy="3357562"/>
          </a:xfrm>
          <a:prstGeom prst="rect">
            <a:avLst/>
          </a:prstGeom>
          <a:effectLst>
            <a:outerShdw blurRad="50800" dist="38100" dir="30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7354888" y="0"/>
            <a:ext cx="4837112" cy="68580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" r="56056"/>
          <a:stretch>
            <a:fillRect/>
          </a:stretch>
        </p:blipFill>
        <p:spPr>
          <a:xfrm>
            <a:off x="0" y="873760"/>
            <a:ext cx="2468880" cy="3445510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757363" y="1646238"/>
            <a:ext cx="3313112" cy="3890962"/>
          </a:xfrm>
          <a:prstGeom prst="rect">
            <a:avLst/>
          </a:prstGeom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28638" y="731838"/>
            <a:ext cx="5567362" cy="4124642"/>
          </a:xfrm>
          <a:prstGeom prst="rect">
            <a:avLst/>
          </a:prstGeom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" r="19339"/>
          <a:stretch>
            <a:fillRect/>
          </a:stretch>
        </p:blipFill>
        <p:spPr>
          <a:xfrm>
            <a:off x="5448299" y="1989138"/>
            <a:ext cx="5543551" cy="3960812"/>
          </a:xfrm>
          <a:prstGeom prst="rect">
            <a:avLst/>
          </a:prstGeom>
        </p:spPr>
      </p:pic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5842000" y="1391920"/>
            <a:ext cx="5608638" cy="4104639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>
            <a:off x="0" y="0"/>
            <a:ext cx="12192000" cy="2409956"/>
          </a:xfrm>
          <a:custGeom>
            <a:avLst/>
            <a:gdLst>
              <a:gd name="connsiteX0" fmla="*/ 0 w 12192000"/>
              <a:gd name="connsiteY0" fmla="*/ 0 h 2034541"/>
              <a:gd name="connsiteX1" fmla="*/ 12192000 w 12192000"/>
              <a:gd name="connsiteY1" fmla="*/ 0 h 2034541"/>
              <a:gd name="connsiteX2" fmla="*/ 12192000 w 12192000"/>
              <a:gd name="connsiteY2" fmla="*/ 1712102 h 2034541"/>
              <a:gd name="connsiteX3" fmla="*/ 0 w 12192000"/>
              <a:gd name="connsiteY3" fmla="*/ 1712102 h 2034541"/>
              <a:gd name="connsiteX0-1" fmla="*/ 0 w 12192000"/>
              <a:gd name="connsiteY0-2" fmla="*/ 0 h 2077989"/>
              <a:gd name="connsiteX1-3" fmla="*/ 12192000 w 12192000"/>
              <a:gd name="connsiteY1-4" fmla="*/ 0 h 2077989"/>
              <a:gd name="connsiteX2-5" fmla="*/ 12192000 w 12192000"/>
              <a:gd name="connsiteY2-6" fmla="*/ 1712102 h 2077989"/>
              <a:gd name="connsiteX3-7" fmla="*/ 0 w 12192000"/>
              <a:gd name="connsiteY3-8" fmla="*/ 1712102 h 2077989"/>
              <a:gd name="connsiteX4" fmla="*/ 0 w 12192000"/>
              <a:gd name="connsiteY4" fmla="*/ 0 h 2077989"/>
              <a:gd name="connsiteX0-9" fmla="*/ 0 w 12192000"/>
              <a:gd name="connsiteY0-10" fmla="*/ 0 h 2126024"/>
              <a:gd name="connsiteX1-11" fmla="*/ 12192000 w 12192000"/>
              <a:gd name="connsiteY1-12" fmla="*/ 0 h 2126024"/>
              <a:gd name="connsiteX2-13" fmla="*/ 12192000 w 12192000"/>
              <a:gd name="connsiteY2-14" fmla="*/ 1712102 h 2126024"/>
              <a:gd name="connsiteX3-15" fmla="*/ 0 w 12192000"/>
              <a:gd name="connsiteY3-16" fmla="*/ 1712102 h 2126024"/>
              <a:gd name="connsiteX4-17" fmla="*/ 0 w 12192000"/>
              <a:gd name="connsiteY4-18" fmla="*/ 0 h 2126024"/>
              <a:gd name="connsiteX0-19" fmla="*/ 0 w 12192000"/>
              <a:gd name="connsiteY0-20" fmla="*/ 0 h 2002465"/>
              <a:gd name="connsiteX1-21" fmla="*/ 12192000 w 12192000"/>
              <a:gd name="connsiteY1-22" fmla="*/ 0 h 2002465"/>
              <a:gd name="connsiteX2-23" fmla="*/ 12192000 w 12192000"/>
              <a:gd name="connsiteY2-24" fmla="*/ 1712102 h 2002465"/>
              <a:gd name="connsiteX3-25" fmla="*/ 0 w 12192000"/>
              <a:gd name="connsiteY3-26" fmla="*/ 1712102 h 2002465"/>
              <a:gd name="connsiteX4-27" fmla="*/ 0 w 12192000"/>
              <a:gd name="connsiteY4-28" fmla="*/ 0 h 20024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2192000" h="2002465">
                <a:moveTo>
                  <a:pt x="0" y="0"/>
                </a:moveTo>
                <a:lnTo>
                  <a:pt x="12192000" y="0"/>
                </a:lnTo>
                <a:lnTo>
                  <a:pt x="12192000" y="1712102"/>
                </a:lnTo>
                <a:cubicBezTo>
                  <a:pt x="8082280" y="2763121"/>
                  <a:pt x="4155440" y="532498"/>
                  <a:pt x="0" y="1712102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>
          <a:xfrm>
            <a:off x="0" y="0"/>
            <a:ext cx="12192000" cy="2034541"/>
          </a:xfrm>
          <a:custGeom>
            <a:avLst/>
            <a:gdLst>
              <a:gd name="connsiteX0" fmla="*/ 0 w 12192000"/>
              <a:gd name="connsiteY0" fmla="*/ 0 h 2034541"/>
              <a:gd name="connsiteX1" fmla="*/ 12192000 w 12192000"/>
              <a:gd name="connsiteY1" fmla="*/ 0 h 2034541"/>
              <a:gd name="connsiteX2" fmla="*/ 12192000 w 12192000"/>
              <a:gd name="connsiteY2" fmla="*/ 1712102 h 2034541"/>
              <a:gd name="connsiteX3" fmla="*/ 0 w 12192000"/>
              <a:gd name="connsiteY3" fmla="*/ 1712102 h 2034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34541">
                <a:moveTo>
                  <a:pt x="0" y="0"/>
                </a:moveTo>
                <a:lnTo>
                  <a:pt x="12192000" y="0"/>
                </a:lnTo>
                <a:lnTo>
                  <a:pt x="12192000" y="1712102"/>
                </a:lnTo>
                <a:cubicBezTo>
                  <a:pt x="8092440" y="3075478"/>
                  <a:pt x="4064000" y="-463668"/>
                  <a:pt x="0" y="1712102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3" r="26868"/>
          <a:stretch>
            <a:fillRect/>
          </a:stretch>
        </p:blipFill>
        <p:spPr>
          <a:xfrm>
            <a:off x="7531132" y="0"/>
            <a:ext cx="4660868" cy="6858000"/>
          </a:xfrm>
          <a:custGeom>
            <a:avLst/>
            <a:gdLst>
              <a:gd name="connsiteX0" fmla="*/ 0 w 4660868"/>
              <a:gd name="connsiteY0" fmla="*/ 0 h 6858000"/>
              <a:gd name="connsiteX1" fmla="*/ 4660868 w 4660868"/>
              <a:gd name="connsiteY1" fmla="*/ 0 h 6858000"/>
              <a:gd name="connsiteX2" fmla="*/ 4660868 w 4660868"/>
              <a:gd name="connsiteY2" fmla="*/ 6858000 h 6858000"/>
              <a:gd name="connsiteX3" fmla="*/ 0 w 46608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0868" h="6858000">
                <a:moveTo>
                  <a:pt x="0" y="0"/>
                </a:moveTo>
                <a:lnTo>
                  <a:pt x="4660868" y="0"/>
                </a:lnTo>
                <a:lnTo>
                  <a:pt x="466086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6096000" y="914396"/>
            <a:ext cx="2777925" cy="1539433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/>
              <a:t>单击图标添加图片</a:t>
            </a:r>
          </a:p>
        </p:txBody>
      </p:sp>
      <p:sp>
        <p:nvSpPr>
          <p:cNvPr id="6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6095998" y="2772139"/>
            <a:ext cx="2777925" cy="1539433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/>
              <a:t>单击图标添加图片</a:t>
            </a:r>
          </a:p>
        </p:txBody>
      </p:sp>
      <p:sp>
        <p:nvSpPr>
          <p:cNvPr id="7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6095997" y="4629882"/>
            <a:ext cx="2777925" cy="1539433"/>
          </a:xfrm>
          <a:prstGeom prst="rect">
            <a:avLst/>
          </a:prstGeom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dirty="0"/>
              <a:t>单击图标添加图片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-172720"/>
            <a:ext cx="1806222" cy="10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anose="05020102010507070707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0147F-4B87-44B0-B94C-A81B489B2D9F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D7FE1-F02A-4948-A8F4-7842C5BEF32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-172720"/>
            <a:ext cx="1806222" cy="101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34" Type="http://schemas.openxmlformats.org/officeDocument/2006/relationships/image" Target="../media/image15.sv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image" Target="../media/image14.png"/><Relationship Id="rId38" Type="http://schemas.openxmlformats.org/officeDocument/2006/relationships/image" Target="../media/image19.svg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image" Target="../media/image1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image" Target="../media/image13.svg"/><Relationship Id="rId37" Type="http://schemas.openxmlformats.org/officeDocument/2006/relationships/image" Target="../media/image18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slideLayout" Target="../slideLayouts/slideLayout20.xml"/><Relationship Id="rId36" Type="http://schemas.openxmlformats.org/officeDocument/2006/relationships/image" Target="../media/image17.svg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image" Target="../media/image1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image" Target="../media/image11.svg"/><Relationship Id="rId35" Type="http://schemas.openxmlformats.org/officeDocument/2006/relationships/image" Target="../media/image16.png"/><Relationship Id="rId8" Type="http://schemas.openxmlformats.org/officeDocument/2006/relationships/tags" Target="../tags/tag9.xml"/><Relationship Id="rId3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388235" y="1433830"/>
            <a:ext cx="741616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7200" dirty="0">
                <a:ln w="9525">
                  <a:solidFill>
                    <a:srgbClr val="F6F8FC"/>
                  </a:solidFill>
                  <a:prstDash val="solid"/>
                </a:ln>
                <a:solidFill>
                  <a:srgbClr val="8FAAD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复旦大学</a:t>
            </a:r>
            <a:r>
              <a:rPr lang="en-US" altLang="zh-CN" sz="7200" dirty="0">
                <a:ln w="9525">
                  <a:solidFill>
                    <a:srgbClr val="F6F8FC"/>
                  </a:solidFill>
                  <a:prstDash val="solid"/>
                </a:ln>
                <a:solidFill>
                  <a:srgbClr val="8FAAD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ppt</a:t>
            </a:r>
            <a:r>
              <a:rPr lang="zh-CN" altLang="en-US" sz="7200" dirty="0">
                <a:ln w="9525">
                  <a:solidFill>
                    <a:srgbClr val="F6F8FC"/>
                  </a:solidFill>
                  <a:prstDash val="solid"/>
                </a:ln>
                <a:solidFill>
                  <a:srgbClr val="8FAADC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模板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10270" y="3455035"/>
            <a:ext cx="11341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i="0" dirty="0">
                <a:solidFill>
                  <a:srgbClr val="F4AEA2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汇报人：</a:t>
            </a:r>
            <a:endParaRPr lang="zh-CN" altLang="en-US" sz="2000" dirty="0">
              <a:solidFill>
                <a:srgbClr val="F4AEA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538480" y="-19812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04709" y="1608881"/>
            <a:ext cx="2037144" cy="20718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79890" y="223333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0160">
                  <a:solidFill>
                    <a:srgbClr val="F4AEA2"/>
                  </a:solidFill>
                  <a:prstDash val="solid"/>
                </a:ln>
                <a:solidFill>
                  <a:srgbClr val="F4AEA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02</a:t>
            </a:r>
            <a:endParaRPr lang="zh-CN" altLang="en-US" sz="5400" b="1" cap="none" spc="0" dirty="0">
              <a:ln w="10160">
                <a:solidFill>
                  <a:srgbClr val="F4AEA2"/>
                </a:solidFill>
                <a:prstDash val="solid"/>
              </a:ln>
              <a:solidFill>
                <a:srgbClr val="F4AEA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982840" y="3635031"/>
            <a:ext cx="3223610" cy="45719"/>
          </a:xfrm>
          <a:prstGeom prst="rect">
            <a:avLst/>
          </a:prstGeom>
          <a:solidFill>
            <a:srgbClr val="F4A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29551" y="2356628"/>
            <a:ext cx="4533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8FAAD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8148577" y="770565"/>
            <a:ext cx="3460830" cy="5514488"/>
          </a:xfrm>
          <a:prstGeom prst="frame">
            <a:avLst>
              <a:gd name="adj1" fmla="val 1118"/>
            </a:avLst>
          </a:prstGeom>
          <a:solidFill>
            <a:srgbClr val="F4A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4" t="58812" r="-764" b="-418"/>
          <a:stretch>
            <a:fillRect/>
          </a:stretch>
        </p:blipFill>
        <p:spPr>
          <a:xfrm>
            <a:off x="6095997" y="4629882"/>
            <a:ext cx="2777925" cy="1539433"/>
          </a:xfrm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4" t="16249" r="-764" b="42135"/>
          <a:stretch>
            <a:fillRect/>
          </a:stretch>
        </p:blipFill>
        <p:spPr>
          <a:xfrm>
            <a:off x="6096000" y="914396"/>
            <a:ext cx="2777925" cy="1539433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221" b="8163"/>
          <a:stretch>
            <a:fillRect/>
          </a:stretch>
        </p:blipFill>
        <p:spPr>
          <a:xfrm>
            <a:off x="6095998" y="2772139"/>
            <a:ext cx="2777925" cy="1539433"/>
          </a:xfrm>
        </p:spPr>
      </p:pic>
      <p:sp>
        <p:nvSpPr>
          <p:cNvPr id="19" name="文本框 18"/>
          <p:cNvSpPr txBox="1"/>
          <p:nvPr/>
        </p:nvSpPr>
        <p:spPr>
          <a:xfrm>
            <a:off x="1146175" y="1362075"/>
            <a:ext cx="313817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sz="18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6175" y="3219450"/>
            <a:ext cx="313817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sz="18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6175" y="5076825"/>
            <a:ext cx="313817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sz="18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647" t="32437" r="1647" b="12607"/>
          <a:stretch>
            <a:fillRect/>
          </a:stretch>
        </p:blipFill>
        <p:spPr>
          <a:xfrm>
            <a:off x="5834063" y="1389063"/>
            <a:ext cx="5608637" cy="4105275"/>
          </a:xfrm>
        </p:spPr>
      </p:pic>
      <p:sp>
        <p:nvSpPr>
          <p:cNvPr id="10" name="文本框 9"/>
          <p:cNvSpPr txBox="1"/>
          <p:nvPr/>
        </p:nvSpPr>
        <p:spPr>
          <a:xfrm>
            <a:off x="657225" y="3464560"/>
            <a:ext cx="3088640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sz="18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910" y="1515296"/>
            <a:ext cx="3903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4AEA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/>
          <p:cNvSpPr/>
          <p:nvPr/>
        </p:nvSpPr>
        <p:spPr>
          <a:xfrm>
            <a:off x="5808980" y="562700"/>
            <a:ext cx="4155440" cy="955040"/>
          </a:xfrm>
          <a:prstGeom prst="roundRect">
            <a:avLst/>
          </a:prstGeom>
          <a:solidFill>
            <a:srgbClr val="FCE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97780" y="456020"/>
            <a:ext cx="1239520" cy="1168400"/>
          </a:xfrm>
          <a:prstGeom prst="ellipse">
            <a:avLst/>
          </a:prstGeom>
          <a:solidFill>
            <a:srgbClr val="F6F8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4AEA2"/>
                </a:solidFill>
              </a:rPr>
              <a:t>1</a:t>
            </a:r>
            <a:endParaRPr lang="zh-CN" altLang="en-US" sz="2800" dirty="0">
              <a:solidFill>
                <a:srgbClr val="F4AEA2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5400000">
            <a:off x="-463831" y="923970"/>
            <a:ext cx="5960020" cy="5237480"/>
          </a:xfrm>
          <a:prstGeom prst="blockArc">
            <a:avLst>
              <a:gd name="adj1" fmla="val 10800000"/>
              <a:gd name="adj2" fmla="val 21515964"/>
              <a:gd name="adj3" fmla="val 6476"/>
            </a:avLst>
          </a:prstGeom>
          <a:solidFill>
            <a:srgbClr val="B5C6E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6476657" y="2094646"/>
            <a:ext cx="4155440" cy="955040"/>
          </a:xfrm>
          <a:prstGeom prst="roundRect">
            <a:avLst/>
          </a:prstGeom>
          <a:solidFill>
            <a:srgbClr val="FCE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65457" y="1987966"/>
            <a:ext cx="1239520" cy="1168400"/>
          </a:xfrm>
          <a:prstGeom prst="ellipse">
            <a:avLst/>
          </a:prstGeom>
          <a:solidFill>
            <a:srgbClr val="F6F8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4AEA2"/>
                </a:solidFill>
              </a:rPr>
              <a:t>2</a:t>
            </a:r>
            <a:endParaRPr lang="zh-CN" altLang="en-US" sz="2800" dirty="0">
              <a:solidFill>
                <a:srgbClr val="F4AEA2"/>
              </a:solidFill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6740199" y="3626592"/>
            <a:ext cx="4155440" cy="955040"/>
          </a:xfrm>
          <a:prstGeom prst="roundRect">
            <a:avLst/>
          </a:prstGeom>
          <a:solidFill>
            <a:srgbClr val="FCE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028999" y="3519912"/>
            <a:ext cx="1239520" cy="1168400"/>
          </a:xfrm>
          <a:prstGeom prst="ellipse">
            <a:avLst/>
          </a:prstGeom>
          <a:solidFill>
            <a:srgbClr val="F6F8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4AEA2"/>
                </a:solidFill>
              </a:rPr>
              <a:t>3</a:t>
            </a:r>
            <a:endParaRPr lang="zh-CN" altLang="en-US" sz="2800" dirty="0">
              <a:solidFill>
                <a:srgbClr val="F4AEA2"/>
              </a:solidFill>
            </a:endParaRPr>
          </a:p>
        </p:txBody>
      </p:sp>
      <p:sp>
        <p:nvSpPr>
          <p:cNvPr id="47" name="矩形: 圆角 46"/>
          <p:cNvSpPr/>
          <p:nvPr/>
        </p:nvSpPr>
        <p:spPr>
          <a:xfrm>
            <a:off x="6171239" y="5161078"/>
            <a:ext cx="4155440" cy="955040"/>
          </a:xfrm>
          <a:prstGeom prst="roundRect">
            <a:avLst/>
          </a:prstGeom>
          <a:solidFill>
            <a:srgbClr val="FCEB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460039" y="5054398"/>
            <a:ext cx="1239520" cy="1168400"/>
          </a:xfrm>
          <a:prstGeom prst="ellipse">
            <a:avLst/>
          </a:prstGeom>
          <a:solidFill>
            <a:srgbClr val="F6F8F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F4AEA2"/>
                </a:solidFill>
              </a:rPr>
              <a:t>4</a:t>
            </a:r>
            <a:endParaRPr lang="zh-CN" altLang="en-US" sz="2800" dirty="0">
              <a:solidFill>
                <a:srgbClr val="F4AEA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1432" y="855554"/>
            <a:ext cx="1797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54244" y="2387585"/>
            <a:ext cx="1797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611143" y="3919446"/>
            <a:ext cx="1797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24679" y="5453932"/>
            <a:ext cx="1797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617369" y="3734780"/>
            <a:ext cx="17976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endParaRPr lang="zh-CN" altLang="en-US" dirty="0">
              <a:solidFill>
                <a:srgbClr val="8FAAD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9527" y="2459573"/>
            <a:ext cx="379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8FAAD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1524000" y="1352550"/>
            <a:ext cx="10353675" cy="5114925"/>
          </a:xfrm>
          <a:prstGeom prst="frame">
            <a:avLst>
              <a:gd name="adj1" fmla="val 1118"/>
            </a:avLst>
          </a:prstGeom>
          <a:solidFill>
            <a:srgbClr val="F4A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876" b="11500"/>
          <a:stretch>
            <a:fillRect/>
          </a:stretch>
        </p:blipFill>
        <p:spPr>
          <a:xfrm>
            <a:off x="528638" y="731838"/>
            <a:ext cx="5567362" cy="4124642"/>
          </a:xfrm>
          <a:effectLst>
            <a:outerShdw blurRad="889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7716520" y="3879215"/>
            <a:ext cx="302577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rgbClr val="8FAAD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rgbClr val="8FAAD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rgbClr val="8FAAD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rgbClr val="8FAADC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rgbClr val="8FAADC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2843" y="2409438"/>
            <a:ext cx="379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8FAAD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-635" y="2579370"/>
            <a:ext cx="12192635" cy="2131695"/>
            <a:chOff x="0" y="2569578"/>
            <a:chExt cx="12192000" cy="2129749"/>
          </a:xfrm>
        </p:grpSpPr>
        <p:sp>
          <p:nvSpPr>
            <p:cNvPr id="10" name="矩形 9"/>
            <p:cNvSpPr/>
            <p:nvPr/>
          </p:nvSpPr>
          <p:spPr>
            <a:xfrm>
              <a:off x="0" y="2569578"/>
              <a:ext cx="12192000" cy="2129749"/>
            </a:xfrm>
            <a:prstGeom prst="rect">
              <a:avLst/>
            </a:prstGeom>
            <a:solidFill>
              <a:srgbClr val="F6F8F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5" name="文本框 34"/>
            <p:cNvSpPr txBox="1"/>
            <p:nvPr/>
          </p:nvSpPr>
          <p:spPr>
            <a:xfrm>
              <a:off x="10500402" y="2717346"/>
              <a:ext cx="1227553" cy="1787100"/>
            </a:xfrm>
            <a:custGeom>
              <a:avLst/>
              <a:gdLst/>
              <a:ahLst/>
              <a:cxnLst/>
              <a:rect l="l" t="t" r="r" b="b"/>
              <a:pathLst>
                <a:path w="1227553" h="1787100">
                  <a:moveTo>
                    <a:pt x="607614" y="0"/>
                  </a:moveTo>
                  <a:cubicBezTo>
                    <a:pt x="771946" y="0"/>
                    <a:pt x="900329" y="32661"/>
                    <a:pt x="992765" y="97983"/>
                  </a:cubicBezTo>
                  <a:cubicBezTo>
                    <a:pt x="1085202" y="163304"/>
                    <a:pt x="1149085" y="265806"/>
                    <a:pt x="1184416" y="405487"/>
                  </a:cubicBezTo>
                  <a:lnTo>
                    <a:pt x="902178" y="456019"/>
                  </a:lnTo>
                  <a:cubicBezTo>
                    <a:pt x="865203" y="297440"/>
                    <a:pt x="766194" y="218150"/>
                    <a:pt x="605149" y="218150"/>
                  </a:cubicBezTo>
                  <a:cubicBezTo>
                    <a:pt x="522162" y="218150"/>
                    <a:pt x="458279" y="238486"/>
                    <a:pt x="413498" y="279158"/>
                  </a:cubicBezTo>
                  <a:cubicBezTo>
                    <a:pt x="368718" y="319830"/>
                    <a:pt x="346328" y="376318"/>
                    <a:pt x="346328" y="448624"/>
                  </a:cubicBezTo>
                  <a:cubicBezTo>
                    <a:pt x="346328" y="498745"/>
                    <a:pt x="356393" y="540033"/>
                    <a:pt x="376524" y="572489"/>
                  </a:cubicBezTo>
                  <a:cubicBezTo>
                    <a:pt x="396655" y="604944"/>
                    <a:pt x="426850" y="633086"/>
                    <a:pt x="467111" y="656914"/>
                  </a:cubicBezTo>
                  <a:cubicBezTo>
                    <a:pt x="507372" y="680742"/>
                    <a:pt x="585019" y="710321"/>
                    <a:pt x="700051" y="745652"/>
                  </a:cubicBezTo>
                  <a:cubicBezTo>
                    <a:pt x="834802" y="787557"/>
                    <a:pt x="930936" y="824326"/>
                    <a:pt x="988452" y="855960"/>
                  </a:cubicBezTo>
                  <a:cubicBezTo>
                    <a:pt x="1045967" y="887593"/>
                    <a:pt x="1091569" y="922719"/>
                    <a:pt x="1125257" y="961337"/>
                  </a:cubicBezTo>
                  <a:cubicBezTo>
                    <a:pt x="1158945" y="999955"/>
                    <a:pt x="1184416" y="1044735"/>
                    <a:pt x="1201671" y="1095678"/>
                  </a:cubicBezTo>
                  <a:cubicBezTo>
                    <a:pt x="1218926" y="1146620"/>
                    <a:pt x="1227553" y="1205779"/>
                    <a:pt x="1227553" y="1273155"/>
                  </a:cubicBezTo>
                  <a:cubicBezTo>
                    <a:pt x="1227553" y="1439129"/>
                    <a:pt x="1174762" y="1566280"/>
                    <a:pt x="1069179" y="1654609"/>
                  </a:cubicBezTo>
                  <a:cubicBezTo>
                    <a:pt x="963597" y="1742936"/>
                    <a:pt x="810974" y="1787100"/>
                    <a:pt x="611312" y="1787100"/>
                  </a:cubicBezTo>
                  <a:cubicBezTo>
                    <a:pt x="435478" y="1787100"/>
                    <a:pt x="297234" y="1748893"/>
                    <a:pt x="196581" y="1672480"/>
                  </a:cubicBezTo>
                  <a:cubicBezTo>
                    <a:pt x="95929" y="1596066"/>
                    <a:pt x="30401" y="1480623"/>
                    <a:pt x="0" y="1326152"/>
                  </a:cubicBezTo>
                  <a:lnTo>
                    <a:pt x="278541" y="1278085"/>
                  </a:lnTo>
                  <a:cubicBezTo>
                    <a:pt x="318802" y="1466244"/>
                    <a:pt x="434656" y="1560324"/>
                    <a:pt x="626102" y="1560324"/>
                  </a:cubicBezTo>
                  <a:cubicBezTo>
                    <a:pt x="834802" y="1560324"/>
                    <a:pt x="939152" y="1470352"/>
                    <a:pt x="939152" y="1290410"/>
                  </a:cubicBezTo>
                  <a:cubicBezTo>
                    <a:pt x="939152" y="1238646"/>
                    <a:pt x="928881" y="1196330"/>
                    <a:pt x="908340" y="1163464"/>
                  </a:cubicBezTo>
                  <a:cubicBezTo>
                    <a:pt x="887799" y="1130598"/>
                    <a:pt x="859452" y="1103072"/>
                    <a:pt x="823299" y="1080888"/>
                  </a:cubicBezTo>
                  <a:cubicBezTo>
                    <a:pt x="787146" y="1058703"/>
                    <a:pt x="744625" y="1040010"/>
                    <a:pt x="695737" y="1024810"/>
                  </a:cubicBezTo>
                  <a:cubicBezTo>
                    <a:pt x="646849" y="1009609"/>
                    <a:pt x="594468" y="993792"/>
                    <a:pt x="538595" y="977359"/>
                  </a:cubicBezTo>
                  <a:cubicBezTo>
                    <a:pt x="403844" y="938741"/>
                    <a:pt x="306272" y="898480"/>
                    <a:pt x="245881" y="856576"/>
                  </a:cubicBezTo>
                  <a:cubicBezTo>
                    <a:pt x="185489" y="814671"/>
                    <a:pt x="139066" y="762086"/>
                    <a:pt x="106610" y="698818"/>
                  </a:cubicBezTo>
                  <a:cubicBezTo>
                    <a:pt x="74155" y="635551"/>
                    <a:pt x="57927" y="556672"/>
                    <a:pt x="57927" y="462181"/>
                  </a:cubicBezTo>
                  <a:cubicBezTo>
                    <a:pt x="57927" y="316748"/>
                    <a:pt x="106405" y="203360"/>
                    <a:pt x="203360" y="122016"/>
                  </a:cubicBezTo>
                  <a:cubicBezTo>
                    <a:pt x="300315" y="40672"/>
                    <a:pt x="435067" y="0"/>
                    <a:pt x="607614" y="0"/>
                  </a:cubicBez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 useBgFill="1">
          <p:nvSpPr>
            <p:cNvPr id="34" name="文本框 33"/>
            <p:cNvSpPr txBox="1"/>
            <p:nvPr/>
          </p:nvSpPr>
          <p:spPr>
            <a:xfrm>
              <a:off x="2044561" y="2743229"/>
              <a:ext cx="1328617" cy="1736569"/>
            </a:xfrm>
            <a:custGeom>
              <a:avLst/>
              <a:gdLst/>
              <a:ahLst/>
              <a:cxnLst/>
              <a:rect l="l" t="t" r="r" b="b"/>
              <a:pathLst>
                <a:path w="1328617" h="1736569">
                  <a:moveTo>
                    <a:pt x="0" y="0"/>
                  </a:moveTo>
                  <a:lnTo>
                    <a:pt x="1328617" y="0"/>
                  </a:lnTo>
                  <a:lnTo>
                    <a:pt x="1328617" y="241567"/>
                  </a:lnTo>
                  <a:lnTo>
                    <a:pt x="809741" y="241567"/>
                  </a:lnTo>
                  <a:lnTo>
                    <a:pt x="809741" y="1736569"/>
                  </a:lnTo>
                  <a:lnTo>
                    <a:pt x="511480" y="1736569"/>
                  </a:lnTo>
                  <a:lnTo>
                    <a:pt x="511480" y="241567"/>
                  </a:lnTo>
                  <a:lnTo>
                    <a:pt x="0" y="241567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 useBgFill="1">
          <p:nvSpPr>
            <p:cNvPr id="33" name="文本框 32"/>
            <p:cNvSpPr txBox="1"/>
            <p:nvPr/>
          </p:nvSpPr>
          <p:spPr>
            <a:xfrm>
              <a:off x="3618851" y="2743229"/>
              <a:ext cx="1423517" cy="1736569"/>
            </a:xfrm>
            <a:custGeom>
              <a:avLst/>
              <a:gdLst/>
              <a:ahLst/>
              <a:cxnLst/>
              <a:rect l="l" t="t" r="r" b="b"/>
              <a:pathLst>
                <a:path w="1423517" h="1736569">
                  <a:moveTo>
                    <a:pt x="0" y="0"/>
                  </a:moveTo>
                  <a:lnTo>
                    <a:pt x="299493" y="0"/>
                  </a:lnTo>
                  <a:lnTo>
                    <a:pt x="299493" y="714841"/>
                  </a:lnTo>
                  <a:lnTo>
                    <a:pt x="1135117" y="714841"/>
                  </a:lnTo>
                  <a:lnTo>
                    <a:pt x="1135117" y="0"/>
                  </a:lnTo>
                  <a:lnTo>
                    <a:pt x="1423517" y="0"/>
                  </a:lnTo>
                  <a:lnTo>
                    <a:pt x="1423517" y="1736569"/>
                  </a:lnTo>
                  <a:lnTo>
                    <a:pt x="1135117" y="1736569"/>
                  </a:lnTo>
                  <a:lnTo>
                    <a:pt x="1135117" y="963802"/>
                  </a:lnTo>
                  <a:lnTo>
                    <a:pt x="299493" y="963802"/>
                  </a:lnTo>
                  <a:lnTo>
                    <a:pt x="299493" y="1736569"/>
                  </a:lnTo>
                  <a:lnTo>
                    <a:pt x="0" y="17365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 useBgFill="1">
          <p:nvSpPr>
            <p:cNvPr id="32" name="文本框 31"/>
            <p:cNvSpPr txBox="1"/>
            <p:nvPr/>
          </p:nvSpPr>
          <p:spPr>
            <a:xfrm>
              <a:off x="5282726" y="2743229"/>
              <a:ext cx="1646597" cy="1736569"/>
            </a:xfrm>
            <a:custGeom>
              <a:avLst/>
              <a:gdLst/>
              <a:ahLst/>
              <a:cxnLst/>
              <a:rect l="l" t="t" r="r" b="b"/>
              <a:pathLst>
                <a:path w="1646597" h="1736569">
                  <a:moveTo>
                    <a:pt x="648286" y="0"/>
                  </a:moveTo>
                  <a:lnTo>
                    <a:pt x="999544" y="0"/>
                  </a:lnTo>
                  <a:lnTo>
                    <a:pt x="1646597" y="1736569"/>
                  </a:lnTo>
                  <a:lnTo>
                    <a:pt x="1345871" y="1736569"/>
                  </a:lnTo>
                  <a:lnTo>
                    <a:pt x="1173324" y="1262063"/>
                  </a:lnTo>
                  <a:lnTo>
                    <a:pt x="472041" y="1262063"/>
                  </a:lnTo>
                  <a:lnTo>
                    <a:pt x="300726" y="1736569"/>
                  </a:lnTo>
                  <a:lnTo>
                    <a:pt x="0" y="1736569"/>
                  </a:lnTo>
                  <a:lnTo>
                    <a:pt x="648286" y="0"/>
                  </a:lnTo>
                  <a:close/>
                  <a:moveTo>
                    <a:pt x="824531" y="225545"/>
                  </a:moveTo>
                  <a:cubicBezTo>
                    <a:pt x="809741" y="273201"/>
                    <a:pt x="795773" y="317570"/>
                    <a:pt x="782627" y="358653"/>
                  </a:cubicBezTo>
                  <a:cubicBezTo>
                    <a:pt x="769480" y="399736"/>
                    <a:pt x="753869" y="444927"/>
                    <a:pt x="735792" y="494226"/>
                  </a:cubicBezTo>
                  <a:lnTo>
                    <a:pt x="542292" y="1034054"/>
                  </a:lnTo>
                  <a:lnTo>
                    <a:pt x="1106770" y="1034054"/>
                  </a:lnTo>
                  <a:lnTo>
                    <a:pt x="912037" y="495459"/>
                  </a:lnTo>
                  <a:cubicBezTo>
                    <a:pt x="884923" y="421510"/>
                    <a:pt x="855754" y="331538"/>
                    <a:pt x="824531" y="225545"/>
                  </a:cubicBez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 useBgFill="1">
          <p:nvSpPr>
            <p:cNvPr id="31" name="文本框 30"/>
            <p:cNvSpPr txBox="1"/>
            <p:nvPr/>
          </p:nvSpPr>
          <p:spPr>
            <a:xfrm>
              <a:off x="7171676" y="2743229"/>
              <a:ext cx="1504861" cy="1736569"/>
            </a:xfrm>
            <a:custGeom>
              <a:avLst/>
              <a:gdLst/>
              <a:ahLst/>
              <a:cxnLst/>
              <a:rect l="l" t="t" r="r" b="b"/>
              <a:pathLst>
                <a:path w="1504861" h="1736569">
                  <a:moveTo>
                    <a:pt x="0" y="0"/>
                  </a:moveTo>
                  <a:lnTo>
                    <a:pt x="357420" y="0"/>
                  </a:lnTo>
                  <a:lnTo>
                    <a:pt x="1244807" y="1416123"/>
                  </a:lnTo>
                  <a:cubicBezTo>
                    <a:pt x="1241521" y="1370932"/>
                    <a:pt x="1238645" y="1321222"/>
                    <a:pt x="1236180" y="1266993"/>
                  </a:cubicBezTo>
                  <a:cubicBezTo>
                    <a:pt x="1233715" y="1212764"/>
                    <a:pt x="1232482" y="1148264"/>
                    <a:pt x="1232482" y="1073493"/>
                  </a:cubicBezTo>
                  <a:lnTo>
                    <a:pt x="1232482" y="0"/>
                  </a:lnTo>
                  <a:lnTo>
                    <a:pt x="1504861" y="0"/>
                  </a:lnTo>
                  <a:lnTo>
                    <a:pt x="1504861" y="1736569"/>
                  </a:lnTo>
                  <a:lnTo>
                    <a:pt x="1138814" y="1736569"/>
                  </a:lnTo>
                  <a:lnTo>
                    <a:pt x="261286" y="330306"/>
                  </a:lnTo>
                  <a:cubicBezTo>
                    <a:pt x="263751" y="383713"/>
                    <a:pt x="266010" y="436505"/>
                    <a:pt x="268065" y="488680"/>
                  </a:cubicBezTo>
                  <a:cubicBezTo>
                    <a:pt x="270119" y="540855"/>
                    <a:pt x="271146" y="593646"/>
                    <a:pt x="271146" y="647054"/>
                  </a:cubicBezTo>
                  <a:lnTo>
                    <a:pt x="271146" y="1736569"/>
                  </a:lnTo>
                  <a:lnTo>
                    <a:pt x="0" y="17365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 useBgFill="1">
          <p:nvSpPr>
            <p:cNvPr id="30" name="文本框 29"/>
            <p:cNvSpPr txBox="1"/>
            <p:nvPr/>
          </p:nvSpPr>
          <p:spPr>
            <a:xfrm>
              <a:off x="9106483" y="2743229"/>
              <a:ext cx="1334779" cy="1736569"/>
            </a:xfrm>
            <a:custGeom>
              <a:avLst/>
              <a:gdLst/>
              <a:ahLst/>
              <a:cxnLst/>
              <a:rect l="l" t="t" r="r" b="b"/>
              <a:pathLst>
                <a:path w="1334779" h="1736569">
                  <a:moveTo>
                    <a:pt x="0" y="0"/>
                  </a:moveTo>
                  <a:lnTo>
                    <a:pt x="299493" y="0"/>
                  </a:lnTo>
                  <a:lnTo>
                    <a:pt x="299493" y="802347"/>
                  </a:lnTo>
                  <a:lnTo>
                    <a:pt x="921897" y="0"/>
                  </a:lnTo>
                  <a:lnTo>
                    <a:pt x="1278085" y="0"/>
                  </a:lnTo>
                  <a:lnTo>
                    <a:pt x="684028" y="748118"/>
                  </a:lnTo>
                  <a:lnTo>
                    <a:pt x="1334779" y="1736569"/>
                  </a:lnTo>
                  <a:lnTo>
                    <a:pt x="972429" y="1736569"/>
                  </a:lnTo>
                  <a:lnTo>
                    <a:pt x="463414" y="942850"/>
                  </a:lnTo>
                  <a:lnTo>
                    <a:pt x="299493" y="1101840"/>
                  </a:lnTo>
                  <a:lnTo>
                    <a:pt x="299493" y="1736569"/>
                  </a:lnTo>
                  <a:lnTo>
                    <a:pt x="0" y="17365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 dirty="0"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8536324" y="-491965"/>
            <a:ext cx="293400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abriola" panose="04040605051002020D02" pitchFamily="82" charset="0"/>
              </a:rPr>
              <a:t> CONTEXT  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abriola" panose="04040605051002020D02" pitchFamily="82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27120" y="2168194"/>
            <a:ext cx="7971092" cy="2967702"/>
            <a:chOff x="1863521" y="2179768"/>
            <a:chExt cx="7971092" cy="2967702"/>
          </a:xfrm>
        </p:grpSpPr>
        <p:sp>
          <p:nvSpPr>
            <p:cNvPr id="27" name="文本框 26"/>
            <p:cNvSpPr txBox="1"/>
            <p:nvPr/>
          </p:nvSpPr>
          <p:spPr>
            <a:xfrm>
              <a:off x="3564945" y="2184832"/>
              <a:ext cx="147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输入标题</a:t>
              </a:r>
              <a:endPara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53451" y="2179768"/>
              <a:ext cx="147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输入标题</a:t>
              </a:r>
              <a:endPara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010660" y="4685805"/>
              <a:ext cx="147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输入标题</a:t>
              </a:r>
              <a:endPara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12090" y="4685804"/>
              <a:ext cx="147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输入标题</a:t>
              </a:r>
              <a:endPara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203301" y="4685803"/>
              <a:ext cx="147395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0" i="0" dirty="0">
                  <a:solidFill>
                    <a:schemeClr val="accent2">
                      <a:lumMod val="20000"/>
                      <a:lumOff val="80000"/>
                    </a:schemeClr>
                  </a:solidFill>
                  <a:effectLst/>
                  <a:latin typeface="华文行楷" panose="02010800040101010101" pitchFamily="2" charset="-122"/>
                  <a:ea typeface="华文行楷" panose="02010800040101010101" pitchFamily="2" charset="-122"/>
                </a:rPr>
                <a:t>输入标题</a:t>
              </a:r>
              <a:endParaRPr lang="zh-CN" alt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863521" y="2708468"/>
              <a:ext cx="7971092" cy="1924292"/>
              <a:chOff x="1863521" y="2708468"/>
              <a:chExt cx="7971092" cy="1924292"/>
            </a:xfrm>
          </p:grpSpPr>
          <p:sp>
            <p:nvSpPr>
              <p:cNvPr id="4" name="空心弧 3"/>
              <p:cNvSpPr/>
              <p:nvPr/>
            </p:nvSpPr>
            <p:spPr>
              <a:xfrm>
                <a:off x="1863521" y="2789492"/>
                <a:ext cx="1770927" cy="1843268"/>
              </a:xfrm>
              <a:prstGeom prst="blockArc">
                <a:avLst>
                  <a:gd name="adj1" fmla="val 10855895"/>
                  <a:gd name="adj2" fmla="val 21480061"/>
                  <a:gd name="adj3" fmla="val 12559"/>
                </a:avLst>
              </a:prstGeom>
              <a:solidFill>
                <a:srgbClr val="F4A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空心弧 4"/>
              <p:cNvSpPr/>
              <p:nvPr/>
            </p:nvSpPr>
            <p:spPr>
              <a:xfrm rot="10800000">
                <a:off x="3416457" y="2731617"/>
                <a:ext cx="1770927" cy="1843268"/>
              </a:xfrm>
              <a:prstGeom prst="blockArc">
                <a:avLst>
                  <a:gd name="adj1" fmla="val 10855895"/>
                  <a:gd name="adj2" fmla="val 21480061"/>
                  <a:gd name="adj3" fmla="val 12559"/>
                </a:avLst>
              </a:prstGeom>
              <a:solidFill>
                <a:srgbClr val="E8E7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>
              <a:xfrm>
                <a:off x="4967978" y="2760555"/>
                <a:ext cx="1770927" cy="1843268"/>
              </a:xfrm>
              <a:prstGeom prst="blockArc">
                <a:avLst>
                  <a:gd name="adj1" fmla="val 10855895"/>
                  <a:gd name="adj2" fmla="val 21480061"/>
                  <a:gd name="adj3" fmla="val 12559"/>
                </a:avLst>
              </a:prstGeom>
              <a:solidFill>
                <a:srgbClr val="F4A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空心弧 10"/>
              <p:cNvSpPr/>
              <p:nvPr/>
            </p:nvSpPr>
            <p:spPr>
              <a:xfrm rot="10800000">
                <a:off x="6510751" y="2708468"/>
                <a:ext cx="1770927" cy="1843268"/>
              </a:xfrm>
              <a:prstGeom prst="blockArc">
                <a:avLst>
                  <a:gd name="adj1" fmla="val 10855895"/>
                  <a:gd name="adj2" fmla="val 21480061"/>
                  <a:gd name="adj3" fmla="val 12559"/>
                </a:avLst>
              </a:prstGeom>
              <a:solidFill>
                <a:srgbClr val="E8E7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空心弧 11"/>
              <p:cNvSpPr/>
              <p:nvPr/>
            </p:nvSpPr>
            <p:spPr>
              <a:xfrm>
                <a:off x="8063686" y="2743193"/>
                <a:ext cx="1770927" cy="1843268"/>
              </a:xfrm>
              <a:prstGeom prst="blockArc">
                <a:avLst>
                  <a:gd name="adj1" fmla="val 10855895"/>
                  <a:gd name="adj2" fmla="val 21480061"/>
                  <a:gd name="adj3" fmla="val 12559"/>
                </a:avLst>
              </a:prstGeom>
              <a:solidFill>
                <a:srgbClr val="F4A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流程图: 接点 17"/>
              <p:cNvSpPr/>
              <p:nvPr/>
            </p:nvSpPr>
            <p:spPr>
              <a:xfrm>
                <a:off x="3995190" y="3363523"/>
                <a:ext cx="625033" cy="640224"/>
              </a:xfrm>
              <a:prstGeom prst="flowChartConnector">
                <a:avLst/>
              </a:prstGeom>
              <a:solidFill>
                <a:srgbClr val="F6F8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2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9" name="流程图: 接点 18"/>
              <p:cNvSpPr/>
              <p:nvPr/>
            </p:nvSpPr>
            <p:spPr>
              <a:xfrm>
                <a:off x="5536549" y="3362077"/>
                <a:ext cx="625033" cy="640224"/>
              </a:xfrm>
              <a:prstGeom prst="flowChartConnector">
                <a:avLst/>
              </a:prstGeom>
              <a:solidFill>
                <a:srgbClr val="F6F8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3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0" name="流程图: 接点 19"/>
              <p:cNvSpPr/>
              <p:nvPr/>
            </p:nvSpPr>
            <p:spPr>
              <a:xfrm>
                <a:off x="7077910" y="3362077"/>
                <a:ext cx="625033" cy="640224"/>
              </a:xfrm>
              <a:prstGeom prst="flowChartConnector">
                <a:avLst/>
              </a:prstGeom>
              <a:solidFill>
                <a:srgbClr val="F6F8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4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21" name="流程图: 接点 20"/>
              <p:cNvSpPr/>
              <p:nvPr/>
            </p:nvSpPr>
            <p:spPr>
              <a:xfrm>
                <a:off x="8619271" y="3362077"/>
                <a:ext cx="625033" cy="640224"/>
              </a:xfrm>
              <a:prstGeom prst="flowChartConnector">
                <a:avLst/>
              </a:prstGeom>
              <a:solidFill>
                <a:srgbClr val="F6F8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5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32" name="流程图: 接点 31"/>
              <p:cNvSpPr/>
              <p:nvPr/>
            </p:nvSpPr>
            <p:spPr>
              <a:xfrm>
                <a:off x="2430681" y="3362077"/>
                <a:ext cx="625033" cy="640224"/>
              </a:xfrm>
              <a:prstGeom prst="flowChartConnector">
                <a:avLst/>
              </a:prstGeom>
              <a:solidFill>
                <a:srgbClr val="F6F8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rPr>
                  <a:t>1</a:t>
                </a:r>
                <a:endParaRPr lang="zh-CN" altLang="en-US" dirty="0">
                  <a:solidFill>
                    <a:schemeClr val="accent1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1D0B8DD-A1A9-8454-2F90-2F74742A4C13}"/>
              </a:ext>
            </a:extLst>
          </p:cNvPr>
          <p:cNvSpPr txBox="1"/>
          <p:nvPr/>
        </p:nvSpPr>
        <p:spPr>
          <a:xfrm>
            <a:off x="3058610" y="2998372"/>
            <a:ext cx="6117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2AF463C-9FA1-27ED-97DB-B6411958C2F7}"/>
              </a:ext>
            </a:extLst>
          </p:cNvPr>
          <p:cNvSpPr txBox="1"/>
          <p:nvPr/>
        </p:nvSpPr>
        <p:spPr>
          <a:xfrm>
            <a:off x="3058610" y="2998372"/>
            <a:ext cx="6117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04709" y="1608881"/>
            <a:ext cx="2037144" cy="20718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79890" y="2233335"/>
            <a:ext cx="8867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10160">
                  <a:solidFill>
                    <a:srgbClr val="F4AEA2"/>
                  </a:solidFill>
                  <a:prstDash val="solid"/>
                </a:ln>
                <a:solidFill>
                  <a:srgbClr val="F4AEA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01</a:t>
            </a:r>
            <a:endParaRPr lang="zh-CN" altLang="en-US" sz="5400" b="1" cap="none" spc="0" dirty="0">
              <a:ln w="10160">
                <a:solidFill>
                  <a:srgbClr val="F4AEA2"/>
                </a:solidFill>
                <a:prstDash val="solid"/>
              </a:ln>
              <a:solidFill>
                <a:srgbClr val="F4AEA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4982840" y="3635031"/>
            <a:ext cx="3223610" cy="45719"/>
          </a:xfrm>
          <a:prstGeom prst="rect">
            <a:avLst/>
          </a:prstGeom>
          <a:solidFill>
            <a:srgbClr val="F4A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29551" y="2356628"/>
            <a:ext cx="4533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8FAAD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31995" y="2567940"/>
            <a:ext cx="4855845" cy="3343275"/>
          </a:xfrm>
          <a:prstGeom prst="rect">
            <a:avLst/>
          </a:prstGeom>
          <a:solidFill>
            <a:srgbClr val="9BB8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42" b="3542"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5524500" y="3391535"/>
            <a:ext cx="307340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b="0" i="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31498" y="946642"/>
            <a:ext cx="379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4AEA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4527550" y="1148080"/>
            <a:ext cx="3136900" cy="4572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626110" y="1143000"/>
            <a:ext cx="3136900" cy="4572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1518920" y="1503680"/>
            <a:ext cx="1351280" cy="457200"/>
          </a:xfrm>
          <a:prstGeom prst="roundRect">
            <a:avLst/>
          </a:prstGeom>
          <a:solidFill>
            <a:srgbClr val="F4AEA2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输入标题</a:t>
            </a:r>
          </a:p>
        </p:txBody>
      </p:sp>
      <p:sp>
        <p:nvSpPr>
          <p:cNvPr id="8" name="矩形: 圆角 7"/>
          <p:cNvSpPr/>
          <p:nvPr/>
        </p:nvSpPr>
        <p:spPr>
          <a:xfrm>
            <a:off x="8428990" y="1148080"/>
            <a:ext cx="3136900" cy="4572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88900" dist="38100" dir="2700000" sx="102000" sy="10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5420360" y="1503680"/>
            <a:ext cx="1351280" cy="457200"/>
          </a:xfrm>
          <a:prstGeom prst="roundRect">
            <a:avLst/>
          </a:prstGeom>
          <a:solidFill>
            <a:srgbClr val="F4AEA2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输入标题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9321800" y="1503680"/>
            <a:ext cx="1351280" cy="457200"/>
          </a:xfrm>
          <a:prstGeom prst="roundRect">
            <a:avLst/>
          </a:prstGeom>
          <a:solidFill>
            <a:srgbClr val="F4AEA2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FCEBE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65885" y="2668270"/>
            <a:ext cx="1657985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1615" y="2668270"/>
            <a:ext cx="1589405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91625" y="2668270"/>
            <a:ext cx="1612265" cy="2030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BB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1285875" y="1249045"/>
            <a:ext cx="389958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4AEA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8" r="3028"/>
          <a:stretch>
            <a:fillRect/>
          </a:stretch>
        </p:blipFill>
        <p:spPr/>
      </p:pic>
      <p:sp>
        <p:nvSpPr>
          <p:cNvPr id="9" name="文本框 8"/>
          <p:cNvSpPr txBox="1"/>
          <p:nvPr/>
        </p:nvSpPr>
        <p:spPr>
          <a:xfrm>
            <a:off x="1285875" y="3035300"/>
            <a:ext cx="304165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bg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1800" b="0" i="0" dirty="0">
              <a:solidFill>
                <a:schemeClr val="bg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V="1">
            <a:off x="8471643" y="1849634"/>
            <a:ext cx="1971675" cy="36000"/>
          </a:xfrm>
          <a:prstGeom prst="rect">
            <a:avLst/>
          </a:prstGeom>
          <a:solidFill>
            <a:srgbClr val="F4A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913" b="5913"/>
          <a:stretch>
            <a:fillRect/>
          </a:stretch>
        </p:blipFill>
        <p:spPr>
          <a:xfrm>
            <a:off x="1757362" y="1646238"/>
            <a:ext cx="3604909" cy="4233652"/>
          </a:xfrm>
        </p:spPr>
      </p:pic>
      <p:sp>
        <p:nvSpPr>
          <p:cNvPr id="11" name="文本框 10"/>
          <p:cNvSpPr txBox="1"/>
          <p:nvPr/>
        </p:nvSpPr>
        <p:spPr>
          <a:xfrm>
            <a:off x="6829731" y="2742447"/>
            <a:ext cx="4230547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r>
              <a:rPr lang="en-US" altLang="zh-CN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en-US" altLang="zh-CN" sz="18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79142" y="876797"/>
            <a:ext cx="379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8FAAD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单击输入标题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C065F2C-2DC4-7656-1586-659D10456CCD}"/>
              </a:ext>
            </a:extLst>
          </p:cNvPr>
          <p:cNvCxnSpPr/>
          <p:nvPr/>
        </p:nvCxnSpPr>
        <p:spPr>
          <a:xfrm>
            <a:off x="170667" y="3689799"/>
            <a:ext cx="11850665" cy="0"/>
          </a:xfrm>
          <a:prstGeom prst="line">
            <a:avLst/>
          </a:prstGeom>
          <a:ln w="31750">
            <a:solidFill>
              <a:srgbClr val="9BB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PA-组合 35">
            <a:extLst>
              <a:ext uri="{FF2B5EF4-FFF2-40B4-BE49-F238E27FC236}">
                <a16:creationId xmlns:a16="http://schemas.microsoft.com/office/drawing/2014/main" id="{29F64E7B-1266-C040-8C51-6724E08AFB0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flipH="1">
            <a:off x="5881370" y="3470910"/>
            <a:ext cx="448945" cy="448945"/>
            <a:chOff x="6923" y="4132"/>
            <a:chExt cx="4450" cy="4450"/>
          </a:xfrm>
        </p:grpSpPr>
        <p:sp useBgFill="1">
          <p:nvSpPr>
            <p:cNvPr id="6" name="PA-椭圆 2">
              <a:extLst>
                <a:ext uri="{FF2B5EF4-FFF2-40B4-BE49-F238E27FC236}">
                  <a16:creationId xmlns:a16="http://schemas.microsoft.com/office/drawing/2014/main" id="{1DC1E0ED-A295-4F2F-5F3B-6F9FAB46103D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PA-椭圆 1">
              <a:extLst>
                <a:ext uri="{FF2B5EF4-FFF2-40B4-BE49-F238E27FC236}">
                  <a16:creationId xmlns:a16="http://schemas.microsoft.com/office/drawing/2014/main" id="{250F8166-B1D6-7828-6719-88BA50036DF1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62D541E-2FAA-316D-160C-CAB168CB8450}"/>
              </a:ext>
            </a:extLst>
          </p:cNvPr>
          <p:cNvGrpSpPr/>
          <p:nvPr/>
        </p:nvGrpSpPr>
        <p:grpSpPr>
          <a:xfrm flipH="1">
            <a:off x="7990205" y="3470275"/>
            <a:ext cx="448945" cy="448945"/>
            <a:chOff x="7374" y="-2218"/>
            <a:chExt cx="4450" cy="4450"/>
          </a:xfrm>
        </p:grpSpPr>
        <p:sp useBgFill="1">
          <p:nvSpPr>
            <p:cNvPr id="9" name="PA-椭圆 2">
              <a:extLst>
                <a:ext uri="{FF2B5EF4-FFF2-40B4-BE49-F238E27FC236}">
                  <a16:creationId xmlns:a16="http://schemas.microsoft.com/office/drawing/2014/main" id="{A0686B76-7891-2590-1B64-1E06529ED864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7374" y="-2218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椭圆 1">
              <a:extLst>
                <a:ext uri="{FF2B5EF4-FFF2-40B4-BE49-F238E27FC236}">
                  <a16:creationId xmlns:a16="http://schemas.microsoft.com/office/drawing/2014/main" id="{94FC6E5C-38E9-AB79-A5A6-FC8783DDFD63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7694" y="-1899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PA-组合 43">
            <a:extLst>
              <a:ext uri="{FF2B5EF4-FFF2-40B4-BE49-F238E27FC236}">
                <a16:creationId xmlns:a16="http://schemas.microsoft.com/office/drawing/2014/main" id="{CD500E0F-8753-E62F-3FFC-F2305C07575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 flipH="1">
            <a:off x="3772535" y="3469640"/>
            <a:ext cx="448945" cy="448945"/>
            <a:chOff x="2512" y="4132"/>
            <a:chExt cx="4450" cy="4450"/>
          </a:xfrm>
        </p:grpSpPr>
        <p:sp useBgFill="1">
          <p:nvSpPr>
            <p:cNvPr id="12" name="PA-椭圆 2">
              <a:extLst>
                <a:ext uri="{FF2B5EF4-FFF2-40B4-BE49-F238E27FC236}">
                  <a16:creationId xmlns:a16="http://schemas.microsoft.com/office/drawing/2014/main" id="{3EC8194A-C1AE-6319-B542-7E28CAE47025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PA-椭圆 1">
              <a:extLst>
                <a:ext uri="{FF2B5EF4-FFF2-40B4-BE49-F238E27FC236}">
                  <a16:creationId xmlns:a16="http://schemas.microsoft.com/office/drawing/2014/main" id="{2B160DA7-4D30-CB20-D477-005D7E52BF3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PA-组合 46">
            <a:extLst>
              <a:ext uri="{FF2B5EF4-FFF2-40B4-BE49-F238E27FC236}">
                <a16:creationId xmlns:a16="http://schemas.microsoft.com/office/drawing/2014/main" id="{203F8ED1-89F3-9775-17EF-E5C5CD7E4C28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 flipH="1">
            <a:off x="10099040" y="3471545"/>
            <a:ext cx="448945" cy="448945"/>
            <a:chOff x="11411" y="4132"/>
            <a:chExt cx="4450" cy="4450"/>
          </a:xfrm>
        </p:grpSpPr>
        <p:sp useBgFill="1">
          <p:nvSpPr>
            <p:cNvPr id="15" name="PA-椭圆 2">
              <a:extLst>
                <a:ext uri="{FF2B5EF4-FFF2-40B4-BE49-F238E27FC236}">
                  <a16:creationId xmlns:a16="http://schemas.microsoft.com/office/drawing/2014/main" id="{47E14FCA-46E1-53CC-933E-7DB82EA8D313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椭圆 1">
              <a:extLst>
                <a:ext uri="{FF2B5EF4-FFF2-40B4-BE49-F238E27FC236}">
                  <a16:creationId xmlns:a16="http://schemas.microsoft.com/office/drawing/2014/main" id="{6EE0CD23-284D-08D4-D5B9-058FCEA4513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503AA31-EC28-77CC-D936-B9831A53E511}"/>
              </a:ext>
            </a:extLst>
          </p:cNvPr>
          <p:cNvGrpSpPr/>
          <p:nvPr/>
        </p:nvGrpSpPr>
        <p:grpSpPr>
          <a:xfrm flipH="1">
            <a:off x="1691640" y="3469005"/>
            <a:ext cx="448945" cy="448945"/>
            <a:chOff x="-2220" y="3175"/>
            <a:chExt cx="4450" cy="4450"/>
          </a:xfrm>
        </p:grpSpPr>
        <p:sp useBgFill="1">
          <p:nvSpPr>
            <p:cNvPr id="18" name="PA-椭圆 2">
              <a:extLst>
                <a:ext uri="{FF2B5EF4-FFF2-40B4-BE49-F238E27FC236}">
                  <a16:creationId xmlns:a16="http://schemas.microsoft.com/office/drawing/2014/main" id="{141923B0-6C93-F169-42C4-F655D6882187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PA-椭圆 1">
              <a:extLst>
                <a:ext uri="{FF2B5EF4-FFF2-40B4-BE49-F238E27FC236}">
                  <a16:creationId xmlns:a16="http://schemas.microsoft.com/office/drawing/2014/main" id="{7B638F46-3E8A-546A-983D-9B9EDDA9ADF3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-1900" y="3494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PA-TextPlaceholder 7">
            <a:extLst>
              <a:ext uri="{FF2B5EF4-FFF2-40B4-BE49-F238E27FC236}">
                <a16:creationId xmlns:a16="http://schemas.microsoft.com/office/drawing/2014/main" id="{B4E1E723-BDE2-59B7-076F-B8968ECA2B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22479" y="838613"/>
            <a:ext cx="2376401" cy="70894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微软雅黑" panose="020B0503020204020204" charset="-122"/>
              </a:rPr>
              <a:t>单击输入标题</a:t>
            </a:r>
            <a:endParaRPr lang="en-US" sz="2400" b="1" dirty="0">
              <a:solidFill>
                <a:schemeClr val="bg1">
                  <a:lumMod val="6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微软雅黑" panose="020B050302020402020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472B74F-CFD1-DC88-1B60-9629A93E1A91}"/>
              </a:ext>
            </a:extLst>
          </p:cNvPr>
          <p:cNvGrpSpPr/>
          <p:nvPr/>
        </p:nvGrpSpPr>
        <p:grpSpPr>
          <a:xfrm>
            <a:off x="1195705" y="1741805"/>
            <a:ext cx="1454150" cy="1454150"/>
            <a:chOff x="1883" y="2743"/>
            <a:chExt cx="2290" cy="229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7602922-3676-B20F-7B3E-E17D19F443CB}"/>
                </a:ext>
              </a:extLst>
            </p:cNvPr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24" name="PA-椭圆 2">
                <a:extLst>
                  <a:ext uri="{FF2B5EF4-FFF2-40B4-BE49-F238E27FC236}">
                    <a16:creationId xmlns:a16="http://schemas.microsoft.com/office/drawing/2014/main" id="{6CBD5D86-37BD-DE30-E8DC-706CABA520C3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PA-椭圆 1">
                <a:extLst>
                  <a:ext uri="{FF2B5EF4-FFF2-40B4-BE49-F238E27FC236}">
                    <a16:creationId xmlns:a16="http://schemas.microsoft.com/office/drawing/2014/main" id="{EBCEE635-3C8D-F8BF-EDF2-7B86B8865DEC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3" name="图片 93" descr="3504369">
              <a:extLst>
                <a:ext uri="{FF2B5EF4-FFF2-40B4-BE49-F238E27FC236}">
                  <a16:creationId xmlns:a16="http://schemas.microsoft.com/office/drawing/2014/main" id="{A0987373-BB5F-4741-25BC-77CF965D13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EF1259-2E57-BBF0-7CE8-8F1FD921A37A}"/>
              </a:ext>
            </a:extLst>
          </p:cNvPr>
          <p:cNvGrpSpPr/>
          <p:nvPr/>
        </p:nvGrpSpPr>
        <p:grpSpPr>
          <a:xfrm>
            <a:off x="3276600" y="1742440"/>
            <a:ext cx="1454150" cy="1454150"/>
            <a:chOff x="5160" y="2744"/>
            <a:chExt cx="2290" cy="2290"/>
          </a:xfrm>
        </p:grpSpPr>
        <p:grpSp>
          <p:nvGrpSpPr>
            <p:cNvPr id="27" name="PA-组合 43">
              <a:extLst>
                <a:ext uri="{FF2B5EF4-FFF2-40B4-BE49-F238E27FC236}">
                  <a16:creationId xmlns:a16="http://schemas.microsoft.com/office/drawing/2014/main" id="{BAB55163-1BD7-7EB5-E05F-89C354360DF0}"/>
                </a:ext>
              </a:extLst>
            </p:cNvPr>
            <p:cNvGrpSpPr/>
            <p:nvPr>
              <p:custDataLst>
                <p:tags r:id="rId13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29" name="PA-椭圆 2">
                <a:extLst>
                  <a:ext uri="{FF2B5EF4-FFF2-40B4-BE49-F238E27FC236}">
                    <a16:creationId xmlns:a16="http://schemas.microsoft.com/office/drawing/2014/main" id="{894684E0-09CF-0F59-39DF-92A94C661424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PA-椭圆 1">
                <a:extLst>
                  <a:ext uri="{FF2B5EF4-FFF2-40B4-BE49-F238E27FC236}">
                    <a16:creationId xmlns:a16="http://schemas.microsoft.com/office/drawing/2014/main" id="{DC68939C-6A05-17AC-4053-B0B783DB95D3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8" name="图片 94" descr="3504183">
              <a:extLst>
                <a:ext uri="{FF2B5EF4-FFF2-40B4-BE49-F238E27FC236}">
                  <a16:creationId xmlns:a16="http://schemas.microsoft.com/office/drawing/2014/main" id="{0CBAEBCA-E6A9-7F1E-5B97-0E041DB58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6C2A788-0BBA-98FA-7D98-30268723A41A}"/>
              </a:ext>
            </a:extLst>
          </p:cNvPr>
          <p:cNvGrpSpPr/>
          <p:nvPr/>
        </p:nvGrpSpPr>
        <p:grpSpPr>
          <a:xfrm>
            <a:off x="5385435" y="1743710"/>
            <a:ext cx="1454150" cy="1454150"/>
            <a:chOff x="8481" y="2746"/>
            <a:chExt cx="2290" cy="2290"/>
          </a:xfrm>
        </p:grpSpPr>
        <p:grpSp>
          <p:nvGrpSpPr>
            <p:cNvPr id="32" name="PA-组合 35">
              <a:extLst>
                <a:ext uri="{FF2B5EF4-FFF2-40B4-BE49-F238E27FC236}">
                  <a16:creationId xmlns:a16="http://schemas.microsoft.com/office/drawing/2014/main" id="{CBCBD2B0-244B-0802-2AD7-279C1772D9D8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34" name="PA-椭圆 2">
                <a:extLst>
                  <a:ext uri="{FF2B5EF4-FFF2-40B4-BE49-F238E27FC236}">
                    <a16:creationId xmlns:a16="http://schemas.microsoft.com/office/drawing/2014/main" id="{4DF71762-D6CD-8722-EB79-7A681311D00A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PA-椭圆 1">
                <a:extLst>
                  <a:ext uri="{FF2B5EF4-FFF2-40B4-BE49-F238E27FC236}">
                    <a16:creationId xmlns:a16="http://schemas.microsoft.com/office/drawing/2014/main" id="{721E6F89-9E66-0B13-9AC9-738E81ECDA1D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3" name="图片 95" descr="3504233">
              <a:extLst>
                <a:ext uri="{FF2B5EF4-FFF2-40B4-BE49-F238E27FC236}">
                  <a16:creationId xmlns:a16="http://schemas.microsoft.com/office/drawing/2014/main" id="{4E5F5244-A443-245E-BC07-0F0C22C597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9673D0-BE07-6CBE-45B2-F348E665309D}"/>
              </a:ext>
            </a:extLst>
          </p:cNvPr>
          <p:cNvGrpSpPr/>
          <p:nvPr/>
        </p:nvGrpSpPr>
        <p:grpSpPr>
          <a:xfrm>
            <a:off x="7494270" y="1743075"/>
            <a:ext cx="1454150" cy="1454150"/>
            <a:chOff x="11802" y="2745"/>
            <a:chExt cx="2290" cy="229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77A434C-E6EA-77A1-C321-6BCCB6246DE1}"/>
                </a:ext>
              </a:extLst>
            </p:cNvPr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39" name="PA-椭圆 2">
                <a:extLst>
                  <a:ext uri="{FF2B5EF4-FFF2-40B4-BE49-F238E27FC236}">
                    <a16:creationId xmlns:a16="http://schemas.microsoft.com/office/drawing/2014/main" id="{6E48826C-BB18-19B9-4629-5CE3936E668B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PA-椭圆 1">
                <a:extLst>
                  <a:ext uri="{FF2B5EF4-FFF2-40B4-BE49-F238E27FC236}">
                    <a16:creationId xmlns:a16="http://schemas.microsoft.com/office/drawing/2014/main" id="{62C64B31-AB96-27CB-F8FF-08E8B8F316A2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8" name="图片 96" descr="3504348">
              <a:extLst>
                <a:ext uri="{FF2B5EF4-FFF2-40B4-BE49-F238E27FC236}">
                  <a16:creationId xmlns:a16="http://schemas.microsoft.com/office/drawing/2014/main" id="{ACBF6EEC-CDD3-93B5-A176-C43CEAA2A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566BF36-37E5-5DAC-ACA9-3A4AA762B04B}"/>
              </a:ext>
            </a:extLst>
          </p:cNvPr>
          <p:cNvGrpSpPr/>
          <p:nvPr/>
        </p:nvGrpSpPr>
        <p:grpSpPr>
          <a:xfrm>
            <a:off x="9603105" y="1744345"/>
            <a:ext cx="1454150" cy="1454150"/>
            <a:chOff x="15123" y="2747"/>
            <a:chExt cx="2290" cy="2290"/>
          </a:xfrm>
        </p:grpSpPr>
        <p:grpSp>
          <p:nvGrpSpPr>
            <p:cNvPr id="42" name="PA-组合 46">
              <a:extLst>
                <a:ext uri="{FF2B5EF4-FFF2-40B4-BE49-F238E27FC236}">
                  <a16:creationId xmlns:a16="http://schemas.microsoft.com/office/drawing/2014/main" id="{1E369DD2-59B0-43A6-22E3-2C1D2516A994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 flipH="1">
              <a:off x="15123" y="2747"/>
              <a:ext cx="2291" cy="2291"/>
              <a:chOff x="11411" y="4132"/>
              <a:chExt cx="4450" cy="4450"/>
            </a:xfrm>
          </p:grpSpPr>
          <p:sp useBgFill="1">
            <p:nvSpPr>
              <p:cNvPr id="44" name="PA-椭圆 2">
                <a:extLst>
                  <a:ext uri="{FF2B5EF4-FFF2-40B4-BE49-F238E27FC236}">
                    <a16:creationId xmlns:a16="http://schemas.microsoft.com/office/drawing/2014/main" id="{C572F94D-6C0A-3F74-C9E1-427212B0B387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PA-椭圆 1">
                <a:extLst>
                  <a:ext uri="{FF2B5EF4-FFF2-40B4-BE49-F238E27FC236}">
                    <a16:creationId xmlns:a16="http://schemas.microsoft.com/office/drawing/2014/main" id="{6048D3F2-1FFA-BFC2-845C-325D29D85D2C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3" name="图片 97" descr="3504345">
              <a:extLst>
                <a:ext uri="{FF2B5EF4-FFF2-40B4-BE49-F238E27FC236}">
                  <a16:creationId xmlns:a16="http://schemas.microsoft.com/office/drawing/2014/main" id="{3C44C41B-766A-AC0F-C03B-70A0C84644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15739" y="3364"/>
              <a:ext cx="1058" cy="1058"/>
            </a:xfrm>
            <a:prstGeom prst="rect">
              <a:avLst/>
            </a:prstGeom>
          </p:spPr>
        </p:pic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249F7A9-52C6-4735-13C8-9E660E7A0B7D}"/>
              </a:ext>
            </a:extLst>
          </p:cNvPr>
          <p:cNvSpPr txBox="1"/>
          <p:nvPr/>
        </p:nvSpPr>
        <p:spPr>
          <a:xfrm>
            <a:off x="9264411" y="4127846"/>
            <a:ext cx="21159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标题</a:t>
            </a:r>
            <a:endParaRPr lang="zh-CN" altLang="en-US" sz="24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1DDDC96-7989-C4A2-B61C-A287F2EE229E}"/>
              </a:ext>
            </a:extLst>
          </p:cNvPr>
          <p:cNvSpPr txBox="1"/>
          <p:nvPr/>
        </p:nvSpPr>
        <p:spPr>
          <a:xfrm>
            <a:off x="7163674" y="4127846"/>
            <a:ext cx="21159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标题</a:t>
            </a:r>
            <a:endParaRPr lang="zh-CN" altLang="en-US" sz="2400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ED0BD98-2C2A-DF41-B152-367B8BCCD57A}"/>
              </a:ext>
            </a:extLst>
          </p:cNvPr>
          <p:cNvSpPr txBox="1"/>
          <p:nvPr/>
        </p:nvSpPr>
        <p:spPr>
          <a:xfrm>
            <a:off x="5094165" y="4131730"/>
            <a:ext cx="20420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标题</a:t>
            </a:r>
            <a:endParaRPr lang="zh-CN" altLang="en-US" sz="2400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3B6B56E-2A15-DF0B-F2AB-E179A822603F}"/>
              </a:ext>
            </a:extLst>
          </p:cNvPr>
          <p:cNvSpPr txBox="1"/>
          <p:nvPr/>
        </p:nvSpPr>
        <p:spPr>
          <a:xfrm>
            <a:off x="2963518" y="4137779"/>
            <a:ext cx="207929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标题</a:t>
            </a:r>
            <a:endParaRPr lang="zh-CN" altLang="en-US" sz="2400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5B6E792F-9864-D3B5-DA25-8C6D5DA4CC08}"/>
              </a:ext>
            </a:extLst>
          </p:cNvPr>
          <p:cNvSpPr txBox="1"/>
          <p:nvPr/>
        </p:nvSpPr>
        <p:spPr>
          <a:xfrm>
            <a:off x="868261" y="4131731"/>
            <a:ext cx="20838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标题</a:t>
            </a:r>
            <a:endParaRPr lang="zh-CN" altLang="en-US" sz="24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A6ABBD6-63B3-11F5-9F96-05A755029F88}"/>
              </a:ext>
            </a:extLst>
          </p:cNvPr>
          <p:cNvSpPr txBox="1"/>
          <p:nvPr/>
        </p:nvSpPr>
        <p:spPr>
          <a:xfrm>
            <a:off x="1089310" y="4808359"/>
            <a:ext cx="16510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8878605-4F76-DA4A-E208-48768F0749A0}"/>
              </a:ext>
            </a:extLst>
          </p:cNvPr>
          <p:cNvSpPr txBox="1"/>
          <p:nvPr/>
        </p:nvSpPr>
        <p:spPr>
          <a:xfrm>
            <a:off x="3177991" y="4808359"/>
            <a:ext cx="16510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84B2509-F6BC-26FF-5EEC-7BF62B5DB8F9}"/>
              </a:ext>
            </a:extLst>
          </p:cNvPr>
          <p:cNvSpPr txBox="1"/>
          <p:nvPr/>
        </p:nvSpPr>
        <p:spPr>
          <a:xfrm>
            <a:off x="5280180" y="4808359"/>
            <a:ext cx="16510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F780E7EB-74D9-581E-7576-F3F832B0AEC7}"/>
              </a:ext>
            </a:extLst>
          </p:cNvPr>
          <p:cNvSpPr txBox="1"/>
          <p:nvPr/>
        </p:nvSpPr>
        <p:spPr>
          <a:xfrm>
            <a:off x="7395661" y="4808359"/>
            <a:ext cx="16510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935CED19-5C2D-EB9F-98F5-8F6C320F0AD8}"/>
              </a:ext>
            </a:extLst>
          </p:cNvPr>
          <p:cNvSpPr txBox="1"/>
          <p:nvPr/>
        </p:nvSpPr>
        <p:spPr>
          <a:xfrm>
            <a:off x="9496882" y="4808359"/>
            <a:ext cx="16510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4272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572700" y="2354194"/>
            <a:ext cx="2400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F6F8F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单击输入内容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03498" y="1088025"/>
            <a:ext cx="358816" cy="5289626"/>
            <a:chOff x="503498" y="1088025"/>
            <a:chExt cx="358816" cy="5289626"/>
          </a:xfrm>
        </p:grpSpPr>
        <p:sp>
          <p:nvSpPr>
            <p:cNvPr id="4" name="矩形 3"/>
            <p:cNvSpPr/>
            <p:nvPr/>
          </p:nvSpPr>
          <p:spPr>
            <a:xfrm>
              <a:off x="613458" y="1088025"/>
              <a:ext cx="138896" cy="5289626"/>
            </a:xfrm>
            <a:prstGeom prst="rect">
              <a:avLst/>
            </a:prstGeom>
            <a:solidFill>
              <a:srgbClr val="FCEB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/>
            <p:cNvSpPr/>
            <p:nvPr/>
          </p:nvSpPr>
          <p:spPr>
            <a:xfrm>
              <a:off x="503498" y="1238496"/>
              <a:ext cx="358816" cy="601883"/>
            </a:xfrm>
            <a:prstGeom prst="roundRect">
              <a:avLst/>
            </a:prstGeom>
            <a:solidFill>
              <a:srgbClr val="F4AE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503498" y="2673508"/>
              <a:ext cx="358816" cy="601883"/>
            </a:xfrm>
            <a:prstGeom prst="roundRect">
              <a:avLst/>
            </a:prstGeom>
            <a:solidFill>
              <a:srgbClr val="F4AE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/>
            <p:cNvSpPr/>
            <p:nvPr/>
          </p:nvSpPr>
          <p:spPr>
            <a:xfrm>
              <a:off x="503498" y="4108520"/>
              <a:ext cx="358816" cy="601883"/>
            </a:xfrm>
            <a:prstGeom prst="roundRect">
              <a:avLst/>
            </a:prstGeom>
            <a:solidFill>
              <a:srgbClr val="F4AE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503498" y="5543532"/>
              <a:ext cx="358816" cy="601883"/>
            </a:xfrm>
            <a:prstGeom prst="roundRect">
              <a:avLst/>
            </a:prstGeom>
            <a:solidFill>
              <a:srgbClr val="F4AE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54553" y="1355336"/>
            <a:ext cx="4230547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4550" y="2790352"/>
            <a:ext cx="4230547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4549" y="4225356"/>
            <a:ext cx="4230547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54548" y="5660360"/>
            <a:ext cx="4230547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单击输入文字</a:t>
            </a:r>
            <a:r>
              <a:rPr lang="en-US" altLang="zh-CN" sz="1800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单击输入文字</a:t>
            </a:r>
            <a:endParaRPr lang="en-US" altLang="zh-CN" sz="1800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GI4NjI5OTBmMDM1ODFlMDkzNDFlZTFiMWNhZWU5Z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15</TotalTime>
  <Words>454</Words>
  <Application>Microsoft Office PowerPoint</Application>
  <PresentationFormat>宽屏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华文新魏</vt:lpstr>
      <vt:lpstr>华文行楷</vt:lpstr>
      <vt:lpstr>Arial</vt:lpstr>
      <vt:lpstr>Calibri</vt:lpstr>
      <vt:lpstr>Gabriola</vt:lpstr>
      <vt:lpstr>Wingdings 2</vt:lpstr>
      <vt:lpstr>HDOfficeLightV0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桢 马</dc:creator>
  <cp:lastModifiedBy>桢 马</cp:lastModifiedBy>
  <cp:revision>7</cp:revision>
  <dcterms:created xsi:type="dcterms:W3CDTF">2022-04-14T03:26:00Z</dcterms:created>
  <dcterms:modified xsi:type="dcterms:W3CDTF">2022-05-07T14:47:56Z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BAE99B56438B4443823E3BDC033E592D</vt:lpwstr>
  </property>
  <property fmtid="{D5CDD505-2E9C-101B-9397-08002B2CF9AE}" pid="3" name="KSOProductBuildVer">
    <vt:lpwstr>2052-11.1.0.11691</vt:lpwstr>
  </property>
</Properties>
</file>