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2" r:id="rId3"/>
    <p:sldId id="270" r:id="rId5"/>
    <p:sldId id="274" r:id="rId6"/>
    <p:sldId id="271" r:id="rId7"/>
    <p:sldId id="279" r:id="rId8"/>
    <p:sldId id="264" r:id="rId9"/>
    <p:sldId id="280" r:id="rId10"/>
    <p:sldId id="267" r:id="rId11"/>
    <p:sldId id="278" r:id="rId12"/>
    <p:sldId id="283" r:id="rId13"/>
    <p:sldId id="258" r:id="rId14"/>
    <p:sldId id="282" r:id="rId15"/>
    <p:sldId id="281" r:id="rId16"/>
    <p:sldId id="277" r:id="rId17"/>
    <p:sldId id="265" r:id="rId18"/>
    <p:sldId id="266" r:id="rId19"/>
    <p:sldId id="257" r:id="rId20"/>
    <p:sldId id="284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889C"/>
    <a:srgbClr val="6A697D"/>
    <a:srgbClr val="D3B3A0"/>
    <a:srgbClr val="ACABB9"/>
    <a:srgbClr val="BBBAC6"/>
    <a:srgbClr val="9493A5"/>
    <a:srgbClr val="A8A7B5"/>
    <a:srgbClr val="BC8EA6"/>
    <a:srgbClr val="8497B0"/>
    <a:srgbClr val="C8C7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42" autoAdjust="0"/>
    <p:restoredTop sz="86410" autoAdjust="0"/>
  </p:normalViewPr>
  <p:slideViewPr>
    <p:cSldViewPr snapToGrid="0">
      <p:cViewPr varScale="1">
        <p:scale>
          <a:sx n="67" d="100"/>
          <a:sy n="67" d="100"/>
        </p:scale>
        <p:origin x="912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notesViewPr>
    <p:cSldViewPr snapToGrid="0">
      <p:cViewPr varScale="1">
        <p:scale>
          <a:sx n="59" d="100"/>
          <a:sy n="59" d="100"/>
        </p:scale>
        <p:origin x="256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2B5855-8825-4A4B-8A96-E23E554435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28332B-E6A1-466F-8216-11A2E92165E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28332B-E6A1-466F-8216-11A2E92165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28332B-E6A1-466F-8216-11A2E92165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28332B-E6A1-466F-8216-11A2E92165E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DCDFE-9976-49DC-BA8A-43A06AC5DB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F3661-51DF-4EE6-ACC4-01805CFE42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DCDFE-9976-49DC-BA8A-43A06AC5DB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F3661-51DF-4EE6-ACC4-01805CFE42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DCDFE-9976-49DC-BA8A-43A06AC5DB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F3661-51DF-4EE6-ACC4-01805CFE42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DCDFE-9976-49DC-BA8A-43A06AC5DB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F3661-51DF-4EE6-ACC4-01805CFE42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DCDFE-9976-49DC-BA8A-43A06AC5DB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F3661-51DF-4EE6-ACC4-01805CFE42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DCDFE-9976-49DC-BA8A-43A06AC5DB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F3661-51DF-4EE6-ACC4-01805CFE42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DCDFE-9976-49DC-BA8A-43A06AC5DB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F3661-51DF-4EE6-ACC4-01805CFE42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DCDFE-9976-49DC-BA8A-43A06AC5DB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F3661-51DF-4EE6-ACC4-01805CFE42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DCDFE-9976-49DC-BA8A-43A06AC5DB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F3661-51DF-4EE6-ACC4-01805CFE42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DCDFE-9976-49DC-BA8A-43A06AC5DB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F3661-51DF-4EE6-ACC4-01805CFE42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DCDFE-9976-49DC-BA8A-43A06AC5DB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F3661-51DF-4EE6-ACC4-01805CFE42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5DCDFE-9976-49DC-BA8A-43A06AC5DB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F3661-51DF-4EE6-ACC4-01805CFE422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microsoft.com/office/2007/relationships/hdphoto" Target="../media/image5.wdp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image14.wdp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image5.wdp"/><Relationship Id="rId2" Type="http://schemas.openxmlformats.org/officeDocument/2006/relationships/image" Target="../media/image18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6.png"/><Relationship Id="rId2" Type="http://schemas.microsoft.com/office/2007/relationships/hdphoto" Target="../media/image35.wdp"/><Relationship Id="rId1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microsoft.com/office/2007/relationships/hdphoto" Target="../media/image5.wdp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image14.wdp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microsoft.com/office/2007/relationships/hdphoto" Target="../media/image20.wdp"/><Relationship Id="rId5" Type="http://schemas.openxmlformats.org/officeDocument/2006/relationships/image" Target="../media/image19.png"/><Relationship Id="rId4" Type="http://schemas.microsoft.com/office/2007/relationships/hdphoto" Target="../media/image5.wdp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24.wdp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image14.wdp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2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-9521" y="-78463"/>
            <a:ext cx="12192000" cy="6988031"/>
          </a:xfrm>
          <a:prstGeom prst="rect">
            <a:avLst/>
          </a:prstGeom>
          <a:solidFill>
            <a:srgbClr val="D7DCE5">
              <a:alpha val="3568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218525" y="4957487"/>
            <a:ext cx="3478476" cy="3129429"/>
          </a:xfrm>
          <a:prstGeom prst="ellipse">
            <a:avLst/>
          </a:prstGeom>
          <a:solidFill>
            <a:srgbClr val="D3B3A0">
              <a:alpha val="84000"/>
            </a:srgb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3B3A0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6780728" y="3089658"/>
            <a:ext cx="4881093" cy="4533424"/>
          </a:xfrm>
          <a:prstGeom prst="ellipse">
            <a:avLst/>
          </a:prstGeom>
          <a:solidFill>
            <a:srgbClr val="ACABB9">
              <a:alpha val="36078"/>
            </a:srgbClr>
          </a:solidFill>
          <a:ln>
            <a:noFill/>
          </a:ln>
          <a:effectLst>
            <a:softEdge rad="1143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58209" y="-1806221"/>
            <a:ext cx="4881093" cy="4533424"/>
          </a:xfrm>
          <a:prstGeom prst="ellipse">
            <a:avLst/>
          </a:prstGeom>
          <a:solidFill>
            <a:srgbClr val="C8C7CF">
              <a:alpha val="61961"/>
            </a:srgbClr>
          </a:solidFill>
          <a:ln>
            <a:noFill/>
          </a:ln>
          <a:effectLst>
            <a:softEdge rad="1143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-502020" y="5268062"/>
            <a:ext cx="2745150" cy="2944452"/>
          </a:xfrm>
          <a:prstGeom prst="ellipse">
            <a:avLst/>
          </a:prstGeom>
          <a:solidFill>
            <a:srgbClr val="9493A5">
              <a:alpha val="61961"/>
            </a:srgbClr>
          </a:solidFill>
          <a:ln>
            <a:noFill/>
          </a:ln>
          <a:effectLst>
            <a:softEdge rad="1143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-2990367" y="-931997"/>
            <a:ext cx="8431114" cy="8555079"/>
          </a:xfrm>
          <a:prstGeom prst="ellipse">
            <a:avLst/>
          </a:prstGeom>
          <a:solidFill>
            <a:srgbClr val="9493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-2908395" y="-379772"/>
            <a:ext cx="7523913" cy="7617543"/>
          </a:xfrm>
          <a:prstGeom prst="ellipse">
            <a:avLst/>
          </a:prstGeom>
          <a:solidFill>
            <a:srgbClr val="A8A7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20000"/>
                    </a14:imgEffect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7700" y="1063578"/>
            <a:ext cx="1159799" cy="1158248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260063" y="2335310"/>
            <a:ext cx="697699" cy="67806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77053" y="714899"/>
            <a:ext cx="624963" cy="607378"/>
          </a:xfrm>
          <a:prstGeom prst="rect">
            <a:avLst/>
          </a:prstGeom>
        </p:spPr>
      </p:pic>
      <p:sp>
        <p:nvSpPr>
          <p:cNvPr id="28" name="椭圆 27"/>
          <p:cNvSpPr/>
          <p:nvPr/>
        </p:nvSpPr>
        <p:spPr>
          <a:xfrm>
            <a:off x="-2705090" y="287516"/>
            <a:ext cx="6181729" cy="6355920"/>
          </a:xfrm>
          <a:prstGeom prst="ellipse">
            <a:avLst/>
          </a:prstGeom>
          <a:solidFill>
            <a:srgbClr val="BBBA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754"/>
          <a:stretch>
            <a:fillRect/>
          </a:stretch>
        </p:blipFill>
        <p:spPr>
          <a:xfrm>
            <a:off x="-1508412" y="869617"/>
            <a:ext cx="9483521" cy="4791176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218525" y="228601"/>
            <a:ext cx="11735909" cy="6373906"/>
          </a:xfrm>
          <a:prstGeom prst="rect">
            <a:avLst/>
          </a:prstGeom>
          <a:noFill/>
          <a:ln w="57150">
            <a:solidFill>
              <a:srgbClr val="403F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3117" y="4884731"/>
            <a:ext cx="1196953" cy="1219458"/>
          </a:xfrm>
          <a:prstGeom prst="rect">
            <a:avLst/>
          </a:prstGeom>
        </p:spPr>
      </p:pic>
      <p:sp>
        <p:nvSpPr>
          <p:cNvPr id="19" name="十字星 18"/>
          <p:cNvSpPr/>
          <p:nvPr/>
        </p:nvSpPr>
        <p:spPr>
          <a:xfrm>
            <a:off x="4427648" y="2070738"/>
            <a:ext cx="497813" cy="678128"/>
          </a:xfrm>
          <a:prstGeom prst="star4">
            <a:avLst/>
          </a:prstGeom>
          <a:solidFill>
            <a:srgbClr val="403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228" y="1498484"/>
            <a:ext cx="662320" cy="67477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92801" y="5422733"/>
            <a:ext cx="4151736" cy="49381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795852" y="2513747"/>
            <a:ext cx="69686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6A697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复旦大学 </a:t>
            </a:r>
            <a:r>
              <a:rPr lang="en-US" altLang="zh-CN" sz="5400" dirty="0" smtClean="0">
                <a:solidFill>
                  <a:srgbClr val="6A697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PPT </a:t>
            </a:r>
            <a:r>
              <a:rPr lang="zh-CN" altLang="en-US" sz="5400" dirty="0" smtClean="0">
                <a:solidFill>
                  <a:srgbClr val="6A697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模板</a:t>
            </a:r>
            <a:endParaRPr lang="zh-CN" altLang="en-US" sz="5400" dirty="0">
              <a:solidFill>
                <a:srgbClr val="6A697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8136315" y="3685163"/>
            <a:ext cx="3305971" cy="500063"/>
          </a:xfrm>
          <a:prstGeom prst="roundRect">
            <a:avLst/>
          </a:prstGeom>
          <a:solidFill>
            <a:srgbClr val="8988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15" name="矩形 14"/>
          <p:cNvSpPr/>
          <p:nvPr/>
        </p:nvSpPr>
        <p:spPr>
          <a:xfrm>
            <a:off x="8495767" y="3685163"/>
            <a:ext cx="26597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b="1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请在此放置副标题</a:t>
            </a:r>
            <a:endParaRPr lang="zh-CN" altLang="en-US" sz="2400" b="1" dirty="0">
              <a:solidFill>
                <a:prstClr val="whit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t="1" b="13002"/>
          <a:stretch>
            <a:fillRect/>
          </a:stretch>
        </p:blipFill>
        <p:spPr>
          <a:xfrm>
            <a:off x="0" y="-34457"/>
            <a:ext cx="12192000" cy="707562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6700" y="242788"/>
            <a:ext cx="11650980" cy="6386195"/>
          </a:xfrm>
          <a:prstGeom prst="rect">
            <a:avLst/>
          </a:prstGeom>
          <a:solidFill>
            <a:srgbClr val="403F4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065" y="1738768"/>
            <a:ext cx="1154070" cy="115407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3447486" y="860165"/>
            <a:ext cx="4924543" cy="5286375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210664" y="3065574"/>
            <a:ext cx="10903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</a:rPr>
              <a:t>01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411325" y="815438"/>
            <a:ext cx="10903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</a:rPr>
              <a:t>02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54596" y="4127526"/>
            <a:ext cx="41110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卿</a:t>
            </a: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云烂兮，乣缦缦兮</a:t>
            </a:r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。日月</a:t>
            </a: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光华，旦复旦兮。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明明上天，烂然星陈</a:t>
            </a:r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。日月</a:t>
            </a: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光华，弘于一人。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日月有常，星辰有行</a:t>
            </a:r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。四</a:t>
            </a: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时从经，万姓允诚。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与予论乐，配天之灵</a:t>
            </a:r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。迁</a:t>
            </a: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于圣贤，莫不咸听。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鼚乎鼓之，轩乎舞之</a:t>
            </a:r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。菁华</a:t>
            </a: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已竭，褰裳去之。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336132" y="2016013"/>
            <a:ext cx="41110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卿</a:t>
            </a: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云烂兮，乣缦缦兮</a:t>
            </a:r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。日月</a:t>
            </a: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光华，旦复旦兮。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明明上天，烂然星陈</a:t>
            </a:r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。日月</a:t>
            </a: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光华，弘于一人。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日月有常，星辰有行</a:t>
            </a:r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。四</a:t>
            </a: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时从经，万姓允诚。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与予论乐，配天之灵</a:t>
            </a:r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。迁</a:t>
            </a: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于圣贤，莫不咸听。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鼚乎鼓之，轩乎舞之</a:t>
            </a:r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。菁华</a:t>
            </a: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已竭，褰裳去之。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5D7CF"/>
              </a:gs>
              <a:gs pos="26000">
                <a:srgbClr val="BBC2B8"/>
              </a:gs>
              <a:gs pos="86000">
                <a:srgbClr val="B3B898"/>
              </a:gs>
              <a:gs pos="65000">
                <a:srgbClr val="D4D1D4"/>
              </a:gs>
              <a:gs pos="46000">
                <a:srgbClr val="C3CBD8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4882" y="1014413"/>
            <a:ext cx="7528560" cy="492918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747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3" name="直接连接符 12"/>
          <p:cNvCxnSpPr/>
          <p:nvPr/>
        </p:nvCxnSpPr>
        <p:spPr>
          <a:xfrm>
            <a:off x="1296811" y="1447801"/>
            <a:ext cx="4389120" cy="0"/>
          </a:xfrm>
          <a:prstGeom prst="line">
            <a:avLst/>
          </a:prstGeom>
          <a:ln w="57150">
            <a:solidFill>
              <a:srgbClr val="949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296811" y="5421947"/>
            <a:ext cx="4389120" cy="0"/>
          </a:xfrm>
          <a:prstGeom prst="line">
            <a:avLst/>
          </a:prstGeom>
          <a:ln w="57150">
            <a:solidFill>
              <a:srgbClr val="9493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1458477" y="3181698"/>
            <a:ext cx="4774389" cy="2235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403F4F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卿云烂兮，乣缦缦兮。日月光华，旦复旦兮。</a:t>
            </a:r>
            <a:endParaRPr lang="zh-CN" altLang="en-US" sz="1600" dirty="0" smtClean="0">
              <a:solidFill>
                <a:srgbClr val="403F4F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403F4F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明明上天，烂然星陈。日月光华，弘于一人。</a:t>
            </a:r>
            <a:endParaRPr lang="zh-CN" altLang="en-US" sz="1600" dirty="0" smtClean="0">
              <a:solidFill>
                <a:srgbClr val="403F4F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403F4F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日月有常，星辰有行。四时从经，万姓允诚。</a:t>
            </a:r>
            <a:endParaRPr lang="zh-CN" altLang="en-US" sz="1600" dirty="0" smtClean="0">
              <a:solidFill>
                <a:srgbClr val="403F4F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403F4F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与予论乐，配天之灵。迁于圣贤，莫不咸听。</a:t>
            </a:r>
            <a:endParaRPr lang="zh-CN" altLang="en-US" sz="1600" dirty="0" smtClean="0">
              <a:solidFill>
                <a:srgbClr val="403F4F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403F4F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鼚乎鼓之，轩乎舞之。菁华已竭，褰裳去之。</a:t>
            </a:r>
            <a:endParaRPr lang="zh-CN" altLang="en-US" sz="1600" dirty="0" smtClean="0">
              <a:solidFill>
                <a:srgbClr val="403F4F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rgbClr val="403F4F"/>
              </a:solidFill>
              <a:latin typeface="Adobe Hebrew" panose="02040503050201020203" pitchFamily="18" charset="-79"/>
              <a:cs typeface="Adobe Hebrew" panose="02040503050201020203" pitchFamily="18" charset="-79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9157" y="779833"/>
            <a:ext cx="5298333" cy="52983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109" y="1765970"/>
            <a:ext cx="1185404" cy="11854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Content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-1073" y="0"/>
            <a:ext cx="4445056" cy="6858000"/>
          </a:xfrm>
          <a:prstGeom prst="rect">
            <a:avLst/>
          </a:prstGeom>
          <a:solidFill>
            <a:srgbClr val="9493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84998" y="10207"/>
            <a:ext cx="7966795" cy="6858000"/>
          </a:xfrm>
          <a:prstGeom prst="rect">
            <a:avLst/>
          </a:prstGeom>
          <a:solidFill>
            <a:srgbClr val="C3C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有时天空之</a:t>
            </a:r>
            <a:r>
              <a:rPr lang="zh-CN" altLang="en-US" dirty="0" smtClean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巨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420745" y="868471"/>
            <a:ext cx="4389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输入文字标题</a:t>
            </a:r>
            <a:endParaRPr lang="zh-CN" altLang="en-US" sz="4000" dirty="0">
              <a:solidFill>
                <a:srgbClr val="403F4F"/>
              </a:solidFill>
              <a:latin typeface="Adobe Hebrew" panose="02040503050201020203" pitchFamily="18" charset="-79"/>
              <a:cs typeface="Adobe Hebrew" panose="02040503050201020203" pitchFamily="18" charset="-79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43983" y="2562044"/>
            <a:ext cx="281025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Nights have a habit of mysterious gifts and refusals of things half given away, half withheld, of joys with a dark hemisphere. Nights act that way, I tell you. </a:t>
            </a:r>
            <a:endParaRPr lang="zh-CN" altLang="en-US" dirty="0"/>
          </a:p>
        </p:txBody>
      </p:sp>
      <p:cxnSp>
        <p:nvCxnSpPr>
          <p:cNvPr id="16" name="直接连接符 15"/>
          <p:cNvCxnSpPr/>
          <p:nvPr/>
        </p:nvCxnSpPr>
        <p:spPr>
          <a:xfrm>
            <a:off x="368358" y="646060"/>
            <a:ext cx="3546798" cy="0"/>
          </a:xfrm>
          <a:prstGeom prst="line">
            <a:avLst/>
          </a:prstGeom>
          <a:ln w="57150">
            <a:solidFill>
              <a:srgbClr val="403F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/>
          <a:srcRect l="8057"/>
          <a:stretch>
            <a:fillRect/>
          </a:stretch>
        </p:blipFill>
        <p:spPr>
          <a:xfrm>
            <a:off x="4177908" y="0"/>
            <a:ext cx="4200478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87698" y="4228958"/>
            <a:ext cx="305775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我是否可以把你比喻成夏天</a:t>
            </a:r>
            <a:r>
              <a:rPr lang="zh-CN" altLang="en-US" dirty="0" smtClean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？虽然</a:t>
            </a:r>
            <a:r>
              <a:rPr lang="zh-CN" altLang="en-US" dirty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你比夏天更可爱更</a:t>
            </a:r>
            <a:r>
              <a:rPr lang="zh-CN" altLang="en-US" dirty="0" smtClean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温存。狂风</a:t>
            </a:r>
            <a:r>
              <a:rPr lang="zh-CN" altLang="en-US" dirty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会使五月娇蕾红消香断</a:t>
            </a:r>
            <a:r>
              <a:rPr lang="zh-CN" altLang="en-US" dirty="0" smtClean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，夏天</a:t>
            </a:r>
            <a:r>
              <a:rPr lang="zh-CN" altLang="en-US" dirty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拥有的时日也转瞬即过</a:t>
            </a:r>
            <a:r>
              <a:rPr lang="zh-CN" altLang="en-US" dirty="0" smtClean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；</a:t>
            </a:r>
            <a:endParaRPr lang="zh-CN" altLang="en-US" dirty="0">
              <a:solidFill>
                <a:srgbClr val="403F4F"/>
              </a:solidFill>
              <a:latin typeface="Adobe Hebrew" panose="02040503050201020203" pitchFamily="18" charset="-79"/>
              <a:cs typeface="Adobe Hebrew" panose="02040503050201020203" pitchFamily="18" charset="-79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29002" y="2474632"/>
            <a:ext cx="32813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而</a:t>
            </a:r>
            <a:r>
              <a:rPr lang="zh-CN" altLang="en-US" dirty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千芳万艳都终将凋零飘落，时运天道之更替剥尽红颜；</a:t>
            </a:r>
            <a:endParaRPr lang="zh-CN" altLang="en-US" dirty="0">
              <a:solidFill>
                <a:srgbClr val="403F4F"/>
              </a:solidFill>
              <a:latin typeface="Adobe Hebrew" panose="02040503050201020203" pitchFamily="18" charset="-79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但你永恒的夏天将没有止尽，你所拥有的美貌也不会消失。</a:t>
            </a:r>
            <a:endParaRPr lang="zh-CN" altLang="en-US" dirty="0">
              <a:solidFill>
                <a:srgbClr val="403F4F"/>
              </a:solidFill>
              <a:latin typeface="Adobe Hebrew" panose="02040503050201020203" pitchFamily="18" charset="-79"/>
              <a:cs typeface="Adobe Hebrew" panose="02040503050201020203" pitchFamily="18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t="1" b="13002"/>
          <a:stretch>
            <a:fillRect/>
          </a:stretch>
        </p:blipFill>
        <p:spPr>
          <a:xfrm>
            <a:off x="0" y="-65221"/>
            <a:ext cx="12192000" cy="707562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7717" y="-65222"/>
            <a:ext cx="4884849" cy="7075622"/>
          </a:xfrm>
          <a:prstGeom prst="rect">
            <a:avLst/>
          </a:prstGeom>
          <a:solidFill>
            <a:srgbClr val="403F4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29827" y="1341453"/>
            <a:ext cx="4322739" cy="1325563"/>
          </a:xfrm>
        </p:spPr>
        <p:txBody>
          <a:bodyPr/>
          <a:lstStyle/>
          <a:p>
            <a:r>
              <a:rPr lang="en-US" altLang="zh-CN" b="1" dirty="0" smtClean="0">
                <a:solidFill>
                  <a:schemeClr val="bg1"/>
                </a:solidFill>
                <a:latin typeface="Adobe Caslon Pro Bold" panose="0205070206050A020403" pitchFamily="18" charset="0"/>
              </a:rPr>
              <a:t>PART  THREE</a:t>
            </a:r>
            <a:endParaRPr lang="zh-CN" altLang="en-US" b="1" dirty="0">
              <a:solidFill>
                <a:schemeClr val="bg1"/>
              </a:solidFill>
              <a:latin typeface="Adobe Caslon Pro Bold" panose="0205070206050A020403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54596" y="4127526"/>
            <a:ext cx="41110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卿</a:t>
            </a: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云烂兮，乣缦缦兮</a:t>
            </a:r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。日月</a:t>
            </a: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光华，旦复旦兮。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明明上天，烂然星陈</a:t>
            </a:r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。日月</a:t>
            </a: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光华，弘于一人。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日月有常，星辰有行</a:t>
            </a:r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。四</a:t>
            </a: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时从经，万姓允诚。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与予论乐，配天之灵</a:t>
            </a:r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。迁</a:t>
            </a: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于圣贤，莫不咸听。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鼚乎鼓之，轩乎舞之</a:t>
            </a:r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。菁华</a:t>
            </a: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已竭，褰裳去之。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8238" y1="67422" x2="8238" y2="67422"/>
                        <a14:foregroundMark x1="53776" y1="21080" x2="53776" y2="21080"/>
                        <a14:foregroundMark x1="59840" y1="16376" x2="59840" y2="16376"/>
                        <a14:foregroundMark x1="72426" y1="7666" x2="72426" y2="7666"/>
                        <a14:foregroundMark x1="75286" y1="6794" x2="75286" y2="6794"/>
                        <a14:foregroundMark x1="41762" y1="31185" x2="41762" y2="32404"/>
                        <a14:foregroundMark x1="43478" y1="29791" x2="43478" y2="29791"/>
                        <a14:foregroundMark x1="44622" y1="28049" x2="44622" y2="28049"/>
                        <a14:foregroundMark x1="46339" y1="26307" x2="46339" y2="26307"/>
                        <a14:foregroundMark x1="46911" y1="25436" x2="46911" y2="25436"/>
                        <a14:foregroundMark x1="48398" y1="23345" x2="48398" y2="23345"/>
                        <a14:foregroundMark x1="49771" y1="23345" x2="49771" y2="23345"/>
                        <a14:foregroundMark x1="51259" y1="23345" x2="51259" y2="23345"/>
                        <a14:foregroundMark x1="5721" y1="97735" x2="5721" y2="97735"/>
                        <a14:foregroundMark x1="2632" y1="97735" x2="2632" y2="97735"/>
                        <a14:foregroundMark x1="12929" y1="64286" x2="12929" y2="64286"/>
                        <a14:foregroundMark x1="98169" y1="4181" x2="98169" y2="4181"/>
                        <a14:foregroundMark x1="98169" y1="4181" x2="98169" y2="4181"/>
                        <a14:foregroundMark x1="98741" y1="10627" x2="98741" y2="10627"/>
                        <a14:foregroundMark x1="97826" y1="2439" x2="97826" y2="2439"/>
                        <a14:foregroundMark x1="92677" y1="31533" x2="92677" y2="31533"/>
                        <a14:foregroundMark x1="86728" y1="37631" x2="86728" y2="37631"/>
                        <a14:foregroundMark x1="22883" y1="95993" x2="22883" y2="95993"/>
                        <a14:foregroundMark x1="15789" y1="98258" x2="15789" y2="98258"/>
                        <a14:foregroundMark x1="62128" y1="68118" x2="62128" y2="68118"/>
                        <a14:foregroundMark x1="89588" y1="1916" x2="89588" y2="1916"/>
                        <a14:foregroundMark x1="91876" y1="1568" x2="91876" y2="1568"/>
                        <a14:foregroundMark x1="67506" y1="12021" x2="67506" y2="12021"/>
                        <a14:foregroundMark x1="62128" y1="12369" x2="62128" y2="12369"/>
                        <a14:foregroundMark x1="65561" y1="13763" x2="65561" y2="13763"/>
                        <a14:foregroundMark x1="60984" y1="16376" x2="60984" y2="16376"/>
                        <a14:foregroundMark x1="56064" y1="19338" x2="56064" y2="19338"/>
                        <a14:foregroundMark x1="79519" y1="7143" x2="79519" y2="7143"/>
                        <a14:foregroundMark x1="82952" y1="4181" x2="82952" y2="4181"/>
                        <a14:foregroundMark x1="82952" y1="3310" x2="82952" y2="3310"/>
                        <a14:foregroundMark x1="80435" y1="3659" x2="80435" y2="3659"/>
                        <a14:foregroundMark x1="76659" y1="5052" x2="76659" y2="5052"/>
                        <a14:foregroundMark x1="26087" y1="95122" x2="26087" y2="95122"/>
                        <a14:foregroundMark x1="30664" y1="91289" x2="30664" y2="91289"/>
                        <a14:foregroundMark x1="37185" y1="87282" x2="37185" y2="87282"/>
                        <a14:foregroundMark x1="38673" y1="86411" x2="38673" y2="86411"/>
                        <a14:foregroundMark x1="3204" y1="79443" x2="3204" y2="79443"/>
                        <a14:foregroundMark x1="1487" y1="84669" x2="1487" y2="84669"/>
                        <a14:foregroundMark x1="6293" y1="75610" x2="6293" y2="75610"/>
                        <a14:foregroundMark x1="8581" y1="70383" x2="8581" y2="70383"/>
                        <a14:foregroundMark x1="9725" y1="68641" x2="9725" y2="68641"/>
                        <a14:foregroundMark x1="11213" y1="66376" x2="11213" y2="66376"/>
                        <a14:foregroundMark x1="36957" y1="34669" x2="36957" y2="34669"/>
                        <a14:foregroundMark x1="39474" y1="34146" x2="39474" y2="34146"/>
                        <a14:foregroundMark x1="12929" y1="98258" x2="12929" y2="98258"/>
                        <a14:backgroundMark x1="15217" y1="60279" x2="15217" y2="60279"/>
                        <a14:backgroundMark x1="21739" y1="55575" x2="21739" y2="55575"/>
                        <a14:backgroundMark x1="20023" y1="54181" x2="20023" y2="54181"/>
                        <a14:backgroundMark x1="26659" y1="48606" x2="26659" y2="48606"/>
                        <a14:backgroundMark x1="28032" y1="43380" x2="28032" y2="43380"/>
                        <a14:backgroundMark x1="29519" y1="42857" x2="29519" y2="42857"/>
                        <a14:backgroundMark x1="30892" y1="43380" x2="30892" y2="43380"/>
                        <a14:backgroundMark x1="32037" y1="39024" x2="32037" y2="39024"/>
                        <a14:backgroundMark x1="24943" y1="48955" x2="24943" y2="48955"/>
                        <a14:backgroundMark x1="21510" y1="51220" x2="21510" y2="51220"/>
                        <a14:backgroundMark x1="21739" y1="52091" x2="21739" y2="52091"/>
                        <a14:backgroundMark x1="18650" y1="54181" x2="18650" y2="54181"/>
                        <a14:backgroundMark x1="18879" y1="53833" x2="18879" y2="53833"/>
                        <a14:backgroundMark x1="20023" y1="53310" x2="20023" y2="53310"/>
                        <a14:backgroundMark x1="21510" y1="52962" x2="21510" y2="52962"/>
                        <a14:backgroundMark x1="21739" y1="51220" x2="21739" y2="51220"/>
                        <a14:backgroundMark x1="22883" y1="48955" x2="22883" y2="48955"/>
                        <a14:backgroundMark x1="24600" y1="48955" x2="24600" y2="48955"/>
                        <a14:backgroundMark x1="25744" y1="48084" x2="25744" y2="48084"/>
                        <a14:backgroundMark x1="26888" y1="46341" x2="26888" y2="46341"/>
                        <a14:backgroundMark x1="27231" y1="45470" x2="27231" y2="45470"/>
                        <a14:backgroundMark x1="28375" y1="44599" x2="28375" y2="44599"/>
                        <a14:backgroundMark x1="28375" y1="44599" x2="28375" y2="44599"/>
                        <a14:backgroundMark x1="22311" y1="49477" x2="22311" y2="49477"/>
                        <a14:backgroundMark x1="21739" y1="52091" x2="21739" y2="52091"/>
                        <a14:backgroundMark x1="20938" y1="52091" x2="20938" y2="53833"/>
                        <a14:backgroundMark x1="18650" y1="54704" x2="18650" y2="54704"/>
                        <a14:backgroundMark x1="17162" y1="55923" x2="17162" y2="55923"/>
                        <a14:backgroundMark x1="17162" y1="58188" x2="17162" y2="58188"/>
                        <a14:backgroundMark x1="16362" y1="60279" x2="16362" y2="6027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07211" y="836054"/>
            <a:ext cx="2183442" cy="2089276"/>
          </a:xfrm>
          <a:prstGeom prst="rect">
            <a:avLst/>
          </a:prstGeom>
        </p:spPr>
      </p:pic>
      <p:sp>
        <p:nvSpPr>
          <p:cNvPr id="11" name="十字星 10"/>
          <p:cNvSpPr/>
          <p:nvPr/>
        </p:nvSpPr>
        <p:spPr>
          <a:xfrm>
            <a:off x="3280622" y="802806"/>
            <a:ext cx="497813" cy="678128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1329827" y="3434010"/>
            <a:ext cx="3760631" cy="2171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1329827" y="3517400"/>
            <a:ext cx="3760631" cy="2171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Content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-1073" y="-16288"/>
            <a:ext cx="12360655" cy="6874288"/>
            <a:chOff x="-1073" y="-16288"/>
            <a:chExt cx="12360655" cy="6874288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6598920" cy="3574144"/>
            </a:xfrm>
            <a:prstGeom prst="rect">
              <a:avLst/>
            </a:prstGeom>
            <a:solidFill>
              <a:srgbClr val="BC8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6599993" y="-16288"/>
              <a:ext cx="5759589" cy="3590432"/>
            </a:xfrm>
            <a:prstGeom prst="rect">
              <a:avLst/>
            </a:prstGeom>
            <a:solidFill>
              <a:srgbClr val="D3B3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3B3A0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-1073" y="3574144"/>
              <a:ext cx="4283513" cy="3283856"/>
            </a:xfrm>
            <a:prstGeom prst="rect">
              <a:avLst/>
            </a:prstGeom>
            <a:solidFill>
              <a:srgbClr val="9493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4282440" y="3574144"/>
            <a:ext cx="8077142" cy="3283856"/>
          </a:xfrm>
          <a:prstGeom prst="rect">
            <a:avLst/>
          </a:prstGeom>
          <a:solidFill>
            <a:srgbClr val="C3C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6219" y="293469"/>
            <a:ext cx="11719560" cy="6349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4316038" y="477996"/>
            <a:ext cx="4389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在此输入标题</a:t>
            </a:r>
            <a:endParaRPr lang="zh-CN" altLang="en-US" sz="4000" dirty="0">
              <a:solidFill>
                <a:srgbClr val="403F4F"/>
              </a:solidFill>
              <a:latin typeface="Adobe Hebrew" panose="02040503050201020203" pitchFamily="18" charset="-79"/>
              <a:cs typeface="Adobe Hebrew" panose="02040503050201020203" pitchFamily="18" charset="-79"/>
            </a:endParaRPr>
          </a:p>
        </p:txBody>
      </p:sp>
      <p:sp>
        <p:nvSpPr>
          <p:cNvPr id="18" name="椭圆 17"/>
          <p:cNvSpPr/>
          <p:nvPr/>
        </p:nvSpPr>
        <p:spPr>
          <a:xfrm rot="5400000">
            <a:off x="10654032" y="151606"/>
            <a:ext cx="588243" cy="564445"/>
          </a:xfrm>
          <a:prstGeom prst="ellipse">
            <a:avLst/>
          </a:prstGeom>
          <a:solidFill>
            <a:srgbClr val="C3C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rot="5400000">
            <a:off x="1029489" y="5910029"/>
            <a:ext cx="806337" cy="815243"/>
          </a:xfrm>
          <a:prstGeom prst="ellipse">
            <a:avLst/>
          </a:prstGeom>
          <a:solidFill>
            <a:srgbClr val="D3B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>
            <a:off x="3884134" y="1233806"/>
            <a:ext cx="4373880" cy="0"/>
          </a:xfrm>
          <a:prstGeom prst="line">
            <a:avLst/>
          </a:prstGeom>
          <a:ln w="28575">
            <a:solidFill>
              <a:srgbClr val="403F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十字星 21"/>
          <p:cNvSpPr/>
          <p:nvPr/>
        </p:nvSpPr>
        <p:spPr>
          <a:xfrm>
            <a:off x="3801629" y="771186"/>
            <a:ext cx="497813" cy="678128"/>
          </a:xfrm>
          <a:prstGeom prst="star4">
            <a:avLst/>
          </a:prstGeom>
          <a:solidFill>
            <a:srgbClr val="C3C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Group 337"/>
          <p:cNvGrpSpPr/>
          <p:nvPr/>
        </p:nvGrpSpPr>
        <p:grpSpPr>
          <a:xfrm>
            <a:off x="2027115" y="3574144"/>
            <a:ext cx="2316294" cy="1514496"/>
            <a:chOff x="1" y="0"/>
            <a:chExt cx="4392858" cy="2872248"/>
          </a:xfrm>
          <a:solidFill>
            <a:srgbClr val="BC8EA6"/>
          </a:solidFill>
        </p:grpSpPr>
        <p:sp>
          <p:nvSpPr>
            <p:cNvPr id="24" name="Shape 333"/>
            <p:cNvSpPr/>
            <p:nvPr/>
          </p:nvSpPr>
          <p:spPr>
            <a:xfrm>
              <a:off x="1" y="0"/>
              <a:ext cx="4392858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Shape 335"/>
            <p:cNvSpPr/>
            <p:nvPr/>
          </p:nvSpPr>
          <p:spPr>
            <a:xfrm>
              <a:off x="1498551" y="1229870"/>
              <a:ext cx="2042947" cy="44799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ctr">
              <a:sp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342"/>
          <p:cNvGrpSpPr/>
          <p:nvPr/>
        </p:nvGrpSpPr>
        <p:grpSpPr>
          <a:xfrm>
            <a:off x="4044489" y="3574144"/>
            <a:ext cx="2316294" cy="1514496"/>
            <a:chOff x="0" y="0"/>
            <a:chExt cx="4392859" cy="2872248"/>
          </a:xfrm>
          <a:solidFill>
            <a:srgbClr val="D3B3A0"/>
          </a:solidFill>
        </p:grpSpPr>
        <p:sp>
          <p:nvSpPr>
            <p:cNvPr id="27" name="Shape 33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Shape 340"/>
            <p:cNvSpPr/>
            <p:nvPr/>
          </p:nvSpPr>
          <p:spPr>
            <a:xfrm>
              <a:off x="1194479" y="1289712"/>
              <a:ext cx="2852436" cy="43180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347"/>
          <p:cNvGrpSpPr/>
          <p:nvPr/>
        </p:nvGrpSpPr>
        <p:grpSpPr>
          <a:xfrm>
            <a:off x="6111703" y="3574144"/>
            <a:ext cx="2316294" cy="1514496"/>
            <a:chOff x="0" y="0"/>
            <a:chExt cx="4392859" cy="2872248"/>
          </a:xfrm>
          <a:solidFill>
            <a:srgbClr val="C3CBD8"/>
          </a:solidFill>
        </p:grpSpPr>
        <p:sp>
          <p:nvSpPr>
            <p:cNvPr id="30" name="Shape 34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Shape 345"/>
            <p:cNvSpPr/>
            <p:nvPr/>
          </p:nvSpPr>
          <p:spPr>
            <a:xfrm>
              <a:off x="1086541" y="1289712"/>
              <a:ext cx="2972476" cy="43180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52"/>
          <p:cNvGrpSpPr/>
          <p:nvPr/>
        </p:nvGrpSpPr>
        <p:grpSpPr>
          <a:xfrm>
            <a:off x="8211903" y="3574144"/>
            <a:ext cx="2316291" cy="1514496"/>
            <a:chOff x="0" y="0"/>
            <a:chExt cx="4392859" cy="2872248"/>
          </a:xfrm>
          <a:solidFill>
            <a:srgbClr val="9493A5"/>
          </a:solidFill>
        </p:grpSpPr>
        <p:sp>
          <p:nvSpPr>
            <p:cNvPr id="33" name="Shape 34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Shape 350"/>
            <p:cNvSpPr/>
            <p:nvPr/>
          </p:nvSpPr>
          <p:spPr>
            <a:xfrm>
              <a:off x="1186403" y="1289712"/>
              <a:ext cx="2924718" cy="43180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815" y="610340"/>
            <a:ext cx="1060796" cy="1060796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3205061" y="5336129"/>
            <a:ext cx="59466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403F4F"/>
                </a:solidFill>
                <a:latin typeface="Adobe Garamond Pro" panose="02020502060506020403" pitchFamily="18" charset="0"/>
              </a:rPr>
              <a:t>卿云烂兮，乣缦缦兮。日月光华，旦复旦兮。明明上天，烂然星陈。日月光华，弘于一人。日月有常，星辰有行</a:t>
            </a:r>
            <a:r>
              <a:rPr lang="en-US" altLang="zh-CN" dirty="0">
                <a:solidFill>
                  <a:srgbClr val="403F4F"/>
                </a:solidFill>
                <a:latin typeface="Adobe Garamond Pro" panose="02020502060506020403" pitchFamily="18" charset="0"/>
              </a:rPr>
              <a:t>.</a:t>
            </a:r>
            <a:endParaRPr lang="zh-CN" altLang="en-US" dirty="0">
              <a:solidFill>
                <a:srgbClr val="403F4F"/>
              </a:solidFill>
              <a:latin typeface="Adobe Garamond Pro" panose="02020502060506020403" pitchFamily="18" charset="0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7960" y="1250095"/>
            <a:ext cx="3867486" cy="21081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t="1" b="13002"/>
          <a:stretch>
            <a:fillRect/>
          </a:stretch>
        </p:blipFill>
        <p:spPr>
          <a:xfrm>
            <a:off x="0" y="-34457"/>
            <a:ext cx="12192000" cy="707562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6700" y="242788"/>
            <a:ext cx="11650980" cy="6386195"/>
          </a:xfrm>
          <a:prstGeom prst="rect">
            <a:avLst/>
          </a:prstGeom>
          <a:solidFill>
            <a:srgbClr val="403F4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5155" y="823889"/>
            <a:ext cx="1154070" cy="115407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4129476" y="2621819"/>
            <a:ext cx="30935" cy="3044361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1301011" y="3713130"/>
            <a:ext cx="21966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卿</a:t>
            </a: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云烂兮，乣缦缦兮</a:t>
            </a:r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。日月</a:t>
            </a: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光华，旦复旦兮。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明明上天，烂然星陈</a:t>
            </a:r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。日月</a:t>
            </a: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光华，弘于一人</a:t>
            </a:r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182944" y="3713130"/>
            <a:ext cx="21966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日月</a:t>
            </a: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有常，星辰有行</a:t>
            </a:r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。四</a:t>
            </a: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时从经，万姓允诚</a:t>
            </a:r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</a:t>
            </a:r>
            <a:endParaRPr lang="zh-CN" altLang="en-US" sz="16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与予论乐，配天之灵。迁于圣贤，莫不咸听。</a:t>
            </a:r>
            <a:endParaRPr lang="zh-CN" altLang="en-US" sz="16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759862" y="3713130"/>
            <a:ext cx="21966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卿</a:t>
            </a: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云烂兮，乣缦缦兮</a:t>
            </a:r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。日月</a:t>
            </a: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光华，旦复旦兮。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明明上天，烂然星陈</a:t>
            </a:r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。日月</a:t>
            </a: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光华，弘于一人</a:t>
            </a:r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75472" y="2512555"/>
            <a:ext cx="10903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</a:rPr>
              <a:t>01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8165047" y="2621818"/>
            <a:ext cx="30935" cy="3044361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5695368" y="2512556"/>
            <a:ext cx="10903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</a:rPr>
              <a:t>02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312999" y="2571422"/>
            <a:ext cx="10903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</a:rPr>
              <a:t>03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Content</a:t>
            </a:r>
            <a:endParaRPr lang="zh-CN" altLang="en-US" dirty="0"/>
          </a:p>
        </p:txBody>
      </p:sp>
      <p:graphicFrame>
        <p:nvGraphicFramePr>
          <p:cNvPr id="18" name="内容占位符 17"/>
          <p:cNvGraphicFramePr>
            <a:graphicFrameLocks noGrp="1"/>
          </p:cNvGraphicFramePr>
          <p:nvPr>
            <p:ph idx="1"/>
          </p:nvPr>
        </p:nvGraphicFramePr>
        <p:xfrm>
          <a:off x="1752598" y="2176622"/>
          <a:ext cx="10515603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02229"/>
                <a:gridCol w="1502229"/>
                <a:gridCol w="1502229"/>
                <a:gridCol w="1502229"/>
                <a:gridCol w="1502229"/>
                <a:gridCol w="1502229"/>
                <a:gridCol w="1502229"/>
              </a:tblGrid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-1073" y="-16288"/>
            <a:ext cx="12635033" cy="6874288"/>
            <a:chOff x="-1073" y="-16288"/>
            <a:chExt cx="12635033" cy="6874288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6598920" cy="3574144"/>
            </a:xfrm>
            <a:prstGeom prst="rect">
              <a:avLst/>
            </a:prstGeom>
            <a:solidFill>
              <a:srgbClr val="BC8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6599993" y="-16288"/>
              <a:ext cx="6033967" cy="3590432"/>
            </a:xfrm>
            <a:prstGeom prst="rect">
              <a:avLst/>
            </a:prstGeom>
            <a:solidFill>
              <a:srgbClr val="D3B3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3B3A0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-1073" y="3574144"/>
              <a:ext cx="4283513" cy="3283856"/>
            </a:xfrm>
            <a:prstGeom prst="rect">
              <a:avLst/>
            </a:prstGeom>
            <a:solidFill>
              <a:srgbClr val="9493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4282440" y="3574144"/>
            <a:ext cx="8351520" cy="3283856"/>
          </a:xfrm>
          <a:prstGeom prst="rect">
            <a:avLst/>
          </a:prstGeom>
          <a:solidFill>
            <a:srgbClr val="C3C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0041" y="213369"/>
            <a:ext cx="11948160" cy="63791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1845114" y="571604"/>
            <a:ext cx="4389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在此输入文字</a:t>
            </a:r>
            <a:endParaRPr lang="zh-CN" altLang="en-US" sz="4000" dirty="0">
              <a:solidFill>
                <a:srgbClr val="403F4F"/>
              </a:solidFill>
              <a:latin typeface="Adobe Hebrew" panose="02040503050201020203" pitchFamily="18" charset="-79"/>
              <a:cs typeface="Adobe Hebrew" panose="02040503050201020203" pitchFamily="18" charset="-79"/>
            </a:endParaRPr>
          </a:p>
        </p:txBody>
      </p:sp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1542762" y="2875219"/>
          <a:ext cx="4160103" cy="2405901"/>
        </p:xfrm>
        <a:graphic>
          <a:graphicData uri="http://schemas.openxmlformats.org/drawingml/2006/table">
            <a:tbl>
              <a:tblPr/>
              <a:tblGrid>
                <a:gridCol w="4160103"/>
              </a:tblGrid>
              <a:tr h="2405901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mpd="sng">
                      <a:solidFill>
                        <a:schemeClr val="tx2"/>
                      </a:solidFill>
                      <a:prstDash val="solid"/>
                    </a:lnL>
                    <a:lnR w="57150" cmpd="sng">
                      <a:solidFill>
                        <a:schemeClr val="tx2"/>
                      </a:solidFill>
                      <a:prstDash val="solid"/>
                    </a:lnR>
                    <a:lnT w="57150" cmpd="sng">
                      <a:solidFill>
                        <a:schemeClr val="tx2"/>
                      </a:solidFill>
                      <a:prstDash val="solid"/>
                    </a:lnT>
                    <a:lnB w="57150" cmpd="sng">
                      <a:solidFill>
                        <a:schemeClr val="tx2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6854" y="1982269"/>
            <a:ext cx="4559310" cy="28808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矩形 22"/>
          <p:cNvSpPr/>
          <p:nvPr/>
        </p:nvSpPr>
        <p:spPr>
          <a:xfrm>
            <a:off x="11607741" y="4788340"/>
            <a:ext cx="349447" cy="419434"/>
          </a:xfrm>
          <a:prstGeom prst="rect">
            <a:avLst/>
          </a:prstGeom>
          <a:solidFill>
            <a:srgbClr val="BC8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1597256" y="5497059"/>
            <a:ext cx="344925" cy="395645"/>
          </a:xfrm>
          <a:prstGeom prst="rect">
            <a:avLst/>
          </a:prstGeom>
          <a:solidFill>
            <a:srgbClr val="D3B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3B3A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68848" y="1445503"/>
            <a:ext cx="4916744" cy="45719"/>
          </a:xfrm>
          <a:prstGeom prst="rect">
            <a:avLst/>
          </a:prstGeom>
          <a:solidFill>
            <a:srgbClr val="403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3F4F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 flipH="1" flipV="1">
            <a:off x="11585136" y="4060078"/>
            <a:ext cx="362193" cy="454220"/>
          </a:xfrm>
          <a:prstGeom prst="rect">
            <a:avLst/>
          </a:prstGeom>
          <a:solidFill>
            <a:srgbClr val="C3C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6311908" y="2389613"/>
            <a:ext cx="4774389" cy="2135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卿云烂兮，乣缦缦兮。日月光华，旦复旦兮。</a:t>
            </a:r>
            <a:endParaRPr lang="zh-CN" altLang="en-US" b="1" dirty="0">
              <a:solidFill>
                <a:srgbClr val="403F4F"/>
              </a:solidFill>
              <a:latin typeface="Adobe Hebrew" panose="02040503050201020203" pitchFamily="18" charset="-79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明明上天，烂然星陈。日月光华，弘于一人。</a:t>
            </a:r>
            <a:endParaRPr lang="zh-CN" altLang="en-US" b="1" dirty="0">
              <a:solidFill>
                <a:srgbClr val="403F4F"/>
              </a:solidFill>
              <a:latin typeface="Adobe Hebrew" panose="02040503050201020203" pitchFamily="18" charset="-79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日月有常，星辰有行。四时从经，万姓允诚。</a:t>
            </a:r>
            <a:endParaRPr lang="zh-CN" altLang="en-US" b="1" dirty="0">
              <a:solidFill>
                <a:srgbClr val="403F4F"/>
              </a:solidFill>
              <a:latin typeface="Adobe Hebrew" panose="02040503050201020203" pitchFamily="18" charset="-79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与予论乐，配天之灵。迁于圣贤，莫不咸听。</a:t>
            </a:r>
            <a:endParaRPr lang="zh-CN" altLang="en-US" b="1" dirty="0">
              <a:solidFill>
                <a:srgbClr val="403F4F"/>
              </a:solidFill>
              <a:latin typeface="Adobe Hebrew" panose="02040503050201020203" pitchFamily="18" charset="-79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鼚乎鼓之，轩乎舞之。菁华已竭，褰裳去之。</a:t>
            </a:r>
            <a:endParaRPr lang="zh-CN" altLang="en-US" b="1" dirty="0">
              <a:solidFill>
                <a:srgbClr val="403F4F"/>
              </a:solidFill>
              <a:latin typeface="Adobe Hebrew" panose="02040503050201020203" pitchFamily="18" charset="-79"/>
              <a:cs typeface="Adobe Hebrew" panose="02040503050201020203" pitchFamily="18" charset="-79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092" y="533672"/>
            <a:ext cx="769072" cy="769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0969" cy="3387144"/>
          </a:xfrm>
          <a:prstGeom prst="rect">
            <a:avLst/>
          </a:prstGeom>
          <a:solidFill>
            <a:srgbClr val="6E6C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494349"/>
            <a:ext cx="10515600" cy="1325563"/>
          </a:xfrm>
        </p:spPr>
        <p:txBody>
          <a:bodyPr>
            <a:normAutofit/>
          </a:bodyPr>
          <a:lstStyle/>
          <a:p>
            <a:pPr algn="r"/>
            <a:r>
              <a:rPr lang="zh-CN" altLang="en-US" sz="3200" dirty="0" smtClean="0">
                <a:solidFill>
                  <a:schemeClr val="bg1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在此输入你的标题</a:t>
            </a:r>
            <a:endParaRPr lang="zh-CN" altLang="en-US" sz="3200" dirty="0">
              <a:solidFill>
                <a:schemeClr val="bg1"/>
              </a:solidFill>
              <a:latin typeface="Adobe Hebrew" panose="02040503050201020203" pitchFamily="18" charset="-79"/>
              <a:cs typeface="Adobe Hebrew" panose="02040503050201020203" pitchFamily="18" charset="-79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2337" y="1819913"/>
            <a:ext cx="10914837" cy="4648759"/>
          </a:xfrm>
          <a:prstGeom prst="rect">
            <a:avLst/>
          </a:prstGeom>
          <a:solidFill>
            <a:srgbClr val="C3C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595922" y="5705399"/>
            <a:ext cx="472440" cy="465034"/>
          </a:xfrm>
          <a:prstGeom prst="ellipse">
            <a:avLst/>
          </a:prstGeom>
          <a:solidFill>
            <a:srgbClr val="BC8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Marker/>
                    </a14:imgEffect>
                  </a14:imgLayer>
                </a14:imgProps>
              </a:ext>
            </a:extLst>
          </a:blip>
          <a:srcRect l="17397" r="15895"/>
          <a:stretch>
            <a:fillRect/>
          </a:stretch>
        </p:blipFill>
        <p:spPr>
          <a:xfrm>
            <a:off x="1311927" y="1157130"/>
            <a:ext cx="4369911" cy="43699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矩形 11"/>
          <p:cNvSpPr/>
          <p:nvPr/>
        </p:nvSpPr>
        <p:spPr>
          <a:xfrm>
            <a:off x="372426" y="4815840"/>
            <a:ext cx="2170749" cy="391217"/>
          </a:xfrm>
          <a:prstGeom prst="rect">
            <a:avLst/>
          </a:prstGeom>
          <a:solidFill>
            <a:srgbClr val="6E6C8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0298044" y="5711690"/>
            <a:ext cx="472440" cy="465034"/>
          </a:xfrm>
          <a:prstGeom prst="ellipse">
            <a:avLst/>
          </a:prstGeom>
          <a:solidFill>
            <a:srgbClr val="9493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3F4F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0936425" y="5730573"/>
            <a:ext cx="472440" cy="465034"/>
          </a:xfrm>
          <a:prstGeom prst="ellipse">
            <a:avLst/>
          </a:prstGeom>
          <a:solidFill>
            <a:srgbClr val="6E6C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biLevel thresh="25000"/>
          </a:blip>
          <a:stretch>
            <a:fillRect/>
          </a:stretch>
        </p:blipFill>
        <p:spPr>
          <a:xfrm>
            <a:off x="6993765" y="795466"/>
            <a:ext cx="685670" cy="68285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6398256" y="2727771"/>
            <a:ext cx="4774389" cy="2135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卿云烂兮，乣缦缦兮。日月光华，旦复旦兮。</a:t>
            </a:r>
            <a:endParaRPr lang="zh-CN" altLang="en-US" b="1" dirty="0">
              <a:solidFill>
                <a:srgbClr val="403F4F"/>
              </a:solidFill>
              <a:latin typeface="Adobe Hebrew" panose="02040503050201020203" pitchFamily="18" charset="-79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明明上天，烂然星陈。日月光华，弘于一人。</a:t>
            </a:r>
            <a:endParaRPr lang="zh-CN" altLang="en-US" b="1" dirty="0">
              <a:solidFill>
                <a:srgbClr val="403F4F"/>
              </a:solidFill>
              <a:latin typeface="Adobe Hebrew" panose="02040503050201020203" pitchFamily="18" charset="-79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日月有常，星辰有行。四时从经，万姓允诚。</a:t>
            </a:r>
            <a:endParaRPr lang="zh-CN" altLang="en-US" b="1" dirty="0">
              <a:solidFill>
                <a:srgbClr val="403F4F"/>
              </a:solidFill>
              <a:latin typeface="Adobe Hebrew" panose="02040503050201020203" pitchFamily="18" charset="-79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与予论乐，配天之灵。迁于圣贤，莫不咸听。</a:t>
            </a:r>
            <a:endParaRPr lang="zh-CN" altLang="en-US" b="1" dirty="0">
              <a:solidFill>
                <a:srgbClr val="403F4F"/>
              </a:solidFill>
              <a:latin typeface="Adobe Hebrew" panose="02040503050201020203" pitchFamily="18" charset="-79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鼚乎鼓之，轩乎舞之。菁华已竭，褰裳去之。</a:t>
            </a:r>
            <a:endParaRPr lang="zh-CN" altLang="en-US" b="1" dirty="0">
              <a:solidFill>
                <a:srgbClr val="403F4F"/>
              </a:solidFill>
              <a:latin typeface="Adobe Hebrew" panose="02040503050201020203" pitchFamily="18" charset="-79"/>
              <a:cs typeface="Adobe Hebrew" panose="02040503050201020203" pitchFamily="18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2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-9521" y="-78463"/>
            <a:ext cx="12192000" cy="6988031"/>
          </a:xfrm>
          <a:prstGeom prst="rect">
            <a:avLst/>
          </a:prstGeom>
          <a:solidFill>
            <a:srgbClr val="D7DCE5">
              <a:alpha val="3568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218525" y="4957487"/>
            <a:ext cx="3478476" cy="3129429"/>
          </a:xfrm>
          <a:prstGeom prst="ellipse">
            <a:avLst/>
          </a:prstGeom>
          <a:solidFill>
            <a:srgbClr val="D3B3A0">
              <a:alpha val="84000"/>
            </a:srgb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3B3A0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6939638" y="2819359"/>
            <a:ext cx="4881093" cy="1274612"/>
          </a:xfrm>
          <a:prstGeom prst="ellipse">
            <a:avLst/>
          </a:prstGeom>
          <a:solidFill>
            <a:srgbClr val="ACABB9">
              <a:alpha val="36078"/>
            </a:srgbClr>
          </a:solidFill>
          <a:ln>
            <a:noFill/>
          </a:ln>
          <a:effectLst>
            <a:softEdge rad="1143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58209" y="-1806221"/>
            <a:ext cx="4881093" cy="4533424"/>
          </a:xfrm>
          <a:prstGeom prst="ellipse">
            <a:avLst/>
          </a:prstGeom>
          <a:solidFill>
            <a:srgbClr val="C8C7CF">
              <a:alpha val="61961"/>
            </a:srgbClr>
          </a:solidFill>
          <a:ln>
            <a:noFill/>
          </a:ln>
          <a:effectLst>
            <a:softEdge rad="1143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-502020" y="5268062"/>
            <a:ext cx="2745150" cy="2944452"/>
          </a:xfrm>
          <a:prstGeom prst="ellipse">
            <a:avLst/>
          </a:prstGeom>
          <a:solidFill>
            <a:srgbClr val="9493A5">
              <a:alpha val="61961"/>
            </a:srgbClr>
          </a:solidFill>
          <a:ln>
            <a:noFill/>
          </a:ln>
          <a:effectLst>
            <a:softEdge rad="1143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-2990367" y="-931997"/>
            <a:ext cx="8431114" cy="8555079"/>
          </a:xfrm>
          <a:prstGeom prst="ellipse">
            <a:avLst/>
          </a:prstGeom>
          <a:solidFill>
            <a:srgbClr val="9493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-2908395" y="-379772"/>
            <a:ext cx="7523913" cy="7617543"/>
          </a:xfrm>
          <a:prstGeom prst="ellipse">
            <a:avLst/>
          </a:prstGeom>
          <a:solidFill>
            <a:srgbClr val="A8A7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20000"/>
                    </a14:imgEffect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7700" y="1063578"/>
            <a:ext cx="1159799" cy="1158248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260063" y="2335310"/>
            <a:ext cx="697699" cy="67806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77053" y="714899"/>
            <a:ext cx="624963" cy="607378"/>
          </a:xfrm>
          <a:prstGeom prst="rect">
            <a:avLst/>
          </a:prstGeom>
        </p:spPr>
      </p:pic>
      <p:sp>
        <p:nvSpPr>
          <p:cNvPr id="28" name="椭圆 27"/>
          <p:cNvSpPr/>
          <p:nvPr/>
        </p:nvSpPr>
        <p:spPr>
          <a:xfrm>
            <a:off x="-2705090" y="287516"/>
            <a:ext cx="6181729" cy="6355920"/>
          </a:xfrm>
          <a:prstGeom prst="ellipse">
            <a:avLst/>
          </a:prstGeom>
          <a:solidFill>
            <a:srgbClr val="BBBA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754"/>
          <a:stretch>
            <a:fillRect/>
          </a:stretch>
        </p:blipFill>
        <p:spPr>
          <a:xfrm>
            <a:off x="-1508412" y="869617"/>
            <a:ext cx="9483521" cy="4791176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218525" y="228601"/>
            <a:ext cx="11735909" cy="6373906"/>
          </a:xfrm>
          <a:prstGeom prst="rect">
            <a:avLst/>
          </a:prstGeom>
          <a:noFill/>
          <a:ln w="57150">
            <a:solidFill>
              <a:srgbClr val="403F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3117" y="4884731"/>
            <a:ext cx="1196953" cy="1219458"/>
          </a:xfrm>
          <a:prstGeom prst="rect">
            <a:avLst/>
          </a:prstGeom>
        </p:spPr>
      </p:pic>
      <p:sp>
        <p:nvSpPr>
          <p:cNvPr id="19" name="十字星 18"/>
          <p:cNvSpPr/>
          <p:nvPr/>
        </p:nvSpPr>
        <p:spPr>
          <a:xfrm>
            <a:off x="4427648" y="2070738"/>
            <a:ext cx="497813" cy="678128"/>
          </a:xfrm>
          <a:prstGeom prst="star4">
            <a:avLst/>
          </a:prstGeom>
          <a:solidFill>
            <a:srgbClr val="403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228" y="1498484"/>
            <a:ext cx="662320" cy="67477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92801" y="5422733"/>
            <a:ext cx="4151736" cy="49381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734871" y="2665040"/>
            <a:ext cx="39196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rgbClr val="6A697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谢谢观看</a:t>
            </a:r>
            <a:endParaRPr lang="zh-CN" altLang="en-US" sz="7200" dirty="0">
              <a:solidFill>
                <a:srgbClr val="6A697D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 flipH="1" flipV="1">
            <a:off x="7975108" y="4093969"/>
            <a:ext cx="3362390" cy="109063"/>
          </a:xfrm>
          <a:prstGeom prst="rect">
            <a:avLst/>
          </a:prstGeom>
          <a:solidFill>
            <a:srgbClr val="8988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4227" y="4535138"/>
            <a:ext cx="4438273" cy="377375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9795" y="-1753453"/>
            <a:ext cx="4877223" cy="453581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594"/>
            <a:ext cx="4200508" cy="6858594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-498646" y="-10941"/>
            <a:ext cx="12690646" cy="7200653"/>
          </a:xfrm>
          <a:prstGeom prst="rect">
            <a:avLst/>
          </a:prstGeom>
          <a:solidFill>
            <a:srgbClr val="C3CBD8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-3370" y="-10941"/>
            <a:ext cx="4200508" cy="6858594"/>
          </a:xfrm>
          <a:prstGeom prst="rect">
            <a:avLst/>
          </a:prstGeom>
          <a:solidFill>
            <a:srgbClr val="3B485B">
              <a:alpha val="6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7752" y="3969446"/>
            <a:ext cx="917974" cy="478153"/>
          </a:xfrm>
          <a:prstGeom prst="rect">
            <a:avLst/>
          </a:prstGeom>
          <a:solidFill>
            <a:srgbClr val="D3B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3B3A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39651" y="3969446"/>
            <a:ext cx="837127" cy="478154"/>
          </a:xfrm>
          <a:prstGeom prst="rect">
            <a:avLst/>
          </a:prstGeom>
          <a:solidFill>
            <a:srgbClr val="9493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63114" y="3969446"/>
            <a:ext cx="895563" cy="488710"/>
          </a:xfrm>
          <a:prstGeom prst="rect">
            <a:avLst/>
          </a:prstGeom>
          <a:solidFill>
            <a:srgbClr val="C3C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十字星 47"/>
          <p:cNvSpPr/>
          <p:nvPr/>
        </p:nvSpPr>
        <p:spPr>
          <a:xfrm>
            <a:off x="10414404" y="481190"/>
            <a:ext cx="497813" cy="610888"/>
          </a:xfrm>
          <a:prstGeom prst="star4">
            <a:avLst/>
          </a:prstGeom>
          <a:solidFill>
            <a:srgbClr val="403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十字星 48"/>
          <p:cNvSpPr/>
          <p:nvPr/>
        </p:nvSpPr>
        <p:spPr>
          <a:xfrm>
            <a:off x="6234458" y="5655277"/>
            <a:ext cx="497813" cy="678128"/>
          </a:xfrm>
          <a:prstGeom prst="star4">
            <a:avLst/>
          </a:prstGeom>
          <a:solidFill>
            <a:srgbClr val="403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0744" y="1126174"/>
            <a:ext cx="1271461" cy="12714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/>
          <a:srcRect r="33058" b="23741"/>
          <a:stretch>
            <a:fillRect/>
          </a:stretch>
        </p:blipFill>
        <p:spPr>
          <a:xfrm>
            <a:off x="784231" y="2456220"/>
            <a:ext cx="2811162" cy="1410244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5034264" y="1065571"/>
            <a:ext cx="6419051" cy="783103"/>
            <a:chOff x="4924125" y="1144258"/>
            <a:chExt cx="6419051" cy="783103"/>
          </a:xfrm>
        </p:grpSpPr>
        <p:grpSp>
          <p:nvGrpSpPr>
            <p:cNvPr id="50" name="组合 49"/>
            <p:cNvGrpSpPr/>
            <p:nvPr/>
          </p:nvGrpSpPr>
          <p:grpSpPr>
            <a:xfrm>
              <a:off x="4924125" y="1144258"/>
              <a:ext cx="6419051" cy="783103"/>
              <a:chOff x="4924125" y="1144258"/>
              <a:chExt cx="6419051" cy="783103"/>
            </a:xfrm>
          </p:grpSpPr>
          <p:sp>
            <p:nvSpPr>
              <p:cNvPr id="52" name="文本框 51"/>
              <p:cNvSpPr txBox="1"/>
              <p:nvPr/>
            </p:nvSpPr>
            <p:spPr>
              <a:xfrm>
                <a:off x="5811353" y="1160640"/>
                <a:ext cx="512194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dirty="0" smtClean="0">
                    <a:solidFill>
                      <a:srgbClr val="403F4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Adobe Hebrew" panose="02040503050201020203" pitchFamily="18" charset="-79"/>
                  </a:rPr>
                  <a:t>  </a:t>
                </a:r>
                <a:r>
                  <a:rPr lang="zh-CN" altLang="en-US" sz="3200" b="1" dirty="0" smtClean="0">
                    <a:solidFill>
                      <a:srgbClr val="403F4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Adobe Hebrew" panose="02040503050201020203" pitchFamily="18" charset="-79"/>
                  </a:rPr>
                  <a:t>卿</a:t>
                </a:r>
                <a:r>
                  <a:rPr lang="zh-CN" altLang="en-US" sz="3200" b="1" dirty="0">
                    <a:solidFill>
                      <a:srgbClr val="403F4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Adobe Hebrew" panose="02040503050201020203" pitchFamily="18" charset="-79"/>
                  </a:rPr>
                  <a:t>云烂兮，乣缦缦兮</a:t>
                </a:r>
                <a:r>
                  <a:rPr lang="zh-CN" altLang="en-US" sz="3200" b="1" dirty="0" smtClean="0">
                    <a:solidFill>
                      <a:srgbClr val="403F4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Adobe Hebrew" panose="02040503050201020203" pitchFamily="18" charset="-79"/>
                  </a:rPr>
                  <a:t>。</a:t>
                </a:r>
                <a:endParaRPr lang="zh-CN" altLang="en-US" sz="3200" b="1" dirty="0">
                  <a:solidFill>
                    <a:srgbClr val="403F4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Adobe Hebrew" panose="02040503050201020203" pitchFamily="18" charset="-79"/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5076851" y="1144258"/>
                <a:ext cx="991656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4400" b="1" dirty="0" smtClean="0">
                    <a:solidFill>
                      <a:srgbClr val="403F4F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Bodoni MT Black" panose="02070A03080606020203" pitchFamily="18" charset="0"/>
                    <a:cs typeface="Adobe Hebrew" panose="02040503050201020203" pitchFamily="18" charset="-79"/>
                  </a:rPr>
                  <a:t>01</a:t>
                </a:r>
                <a:endParaRPr lang="zh-CN" altLang="en-US" sz="4400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Bodoni MT Black" panose="02070A03080606020203" pitchFamily="18" charset="0"/>
                </a:endParaRPr>
              </a:p>
            </p:txBody>
          </p:sp>
          <p:sp>
            <p:nvSpPr>
              <p:cNvPr id="54" name="圆角矩形 53"/>
              <p:cNvSpPr/>
              <p:nvPr/>
            </p:nvSpPr>
            <p:spPr>
              <a:xfrm>
                <a:off x="4924125" y="1154858"/>
                <a:ext cx="6419051" cy="772503"/>
              </a:xfrm>
              <a:prstGeom prst="roundRect">
                <a:avLst/>
              </a:prstGeom>
              <a:noFill/>
              <a:ln w="28575">
                <a:solidFill>
                  <a:srgbClr val="6E6C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51" name="直接连接符 50"/>
            <p:cNvCxnSpPr/>
            <p:nvPr/>
          </p:nvCxnSpPr>
          <p:spPr>
            <a:xfrm flipH="1">
              <a:off x="6109455" y="1253428"/>
              <a:ext cx="18658" cy="549414"/>
            </a:xfrm>
            <a:prstGeom prst="line">
              <a:avLst/>
            </a:prstGeom>
            <a:ln w="38100">
              <a:solidFill>
                <a:srgbClr val="6E6C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>
            <a:off x="5034264" y="2339683"/>
            <a:ext cx="6419051" cy="783103"/>
            <a:chOff x="4924125" y="1144258"/>
            <a:chExt cx="6419051" cy="783103"/>
          </a:xfrm>
        </p:grpSpPr>
        <p:grpSp>
          <p:nvGrpSpPr>
            <p:cNvPr id="57" name="组合 56"/>
            <p:cNvGrpSpPr/>
            <p:nvPr/>
          </p:nvGrpSpPr>
          <p:grpSpPr>
            <a:xfrm>
              <a:off x="4924125" y="1144258"/>
              <a:ext cx="6419051" cy="783103"/>
              <a:chOff x="4924125" y="1144258"/>
              <a:chExt cx="6419051" cy="783103"/>
            </a:xfrm>
          </p:grpSpPr>
          <p:sp>
            <p:nvSpPr>
              <p:cNvPr id="59" name="文本框 58"/>
              <p:cNvSpPr txBox="1"/>
              <p:nvPr/>
            </p:nvSpPr>
            <p:spPr>
              <a:xfrm>
                <a:off x="5913859" y="1204451"/>
                <a:ext cx="512194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rgbClr val="403F4F"/>
                    </a:solidFill>
                    <a:latin typeface="Adobe Hebrew" panose="02040503050201020203" pitchFamily="18" charset="-79"/>
                    <a:cs typeface="Adobe Hebrew" panose="02040503050201020203" pitchFamily="18" charset="-79"/>
                  </a:rPr>
                  <a:t>   </a:t>
                </a:r>
                <a:r>
                  <a:rPr lang="zh-CN" altLang="en-US" sz="3200" b="1" dirty="0" smtClean="0">
                    <a:solidFill>
                      <a:srgbClr val="403F4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Adobe Hebrew" panose="02040503050201020203" pitchFamily="18" charset="-79"/>
                  </a:rPr>
                  <a:t>日月</a:t>
                </a:r>
                <a:r>
                  <a:rPr lang="zh-CN" altLang="en-US" sz="3200" b="1" dirty="0">
                    <a:solidFill>
                      <a:srgbClr val="403F4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Adobe Hebrew" panose="02040503050201020203" pitchFamily="18" charset="-79"/>
                  </a:rPr>
                  <a:t>光华，旦复旦兮。</a:t>
                </a:r>
                <a:endParaRPr lang="zh-CN" altLang="en-US" sz="3200" b="1" dirty="0">
                  <a:solidFill>
                    <a:srgbClr val="403F4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Adobe Hebrew" panose="02040503050201020203" pitchFamily="18" charset="-79"/>
                </a:endParaRPr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5076851" y="1144258"/>
                <a:ext cx="991656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4400" b="1" dirty="0" smtClean="0">
                    <a:solidFill>
                      <a:srgbClr val="403F4F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Bodoni MT Black" panose="02070A03080606020203" pitchFamily="18" charset="0"/>
                    <a:cs typeface="Adobe Hebrew" panose="02040503050201020203" pitchFamily="18" charset="-79"/>
                  </a:rPr>
                  <a:t>02</a:t>
                </a:r>
                <a:endParaRPr lang="zh-CN" altLang="en-US" sz="4400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Bodoni MT Black" panose="02070A03080606020203" pitchFamily="18" charset="0"/>
                </a:endParaRPr>
              </a:p>
            </p:txBody>
          </p:sp>
          <p:sp>
            <p:nvSpPr>
              <p:cNvPr id="61" name="圆角矩形 60"/>
              <p:cNvSpPr/>
              <p:nvPr/>
            </p:nvSpPr>
            <p:spPr>
              <a:xfrm>
                <a:off x="4924125" y="1154858"/>
                <a:ext cx="6419051" cy="772503"/>
              </a:xfrm>
              <a:prstGeom prst="roundRect">
                <a:avLst/>
              </a:prstGeom>
              <a:noFill/>
              <a:ln w="28575">
                <a:solidFill>
                  <a:srgbClr val="6E6C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58" name="直接连接符 57"/>
            <p:cNvCxnSpPr/>
            <p:nvPr/>
          </p:nvCxnSpPr>
          <p:spPr>
            <a:xfrm flipH="1">
              <a:off x="6109455" y="1253428"/>
              <a:ext cx="18658" cy="549414"/>
            </a:xfrm>
            <a:prstGeom prst="line">
              <a:avLst/>
            </a:prstGeom>
            <a:ln w="38100">
              <a:solidFill>
                <a:srgbClr val="6E6C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>
            <a:off x="5034264" y="3678158"/>
            <a:ext cx="6419051" cy="783103"/>
            <a:chOff x="4924125" y="1144258"/>
            <a:chExt cx="6419051" cy="783103"/>
          </a:xfrm>
        </p:grpSpPr>
        <p:grpSp>
          <p:nvGrpSpPr>
            <p:cNvPr id="63" name="组合 62"/>
            <p:cNvGrpSpPr/>
            <p:nvPr/>
          </p:nvGrpSpPr>
          <p:grpSpPr>
            <a:xfrm>
              <a:off x="4924125" y="1144258"/>
              <a:ext cx="6419051" cy="783103"/>
              <a:chOff x="4924125" y="1144258"/>
              <a:chExt cx="6419051" cy="783103"/>
            </a:xfrm>
          </p:grpSpPr>
          <p:sp>
            <p:nvSpPr>
              <p:cNvPr id="65" name="文本框 64"/>
              <p:cNvSpPr txBox="1"/>
              <p:nvPr/>
            </p:nvSpPr>
            <p:spPr>
              <a:xfrm>
                <a:off x="5816334" y="1190131"/>
                <a:ext cx="512194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dirty="0" smtClean="0">
                    <a:solidFill>
                      <a:srgbClr val="403F4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Adobe Hebrew" panose="02040503050201020203" pitchFamily="18" charset="-79"/>
                  </a:rPr>
                  <a:t>  </a:t>
                </a:r>
                <a:r>
                  <a:rPr lang="zh-CN" altLang="en-US" sz="3200" b="1" dirty="0" smtClean="0">
                    <a:solidFill>
                      <a:srgbClr val="403F4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Adobe Hebrew" panose="02040503050201020203" pitchFamily="18" charset="-79"/>
                  </a:rPr>
                  <a:t>明明</a:t>
                </a:r>
                <a:r>
                  <a:rPr lang="zh-CN" altLang="en-US" sz="3200" b="1" dirty="0">
                    <a:solidFill>
                      <a:srgbClr val="403F4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Adobe Hebrew" panose="02040503050201020203" pitchFamily="18" charset="-79"/>
                  </a:rPr>
                  <a:t>上天，烂然星陈</a:t>
                </a:r>
                <a:r>
                  <a:rPr lang="zh-CN" altLang="en-US" sz="3200" b="1" dirty="0" smtClean="0">
                    <a:solidFill>
                      <a:srgbClr val="403F4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Adobe Hebrew" panose="02040503050201020203" pitchFamily="18" charset="-79"/>
                  </a:rPr>
                  <a:t>。</a:t>
                </a:r>
                <a:endParaRPr lang="zh-CN" altLang="en-US" sz="3200" b="1" dirty="0">
                  <a:solidFill>
                    <a:srgbClr val="403F4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Adobe Hebrew" panose="02040503050201020203" pitchFamily="18" charset="-79"/>
                </a:endParaRPr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5076851" y="1144258"/>
                <a:ext cx="991656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4400" b="1" dirty="0" smtClean="0">
                    <a:solidFill>
                      <a:srgbClr val="403F4F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Bodoni MT Black" panose="02070A03080606020203" pitchFamily="18" charset="0"/>
                    <a:cs typeface="Adobe Hebrew" panose="02040503050201020203" pitchFamily="18" charset="-79"/>
                  </a:rPr>
                  <a:t>03</a:t>
                </a:r>
                <a:endParaRPr lang="zh-CN" altLang="en-US" sz="4400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Bodoni MT Black" panose="02070A03080606020203" pitchFamily="18" charset="0"/>
                </a:endParaRPr>
              </a:p>
            </p:txBody>
          </p:sp>
          <p:sp>
            <p:nvSpPr>
              <p:cNvPr id="67" name="圆角矩形 66"/>
              <p:cNvSpPr/>
              <p:nvPr/>
            </p:nvSpPr>
            <p:spPr>
              <a:xfrm>
                <a:off x="4924125" y="1154858"/>
                <a:ext cx="6419051" cy="772503"/>
              </a:xfrm>
              <a:prstGeom prst="roundRect">
                <a:avLst/>
              </a:prstGeom>
              <a:noFill/>
              <a:ln w="28575">
                <a:solidFill>
                  <a:srgbClr val="6E6C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4" name="直接连接符 63"/>
            <p:cNvCxnSpPr/>
            <p:nvPr/>
          </p:nvCxnSpPr>
          <p:spPr>
            <a:xfrm flipH="1">
              <a:off x="6109455" y="1253428"/>
              <a:ext cx="18658" cy="549414"/>
            </a:xfrm>
            <a:prstGeom prst="line">
              <a:avLst/>
            </a:prstGeom>
            <a:ln w="38100">
              <a:solidFill>
                <a:srgbClr val="6E6C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组合 67"/>
          <p:cNvGrpSpPr/>
          <p:nvPr/>
        </p:nvGrpSpPr>
        <p:grpSpPr>
          <a:xfrm>
            <a:off x="5034264" y="4915193"/>
            <a:ext cx="6419051" cy="783103"/>
            <a:chOff x="4924125" y="1144258"/>
            <a:chExt cx="6419051" cy="783103"/>
          </a:xfrm>
        </p:grpSpPr>
        <p:grpSp>
          <p:nvGrpSpPr>
            <p:cNvPr id="69" name="组合 68"/>
            <p:cNvGrpSpPr/>
            <p:nvPr/>
          </p:nvGrpSpPr>
          <p:grpSpPr>
            <a:xfrm>
              <a:off x="4924125" y="1144258"/>
              <a:ext cx="6419051" cy="783103"/>
              <a:chOff x="4924125" y="1144258"/>
              <a:chExt cx="6419051" cy="783103"/>
            </a:xfrm>
          </p:grpSpPr>
          <p:sp>
            <p:nvSpPr>
              <p:cNvPr id="71" name="文本框 70"/>
              <p:cNvSpPr txBox="1"/>
              <p:nvPr/>
            </p:nvSpPr>
            <p:spPr>
              <a:xfrm>
                <a:off x="6221233" y="1239023"/>
                <a:ext cx="512194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dirty="0">
                    <a:solidFill>
                      <a:srgbClr val="403F4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Adobe Hebrew" panose="02040503050201020203" pitchFamily="18" charset="-79"/>
                  </a:rPr>
                  <a:t>日月光华，弘于一人。</a:t>
                </a:r>
                <a:endParaRPr lang="zh-CN" altLang="en-US" sz="3200" b="1" dirty="0">
                  <a:solidFill>
                    <a:srgbClr val="403F4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Adobe Hebrew" panose="02040503050201020203" pitchFamily="18" charset="-79"/>
                </a:endParaRPr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5076851" y="1144258"/>
                <a:ext cx="991656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4400" b="1" dirty="0" smtClean="0">
                    <a:solidFill>
                      <a:srgbClr val="403F4F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Bodoni MT Black" panose="02070A03080606020203" pitchFamily="18" charset="0"/>
                    <a:cs typeface="Adobe Hebrew" panose="02040503050201020203" pitchFamily="18" charset="-79"/>
                  </a:rPr>
                  <a:t>04</a:t>
                </a:r>
                <a:endParaRPr lang="zh-CN" altLang="en-US" sz="4400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Bodoni MT Black" panose="02070A03080606020203" pitchFamily="18" charset="0"/>
                </a:endParaRPr>
              </a:p>
            </p:txBody>
          </p:sp>
          <p:sp>
            <p:nvSpPr>
              <p:cNvPr id="73" name="圆角矩形 72"/>
              <p:cNvSpPr/>
              <p:nvPr/>
            </p:nvSpPr>
            <p:spPr>
              <a:xfrm>
                <a:off x="4924125" y="1154858"/>
                <a:ext cx="6419051" cy="772503"/>
              </a:xfrm>
              <a:prstGeom prst="roundRect">
                <a:avLst/>
              </a:prstGeom>
              <a:noFill/>
              <a:ln w="28575">
                <a:solidFill>
                  <a:srgbClr val="6E6C8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0" name="直接连接符 69"/>
            <p:cNvCxnSpPr/>
            <p:nvPr/>
          </p:nvCxnSpPr>
          <p:spPr>
            <a:xfrm flipH="1">
              <a:off x="6109455" y="1253428"/>
              <a:ext cx="18658" cy="549414"/>
            </a:xfrm>
            <a:prstGeom prst="line">
              <a:avLst/>
            </a:prstGeom>
            <a:ln w="38100">
              <a:solidFill>
                <a:srgbClr val="6E6C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t="1" b="13002"/>
          <a:stretch>
            <a:fillRect/>
          </a:stretch>
        </p:blipFill>
        <p:spPr>
          <a:xfrm>
            <a:off x="0" y="-65221"/>
            <a:ext cx="12192000" cy="707562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7717" y="-65222"/>
            <a:ext cx="4884849" cy="7075622"/>
          </a:xfrm>
          <a:prstGeom prst="rect">
            <a:avLst/>
          </a:prstGeom>
          <a:solidFill>
            <a:srgbClr val="403F4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6398" y="1341453"/>
            <a:ext cx="3565301" cy="1325563"/>
          </a:xfrm>
        </p:spPr>
        <p:txBody>
          <a:bodyPr/>
          <a:lstStyle/>
          <a:p>
            <a:r>
              <a:rPr lang="en-US" altLang="zh-CN" b="1" dirty="0" smtClean="0">
                <a:solidFill>
                  <a:schemeClr val="bg1"/>
                </a:solidFill>
                <a:latin typeface="Adobe Caslon Pro Bold" panose="0205070206050A020403" pitchFamily="18" charset="0"/>
              </a:rPr>
              <a:t>PART ONE</a:t>
            </a:r>
            <a:endParaRPr lang="zh-CN" altLang="en-US" b="1" dirty="0">
              <a:solidFill>
                <a:schemeClr val="bg1"/>
              </a:solidFill>
              <a:latin typeface="Adobe Caslon Pro Bold" panose="0205070206050A020403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54596" y="4127526"/>
            <a:ext cx="41110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卿</a:t>
            </a: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云烂兮，乣缦缦兮</a:t>
            </a:r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。日月</a:t>
            </a: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光华，旦复旦兮。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明明上天，烂然星陈</a:t>
            </a:r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。日月</a:t>
            </a: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光华，弘于一人。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日月有常，星辰有行</a:t>
            </a:r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。四</a:t>
            </a: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时从经，万姓允诚。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与予论乐，配天之灵</a:t>
            </a:r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。迁</a:t>
            </a: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于圣贤，莫不咸听。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鼚乎鼓之，轩乎舞之</a:t>
            </a:r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。菁华</a:t>
            </a: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已竭，褰裳去之。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8238" y1="67422" x2="8238" y2="67422"/>
                        <a14:foregroundMark x1="53776" y1="21080" x2="53776" y2="21080"/>
                        <a14:foregroundMark x1="59840" y1="16376" x2="59840" y2="16376"/>
                        <a14:foregroundMark x1="72426" y1="7666" x2="72426" y2="7666"/>
                        <a14:foregroundMark x1="75286" y1="6794" x2="75286" y2="6794"/>
                        <a14:foregroundMark x1="41762" y1="31185" x2="41762" y2="32404"/>
                        <a14:foregroundMark x1="43478" y1="29791" x2="43478" y2="29791"/>
                        <a14:foregroundMark x1="44622" y1="28049" x2="44622" y2="28049"/>
                        <a14:foregroundMark x1="46339" y1="26307" x2="46339" y2="26307"/>
                        <a14:foregroundMark x1="46911" y1="25436" x2="46911" y2="25436"/>
                        <a14:foregroundMark x1="48398" y1="23345" x2="48398" y2="23345"/>
                        <a14:foregroundMark x1="49771" y1="23345" x2="49771" y2="23345"/>
                        <a14:foregroundMark x1="51259" y1="23345" x2="51259" y2="23345"/>
                        <a14:foregroundMark x1="5721" y1="97735" x2="5721" y2="97735"/>
                        <a14:foregroundMark x1="2632" y1="97735" x2="2632" y2="97735"/>
                        <a14:foregroundMark x1="12929" y1="64286" x2="12929" y2="64286"/>
                        <a14:foregroundMark x1="98169" y1="4181" x2="98169" y2="4181"/>
                        <a14:foregroundMark x1="98169" y1="4181" x2="98169" y2="4181"/>
                        <a14:foregroundMark x1="98741" y1="10627" x2="98741" y2="10627"/>
                        <a14:foregroundMark x1="97826" y1="2439" x2="97826" y2="2439"/>
                        <a14:foregroundMark x1="92677" y1="31533" x2="92677" y2="31533"/>
                        <a14:foregroundMark x1="86728" y1="37631" x2="86728" y2="37631"/>
                        <a14:foregroundMark x1="22883" y1="95993" x2="22883" y2="95993"/>
                        <a14:foregroundMark x1="15789" y1="98258" x2="15789" y2="98258"/>
                        <a14:foregroundMark x1="62128" y1="68118" x2="62128" y2="68118"/>
                        <a14:foregroundMark x1="89588" y1="1916" x2="89588" y2="1916"/>
                        <a14:foregroundMark x1="91876" y1="1568" x2="91876" y2="1568"/>
                        <a14:foregroundMark x1="67506" y1="12021" x2="67506" y2="12021"/>
                        <a14:foregroundMark x1="62128" y1="12369" x2="62128" y2="12369"/>
                        <a14:foregroundMark x1="65561" y1="13763" x2="65561" y2="13763"/>
                        <a14:foregroundMark x1="60984" y1="16376" x2="60984" y2="16376"/>
                        <a14:foregroundMark x1="56064" y1="19338" x2="56064" y2="19338"/>
                        <a14:foregroundMark x1="79519" y1="7143" x2="79519" y2="7143"/>
                        <a14:foregroundMark x1="82952" y1="4181" x2="82952" y2="4181"/>
                        <a14:foregroundMark x1="82952" y1="3310" x2="82952" y2="3310"/>
                        <a14:foregroundMark x1="80435" y1="3659" x2="80435" y2="3659"/>
                        <a14:foregroundMark x1="76659" y1="5052" x2="76659" y2="5052"/>
                        <a14:foregroundMark x1="26087" y1="95122" x2="26087" y2="95122"/>
                        <a14:foregroundMark x1="30664" y1="91289" x2="30664" y2="91289"/>
                        <a14:foregroundMark x1="37185" y1="87282" x2="37185" y2="87282"/>
                        <a14:foregroundMark x1="38673" y1="86411" x2="38673" y2="86411"/>
                        <a14:foregroundMark x1="3204" y1="79443" x2="3204" y2="79443"/>
                        <a14:foregroundMark x1="1487" y1="84669" x2="1487" y2="84669"/>
                        <a14:foregroundMark x1="6293" y1="75610" x2="6293" y2="75610"/>
                        <a14:foregroundMark x1="8581" y1="70383" x2="8581" y2="70383"/>
                        <a14:foregroundMark x1="9725" y1="68641" x2="9725" y2="68641"/>
                        <a14:foregroundMark x1="11213" y1="66376" x2="11213" y2="66376"/>
                        <a14:foregroundMark x1="36957" y1="34669" x2="36957" y2="34669"/>
                        <a14:foregroundMark x1="39474" y1="34146" x2="39474" y2="34146"/>
                        <a14:foregroundMark x1="12929" y1="98258" x2="12929" y2="98258"/>
                        <a14:backgroundMark x1="15217" y1="60279" x2="15217" y2="60279"/>
                        <a14:backgroundMark x1="21739" y1="55575" x2="21739" y2="55575"/>
                        <a14:backgroundMark x1="20023" y1="54181" x2="20023" y2="54181"/>
                        <a14:backgroundMark x1="26659" y1="48606" x2="26659" y2="48606"/>
                        <a14:backgroundMark x1="28032" y1="43380" x2="28032" y2="43380"/>
                        <a14:backgroundMark x1="29519" y1="42857" x2="29519" y2="42857"/>
                        <a14:backgroundMark x1="30892" y1="43380" x2="30892" y2="43380"/>
                        <a14:backgroundMark x1="32037" y1="39024" x2="32037" y2="39024"/>
                        <a14:backgroundMark x1="24943" y1="48955" x2="24943" y2="48955"/>
                        <a14:backgroundMark x1="21510" y1="51220" x2="21510" y2="51220"/>
                        <a14:backgroundMark x1="21739" y1="52091" x2="21739" y2="52091"/>
                        <a14:backgroundMark x1="18650" y1="54181" x2="18650" y2="54181"/>
                        <a14:backgroundMark x1="18879" y1="53833" x2="18879" y2="53833"/>
                        <a14:backgroundMark x1="20023" y1="53310" x2="20023" y2="53310"/>
                        <a14:backgroundMark x1="21510" y1="52962" x2="21510" y2="52962"/>
                        <a14:backgroundMark x1="21739" y1="51220" x2="21739" y2="51220"/>
                        <a14:backgroundMark x1="22883" y1="48955" x2="22883" y2="48955"/>
                        <a14:backgroundMark x1="24600" y1="48955" x2="24600" y2="48955"/>
                        <a14:backgroundMark x1="25744" y1="48084" x2="25744" y2="48084"/>
                        <a14:backgroundMark x1="26888" y1="46341" x2="26888" y2="46341"/>
                        <a14:backgroundMark x1="27231" y1="45470" x2="27231" y2="45470"/>
                        <a14:backgroundMark x1="28375" y1="44599" x2="28375" y2="44599"/>
                        <a14:backgroundMark x1="28375" y1="44599" x2="28375" y2="44599"/>
                        <a14:backgroundMark x1="22311" y1="49477" x2="22311" y2="49477"/>
                        <a14:backgroundMark x1="21739" y1="52091" x2="21739" y2="52091"/>
                        <a14:backgroundMark x1="20938" y1="52091" x2="20938" y2="53833"/>
                        <a14:backgroundMark x1="18650" y1="54704" x2="18650" y2="54704"/>
                        <a14:backgroundMark x1="17162" y1="55923" x2="17162" y2="55923"/>
                        <a14:backgroundMark x1="17162" y1="58188" x2="17162" y2="58188"/>
                        <a14:backgroundMark x1="16362" y1="60279" x2="16362" y2="6027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07211" y="836054"/>
            <a:ext cx="2183442" cy="2089276"/>
          </a:xfrm>
          <a:prstGeom prst="rect">
            <a:avLst/>
          </a:prstGeom>
        </p:spPr>
      </p:pic>
      <p:sp>
        <p:nvSpPr>
          <p:cNvPr id="11" name="十字星 10"/>
          <p:cNvSpPr/>
          <p:nvPr/>
        </p:nvSpPr>
        <p:spPr>
          <a:xfrm>
            <a:off x="3280622" y="802806"/>
            <a:ext cx="497813" cy="678128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1329827" y="3434010"/>
            <a:ext cx="3760631" cy="2171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1329827" y="3517400"/>
            <a:ext cx="3760631" cy="2171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498646" y="-248693"/>
            <a:ext cx="12690646" cy="7200653"/>
          </a:xfrm>
          <a:prstGeom prst="rect">
            <a:avLst/>
          </a:prstGeom>
          <a:solidFill>
            <a:srgbClr val="C3CBD8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572000" y="2728912"/>
            <a:ext cx="7040880" cy="3571875"/>
          </a:xfrm>
          <a:prstGeom prst="rect">
            <a:avLst/>
          </a:prstGeom>
          <a:solidFill>
            <a:srgbClr val="C3C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6476" y="1744627"/>
            <a:ext cx="3791559" cy="984286"/>
          </a:xfrm>
          <a:prstGeom prst="rect">
            <a:avLst/>
          </a:prstGeom>
          <a:solidFill>
            <a:srgbClr val="D3B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09720" y="1744635"/>
            <a:ext cx="3529916" cy="984278"/>
          </a:xfrm>
          <a:prstGeom prst="rect">
            <a:avLst/>
          </a:prstGeom>
          <a:solidFill>
            <a:srgbClr val="9493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3B3A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39636" y="1744635"/>
            <a:ext cx="3773244" cy="984278"/>
          </a:xfrm>
          <a:prstGeom prst="rect">
            <a:avLst/>
          </a:prstGeom>
          <a:solidFill>
            <a:srgbClr val="403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71845" y="3394281"/>
            <a:ext cx="6052415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我是否可以把你比喻成夏天</a:t>
            </a:r>
            <a:r>
              <a:rPr lang="zh-CN" altLang="en-US" dirty="0" smtClean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？虽然</a:t>
            </a:r>
            <a:r>
              <a:rPr lang="zh-CN" altLang="en-US" dirty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你比夏天更可爱更</a:t>
            </a:r>
            <a:r>
              <a:rPr lang="zh-CN" altLang="en-US" dirty="0" smtClean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温存。狂风</a:t>
            </a:r>
            <a:r>
              <a:rPr lang="zh-CN" altLang="en-US" dirty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会使五月娇蕾红消香断</a:t>
            </a:r>
            <a:r>
              <a:rPr lang="zh-CN" altLang="en-US" dirty="0" smtClean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，夏天</a:t>
            </a:r>
            <a:r>
              <a:rPr lang="zh-CN" altLang="en-US" dirty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拥有的时日也转瞬即过；</a:t>
            </a:r>
            <a:endParaRPr lang="zh-CN" altLang="en-US" dirty="0">
              <a:solidFill>
                <a:srgbClr val="403F4F"/>
              </a:solidFill>
              <a:latin typeface="Adobe Hebrew" panose="02040503050201020203" pitchFamily="18" charset="-79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有时天空之巨眼目光太炽热</a:t>
            </a:r>
            <a:r>
              <a:rPr lang="zh-CN" altLang="en-US" dirty="0" smtClean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，它</a:t>
            </a:r>
            <a:r>
              <a:rPr lang="zh-CN" altLang="en-US" dirty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金灿灿的面色也常被遮暗；</a:t>
            </a:r>
            <a:endParaRPr lang="zh-CN" altLang="en-US" dirty="0">
              <a:solidFill>
                <a:srgbClr val="403F4F"/>
              </a:solidFill>
              <a:latin typeface="Adobe Hebrew" panose="02040503050201020203" pitchFamily="18" charset="-79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而千芳万艳都终将凋零飘落</a:t>
            </a:r>
            <a:r>
              <a:rPr lang="zh-CN" altLang="en-US" dirty="0" smtClean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，时运</a:t>
            </a:r>
            <a:r>
              <a:rPr lang="zh-CN" altLang="en-US" dirty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天道之更替剥尽红颜；</a:t>
            </a:r>
            <a:endParaRPr lang="zh-CN" altLang="en-US" dirty="0">
              <a:solidFill>
                <a:srgbClr val="403F4F"/>
              </a:solidFill>
              <a:latin typeface="Adobe Hebrew" panose="02040503050201020203" pitchFamily="18" charset="-79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但你永恒的夏天将没有止</a:t>
            </a:r>
            <a:r>
              <a:rPr lang="zh-CN" altLang="en-US" dirty="0" smtClean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尽</a:t>
            </a:r>
            <a:r>
              <a:rPr lang="zh-CN" altLang="en-US" dirty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，你所拥有的美貌也不会消失。</a:t>
            </a:r>
            <a:endParaRPr lang="zh-CN" altLang="en-US" dirty="0">
              <a:solidFill>
                <a:srgbClr val="403F4F"/>
              </a:solidFill>
              <a:latin typeface="Adobe Hebrew" panose="02040503050201020203" pitchFamily="18" charset="-79"/>
              <a:cs typeface="Adobe Hebrew" panose="02040503050201020203" pitchFamily="18" charset="-79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44280" y="419721"/>
            <a:ext cx="1060796" cy="10607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1181" b="4711"/>
          <a:stretch>
            <a:fillRect/>
          </a:stretch>
        </p:blipFill>
        <p:spPr>
          <a:xfrm>
            <a:off x="536476" y="2728913"/>
            <a:ext cx="4246750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Content</a:t>
            </a:r>
            <a:endParaRPr lang="zh-CN" altLang="en-US" dirty="0"/>
          </a:p>
        </p:txBody>
      </p:sp>
      <p:graphicFrame>
        <p:nvGraphicFramePr>
          <p:cNvPr id="18" name="内容占位符 17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1752600" y="2176780"/>
          <a:ext cx="10112375" cy="146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4625"/>
                <a:gridCol w="1444625"/>
                <a:gridCol w="1444625"/>
                <a:gridCol w="1444625"/>
                <a:gridCol w="1444625"/>
                <a:gridCol w="1444625"/>
                <a:gridCol w="1444625"/>
              </a:tblGrid>
              <a:tr h="36576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-1270" y="-16510"/>
            <a:ext cx="12269470" cy="6874510"/>
            <a:chOff x="-1073" y="-16288"/>
            <a:chExt cx="12635033" cy="6874288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6598920" cy="3574144"/>
            </a:xfrm>
            <a:prstGeom prst="rect">
              <a:avLst/>
            </a:prstGeom>
            <a:solidFill>
              <a:srgbClr val="BC8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6599993" y="-16288"/>
              <a:ext cx="6033967" cy="3590432"/>
            </a:xfrm>
            <a:prstGeom prst="rect">
              <a:avLst/>
            </a:prstGeom>
            <a:solidFill>
              <a:srgbClr val="D3B3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3B3A0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-1073" y="3574144"/>
              <a:ext cx="4283513" cy="3283856"/>
            </a:xfrm>
            <a:prstGeom prst="rect">
              <a:avLst/>
            </a:prstGeom>
            <a:solidFill>
              <a:srgbClr val="9493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4282440" y="3574415"/>
            <a:ext cx="7986395" cy="3283585"/>
          </a:xfrm>
          <a:prstGeom prst="rect">
            <a:avLst/>
          </a:prstGeom>
          <a:solidFill>
            <a:srgbClr val="C3C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0040" y="241935"/>
            <a:ext cx="11541760" cy="63792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4395786" y="564011"/>
            <a:ext cx="54425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403F4F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在此输入文字标题</a:t>
            </a:r>
            <a:endParaRPr lang="zh-CN" altLang="en-US" sz="4400" dirty="0">
              <a:solidFill>
                <a:srgbClr val="403F4F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</p:txBody>
      </p:sp>
      <p:sp>
        <p:nvSpPr>
          <p:cNvPr id="12" name="等腰三角形 11"/>
          <p:cNvSpPr/>
          <p:nvPr/>
        </p:nvSpPr>
        <p:spPr>
          <a:xfrm rot="5400000">
            <a:off x="3843480" y="2571702"/>
            <a:ext cx="503739" cy="463810"/>
          </a:xfrm>
          <a:prstGeom prst="triangle">
            <a:avLst/>
          </a:prstGeom>
          <a:solidFill>
            <a:srgbClr val="BC8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37617" y="1852318"/>
            <a:ext cx="2561843" cy="3273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卿云烂兮，乣缦缦兮。日月光华，旦复旦兮。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明明上天，烂然星陈。日月光华，弘于一人。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日月有常，星辰有行。四时从经，万姓允诚。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与予论乐，配天之灵。迁于圣贤，莫不咸听。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鼚乎鼓之，轩乎舞之。菁华已竭，褰裳去之。</a:t>
            </a:r>
            <a:endParaRPr lang="zh-CN" altLang="en-US" sz="1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114425" y="1690688"/>
            <a:ext cx="10239375" cy="0"/>
          </a:xfrm>
          <a:prstGeom prst="line">
            <a:avLst/>
          </a:prstGeom>
          <a:ln w="57150">
            <a:solidFill>
              <a:srgbClr val="403F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等腰三角形 21"/>
          <p:cNvSpPr/>
          <p:nvPr/>
        </p:nvSpPr>
        <p:spPr>
          <a:xfrm rot="5400000">
            <a:off x="7739980" y="2582076"/>
            <a:ext cx="503739" cy="463810"/>
          </a:xfrm>
          <a:prstGeom prst="triangle">
            <a:avLst/>
          </a:prstGeom>
          <a:solidFill>
            <a:srgbClr val="6E6C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03F4F"/>
              </a:solidFill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/>
          <a:srcRect t="-1" b="47274"/>
          <a:stretch>
            <a:fillRect/>
          </a:stretch>
        </p:blipFill>
        <p:spPr>
          <a:xfrm>
            <a:off x="3526721" y="3737333"/>
            <a:ext cx="5376077" cy="28786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245" y="2828954"/>
            <a:ext cx="7388126" cy="4027258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29804" y="623034"/>
            <a:ext cx="829900" cy="829900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1060527" y="2076426"/>
            <a:ext cx="24583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卿云烂兮，乣缦缦兮。日月光华，旦复旦兮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。明明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上天，烂然星陈。日月光华，弘于一人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。日月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有常，星辰有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行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.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895481" y="2082102"/>
            <a:ext cx="24583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卿云烂兮，乣缦缦兮。日月光华，旦复旦兮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。明明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上天，烂然星陈。日月光华，弘于一人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。日月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有常，星辰有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行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.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777843" y="2184098"/>
            <a:ext cx="24583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卿云烂兮，乣缦缦兮。日月光华，旦复旦兮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。明明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上天，烂然星陈。日月光华，弘于一人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。日月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有常，星辰有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行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.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Content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-1073" y="-16288"/>
            <a:ext cx="12186367" cy="6874288"/>
            <a:chOff x="-1073" y="-16288"/>
            <a:chExt cx="12186367" cy="6874288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6598920" cy="3574144"/>
            </a:xfrm>
            <a:prstGeom prst="rect">
              <a:avLst/>
            </a:prstGeom>
            <a:solidFill>
              <a:srgbClr val="BC8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6599993" y="-16288"/>
              <a:ext cx="5585301" cy="3590432"/>
            </a:xfrm>
            <a:prstGeom prst="rect">
              <a:avLst/>
            </a:prstGeom>
            <a:solidFill>
              <a:srgbClr val="D3B3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3B3A0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-1073" y="3574144"/>
              <a:ext cx="4283513" cy="3283856"/>
            </a:xfrm>
            <a:prstGeom prst="rect">
              <a:avLst/>
            </a:prstGeom>
            <a:solidFill>
              <a:srgbClr val="9493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4282440" y="3574144"/>
            <a:ext cx="7909560" cy="3283856"/>
          </a:xfrm>
          <a:prstGeom prst="rect">
            <a:avLst/>
          </a:prstGeom>
          <a:solidFill>
            <a:srgbClr val="C3C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3360" y="283264"/>
            <a:ext cx="11719560" cy="6349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563880" y="525920"/>
            <a:ext cx="4389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请在此输入标题</a:t>
            </a:r>
            <a:endParaRPr lang="zh-CN" altLang="en-US" sz="4000" dirty="0">
              <a:solidFill>
                <a:srgbClr val="403F4F"/>
              </a:solidFill>
              <a:latin typeface="Adobe Hebrew" panose="02040503050201020203" pitchFamily="18" charset="-79"/>
              <a:cs typeface="Adobe Hebrew" panose="02040503050201020203" pitchFamily="18" charset="-79"/>
            </a:endParaRPr>
          </a:p>
        </p:txBody>
      </p:sp>
      <p:sp>
        <p:nvSpPr>
          <p:cNvPr id="12" name="椭圆 11"/>
          <p:cNvSpPr/>
          <p:nvPr/>
        </p:nvSpPr>
        <p:spPr>
          <a:xfrm rot="5400000">
            <a:off x="2608823" y="2465926"/>
            <a:ext cx="3144692" cy="3215986"/>
          </a:xfrm>
          <a:prstGeom prst="ellipse">
            <a:avLst/>
          </a:prstGeom>
          <a:solidFill>
            <a:srgbClr val="BC8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43983" y="2562044"/>
            <a:ext cx="281025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Nights have a habit of mysterious gifts and refusals of things half given away, half withheld, of joys with a dark hemisphere. Nights act that way, I tell you. </a:t>
            </a:r>
            <a:endParaRPr lang="zh-CN" altLang="en-US" dirty="0"/>
          </a:p>
        </p:txBody>
      </p:sp>
      <p:sp>
        <p:nvSpPr>
          <p:cNvPr id="18" name="椭圆 17"/>
          <p:cNvSpPr/>
          <p:nvPr/>
        </p:nvSpPr>
        <p:spPr>
          <a:xfrm rot="5400000">
            <a:off x="6834399" y="1152050"/>
            <a:ext cx="2280027" cy="2331718"/>
          </a:xfrm>
          <a:prstGeom prst="ellipse">
            <a:avLst/>
          </a:prstGeom>
          <a:solidFill>
            <a:srgbClr val="C3C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7015" y="1990827"/>
            <a:ext cx="4374967" cy="2539668"/>
          </a:xfrm>
          <a:prstGeom prst="rect">
            <a:avLst/>
          </a:prstGeom>
        </p:spPr>
      </p:pic>
      <p:sp>
        <p:nvSpPr>
          <p:cNvPr id="19" name="椭圆 18"/>
          <p:cNvSpPr/>
          <p:nvPr/>
        </p:nvSpPr>
        <p:spPr>
          <a:xfrm rot="5400000">
            <a:off x="2423794" y="4721333"/>
            <a:ext cx="806337" cy="815243"/>
          </a:xfrm>
          <a:prstGeom prst="ellipse">
            <a:avLst/>
          </a:prstGeom>
          <a:solidFill>
            <a:srgbClr val="D3B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121" y="1522462"/>
            <a:ext cx="5218933" cy="4323460"/>
          </a:xfrm>
          <a:prstGeom prst="rect">
            <a:avLst/>
          </a:prstGeom>
        </p:spPr>
      </p:pic>
      <p:cxnSp>
        <p:nvCxnSpPr>
          <p:cNvPr id="21" name="直接连接符 20"/>
          <p:cNvCxnSpPr/>
          <p:nvPr/>
        </p:nvCxnSpPr>
        <p:spPr>
          <a:xfrm>
            <a:off x="640022" y="1233806"/>
            <a:ext cx="4803516" cy="0"/>
          </a:xfrm>
          <a:prstGeom prst="line">
            <a:avLst/>
          </a:prstGeom>
          <a:ln w="28575">
            <a:solidFill>
              <a:srgbClr val="403F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十字星 21"/>
          <p:cNvSpPr/>
          <p:nvPr/>
        </p:nvSpPr>
        <p:spPr>
          <a:xfrm>
            <a:off x="4805648" y="740965"/>
            <a:ext cx="497813" cy="678128"/>
          </a:xfrm>
          <a:prstGeom prst="star4">
            <a:avLst/>
          </a:prstGeom>
          <a:solidFill>
            <a:srgbClr val="403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623876" y="515706"/>
            <a:ext cx="1061752" cy="1061752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79120" y="1583536"/>
            <a:ext cx="24583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卿云烂兮，乣缦缦兮。日月光华，旦复旦兮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。明明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上天，烂然星陈。日月光华，弘于一人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。日月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有常，星辰有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行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.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105553" y="4270693"/>
            <a:ext cx="24583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卿云烂兮，乣缦缦兮。日月光华，旦复旦兮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。明明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上天，烂然星陈。日月光华，弘于一人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。日月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有常，星辰有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行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.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t="1" b="13002"/>
          <a:stretch>
            <a:fillRect/>
          </a:stretch>
        </p:blipFill>
        <p:spPr>
          <a:xfrm>
            <a:off x="0" y="-65221"/>
            <a:ext cx="12192000" cy="707562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7717" y="-65222"/>
            <a:ext cx="4884849" cy="7075622"/>
          </a:xfrm>
          <a:prstGeom prst="rect">
            <a:avLst/>
          </a:prstGeom>
          <a:solidFill>
            <a:srgbClr val="403F4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6398" y="1341453"/>
            <a:ext cx="3565301" cy="1325563"/>
          </a:xfrm>
        </p:spPr>
        <p:txBody>
          <a:bodyPr/>
          <a:lstStyle/>
          <a:p>
            <a:r>
              <a:rPr lang="en-US" altLang="zh-CN" b="1" dirty="0" smtClean="0">
                <a:solidFill>
                  <a:schemeClr val="bg1"/>
                </a:solidFill>
                <a:latin typeface="Adobe Caslon Pro Bold" panose="0205070206050A020403" pitchFamily="18" charset="0"/>
              </a:rPr>
              <a:t>PART TWO</a:t>
            </a:r>
            <a:endParaRPr lang="zh-CN" altLang="en-US" b="1" dirty="0">
              <a:solidFill>
                <a:schemeClr val="bg1"/>
              </a:solidFill>
              <a:latin typeface="Adobe Caslon Pro Bold" panose="0205070206050A020403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54596" y="4127526"/>
            <a:ext cx="41110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卿</a:t>
            </a: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云烂兮，乣缦缦兮</a:t>
            </a:r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。日月</a:t>
            </a: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光华，旦复旦兮。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明明上天，烂然星陈</a:t>
            </a:r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。日月</a:t>
            </a: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光华，弘于一人。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日月有常，星辰有行</a:t>
            </a:r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。四</a:t>
            </a: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时从经，万姓允诚。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与予论乐，配天之灵</a:t>
            </a:r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。迁</a:t>
            </a: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于圣贤，莫不咸听。</a:t>
            </a:r>
            <a:endParaRPr lang="zh-CN" altLang="en-US" sz="1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鼚乎鼓之，轩乎舞之</a:t>
            </a:r>
            <a:r>
              <a:rPr lang="zh-CN" altLang="en-US" sz="1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。菁华</a:t>
            </a:r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已竭，褰裳去之。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8238" y1="67422" x2="8238" y2="67422"/>
                        <a14:foregroundMark x1="53776" y1="21080" x2="53776" y2="21080"/>
                        <a14:foregroundMark x1="59840" y1="16376" x2="59840" y2="16376"/>
                        <a14:foregroundMark x1="72426" y1="7666" x2="72426" y2="7666"/>
                        <a14:foregroundMark x1="75286" y1="6794" x2="75286" y2="6794"/>
                        <a14:foregroundMark x1="41762" y1="31185" x2="41762" y2="32404"/>
                        <a14:foregroundMark x1="43478" y1="29791" x2="43478" y2="29791"/>
                        <a14:foregroundMark x1="44622" y1="28049" x2="44622" y2="28049"/>
                        <a14:foregroundMark x1="46339" y1="26307" x2="46339" y2="26307"/>
                        <a14:foregroundMark x1="46911" y1="25436" x2="46911" y2="25436"/>
                        <a14:foregroundMark x1="48398" y1="23345" x2="48398" y2="23345"/>
                        <a14:foregroundMark x1="49771" y1="23345" x2="49771" y2="23345"/>
                        <a14:foregroundMark x1="51259" y1="23345" x2="51259" y2="23345"/>
                        <a14:foregroundMark x1="5721" y1="97735" x2="5721" y2="97735"/>
                        <a14:foregroundMark x1="2632" y1="97735" x2="2632" y2="97735"/>
                        <a14:foregroundMark x1="12929" y1="64286" x2="12929" y2="64286"/>
                        <a14:foregroundMark x1="98169" y1="4181" x2="98169" y2="4181"/>
                        <a14:foregroundMark x1="98169" y1="4181" x2="98169" y2="4181"/>
                        <a14:foregroundMark x1="98741" y1="10627" x2="98741" y2="10627"/>
                        <a14:foregroundMark x1="97826" y1="2439" x2="97826" y2="2439"/>
                        <a14:foregroundMark x1="92677" y1="31533" x2="92677" y2="31533"/>
                        <a14:foregroundMark x1="86728" y1="37631" x2="86728" y2="37631"/>
                        <a14:foregroundMark x1="22883" y1="95993" x2="22883" y2="95993"/>
                        <a14:foregroundMark x1="15789" y1="98258" x2="15789" y2="98258"/>
                        <a14:foregroundMark x1="62128" y1="68118" x2="62128" y2="68118"/>
                        <a14:foregroundMark x1="89588" y1="1916" x2="89588" y2="1916"/>
                        <a14:foregroundMark x1="91876" y1="1568" x2="91876" y2="1568"/>
                        <a14:foregroundMark x1="67506" y1="12021" x2="67506" y2="12021"/>
                        <a14:foregroundMark x1="62128" y1="12369" x2="62128" y2="12369"/>
                        <a14:foregroundMark x1="65561" y1="13763" x2="65561" y2="13763"/>
                        <a14:foregroundMark x1="60984" y1="16376" x2="60984" y2="16376"/>
                        <a14:foregroundMark x1="56064" y1="19338" x2="56064" y2="19338"/>
                        <a14:foregroundMark x1="79519" y1="7143" x2="79519" y2="7143"/>
                        <a14:foregroundMark x1="82952" y1="4181" x2="82952" y2="4181"/>
                        <a14:foregroundMark x1="82952" y1="3310" x2="82952" y2="3310"/>
                        <a14:foregroundMark x1="80435" y1="3659" x2="80435" y2="3659"/>
                        <a14:foregroundMark x1="76659" y1="5052" x2="76659" y2="5052"/>
                        <a14:foregroundMark x1="26087" y1="95122" x2="26087" y2="95122"/>
                        <a14:foregroundMark x1="30664" y1="91289" x2="30664" y2="91289"/>
                        <a14:foregroundMark x1="37185" y1="87282" x2="37185" y2="87282"/>
                        <a14:foregroundMark x1="38673" y1="86411" x2="38673" y2="86411"/>
                        <a14:foregroundMark x1="3204" y1="79443" x2="3204" y2="79443"/>
                        <a14:foregroundMark x1="1487" y1="84669" x2="1487" y2="84669"/>
                        <a14:foregroundMark x1="6293" y1="75610" x2="6293" y2="75610"/>
                        <a14:foregroundMark x1="8581" y1="70383" x2="8581" y2="70383"/>
                        <a14:foregroundMark x1="9725" y1="68641" x2="9725" y2="68641"/>
                        <a14:foregroundMark x1="11213" y1="66376" x2="11213" y2="66376"/>
                        <a14:foregroundMark x1="36957" y1="34669" x2="36957" y2="34669"/>
                        <a14:foregroundMark x1="39474" y1="34146" x2="39474" y2="34146"/>
                        <a14:foregroundMark x1="12929" y1="98258" x2="12929" y2="98258"/>
                        <a14:backgroundMark x1="15217" y1="60279" x2="15217" y2="60279"/>
                        <a14:backgroundMark x1="21739" y1="55575" x2="21739" y2="55575"/>
                        <a14:backgroundMark x1="20023" y1="54181" x2="20023" y2="54181"/>
                        <a14:backgroundMark x1="26659" y1="48606" x2="26659" y2="48606"/>
                        <a14:backgroundMark x1="28032" y1="43380" x2="28032" y2="43380"/>
                        <a14:backgroundMark x1="29519" y1="42857" x2="29519" y2="42857"/>
                        <a14:backgroundMark x1="30892" y1="43380" x2="30892" y2="43380"/>
                        <a14:backgroundMark x1="32037" y1="39024" x2="32037" y2="39024"/>
                        <a14:backgroundMark x1="24943" y1="48955" x2="24943" y2="48955"/>
                        <a14:backgroundMark x1="21510" y1="51220" x2="21510" y2="51220"/>
                        <a14:backgroundMark x1="21739" y1="52091" x2="21739" y2="52091"/>
                        <a14:backgroundMark x1="18650" y1="54181" x2="18650" y2="54181"/>
                        <a14:backgroundMark x1="18879" y1="53833" x2="18879" y2="53833"/>
                        <a14:backgroundMark x1="20023" y1="53310" x2="20023" y2="53310"/>
                        <a14:backgroundMark x1="21510" y1="52962" x2="21510" y2="52962"/>
                        <a14:backgroundMark x1="21739" y1="51220" x2="21739" y2="51220"/>
                        <a14:backgroundMark x1="22883" y1="48955" x2="22883" y2="48955"/>
                        <a14:backgroundMark x1="24600" y1="48955" x2="24600" y2="48955"/>
                        <a14:backgroundMark x1="25744" y1="48084" x2="25744" y2="48084"/>
                        <a14:backgroundMark x1="26888" y1="46341" x2="26888" y2="46341"/>
                        <a14:backgroundMark x1="27231" y1="45470" x2="27231" y2="45470"/>
                        <a14:backgroundMark x1="28375" y1="44599" x2="28375" y2="44599"/>
                        <a14:backgroundMark x1="28375" y1="44599" x2="28375" y2="44599"/>
                        <a14:backgroundMark x1="22311" y1="49477" x2="22311" y2="49477"/>
                        <a14:backgroundMark x1="21739" y1="52091" x2="21739" y2="52091"/>
                        <a14:backgroundMark x1="20938" y1="52091" x2="20938" y2="53833"/>
                        <a14:backgroundMark x1="18650" y1="54704" x2="18650" y2="54704"/>
                        <a14:backgroundMark x1="17162" y1="55923" x2="17162" y2="55923"/>
                        <a14:backgroundMark x1="17162" y1="58188" x2="17162" y2="58188"/>
                        <a14:backgroundMark x1="16362" y1="60279" x2="16362" y2="6027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07211" y="836054"/>
            <a:ext cx="2183442" cy="2089276"/>
          </a:xfrm>
          <a:prstGeom prst="rect">
            <a:avLst/>
          </a:prstGeom>
        </p:spPr>
      </p:pic>
      <p:sp>
        <p:nvSpPr>
          <p:cNvPr id="11" name="十字星 10"/>
          <p:cNvSpPr/>
          <p:nvPr/>
        </p:nvSpPr>
        <p:spPr>
          <a:xfrm>
            <a:off x="3280622" y="802806"/>
            <a:ext cx="497813" cy="678128"/>
          </a:xfrm>
          <a:prstGeom prst="star4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1329827" y="3434010"/>
            <a:ext cx="3760631" cy="2171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1329827" y="3517400"/>
            <a:ext cx="3760631" cy="2171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Content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-1073" y="0"/>
            <a:ext cx="8030648" cy="6858000"/>
          </a:xfrm>
          <a:prstGeom prst="rect">
            <a:avLst/>
          </a:prstGeom>
          <a:solidFill>
            <a:srgbClr val="9493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62874" y="0"/>
            <a:ext cx="5836532" cy="6858000"/>
          </a:xfrm>
          <a:prstGeom prst="rect">
            <a:avLst/>
          </a:prstGeom>
          <a:solidFill>
            <a:srgbClr val="C3C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587698" y="2997852"/>
            <a:ext cx="4389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输入文字标题</a:t>
            </a:r>
            <a:endParaRPr lang="zh-CN" altLang="en-US" sz="4000" dirty="0">
              <a:solidFill>
                <a:srgbClr val="403F4F"/>
              </a:solidFill>
              <a:latin typeface="Adobe Hebrew" panose="02040503050201020203" pitchFamily="18" charset="-79"/>
              <a:cs typeface="Adobe Hebrew" panose="02040503050201020203" pitchFamily="18" charset="-79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664591" y="3990129"/>
            <a:ext cx="3546798" cy="0"/>
          </a:xfrm>
          <a:prstGeom prst="line">
            <a:avLst/>
          </a:prstGeom>
          <a:ln w="57150">
            <a:solidFill>
              <a:srgbClr val="403F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87698" y="4228958"/>
            <a:ext cx="305775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我是否可以把你比喻成夏天</a:t>
            </a:r>
            <a:r>
              <a:rPr lang="zh-CN" altLang="en-US" dirty="0" smtClean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？虽然</a:t>
            </a:r>
            <a:r>
              <a:rPr lang="zh-CN" altLang="en-US" dirty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你比夏天更可爱更</a:t>
            </a:r>
            <a:r>
              <a:rPr lang="zh-CN" altLang="en-US" dirty="0" smtClean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温存。狂风</a:t>
            </a:r>
            <a:r>
              <a:rPr lang="zh-CN" altLang="en-US" dirty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会使五月娇蕾红消香断</a:t>
            </a:r>
            <a:r>
              <a:rPr lang="zh-CN" altLang="en-US" dirty="0" smtClean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，夏天</a:t>
            </a:r>
            <a:r>
              <a:rPr lang="zh-CN" altLang="en-US" dirty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拥有的时日也转瞬即过</a:t>
            </a:r>
            <a:r>
              <a:rPr lang="zh-CN" altLang="en-US" dirty="0" smtClean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；</a:t>
            </a:r>
            <a:endParaRPr lang="zh-CN" altLang="en-US" dirty="0">
              <a:solidFill>
                <a:srgbClr val="403F4F"/>
              </a:solidFill>
              <a:latin typeface="Adobe Hebrew" panose="02040503050201020203" pitchFamily="18" charset="-79"/>
              <a:cs typeface="Adobe Hebrew" panose="02040503050201020203" pitchFamily="18" charset="-79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/>
          <a:srcRect l="3124" r="6584"/>
          <a:stretch>
            <a:fillRect/>
          </a:stretch>
        </p:blipFill>
        <p:spPr>
          <a:xfrm>
            <a:off x="6462874" y="0"/>
            <a:ext cx="4114801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7957" y="1683510"/>
            <a:ext cx="1060796" cy="10607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Content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-1073" y="-16288"/>
            <a:ext cx="12360655" cy="6874288"/>
            <a:chOff x="-1073" y="-16288"/>
            <a:chExt cx="12360655" cy="6874288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6598920" cy="3574144"/>
            </a:xfrm>
            <a:prstGeom prst="rect">
              <a:avLst/>
            </a:prstGeom>
            <a:solidFill>
              <a:srgbClr val="BC8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6599993" y="-16288"/>
              <a:ext cx="5759589" cy="3590432"/>
            </a:xfrm>
            <a:prstGeom prst="rect">
              <a:avLst/>
            </a:prstGeom>
            <a:solidFill>
              <a:srgbClr val="D3B3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3B3A0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-1073" y="3574144"/>
              <a:ext cx="4283513" cy="3283856"/>
            </a:xfrm>
            <a:prstGeom prst="rect">
              <a:avLst/>
            </a:prstGeom>
            <a:solidFill>
              <a:srgbClr val="9493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4282440" y="3574144"/>
            <a:ext cx="8077142" cy="3283856"/>
          </a:xfrm>
          <a:prstGeom prst="rect">
            <a:avLst/>
          </a:prstGeom>
          <a:solidFill>
            <a:srgbClr val="C3C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1294" y="251928"/>
            <a:ext cx="11719560" cy="6349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4113594" y="515218"/>
            <a:ext cx="4389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403F4F"/>
                </a:solidFill>
                <a:latin typeface="Adobe Hebrew" panose="02040503050201020203" pitchFamily="18" charset="-79"/>
                <a:cs typeface="Adobe Hebrew" panose="02040503050201020203" pitchFamily="18" charset="-79"/>
              </a:rPr>
              <a:t>在此放置你的标题</a:t>
            </a:r>
            <a:endParaRPr lang="zh-CN" altLang="en-US" sz="4000" dirty="0">
              <a:solidFill>
                <a:srgbClr val="403F4F"/>
              </a:solidFill>
              <a:latin typeface="Adobe Hebrew" panose="02040503050201020203" pitchFamily="18" charset="-79"/>
              <a:cs typeface="Adobe Hebrew" panose="02040503050201020203" pitchFamily="18" charset="-79"/>
            </a:endParaRPr>
          </a:p>
        </p:txBody>
      </p:sp>
      <p:sp>
        <p:nvSpPr>
          <p:cNvPr id="18" name="椭圆 17"/>
          <p:cNvSpPr/>
          <p:nvPr/>
        </p:nvSpPr>
        <p:spPr>
          <a:xfrm rot="5400000">
            <a:off x="10389770" y="144961"/>
            <a:ext cx="719200" cy="687869"/>
          </a:xfrm>
          <a:prstGeom prst="ellipse">
            <a:avLst/>
          </a:prstGeom>
          <a:solidFill>
            <a:srgbClr val="C3C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rot="5400000">
            <a:off x="1029489" y="5910029"/>
            <a:ext cx="806337" cy="815243"/>
          </a:xfrm>
          <a:prstGeom prst="ellipse">
            <a:avLst/>
          </a:prstGeom>
          <a:solidFill>
            <a:srgbClr val="D3B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3884134" y="1223104"/>
            <a:ext cx="4436877" cy="10702"/>
          </a:xfrm>
          <a:prstGeom prst="line">
            <a:avLst/>
          </a:prstGeom>
          <a:ln w="28575">
            <a:solidFill>
              <a:srgbClr val="403F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十字星 21"/>
          <p:cNvSpPr/>
          <p:nvPr/>
        </p:nvSpPr>
        <p:spPr>
          <a:xfrm>
            <a:off x="3801629" y="771186"/>
            <a:ext cx="497813" cy="678128"/>
          </a:xfrm>
          <a:prstGeom prst="star4">
            <a:avLst/>
          </a:prstGeom>
          <a:solidFill>
            <a:srgbClr val="C3C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>
            <a:grpSpLocks noChangeAspect="1"/>
          </p:cNvGrpSpPr>
          <p:nvPr/>
        </p:nvGrpSpPr>
        <p:grpSpPr>
          <a:xfrm>
            <a:off x="4016987" y="1688444"/>
            <a:ext cx="4141237" cy="3100022"/>
            <a:chOff x="3653454" y="1295700"/>
            <a:chExt cx="4920102" cy="3683059"/>
          </a:xfrm>
          <a:solidFill>
            <a:schemeClr val="bg1"/>
          </a:solidFill>
        </p:grpSpPr>
        <p:grpSp>
          <p:nvGrpSpPr>
            <p:cNvPr id="36" name="กลุ่ม 6"/>
            <p:cNvGrpSpPr/>
            <p:nvPr/>
          </p:nvGrpSpPr>
          <p:grpSpPr>
            <a:xfrm>
              <a:off x="3653454" y="2517564"/>
              <a:ext cx="2460051" cy="2461195"/>
              <a:chOff x="7380287" y="5719763"/>
              <a:chExt cx="4905375" cy="4921250"/>
            </a:xfrm>
            <a:grpFill/>
          </p:grpSpPr>
          <p:sp>
            <p:nvSpPr>
              <p:cNvPr id="52" name="Freeform 9"/>
              <p:cNvSpPr/>
              <p:nvPr/>
            </p:nvSpPr>
            <p:spPr bwMode="auto">
              <a:xfrm>
                <a:off x="7380287" y="5719763"/>
                <a:ext cx="4905375" cy="4921250"/>
              </a:xfrm>
              <a:custGeom>
                <a:avLst/>
                <a:gdLst>
                  <a:gd name="T0" fmla="*/ 144 w 287"/>
                  <a:gd name="T1" fmla="*/ 0 h 288"/>
                  <a:gd name="T2" fmla="*/ 84 w 287"/>
                  <a:gd name="T3" fmla="*/ 57 h 288"/>
                  <a:gd name="T4" fmla="*/ 64 w 287"/>
                  <a:gd name="T5" fmla="*/ 37 h 288"/>
                  <a:gd name="T6" fmla="*/ 42 w 287"/>
                  <a:gd name="T7" fmla="*/ 42 h 288"/>
                  <a:gd name="T8" fmla="*/ 37 w 287"/>
                  <a:gd name="T9" fmla="*/ 64 h 288"/>
                  <a:gd name="T10" fmla="*/ 57 w 287"/>
                  <a:gd name="T11" fmla="*/ 84 h 288"/>
                  <a:gd name="T12" fmla="*/ 0 w 287"/>
                  <a:gd name="T13" fmla="*/ 144 h 288"/>
                  <a:gd name="T14" fmla="*/ 60 w 287"/>
                  <a:gd name="T15" fmla="*/ 201 h 288"/>
                  <a:gd name="T16" fmla="*/ 80 w 287"/>
                  <a:gd name="T17" fmla="*/ 181 h 288"/>
                  <a:gd name="T18" fmla="*/ 102 w 287"/>
                  <a:gd name="T19" fmla="*/ 185 h 288"/>
                  <a:gd name="T20" fmla="*/ 107 w 287"/>
                  <a:gd name="T21" fmla="*/ 207 h 288"/>
                  <a:gd name="T22" fmla="*/ 87 w 287"/>
                  <a:gd name="T23" fmla="*/ 228 h 288"/>
                  <a:gd name="T24" fmla="*/ 144 w 287"/>
                  <a:gd name="T25" fmla="*/ 288 h 288"/>
                  <a:gd name="T26" fmla="*/ 204 w 287"/>
                  <a:gd name="T27" fmla="*/ 231 h 288"/>
                  <a:gd name="T28" fmla="*/ 224 w 287"/>
                  <a:gd name="T29" fmla="*/ 251 h 288"/>
                  <a:gd name="T30" fmla="*/ 246 w 287"/>
                  <a:gd name="T31" fmla="*/ 246 h 288"/>
                  <a:gd name="T32" fmla="*/ 251 w 287"/>
                  <a:gd name="T33" fmla="*/ 224 h 288"/>
                  <a:gd name="T34" fmla="*/ 231 w 287"/>
                  <a:gd name="T35" fmla="*/ 204 h 288"/>
                  <a:gd name="T36" fmla="*/ 287 w 287"/>
                  <a:gd name="T37" fmla="*/ 144 h 288"/>
                  <a:gd name="T38" fmla="*/ 227 w 287"/>
                  <a:gd name="T39" fmla="*/ 87 h 288"/>
                  <a:gd name="T40" fmla="*/ 207 w 287"/>
                  <a:gd name="T41" fmla="*/ 108 h 288"/>
                  <a:gd name="T42" fmla="*/ 185 w 287"/>
                  <a:gd name="T43" fmla="*/ 103 h 288"/>
                  <a:gd name="T44" fmla="*/ 180 w 287"/>
                  <a:gd name="T45" fmla="*/ 81 h 288"/>
                  <a:gd name="T46" fmla="*/ 200 w 287"/>
                  <a:gd name="T47" fmla="*/ 61 h 288"/>
                  <a:gd name="T48" fmla="*/ 144 w 287"/>
                  <a:gd name="T49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87" h="288">
                    <a:moveTo>
                      <a:pt x="144" y="0"/>
                    </a:moveTo>
                    <a:cubicBezTo>
                      <a:pt x="144" y="0"/>
                      <a:pt x="94" y="60"/>
                      <a:pt x="84" y="57"/>
                    </a:cubicBezTo>
                    <a:cubicBezTo>
                      <a:pt x="73" y="55"/>
                      <a:pt x="69" y="42"/>
                      <a:pt x="64" y="37"/>
                    </a:cubicBezTo>
                    <a:cubicBezTo>
                      <a:pt x="58" y="32"/>
                      <a:pt x="49" y="35"/>
                      <a:pt x="42" y="42"/>
                    </a:cubicBezTo>
                    <a:cubicBezTo>
                      <a:pt x="34" y="49"/>
                      <a:pt x="31" y="59"/>
                      <a:pt x="37" y="64"/>
                    </a:cubicBezTo>
                    <a:cubicBezTo>
                      <a:pt x="42" y="69"/>
                      <a:pt x="54" y="74"/>
                      <a:pt x="57" y="84"/>
                    </a:cubicBezTo>
                    <a:cubicBezTo>
                      <a:pt x="59" y="95"/>
                      <a:pt x="0" y="144"/>
                      <a:pt x="0" y="144"/>
                    </a:cubicBezTo>
                    <a:cubicBezTo>
                      <a:pt x="0" y="144"/>
                      <a:pt x="50" y="203"/>
                      <a:pt x="60" y="201"/>
                    </a:cubicBezTo>
                    <a:cubicBezTo>
                      <a:pt x="71" y="198"/>
                      <a:pt x="75" y="186"/>
                      <a:pt x="80" y="181"/>
                    </a:cubicBezTo>
                    <a:cubicBezTo>
                      <a:pt x="86" y="175"/>
                      <a:pt x="95" y="178"/>
                      <a:pt x="102" y="185"/>
                    </a:cubicBezTo>
                    <a:cubicBezTo>
                      <a:pt x="110" y="193"/>
                      <a:pt x="113" y="202"/>
                      <a:pt x="107" y="207"/>
                    </a:cubicBezTo>
                    <a:cubicBezTo>
                      <a:pt x="102" y="213"/>
                      <a:pt x="90" y="217"/>
                      <a:pt x="87" y="228"/>
                    </a:cubicBezTo>
                    <a:cubicBezTo>
                      <a:pt x="85" y="238"/>
                      <a:pt x="144" y="288"/>
                      <a:pt x="144" y="288"/>
                    </a:cubicBezTo>
                    <a:cubicBezTo>
                      <a:pt x="144" y="288"/>
                      <a:pt x="193" y="228"/>
                      <a:pt x="204" y="231"/>
                    </a:cubicBezTo>
                    <a:cubicBezTo>
                      <a:pt x="214" y="233"/>
                      <a:pt x="219" y="246"/>
                      <a:pt x="224" y="251"/>
                    </a:cubicBezTo>
                    <a:cubicBezTo>
                      <a:pt x="229" y="256"/>
                      <a:pt x="238" y="254"/>
                      <a:pt x="246" y="246"/>
                    </a:cubicBezTo>
                    <a:cubicBezTo>
                      <a:pt x="253" y="239"/>
                      <a:pt x="256" y="230"/>
                      <a:pt x="251" y="224"/>
                    </a:cubicBezTo>
                    <a:cubicBezTo>
                      <a:pt x="245" y="219"/>
                      <a:pt x="233" y="215"/>
                      <a:pt x="231" y="204"/>
                    </a:cubicBezTo>
                    <a:cubicBezTo>
                      <a:pt x="228" y="194"/>
                      <a:pt x="287" y="144"/>
                      <a:pt x="287" y="144"/>
                    </a:cubicBezTo>
                    <a:cubicBezTo>
                      <a:pt x="287" y="144"/>
                      <a:pt x="238" y="85"/>
                      <a:pt x="227" y="87"/>
                    </a:cubicBezTo>
                    <a:cubicBezTo>
                      <a:pt x="217" y="90"/>
                      <a:pt x="212" y="102"/>
                      <a:pt x="207" y="108"/>
                    </a:cubicBezTo>
                    <a:cubicBezTo>
                      <a:pt x="202" y="113"/>
                      <a:pt x="193" y="110"/>
                      <a:pt x="185" y="103"/>
                    </a:cubicBezTo>
                    <a:cubicBezTo>
                      <a:pt x="178" y="95"/>
                      <a:pt x="175" y="86"/>
                      <a:pt x="180" y="81"/>
                    </a:cubicBezTo>
                    <a:cubicBezTo>
                      <a:pt x="186" y="75"/>
                      <a:pt x="198" y="71"/>
                      <a:pt x="200" y="61"/>
                    </a:cubicBezTo>
                    <a:cubicBezTo>
                      <a:pt x="203" y="50"/>
                      <a:pt x="144" y="0"/>
                      <a:pt x="144" y="0"/>
                    </a:cubicBezTo>
                    <a:close/>
                  </a:path>
                </a:pathLst>
              </a:custGeom>
              <a:solidFill>
                <a:srgbClr val="D3B3A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th-TH" sz="105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ea typeface="+mn-ea"/>
                </a:endParaRPr>
              </a:p>
            </p:txBody>
          </p:sp>
          <p:grpSp>
            <p:nvGrpSpPr>
              <p:cNvPr id="53" name="กลุ่ม 50"/>
              <p:cNvGrpSpPr/>
              <p:nvPr/>
            </p:nvGrpSpPr>
            <p:grpSpPr>
              <a:xfrm>
                <a:off x="9208773" y="7603350"/>
                <a:ext cx="1353054" cy="1154076"/>
                <a:chOff x="17753013" y="5292725"/>
                <a:chExt cx="647700" cy="552450"/>
              </a:xfrm>
              <a:grpFill/>
            </p:grpSpPr>
            <p:sp>
              <p:nvSpPr>
                <p:cNvPr id="54" name="Freeform 95"/>
                <p:cNvSpPr>
                  <a:spLocks noEditPoints="1"/>
                </p:cNvSpPr>
                <p:nvPr/>
              </p:nvSpPr>
              <p:spPr bwMode="auto">
                <a:xfrm>
                  <a:off x="17753013" y="5368925"/>
                  <a:ext cx="457200" cy="476250"/>
                </a:xfrm>
                <a:custGeom>
                  <a:avLst/>
                  <a:gdLst>
                    <a:gd name="T0" fmla="*/ 30 w 48"/>
                    <a:gd name="T1" fmla="*/ 24 h 50"/>
                    <a:gd name="T2" fmla="*/ 27 w 48"/>
                    <a:gd name="T3" fmla="*/ 2 h 50"/>
                    <a:gd name="T4" fmla="*/ 25 w 48"/>
                    <a:gd name="T5" fmla="*/ 0 h 50"/>
                    <a:gd name="T6" fmla="*/ 9 w 48"/>
                    <a:gd name="T7" fmla="*/ 10 h 50"/>
                    <a:gd name="T8" fmla="*/ 13 w 48"/>
                    <a:gd name="T9" fmla="*/ 44 h 50"/>
                    <a:gd name="T10" fmla="*/ 32 w 48"/>
                    <a:gd name="T11" fmla="*/ 49 h 50"/>
                    <a:gd name="T12" fmla="*/ 48 w 48"/>
                    <a:gd name="T13" fmla="*/ 39 h 50"/>
                    <a:gd name="T14" fmla="*/ 48 w 48"/>
                    <a:gd name="T15" fmla="*/ 37 h 50"/>
                    <a:gd name="T16" fmla="*/ 30 w 48"/>
                    <a:gd name="T17" fmla="*/ 24 h 50"/>
                    <a:gd name="T18" fmla="*/ 31 w 48"/>
                    <a:gd name="T19" fmla="*/ 46 h 50"/>
                    <a:gd name="T20" fmla="*/ 15 w 48"/>
                    <a:gd name="T21" fmla="*/ 42 h 50"/>
                    <a:gd name="T22" fmla="*/ 11 w 48"/>
                    <a:gd name="T23" fmla="*/ 12 h 50"/>
                    <a:gd name="T24" fmla="*/ 24 w 48"/>
                    <a:gd name="T25" fmla="*/ 4 h 50"/>
                    <a:gd name="T26" fmla="*/ 27 w 48"/>
                    <a:gd name="T27" fmla="*/ 25 h 50"/>
                    <a:gd name="T28" fmla="*/ 27 w 48"/>
                    <a:gd name="T29" fmla="*/ 26 h 50"/>
                    <a:gd name="T30" fmla="*/ 44 w 48"/>
                    <a:gd name="T31" fmla="*/ 39 h 50"/>
                    <a:gd name="T32" fmla="*/ 31 w 48"/>
                    <a:gd name="T33" fmla="*/ 46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8" h="50">
                      <a:moveTo>
                        <a:pt x="30" y="24"/>
                      </a:moveTo>
                      <a:cubicBezTo>
                        <a:pt x="27" y="2"/>
                        <a:pt x="27" y="2"/>
                        <a:pt x="27" y="2"/>
                      </a:cubicBezTo>
                      <a:cubicBezTo>
                        <a:pt x="26" y="1"/>
                        <a:pt x="26" y="0"/>
                        <a:pt x="25" y="0"/>
                      </a:cubicBezTo>
                      <a:cubicBezTo>
                        <a:pt x="18" y="1"/>
                        <a:pt x="13" y="5"/>
                        <a:pt x="9" y="10"/>
                      </a:cubicBezTo>
                      <a:cubicBezTo>
                        <a:pt x="0" y="21"/>
                        <a:pt x="3" y="36"/>
                        <a:pt x="13" y="44"/>
                      </a:cubicBezTo>
                      <a:cubicBezTo>
                        <a:pt x="19" y="48"/>
                        <a:pt x="25" y="50"/>
                        <a:pt x="32" y="49"/>
                      </a:cubicBezTo>
                      <a:cubicBezTo>
                        <a:pt x="38" y="48"/>
                        <a:pt x="44" y="45"/>
                        <a:pt x="48" y="39"/>
                      </a:cubicBezTo>
                      <a:cubicBezTo>
                        <a:pt x="48" y="39"/>
                        <a:pt x="48" y="38"/>
                        <a:pt x="48" y="37"/>
                      </a:cubicBezTo>
                      <a:lnTo>
                        <a:pt x="30" y="24"/>
                      </a:lnTo>
                      <a:close/>
                      <a:moveTo>
                        <a:pt x="31" y="46"/>
                      </a:moveTo>
                      <a:cubicBezTo>
                        <a:pt x="26" y="47"/>
                        <a:pt x="20" y="45"/>
                        <a:pt x="15" y="42"/>
                      </a:cubicBezTo>
                      <a:cubicBezTo>
                        <a:pt x="6" y="35"/>
                        <a:pt x="4" y="21"/>
                        <a:pt x="11" y="12"/>
                      </a:cubicBezTo>
                      <a:cubicBezTo>
                        <a:pt x="14" y="8"/>
                        <a:pt x="19" y="5"/>
                        <a:pt x="24" y="4"/>
                      </a:cubicBezTo>
                      <a:cubicBezTo>
                        <a:pt x="27" y="25"/>
                        <a:pt x="27" y="25"/>
                        <a:pt x="27" y="25"/>
                      </a:cubicBezTo>
                      <a:cubicBezTo>
                        <a:pt x="27" y="25"/>
                        <a:pt x="27" y="26"/>
                        <a:pt x="27" y="26"/>
                      </a:cubicBezTo>
                      <a:cubicBezTo>
                        <a:pt x="44" y="39"/>
                        <a:pt x="44" y="39"/>
                        <a:pt x="44" y="39"/>
                      </a:cubicBezTo>
                      <a:cubicBezTo>
                        <a:pt x="41" y="43"/>
                        <a:pt x="36" y="45"/>
                        <a:pt x="31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th-TH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55" name="Freeform 96"/>
                <p:cNvSpPr>
                  <a:spLocks noEditPoints="1"/>
                </p:cNvSpPr>
                <p:nvPr/>
              </p:nvSpPr>
              <p:spPr bwMode="auto">
                <a:xfrm>
                  <a:off x="18124488" y="5397500"/>
                  <a:ext cx="276225" cy="333375"/>
                </a:xfrm>
                <a:custGeom>
                  <a:avLst/>
                  <a:gdLst>
                    <a:gd name="T0" fmla="*/ 16 w 29"/>
                    <a:gd name="T1" fmla="*/ 0 h 35"/>
                    <a:gd name="T2" fmla="*/ 15 w 29"/>
                    <a:gd name="T3" fmla="*/ 0 h 35"/>
                    <a:gd name="T4" fmla="*/ 14 w 29"/>
                    <a:gd name="T5" fmla="*/ 1 h 35"/>
                    <a:gd name="T6" fmla="*/ 0 w 29"/>
                    <a:gd name="T7" fmla="*/ 19 h 35"/>
                    <a:gd name="T8" fmla="*/ 0 w 29"/>
                    <a:gd name="T9" fmla="*/ 21 h 35"/>
                    <a:gd name="T10" fmla="*/ 19 w 29"/>
                    <a:gd name="T11" fmla="*/ 35 h 35"/>
                    <a:gd name="T12" fmla="*/ 20 w 29"/>
                    <a:gd name="T13" fmla="*/ 35 h 35"/>
                    <a:gd name="T14" fmla="*/ 21 w 29"/>
                    <a:gd name="T15" fmla="*/ 35 h 35"/>
                    <a:gd name="T16" fmla="*/ 16 w 29"/>
                    <a:gd name="T17" fmla="*/ 0 h 35"/>
                    <a:gd name="T18" fmla="*/ 19 w 29"/>
                    <a:gd name="T19" fmla="*/ 32 h 35"/>
                    <a:gd name="T20" fmla="*/ 4 w 29"/>
                    <a:gd name="T21" fmla="*/ 20 h 35"/>
                    <a:gd name="T22" fmla="*/ 16 w 29"/>
                    <a:gd name="T23" fmla="*/ 4 h 35"/>
                    <a:gd name="T24" fmla="*/ 19 w 29"/>
                    <a:gd name="T25" fmla="*/ 32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" h="35">
                      <a:moveTo>
                        <a:pt x="16" y="0"/>
                      </a:moveTo>
                      <a:cubicBezTo>
                        <a:pt x="16" y="0"/>
                        <a:pt x="15" y="0"/>
                        <a:pt x="15" y="0"/>
                      </a:cubicBezTo>
                      <a:cubicBezTo>
                        <a:pt x="15" y="0"/>
                        <a:pt x="14" y="0"/>
                        <a:pt x="14" y="1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0"/>
                        <a:pt x="0" y="21"/>
                        <a:pt x="0" y="21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19" y="35"/>
                        <a:pt x="20" y="35"/>
                        <a:pt x="20" y="35"/>
                      </a:cubicBezTo>
                      <a:cubicBezTo>
                        <a:pt x="20" y="35"/>
                        <a:pt x="21" y="35"/>
                        <a:pt x="21" y="35"/>
                      </a:cubicBezTo>
                      <a:cubicBezTo>
                        <a:pt x="29" y="24"/>
                        <a:pt x="27" y="8"/>
                        <a:pt x="16" y="0"/>
                      </a:cubicBezTo>
                      <a:close/>
                      <a:moveTo>
                        <a:pt x="19" y="32"/>
                      </a:move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24" y="11"/>
                        <a:pt x="25" y="23"/>
                        <a:pt x="19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th-TH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56" name="Freeform 97"/>
                <p:cNvSpPr>
                  <a:spLocks noEditPoints="1"/>
                </p:cNvSpPr>
                <p:nvPr/>
              </p:nvSpPr>
              <p:spPr bwMode="auto">
                <a:xfrm>
                  <a:off x="18029238" y="5292725"/>
                  <a:ext cx="190500" cy="257175"/>
                </a:xfrm>
                <a:custGeom>
                  <a:avLst/>
                  <a:gdLst>
                    <a:gd name="T0" fmla="*/ 4 w 20"/>
                    <a:gd name="T1" fmla="*/ 27 h 27"/>
                    <a:gd name="T2" fmla="*/ 5 w 20"/>
                    <a:gd name="T3" fmla="*/ 27 h 27"/>
                    <a:gd name="T4" fmla="*/ 6 w 20"/>
                    <a:gd name="T5" fmla="*/ 27 h 27"/>
                    <a:gd name="T6" fmla="*/ 20 w 20"/>
                    <a:gd name="T7" fmla="*/ 8 h 27"/>
                    <a:gd name="T8" fmla="*/ 20 w 20"/>
                    <a:gd name="T9" fmla="*/ 7 h 27"/>
                    <a:gd name="T10" fmla="*/ 19 w 20"/>
                    <a:gd name="T11" fmla="*/ 6 h 27"/>
                    <a:gd name="T12" fmla="*/ 1 w 20"/>
                    <a:gd name="T13" fmla="*/ 1 h 27"/>
                    <a:gd name="T14" fmla="*/ 0 w 20"/>
                    <a:gd name="T15" fmla="*/ 3 h 27"/>
                    <a:gd name="T16" fmla="*/ 3 w 20"/>
                    <a:gd name="T17" fmla="*/ 26 h 27"/>
                    <a:gd name="T18" fmla="*/ 4 w 20"/>
                    <a:gd name="T19" fmla="*/ 27 h 27"/>
                    <a:gd name="T20" fmla="*/ 16 w 20"/>
                    <a:gd name="T21" fmla="*/ 8 h 27"/>
                    <a:gd name="T22" fmla="*/ 5 w 20"/>
                    <a:gd name="T23" fmla="*/ 22 h 27"/>
                    <a:gd name="T24" fmla="*/ 3 w 20"/>
                    <a:gd name="T25" fmla="*/ 4 h 27"/>
                    <a:gd name="T26" fmla="*/ 16 w 20"/>
                    <a:gd name="T27" fmla="*/ 8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0" h="27">
                      <a:moveTo>
                        <a:pt x="4" y="27"/>
                      </a:moveTo>
                      <a:cubicBezTo>
                        <a:pt x="4" y="27"/>
                        <a:pt x="4" y="27"/>
                        <a:pt x="5" y="27"/>
                      </a:cubicBezTo>
                      <a:cubicBezTo>
                        <a:pt x="5" y="27"/>
                        <a:pt x="5" y="27"/>
                        <a:pt x="6" y="27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0" y="8"/>
                        <a:pt x="20" y="7"/>
                        <a:pt x="20" y="7"/>
                      </a:cubicBezTo>
                      <a:cubicBezTo>
                        <a:pt x="20" y="7"/>
                        <a:pt x="20" y="6"/>
                        <a:pt x="19" y="6"/>
                      </a:cubicBezTo>
                      <a:cubicBezTo>
                        <a:pt x="14" y="2"/>
                        <a:pt x="7" y="0"/>
                        <a:pt x="1" y="1"/>
                      </a:cubicBezTo>
                      <a:cubicBezTo>
                        <a:pt x="0" y="2"/>
                        <a:pt x="0" y="2"/>
                        <a:pt x="0" y="3"/>
                      </a:cubicBez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3" y="27"/>
                        <a:pt x="3" y="27"/>
                        <a:pt x="4" y="27"/>
                      </a:cubicBezTo>
                      <a:close/>
                      <a:moveTo>
                        <a:pt x="16" y="8"/>
                      </a:moveTo>
                      <a:cubicBezTo>
                        <a:pt x="5" y="22"/>
                        <a:pt x="5" y="22"/>
                        <a:pt x="5" y="22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8" y="4"/>
                        <a:pt x="12" y="5"/>
                        <a:pt x="16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th-TH" sz="105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ea typeface="+mn-ea"/>
                  </a:endParaRPr>
                </a:p>
              </p:txBody>
            </p:sp>
          </p:grpSp>
        </p:grpSp>
        <p:grpSp>
          <p:nvGrpSpPr>
            <p:cNvPr id="37" name="กลุ่ม 8"/>
            <p:cNvGrpSpPr/>
            <p:nvPr/>
          </p:nvGrpSpPr>
          <p:grpSpPr>
            <a:xfrm>
              <a:off x="6113505" y="2517564"/>
              <a:ext cx="2460051" cy="2461195"/>
              <a:chOff x="12285662" y="5719763"/>
              <a:chExt cx="4905375" cy="4921250"/>
            </a:xfrm>
            <a:grpFill/>
          </p:grpSpPr>
          <p:sp>
            <p:nvSpPr>
              <p:cNvPr id="50" name="Freeform 7"/>
              <p:cNvSpPr/>
              <p:nvPr/>
            </p:nvSpPr>
            <p:spPr bwMode="auto">
              <a:xfrm>
                <a:off x="12285662" y="5719763"/>
                <a:ext cx="4905375" cy="4921250"/>
              </a:xfrm>
              <a:custGeom>
                <a:avLst/>
                <a:gdLst>
                  <a:gd name="T0" fmla="*/ 0 w 287"/>
                  <a:gd name="T1" fmla="*/ 144 h 288"/>
                  <a:gd name="T2" fmla="*/ 56 w 287"/>
                  <a:gd name="T3" fmla="*/ 204 h 288"/>
                  <a:gd name="T4" fmla="*/ 36 w 287"/>
                  <a:gd name="T5" fmla="*/ 224 h 288"/>
                  <a:gd name="T6" fmla="*/ 41 w 287"/>
                  <a:gd name="T7" fmla="*/ 246 h 288"/>
                  <a:gd name="T8" fmla="*/ 63 w 287"/>
                  <a:gd name="T9" fmla="*/ 251 h 288"/>
                  <a:gd name="T10" fmla="*/ 83 w 287"/>
                  <a:gd name="T11" fmla="*/ 231 h 288"/>
                  <a:gd name="T12" fmla="*/ 143 w 287"/>
                  <a:gd name="T13" fmla="*/ 288 h 288"/>
                  <a:gd name="T14" fmla="*/ 200 w 287"/>
                  <a:gd name="T15" fmla="*/ 228 h 288"/>
                  <a:gd name="T16" fmla="*/ 180 w 287"/>
                  <a:gd name="T17" fmla="*/ 207 h 288"/>
                  <a:gd name="T18" fmla="*/ 185 w 287"/>
                  <a:gd name="T19" fmla="*/ 185 h 288"/>
                  <a:gd name="T20" fmla="*/ 207 w 287"/>
                  <a:gd name="T21" fmla="*/ 181 h 288"/>
                  <a:gd name="T22" fmla="*/ 227 w 287"/>
                  <a:gd name="T23" fmla="*/ 201 h 288"/>
                  <a:gd name="T24" fmla="*/ 287 w 287"/>
                  <a:gd name="T25" fmla="*/ 144 h 288"/>
                  <a:gd name="T26" fmla="*/ 230 w 287"/>
                  <a:gd name="T27" fmla="*/ 84 h 288"/>
                  <a:gd name="T28" fmla="*/ 250 w 287"/>
                  <a:gd name="T29" fmla="*/ 64 h 288"/>
                  <a:gd name="T30" fmla="*/ 245 w 287"/>
                  <a:gd name="T31" fmla="*/ 42 h 288"/>
                  <a:gd name="T32" fmla="*/ 223 w 287"/>
                  <a:gd name="T33" fmla="*/ 37 h 288"/>
                  <a:gd name="T34" fmla="*/ 203 w 287"/>
                  <a:gd name="T35" fmla="*/ 57 h 288"/>
                  <a:gd name="T36" fmla="*/ 143 w 287"/>
                  <a:gd name="T37" fmla="*/ 0 h 288"/>
                  <a:gd name="T38" fmla="*/ 87 w 287"/>
                  <a:gd name="T39" fmla="*/ 61 h 288"/>
                  <a:gd name="T40" fmla="*/ 107 w 287"/>
                  <a:gd name="T41" fmla="*/ 81 h 288"/>
                  <a:gd name="T42" fmla="*/ 102 w 287"/>
                  <a:gd name="T43" fmla="*/ 103 h 288"/>
                  <a:gd name="T44" fmla="*/ 80 w 287"/>
                  <a:gd name="T45" fmla="*/ 108 h 288"/>
                  <a:gd name="T46" fmla="*/ 60 w 287"/>
                  <a:gd name="T47" fmla="*/ 87 h 288"/>
                  <a:gd name="T48" fmla="*/ 0 w 287"/>
                  <a:gd name="T49" fmla="*/ 144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87" h="288">
                    <a:moveTo>
                      <a:pt x="0" y="144"/>
                    </a:moveTo>
                    <a:cubicBezTo>
                      <a:pt x="0" y="144"/>
                      <a:pt x="59" y="194"/>
                      <a:pt x="56" y="204"/>
                    </a:cubicBezTo>
                    <a:cubicBezTo>
                      <a:pt x="54" y="215"/>
                      <a:pt x="42" y="219"/>
                      <a:pt x="36" y="224"/>
                    </a:cubicBezTo>
                    <a:cubicBezTo>
                      <a:pt x="31" y="230"/>
                      <a:pt x="34" y="239"/>
                      <a:pt x="41" y="246"/>
                    </a:cubicBezTo>
                    <a:cubicBezTo>
                      <a:pt x="49" y="254"/>
                      <a:pt x="58" y="256"/>
                      <a:pt x="63" y="251"/>
                    </a:cubicBezTo>
                    <a:cubicBezTo>
                      <a:pt x="69" y="246"/>
                      <a:pt x="73" y="233"/>
                      <a:pt x="83" y="231"/>
                    </a:cubicBezTo>
                    <a:cubicBezTo>
                      <a:pt x="94" y="228"/>
                      <a:pt x="143" y="288"/>
                      <a:pt x="143" y="288"/>
                    </a:cubicBezTo>
                    <a:cubicBezTo>
                      <a:pt x="143" y="288"/>
                      <a:pt x="202" y="238"/>
                      <a:pt x="200" y="228"/>
                    </a:cubicBezTo>
                    <a:cubicBezTo>
                      <a:pt x="197" y="217"/>
                      <a:pt x="185" y="213"/>
                      <a:pt x="180" y="207"/>
                    </a:cubicBezTo>
                    <a:cubicBezTo>
                      <a:pt x="174" y="202"/>
                      <a:pt x="177" y="193"/>
                      <a:pt x="185" y="185"/>
                    </a:cubicBezTo>
                    <a:cubicBezTo>
                      <a:pt x="192" y="178"/>
                      <a:pt x="201" y="175"/>
                      <a:pt x="207" y="181"/>
                    </a:cubicBezTo>
                    <a:cubicBezTo>
                      <a:pt x="212" y="186"/>
                      <a:pt x="216" y="198"/>
                      <a:pt x="227" y="201"/>
                    </a:cubicBezTo>
                    <a:cubicBezTo>
                      <a:pt x="237" y="203"/>
                      <a:pt x="287" y="144"/>
                      <a:pt x="287" y="144"/>
                    </a:cubicBezTo>
                    <a:cubicBezTo>
                      <a:pt x="287" y="144"/>
                      <a:pt x="228" y="95"/>
                      <a:pt x="230" y="84"/>
                    </a:cubicBezTo>
                    <a:cubicBezTo>
                      <a:pt x="233" y="74"/>
                      <a:pt x="245" y="69"/>
                      <a:pt x="250" y="64"/>
                    </a:cubicBezTo>
                    <a:cubicBezTo>
                      <a:pt x="256" y="59"/>
                      <a:pt x="253" y="49"/>
                      <a:pt x="245" y="42"/>
                    </a:cubicBezTo>
                    <a:cubicBezTo>
                      <a:pt x="238" y="35"/>
                      <a:pt x="229" y="32"/>
                      <a:pt x="223" y="37"/>
                    </a:cubicBezTo>
                    <a:cubicBezTo>
                      <a:pt x="218" y="42"/>
                      <a:pt x="214" y="55"/>
                      <a:pt x="203" y="57"/>
                    </a:cubicBezTo>
                    <a:cubicBezTo>
                      <a:pt x="193" y="60"/>
                      <a:pt x="143" y="0"/>
                      <a:pt x="143" y="0"/>
                    </a:cubicBezTo>
                    <a:cubicBezTo>
                      <a:pt x="143" y="0"/>
                      <a:pt x="84" y="50"/>
                      <a:pt x="87" y="61"/>
                    </a:cubicBezTo>
                    <a:cubicBezTo>
                      <a:pt x="89" y="71"/>
                      <a:pt x="101" y="75"/>
                      <a:pt x="107" y="81"/>
                    </a:cubicBezTo>
                    <a:cubicBezTo>
                      <a:pt x="112" y="86"/>
                      <a:pt x="109" y="95"/>
                      <a:pt x="102" y="103"/>
                    </a:cubicBezTo>
                    <a:cubicBezTo>
                      <a:pt x="94" y="110"/>
                      <a:pt x="85" y="113"/>
                      <a:pt x="80" y="108"/>
                    </a:cubicBezTo>
                    <a:cubicBezTo>
                      <a:pt x="75" y="102"/>
                      <a:pt x="70" y="90"/>
                      <a:pt x="60" y="87"/>
                    </a:cubicBezTo>
                    <a:cubicBezTo>
                      <a:pt x="49" y="85"/>
                      <a:pt x="0" y="144"/>
                      <a:pt x="0" y="144"/>
                    </a:cubicBezTo>
                    <a:close/>
                  </a:path>
                </a:pathLst>
              </a:custGeom>
              <a:solidFill>
                <a:srgbClr val="9493A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th-TH" sz="105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1" name="Freeform 191"/>
              <p:cNvSpPr>
                <a:spLocks noEditPoints="1"/>
              </p:cNvSpPr>
              <p:nvPr/>
            </p:nvSpPr>
            <p:spPr bwMode="auto">
              <a:xfrm>
                <a:off x="14179198" y="7553605"/>
                <a:ext cx="1134177" cy="1233666"/>
              </a:xfrm>
              <a:custGeom>
                <a:avLst/>
                <a:gdLst>
                  <a:gd name="T0" fmla="*/ 34 w 57"/>
                  <a:gd name="T1" fmla="*/ 0 h 62"/>
                  <a:gd name="T2" fmla="*/ 32 w 57"/>
                  <a:gd name="T3" fmla="*/ 10 h 62"/>
                  <a:gd name="T4" fmla="*/ 30 w 57"/>
                  <a:gd name="T5" fmla="*/ 25 h 62"/>
                  <a:gd name="T6" fmla="*/ 28 w 57"/>
                  <a:gd name="T7" fmla="*/ 25 h 62"/>
                  <a:gd name="T8" fmla="*/ 24 w 57"/>
                  <a:gd name="T9" fmla="*/ 25 h 62"/>
                  <a:gd name="T10" fmla="*/ 24 w 57"/>
                  <a:gd name="T11" fmla="*/ 2 h 62"/>
                  <a:gd name="T12" fmla="*/ 1 w 57"/>
                  <a:gd name="T13" fmla="*/ 0 h 62"/>
                  <a:gd name="T14" fmla="*/ 0 w 57"/>
                  <a:gd name="T15" fmla="*/ 10 h 62"/>
                  <a:gd name="T16" fmla="*/ 0 w 57"/>
                  <a:gd name="T17" fmla="*/ 28 h 62"/>
                  <a:gd name="T18" fmla="*/ 8 w 57"/>
                  <a:gd name="T19" fmla="*/ 60 h 62"/>
                  <a:gd name="T20" fmla="*/ 27 w 57"/>
                  <a:gd name="T21" fmla="*/ 62 h 62"/>
                  <a:gd name="T22" fmla="*/ 30 w 57"/>
                  <a:gd name="T23" fmla="*/ 62 h 62"/>
                  <a:gd name="T24" fmla="*/ 48 w 57"/>
                  <a:gd name="T25" fmla="*/ 60 h 62"/>
                  <a:gd name="T26" fmla="*/ 56 w 57"/>
                  <a:gd name="T27" fmla="*/ 28 h 62"/>
                  <a:gd name="T28" fmla="*/ 57 w 57"/>
                  <a:gd name="T29" fmla="*/ 10 h 62"/>
                  <a:gd name="T30" fmla="*/ 55 w 57"/>
                  <a:gd name="T31" fmla="*/ 0 h 62"/>
                  <a:gd name="T32" fmla="*/ 21 w 57"/>
                  <a:gd name="T33" fmla="*/ 4 h 62"/>
                  <a:gd name="T34" fmla="*/ 3 w 57"/>
                  <a:gd name="T35" fmla="*/ 9 h 62"/>
                  <a:gd name="T36" fmla="*/ 10 w 57"/>
                  <a:gd name="T37" fmla="*/ 48 h 62"/>
                  <a:gd name="T38" fmla="*/ 3 w 57"/>
                  <a:gd name="T39" fmla="*/ 12 h 62"/>
                  <a:gd name="T40" fmla="*/ 10 w 57"/>
                  <a:gd name="T41" fmla="*/ 48 h 62"/>
                  <a:gd name="T42" fmla="*/ 12 w 57"/>
                  <a:gd name="T43" fmla="*/ 59 h 62"/>
                  <a:gd name="T44" fmla="*/ 25 w 57"/>
                  <a:gd name="T45" fmla="*/ 54 h 62"/>
                  <a:gd name="T46" fmla="*/ 25 w 57"/>
                  <a:gd name="T47" fmla="*/ 43 h 62"/>
                  <a:gd name="T48" fmla="*/ 13 w 57"/>
                  <a:gd name="T49" fmla="*/ 50 h 62"/>
                  <a:gd name="T50" fmla="*/ 21 w 57"/>
                  <a:gd name="T51" fmla="*/ 12 h 62"/>
                  <a:gd name="T52" fmla="*/ 22 w 57"/>
                  <a:gd name="T53" fmla="*/ 29 h 62"/>
                  <a:gd name="T54" fmla="*/ 25 w 57"/>
                  <a:gd name="T55" fmla="*/ 36 h 62"/>
                  <a:gd name="T56" fmla="*/ 31 w 57"/>
                  <a:gd name="T57" fmla="*/ 29 h 62"/>
                  <a:gd name="T58" fmla="*/ 36 w 57"/>
                  <a:gd name="T59" fmla="*/ 27 h 62"/>
                  <a:gd name="T60" fmla="*/ 43 w 57"/>
                  <a:gd name="T61" fmla="*/ 12 h 62"/>
                  <a:gd name="T62" fmla="*/ 31 w 57"/>
                  <a:gd name="T63" fmla="*/ 50 h 62"/>
                  <a:gd name="T64" fmla="*/ 25 w 57"/>
                  <a:gd name="T65" fmla="*/ 43 h 62"/>
                  <a:gd name="T66" fmla="*/ 31 w 57"/>
                  <a:gd name="T67" fmla="*/ 59 h 62"/>
                  <a:gd name="T68" fmla="*/ 45 w 57"/>
                  <a:gd name="T69" fmla="*/ 54 h 62"/>
                  <a:gd name="T70" fmla="*/ 53 w 57"/>
                  <a:gd name="T71" fmla="*/ 27 h 62"/>
                  <a:gd name="T72" fmla="*/ 46 w 57"/>
                  <a:gd name="T73" fmla="*/ 12 h 62"/>
                  <a:gd name="T74" fmla="*/ 53 w 57"/>
                  <a:gd name="T75" fmla="*/ 27 h 62"/>
                  <a:gd name="T76" fmla="*/ 36 w 57"/>
                  <a:gd name="T77" fmla="*/ 9 h 62"/>
                  <a:gd name="T78" fmla="*/ 53 w 57"/>
                  <a:gd name="T79" fmla="*/ 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7" h="62">
                    <a:moveTo>
                      <a:pt x="55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3" y="0"/>
                      <a:pt x="32" y="1"/>
                      <a:pt x="32" y="2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1"/>
                      <a:pt x="23" y="0"/>
                      <a:pt x="2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8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8" y="61"/>
                      <a:pt x="9" y="62"/>
                      <a:pt x="10" y="62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7" y="62"/>
                      <a:pt x="28" y="62"/>
                      <a:pt x="28" y="61"/>
                    </a:cubicBezTo>
                    <a:cubicBezTo>
                      <a:pt x="28" y="62"/>
                      <a:pt x="29" y="62"/>
                      <a:pt x="30" y="62"/>
                    </a:cubicBezTo>
                    <a:cubicBezTo>
                      <a:pt x="46" y="62"/>
                      <a:pt x="46" y="62"/>
                      <a:pt x="46" y="62"/>
                    </a:cubicBezTo>
                    <a:cubicBezTo>
                      <a:pt x="47" y="62"/>
                      <a:pt x="48" y="61"/>
                      <a:pt x="48" y="60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56" y="28"/>
                      <a:pt x="56" y="28"/>
                      <a:pt x="56" y="28"/>
                    </a:cubicBezTo>
                    <a:cubicBezTo>
                      <a:pt x="56" y="27"/>
                      <a:pt x="57" y="27"/>
                      <a:pt x="57" y="27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7" y="1"/>
                      <a:pt x="56" y="0"/>
                      <a:pt x="55" y="0"/>
                    </a:cubicBezTo>
                    <a:close/>
                    <a:moveTo>
                      <a:pt x="3" y="4"/>
                    </a:moveTo>
                    <a:cubicBezTo>
                      <a:pt x="21" y="4"/>
                      <a:pt x="21" y="4"/>
                      <a:pt x="21" y="4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3" y="9"/>
                      <a:pt x="3" y="9"/>
                      <a:pt x="3" y="9"/>
                    </a:cubicBezTo>
                    <a:lnTo>
                      <a:pt x="3" y="4"/>
                    </a:lnTo>
                    <a:close/>
                    <a:moveTo>
                      <a:pt x="10" y="48"/>
                    </a:moveTo>
                    <a:cubicBezTo>
                      <a:pt x="3" y="27"/>
                      <a:pt x="3" y="27"/>
                      <a:pt x="3" y="27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0" y="12"/>
                      <a:pt x="10" y="12"/>
                      <a:pt x="10" y="12"/>
                    </a:cubicBezTo>
                    <a:lnTo>
                      <a:pt x="10" y="48"/>
                    </a:lnTo>
                    <a:close/>
                    <a:moveTo>
                      <a:pt x="25" y="59"/>
                    </a:move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25" y="54"/>
                      <a:pt x="25" y="54"/>
                      <a:pt x="25" y="54"/>
                    </a:cubicBezTo>
                    <a:lnTo>
                      <a:pt x="25" y="59"/>
                    </a:lnTo>
                    <a:close/>
                    <a:moveTo>
                      <a:pt x="25" y="43"/>
                    </a:moveTo>
                    <a:cubicBezTo>
                      <a:pt x="25" y="50"/>
                      <a:pt x="25" y="50"/>
                      <a:pt x="25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8"/>
                      <a:pt x="21" y="29"/>
                      <a:pt x="22" y="29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5" y="29"/>
                      <a:pt x="36" y="28"/>
                      <a:pt x="36" y="27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43"/>
                      <a:pt x="31" y="43"/>
                      <a:pt x="31" y="43"/>
                    </a:cubicBezTo>
                    <a:lnTo>
                      <a:pt x="25" y="43"/>
                    </a:lnTo>
                    <a:close/>
                    <a:moveTo>
                      <a:pt x="45" y="59"/>
                    </a:moveTo>
                    <a:cubicBezTo>
                      <a:pt x="31" y="59"/>
                      <a:pt x="31" y="59"/>
                      <a:pt x="31" y="59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45" y="54"/>
                      <a:pt x="45" y="54"/>
                      <a:pt x="45" y="54"/>
                    </a:cubicBezTo>
                    <a:lnTo>
                      <a:pt x="45" y="59"/>
                    </a:lnTo>
                    <a:close/>
                    <a:moveTo>
                      <a:pt x="53" y="27"/>
                    </a:moveTo>
                    <a:cubicBezTo>
                      <a:pt x="46" y="48"/>
                      <a:pt x="46" y="48"/>
                      <a:pt x="46" y="48"/>
                    </a:cubicBezTo>
                    <a:cubicBezTo>
                      <a:pt x="46" y="12"/>
                      <a:pt x="46" y="12"/>
                      <a:pt x="46" y="12"/>
                    </a:cubicBezTo>
                    <a:cubicBezTo>
                      <a:pt x="53" y="12"/>
                      <a:pt x="53" y="12"/>
                      <a:pt x="53" y="12"/>
                    </a:cubicBezTo>
                    <a:lnTo>
                      <a:pt x="53" y="27"/>
                    </a:lnTo>
                    <a:close/>
                    <a:moveTo>
                      <a:pt x="53" y="9"/>
                    </a:moveTo>
                    <a:cubicBezTo>
                      <a:pt x="36" y="9"/>
                      <a:pt x="36" y="9"/>
                      <a:pt x="36" y="9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53" y="4"/>
                      <a:pt x="53" y="4"/>
                      <a:pt x="53" y="4"/>
                    </a:cubicBezTo>
                    <a:lnTo>
                      <a:pt x="53" y="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th-TH" sz="105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ea typeface="+mn-ea"/>
                </a:endParaRPr>
              </a:p>
            </p:txBody>
          </p:sp>
        </p:grpSp>
        <p:grpSp>
          <p:nvGrpSpPr>
            <p:cNvPr id="38" name="กลุ่ม 7"/>
            <p:cNvGrpSpPr/>
            <p:nvPr/>
          </p:nvGrpSpPr>
          <p:grpSpPr>
            <a:xfrm>
              <a:off x="4879499" y="1295700"/>
              <a:ext cx="2468012" cy="2452462"/>
              <a:chOff x="9825037" y="3276600"/>
              <a:chExt cx="4921250" cy="4903788"/>
            </a:xfrm>
            <a:grpFill/>
          </p:grpSpPr>
          <p:sp>
            <p:nvSpPr>
              <p:cNvPr id="48" name="Freeform 8"/>
              <p:cNvSpPr/>
              <p:nvPr/>
            </p:nvSpPr>
            <p:spPr bwMode="auto">
              <a:xfrm>
                <a:off x="9825037" y="3276600"/>
                <a:ext cx="4921250" cy="4903788"/>
              </a:xfrm>
              <a:custGeom>
                <a:avLst/>
                <a:gdLst>
                  <a:gd name="T0" fmla="*/ 246 w 288"/>
                  <a:gd name="T1" fmla="*/ 246 h 287"/>
                  <a:gd name="T2" fmla="*/ 224 w 288"/>
                  <a:gd name="T3" fmla="*/ 251 h 287"/>
                  <a:gd name="T4" fmla="*/ 204 w 288"/>
                  <a:gd name="T5" fmla="*/ 231 h 287"/>
                  <a:gd name="T6" fmla="*/ 144 w 288"/>
                  <a:gd name="T7" fmla="*/ 287 h 287"/>
                  <a:gd name="T8" fmla="*/ 84 w 288"/>
                  <a:gd name="T9" fmla="*/ 231 h 287"/>
                  <a:gd name="T10" fmla="*/ 64 w 288"/>
                  <a:gd name="T11" fmla="*/ 251 h 287"/>
                  <a:gd name="T12" fmla="*/ 42 w 288"/>
                  <a:gd name="T13" fmla="*/ 246 h 287"/>
                  <a:gd name="T14" fmla="*/ 37 w 288"/>
                  <a:gd name="T15" fmla="*/ 224 h 287"/>
                  <a:gd name="T16" fmla="*/ 57 w 288"/>
                  <a:gd name="T17" fmla="*/ 204 h 287"/>
                  <a:gd name="T18" fmla="*/ 0 w 288"/>
                  <a:gd name="T19" fmla="*/ 144 h 287"/>
                  <a:gd name="T20" fmla="*/ 57 w 288"/>
                  <a:gd name="T21" fmla="*/ 84 h 287"/>
                  <a:gd name="T22" fmla="*/ 37 w 288"/>
                  <a:gd name="T23" fmla="*/ 64 h 287"/>
                  <a:gd name="T24" fmla="*/ 42 w 288"/>
                  <a:gd name="T25" fmla="*/ 42 h 287"/>
                  <a:gd name="T26" fmla="*/ 64 w 288"/>
                  <a:gd name="T27" fmla="*/ 37 h 287"/>
                  <a:gd name="T28" fmla="*/ 84 w 288"/>
                  <a:gd name="T29" fmla="*/ 57 h 287"/>
                  <a:gd name="T30" fmla="*/ 144 w 288"/>
                  <a:gd name="T31" fmla="*/ 0 h 287"/>
                  <a:gd name="T32" fmla="*/ 204 w 288"/>
                  <a:gd name="T33" fmla="*/ 57 h 287"/>
                  <a:gd name="T34" fmla="*/ 224 w 288"/>
                  <a:gd name="T35" fmla="*/ 37 h 287"/>
                  <a:gd name="T36" fmla="*/ 246 w 288"/>
                  <a:gd name="T37" fmla="*/ 42 h 287"/>
                  <a:gd name="T38" fmla="*/ 251 w 288"/>
                  <a:gd name="T39" fmla="*/ 64 h 287"/>
                  <a:gd name="T40" fmla="*/ 231 w 288"/>
                  <a:gd name="T41" fmla="*/ 84 h 287"/>
                  <a:gd name="T42" fmla="*/ 288 w 288"/>
                  <a:gd name="T43" fmla="*/ 144 h 287"/>
                  <a:gd name="T44" fmla="*/ 231 w 288"/>
                  <a:gd name="T45" fmla="*/ 204 h 287"/>
                  <a:gd name="T46" fmla="*/ 251 w 288"/>
                  <a:gd name="T47" fmla="*/ 224 h 287"/>
                  <a:gd name="T48" fmla="*/ 246 w 288"/>
                  <a:gd name="T49" fmla="*/ 246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88" h="287">
                    <a:moveTo>
                      <a:pt x="246" y="246"/>
                    </a:moveTo>
                    <a:cubicBezTo>
                      <a:pt x="239" y="253"/>
                      <a:pt x="230" y="256"/>
                      <a:pt x="224" y="251"/>
                    </a:cubicBezTo>
                    <a:cubicBezTo>
                      <a:pt x="219" y="245"/>
                      <a:pt x="215" y="233"/>
                      <a:pt x="204" y="231"/>
                    </a:cubicBezTo>
                    <a:cubicBezTo>
                      <a:pt x="193" y="228"/>
                      <a:pt x="144" y="287"/>
                      <a:pt x="144" y="287"/>
                    </a:cubicBezTo>
                    <a:cubicBezTo>
                      <a:pt x="144" y="287"/>
                      <a:pt x="95" y="228"/>
                      <a:pt x="84" y="231"/>
                    </a:cubicBezTo>
                    <a:cubicBezTo>
                      <a:pt x="73" y="233"/>
                      <a:pt x="69" y="245"/>
                      <a:pt x="64" y="251"/>
                    </a:cubicBezTo>
                    <a:cubicBezTo>
                      <a:pt x="59" y="256"/>
                      <a:pt x="49" y="253"/>
                      <a:pt x="42" y="246"/>
                    </a:cubicBezTo>
                    <a:cubicBezTo>
                      <a:pt x="35" y="238"/>
                      <a:pt x="32" y="229"/>
                      <a:pt x="37" y="224"/>
                    </a:cubicBezTo>
                    <a:cubicBezTo>
                      <a:pt x="42" y="219"/>
                      <a:pt x="55" y="214"/>
                      <a:pt x="57" y="204"/>
                    </a:cubicBezTo>
                    <a:cubicBezTo>
                      <a:pt x="60" y="193"/>
                      <a:pt x="0" y="144"/>
                      <a:pt x="0" y="144"/>
                    </a:cubicBezTo>
                    <a:cubicBezTo>
                      <a:pt x="0" y="144"/>
                      <a:pt x="60" y="94"/>
                      <a:pt x="57" y="84"/>
                    </a:cubicBezTo>
                    <a:cubicBezTo>
                      <a:pt x="55" y="73"/>
                      <a:pt x="42" y="69"/>
                      <a:pt x="37" y="64"/>
                    </a:cubicBezTo>
                    <a:cubicBezTo>
                      <a:pt x="32" y="58"/>
                      <a:pt x="35" y="49"/>
                      <a:pt x="42" y="42"/>
                    </a:cubicBezTo>
                    <a:cubicBezTo>
                      <a:pt x="49" y="34"/>
                      <a:pt x="59" y="31"/>
                      <a:pt x="64" y="37"/>
                    </a:cubicBezTo>
                    <a:cubicBezTo>
                      <a:pt x="69" y="42"/>
                      <a:pt x="74" y="54"/>
                      <a:pt x="84" y="57"/>
                    </a:cubicBezTo>
                    <a:cubicBezTo>
                      <a:pt x="95" y="59"/>
                      <a:pt x="144" y="0"/>
                      <a:pt x="144" y="0"/>
                    </a:cubicBezTo>
                    <a:cubicBezTo>
                      <a:pt x="144" y="0"/>
                      <a:pt x="193" y="59"/>
                      <a:pt x="204" y="57"/>
                    </a:cubicBezTo>
                    <a:cubicBezTo>
                      <a:pt x="215" y="54"/>
                      <a:pt x="219" y="42"/>
                      <a:pt x="224" y="37"/>
                    </a:cubicBezTo>
                    <a:cubicBezTo>
                      <a:pt x="230" y="31"/>
                      <a:pt x="239" y="34"/>
                      <a:pt x="246" y="42"/>
                    </a:cubicBezTo>
                    <a:cubicBezTo>
                      <a:pt x="253" y="49"/>
                      <a:pt x="256" y="58"/>
                      <a:pt x="251" y="64"/>
                    </a:cubicBezTo>
                    <a:cubicBezTo>
                      <a:pt x="246" y="69"/>
                      <a:pt x="233" y="73"/>
                      <a:pt x="231" y="84"/>
                    </a:cubicBezTo>
                    <a:cubicBezTo>
                      <a:pt x="228" y="94"/>
                      <a:pt x="288" y="144"/>
                      <a:pt x="288" y="144"/>
                    </a:cubicBezTo>
                    <a:cubicBezTo>
                      <a:pt x="288" y="144"/>
                      <a:pt x="228" y="193"/>
                      <a:pt x="231" y="204"/>
                    </a:cubicBezTo>
                    <a:cubicBezTo>
                      <a:pt x="233" y="214"/>
                      <a:pt x="246" y="219"/>
                      <a:pt x="251" y="224"/>
                    </a:cubicBezTo>
                    <a:cubicBezTo>
                      <a:pt x="256" y="229"/>
                      <a:pt x="253" y="238"/>
                      <a:pt x="246" y="246"/>
                    </a:cubicBezTo>
                    <a:close/>
                  </a:path>
                </a:pathLst>
              </a:custGeom>
              <a:solidFill>
                <a:srgbClr val="C3CB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th-TH" sz="105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9" name="Freeform 208"/>
              <p:cNvSpPr>
                <a:spLocks noEditPoints="1"/>
              </p:cNvSpPr>
              <p:nvPr/>
            </p:nvSpPr>
            <p:spPr bwMode="auto">
              <a:xfrm>
                <a:off x="11579170" y="4971620"/>
                <a:ext cx="1372952" cy="1276780"/>
              </a:xfrm>
              <a:custGeom>
                <a:avLst/>
                <a:gdLst>
                  <a:gd name="T0" fmla="*/ 57 w 69"/>
                  <a:gd name="T1" fmla="*/ 6 h 64"/>
                  <a:gd name="T2" fmla="*/ 56 w 69"/>
                  <a:gd name="T3" fmla="*/ 0 h 64"/>
                  <a:gd name="T4" fmla="*/ 38 w 69"/>
                  <a:gd name="T5" fmla="*/ 0 h 64"/>
                  <a:gd name="T6" fmla="*/ 13 w 69"/>
                  <a:gd name="T7" fmla="*/ 0 h 64"/>
                  <a:gd name="T8" fmla="*/ 12 w 69"/>
                  <a:gd name="T9" fmla="*/ 6 h 64"/>
                  <a:gd name="T10" fmla="*/ 0 w 69"/>
                  <a:gd name="T11" fmla="*/ 9 h 64"/>
                  <a:gd name="T12" fmla="*/ 20 w 69"/>
                  <a:gd name="T13" fmla="*/ 35 h 64"/>
                  <a:gd name="T14" fmla="*/ 21 w 69"/>
                  <a:gd name="T15" fmla="*/ 35 h 64"/>
                  <a:gd name="T16" fmla="*/ 15 w 69"/>
                  <a:gd name="T17" fmla="*/ 57 h 64"/>
                  <a:gd name="T18" fmla="*/ 14 w 69"/>
                  <a:gd name="T19" fmla="*/ 63 h 64"/>
                  <a:gd name="T20" fmla="*/ 37 w 69"/>
                  <a:gd name="T21" fmla="*/ 64 h 64"/>
                  <a:gd name="T22" fmla="*/ 54 w 69"/>
                  <a:gd name="T23" fmla="*/ 64 h 64"/>
                  <a:gd name="T24" fmla="*/ 55 w 69"/>
                  <a:gd name="T25" fmla="*/ 59 h 64"/>
                  <a:gd name="T26" fmla="*/ 45 w 69"/>
                  <a:gd name="T27" fmla="*/ 49 h 64"/>
                  <a:gd name="T28" fmla="*/ 49 w 69"/>
                  <a:gd name="T29" fmla="*/ 35 h 64"/>
                  <a:gd name="T30" fmla="*/ 66 w 69"/>
                  <a:gd name="T31" fmla="*/ 22 h 64"/>
                  <a:gd name="T32" fmla="*/ 65 w 69"/>
                  <a:gd name="T33" fmla="*/ 6 h 64"/>
                  <a:gd name="T34" fmla="*/ 4 w 69"/>
                  <a:gd name="T35" fmla="*/ 9 h 64"/>
                  <a:gd name="T36" fmla="*/ 12 w 69"/>
                  <a:gd name="T37" fmla="*/ 9 h 64"/>
                  <a:gd name="T38" fmla="*/ 14 w 69"/>
                  <a:gd name="T39" fmla="*/ 17 h 64"/>
                  <a:gd name="T40" fmla="*/ 14 w 69"/>
                  <a:gd name="T41" fmla="*/ 18 h 64"/>
                  <a:gd name="T42" fmla="*/ 6 w 69"/>
                  <a:gd name="T43" fmla="*/ 20 h 64"/>
                  <a:gd name="T44" fmla="*/ 42 w 69"/>
                  <a:gd name="T45" fmla="*/ 51 h 64"/>
                  <a:gd name="T46" fmla="*/ 52 w 69"/>
                  <a:gd name="T47" fmla="*/ 61 h 64"/>
                  <a:gd name="T48" fmla="*/ 37 w 69"/>
                  <a:gd name="T49" fmla="*/ 61 h 64"/>
                  <a:gd name="T50" fmla="*/ 17 w 69"/>
                  <a:gd name="T51" fmla="*/ 60 h 64"/>
                  <a:gd name="T52" fmla="*/ 37 w 69"/>
                  <a:gd name="T53" fmla="*/ 51 h 64"/>
                  <a:gd name="T54" fmla="*/ 37 w 69"/>
                  <a:gd name="T55" fmla="*/ 48 h 64"/>
                  <a:gd name="T56" fmla="*/ 24 w 69"/>
                  <a:gd name="T57" fmla="*/ 33 h 64"/>
                  <a:gd name="T58" fmla="*/ 31 w 69"/>
                  <a:gd name="T59" fmla="*/ 26 h 64"/>
                  <a:gd name="T60" fmla="*/ 31 w 69"/>
                  <a:gd name="T61" fmla="*/ 23 h 64"/>
                  <a:gd name="T62" fmla="*/ 18 w 69"/>
                  <a:gd name="T63" fmla="*/ 19 h 64"/>
                  <a:gd name="T64" fmla="*/ 41 w 69"/>
                  <a:gd name="T65" fmla="*/ 17 h 64"/>
                  <a:gd name="T66" fmla="*/ 17 w 69"/>
                  <a:gd name="T67" fmla="*/ 16 h 64"/>
                  <a:gd name="T68" fmla="*/ 48 w 69"/>
                  <a:gd name="T69" fmla="*/ 11 h 64"/>
                  <a:gd name="T70" fmla="*/ 48 w 69"/>
                  <a:gd name="T71" fmla="*/ 8 h 64"/>
                  <a:gd name="T72" fmla="*/ 15 w 69"/>
                  <a:gd name="T73" fmla="*/ 3 h 64"/>
                  <a:gd name="T74" fmla="*/ 38 w 69"/>
                  <a:gd name="T75" fmla="*/ 3 h 64"/>
                  <a:gd name="T76" fmla="*/ 54 w 69"/>
                  <a:gd name="T77" fmla="*/ 3 h 64"/>
                  <a:gd name="T78" fmla="*/ 63 w 69"/>
                  <a:gd name="T79" fmla="*/ 20 h 64"/>
                  <a:gd name="T80" fmla="*/ 57 w 69"/>
                  <a:gd name="T81" fmla="*/ 9 h 64"/>
                  <a:gd name="T82" fmla="*/ 65 w 69"/>
                  <a:gd name="T83" fmla="*/ 9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9" h="64">
                    <a:moveTo>
                      <a:pt x="65" y="6"/>
                    </a:moveTo>
                    <a:cubicBezTo>
                      <a:pt x="57" y="6"/>
                      <a:pt x="57" y="6"/>
                      <a:pt x="57" y="6"/>
                    </a:cubicBezTo>
                    <a:cubicBezTo>
                      <a:pt x="58" y="3"/>
                      <a:pt x="58" y="1"/>
                      <a:pt x="58" y="1"/>
                    </a:cubicBezTo>
                    <a:cubicBezTo>
                      <a:pt x="58" y="0"/>
                      <a:pt x="57" y="0"/>
                      <a:pt x="56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7" y="0"/>
                      <a:pt x="37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3"/>
                      <a:pt x="12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2" y="6"/>
                      <a:pt x="0" y="7"/>
                      <a:pt x="0" y="9"/>
                    </a:cubicBezTo>
                    <a:cubicBezTo>
                      <a:pt x="0" y="10"/>
                      <a:pt x="0" y="16"/>
                      <a:pt x="3" y="22"/>
                    </a:cubicBezTo>
                    <a:cubicBezTo>
                      <a:pt x="6" y="30"/>
                      <a:pt x="12" y="34"/>
                      <a:pt x="20" y="35"/>
                    </a:cubicBezTo>
                    <a:cubicBezTo>
                      <a:pt x="20" y="35"/>
                      <a:pt x="20" y="35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5" y="41"/>
                      <a:pt x="26" y="46"/>
                      <a:pt x="24" y="49"/>
                    </a:cubicBezTo>
                    <a:cubicBezTo>
                      <a:pt x="23" y="53"/>
                      <a:pt x="18" y="57"/>
                      <a:pt x="15" y="57"/>
                    </a:cubicBezTo>
                    <a:cubicBezTo>
                      <a:pt x="14" y="58"/>
                      <a:pt x="14" y="58"/>
                      <a:pt x="14" y="59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4" y="64"/>
                      <a:pt x="15" y="64"/>
                      <a:pt x="16" y="64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54" y="64"/>
                      <a:pt x="54" y="64"/>
                      <a:pt x="54" y="64"/>
                    </a:cubicBezTo>
                    <a:cubicBezTo>
                      <a:pt x="55" y="64"/>
                      <a:pt x="55" y="64"/>
                      <a:pt x="55" y="63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58"/>
                      <a:pt x="55" y="58"/>
                      <a:pt x="54" y="57"/>
                    </a:cubicBezTo>
                    <a:cubicBezTo>
                      <a:pt x="51" y="57"/>
                      <a:pt x="47" y="53"/>
                      <a:pt x="45" y="49"/>
                    </a:cubicBezTo>
                    <a:cubicBezTo>
                      <a:pt x="44" y="46"/>
                      <a:pt x="45" y="41"/>
                      <a:pt x="48" y="35"/>
                    </a:cubicBezTo>
                    <a:cubicBezTo>
                      <a:pt x="48" y="35"/>
                      <a:pt x="48" y="35"/>
                      <a:pt x="49" y="35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57" y="34"/>
                      <a:pt x="63" y="30"/>
                      <a:pt x="66" y="22"/>
                    </a:cubicBezTo>
                    <a:cubicBezTo>
                      <a:pt x="69" y="16"/>
                      <a:pt x="69" y="10"/>
                      <a:pt x="69" y="9"/>
                    </a:cubicBezTo>
                    <a:cubicBezTo>
                      <a:pt x="69" y="7"/>
                      <a:pt x="67" y="6"/>
                      <a:pt x="65" y="6"/>
                    </a:cubicBezTo>
                    <a:close/>
                    <a:moveTo>
                      <a:pt x="6" y="20"/>
                    </a:moveTo>
                    <a:cubicBezTo>
                      <a:pt x="4" y="15"/>
                      <a:pt x="4" y="10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10"/>
                      <a:pt x="12" y="10"/>
                      <a:pt x="13" y="10"/>
                    </a:cubicBezTo>
                    <a:cubicBezTo>
                      <a:pt x="13" y="12"/>
                      <a:pt x="13" y="14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6" y="22"/>
                      <a:pt x="17" y="27"/>
                      <a:pt x="19" y="31"/>
                    </a:cubicBezTo>
                    <a:cubicBezTo>
                      <a:pt x="13" y="30"/>
                      <a:pt x="9" y="27"/>
                      <a:pt x="6" y="20"/>
                    </a:cubicBezTo>
                    <a:close/>
                    <a:moveTo>
                      <a:pt x="45" y="33"/>
                    </a:moveTo>
                    <a:cubicBezTo>
                      <a:pt x="41" y="41"/>
                      <a:pt x="40" y="46"/>
                      <a:pt x="42" y="51"/>
                    </a:cubicBezTo>
                    <a:cubicBezTo>
                      <a:pt x="44" y="55"/>
                      <a:pt x="48" y="59"/>
                      <a:pt x="52" y="60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21" y="59"/>
                      <a:pt x="25" y="55"/>
                      <a:pt x="27" y="51"/>
                    </a:cubicBezTo>
                    <a:cubicBezTo>
                      <a:pt x="37" y="51"/>
                      <a:pt x="37" y="51"/>
                      <a:pt x="37" y="51"/>
                    </a:cubicBezTo>
                    <a:cubicBezTo>
                      <a:pt x="38" y="51"/>
                      <a:pt x="39" y="50"/>
                      <a:pt x="39" y="49"/>
                    </a:cubicBezTo>
                    <a:cubicBezTo>
                      <a:pt x="39" y="49"/>
                      <a:pt x="38" y="48"/>
                      <a:pt x="37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9" y="44"/>
                      <a:pt x="27" y="39"/>
                      <a:pt x="24" y="33"/>
                    </a:cubicBezTo>
                    <a:cubicBezTo>
                      <a:pt x="23" y="31"/>
                      <a:pt x="22" y="28"/>
                      <a:pt x="21" y="26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2" y="26"/>
                      <a:pt x="32" y="25"/>
                      <a:pt x="32" y="25"/>
                    </a:cubicBezTo>
                    <a:cubicBezTo>
                      <a:pt x="32" y="24"/>
                      <a:pt x="32" y="23"/>
                      <a:pt x="31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19" y="22"/>
                      <a:pt x="18" y="20"/>
                      <a:pt x="18" y="19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40" y="19"/>
                      <a:pt x="41" y="18"/>
                      <a:pt x="41" y="17"/>
                    </a:cubicBezTo>
                    <a:cubicBezTo>
                      <a:pt x="41" y="16"/>
                      <a:pt x="40" y="16"/>
                      <a:pt x="39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4"/>
                      <a:pt x="16" y="12"/>
                      <a:pt x="16" y="11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9" y="11"/>
                      <a:pt x="49" y="10"/>
                      <a:pt x="49" y="9"/>
                    </a:cubicBezTo>
                    <a:cubicBezTo>
                      <a:pt x="49" y="8"/>
                      <a:pt x="49" y="8"/>
                      <a:pt x="48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5" y="6"/>
                      <a:pt x="15" y="4"/>
                      <a:pt x="15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8" y="3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54" y="7"/>
                      <a:pt x="53" y="19"/>
                      <a:pt x="45" y="33"/>
                    </a:cubicBezTo>
                    <a:close/>
                    <a:moveTo>
                      <a:pt x="63" y="20"/>
                    </a:moveTo>
                    <a:cubicBezTo>
                      <a:pt x="60" y="27"/>
                      <a:pt x="56" y="30"/>
                      <a:pt x="50" y="31"/>
                    </a:cubicBezTo>
                    <a:cubicBezTo>
                      <a:pt x="54" y="23"/>
                      <a:pt x="56" y="15"/>
                      <a:pt x="57" y="9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5" y="10"/>
                      <a:pt x="65" y="15"/>
                      <a:pt x="63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th-TH" sz="105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ea typeface="+mn-ea"/>
                </a:endParaRPr>
              </a:p>
            </p:txBody>
          </p:sp>
        </p:grp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815" y="473211"/>
            <a:ext cx="1060796" cy="1060796"/>
          </a:xfrm>
          <a:prstGeom prst="rect">
            <a:avLst/>
          </a:prstGeom>
        </p:spPr>
      </p:pic>
      <p:sp>
        <p:nvSpPr>
          <p:cNvPr id="57" name="矩形 56"/>
          <p:cNvSpPr/>
          <p:nvPr/>
        </p:nvSpPr>
        <p:spPr>
          <a:xfrm>
            <a:off x="1066358" y="3209217"/>
            <a:ext cx="24583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8497B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卿云烂兮，乣缦缦兮。日月光华，旦复旦兮</a:t>
            </a:r>
            <a:r>
              <a:rPr lang="zh-CN" altLang="en-US" sz="1400" dirty="0" smtClean="0">
                <a:solidFill>
                  <a:srgbClr val="8497B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。明明</a:t>
            </a:r>
            <a:r>
              <a:rPr lang="zh-CN" altLang="en-US" sz="1400" dirty="0">
                <a:solidFill>
                  <a:srgbClr val="8497B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上天，烂然星陈。日月光华，弘于</a:t>
            </a:r>
            <a:r>
              <a:rPr lang="zh-CN" altLang="en-US" sz="1400" dirty="0" smtClean="0">
                <a:solidFill>
                  <a:srgbClr val="8497B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一人。日月有</a:t>
            </a:r>
            <a:r>
              <a:rPr lang="zh-CN" altLang="en-US" sz="1400" dirty="0">
                <a:solidFill>
                  <a:srgbClr val="8497B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常，星辰有</a:t>
            </a:r>
            <a:r>
              <a:rPr lang="zh-CN" altLang="en-US" sz="1400" dirty="0" smtClean="0">
                <a:solidFill>
                  <a:srgbClr val="8497B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行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.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4113594" y="5336896"/>
            <a:ext cx="4768446" cy="688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BC8EA6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卿云烂兮，乣缦缦兮。日月光华，旦复旦兮</a:t>
            </a:r>
            <a:r>
              <a:rPr lang="zh-CN" altLang="en-US" sz="1400" dirty="0" smtClean="0">
                <a:solidFill>
                  <a:srgbClr val="BC8EA6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。明明</a:t>
            </a:r>
            <a:r>
              <a:rPr lang="zh-CN" altLang="en-US" sz="1400" dirty="0">
                <a:solidFill>
                  <a:srgbClr val="BC8EA6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上天，烂然星陈。日月光华，弘于</a:t>
            </a:r>
            <a:r>
              <a:rPr lang="zh-CN" altLang="en-US" sz="1400" dirty="0" smtClean="0">
                <a:solidFill>
                  <a:srgbClr val="BC8EA6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一人。日月有</a:t>
            </a:r>
            <a:r>
              <a:rPr lang="zh-CN" altLang="en-US" sz="1400" dirty="0">
                <a:solidFill>
                  <a:srgbClr val="BC8EA6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常，星辰有</a:t>
            </a:r>
            <a:r>
              <a:rPr lang="zh-CN" altLang="en-US" sz="1400" dirty="0" smtClean="0">
                <a:solidFill>
                  <a:srgbClr val="BC8EA6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行</a:t>
            </a:r>
            <a:r>
              <a:rPr lang="en-US" altLang="zh-CN" sz="1400" dirty="0">
                <a:solidFill>
                  <a:srgbClr val="BC8EA6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.</a:t>
            </a:r>
            <a:endParaRPr lang="zh-CN" altLang="en-US" sz="1400" dirty="0">
              <a:solidFill>
                <a:srgbClr val="BC8EA6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8715319" y="2386590"/>
            <a:ext cx="24583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9493A5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卿云烂兮，乣缦缦兮。日月光华，旦复旦兮</a:t>
            </a:r>
            <a:r>
              <a:rPr lang="zh-CN" altLang="en-US" sz="1400" dirty="0" smtClean="0">
                <a:solidFill>
                  <a:srgbClr val="9493A5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。明明</a:t>
            </a:r>
            <a:r>
              <a:rPr lang="zh-CN" altLang="en-US" sz="1400" dirty="0">
                <a:solidFill>
                  <a:srgbClr val="9493A5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上天，烂然星陈。日月光华，弘于</a:t>
            </a:r>
            <a:r>
              <a:rPr lang="zh-CN" altLang="en-US" sz="1400" dirty="0" smtClean="0">
                <a:solidFill>
                  <a:srgbClr val="9493A5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一人。日月有</a:t>
            </a:r>
            <a:r>
              <a:rPr lang="zh-CN" altLang="en-US" sz="1400" dirty="0">
                <a:solidFill>
                  <a:srgbClr val="9493A5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常，星辰有</a:t>
            </a:r>
            <a:r>
              <a:rPr lang="zh-CN" altLang="en-US" sz="1400" dirty="0" smtClean="0">
                <a:solidFill>
                  <a:srgbClr val="9493A5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行</a:t>
            </a:r>
            <a:r>
              <a:rPr lang="en-US" altLang="zh-CN" sz="1400" dirty="0">
                <a:solidFill>
                  <a:srgbClr val="9493A5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Hebrew" panose="02040503050201020203" pitchFamily="18" charset="-79"/>
              </a:rPr>
              <a:t>.</a:t>
            </a:r>
            <a:endParaRPr lang="zh-CN" altLang="en-US" sz="1400" dirty="0">
              <a:solidFill>
                <a:srgbClr val="9493A5"/>
              </a:solidFill>
              <a:latin typeface="黑体" panose="02010609060101010101" pitchFamily="49" charset="-122"/>
              <a:ea typeface="黑体" panose="02010609060101010101" pitchFamily="49" charset="-122"/>
              <a:cs typeface="Adobe Hebrew" panose="02040503050201020203" pitchFamily="18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TABLE_BEAUTIFY" val="smartTable{a960157a-5c40-4c73-9e1e-3780fa442dfc}"/>
  <p:tag name="TABLE_ENDDRAG_ORIGIN_RECT" val="796*110"/>
  <p:tag name="TABLE_ENDDRAG_RECT" val="138*171*796*110"/>
</p:tagLst>
</file>

<file path=ppt/tags/tag2.xml><?xml version="1.0" encoding="utf-8"?>
<p:tagLst xmlns:p="http://schemas.openxmlformats.org/presentationml/2006/main">
  <p:tag name="COMMONDATA" val="eyJoZGlkIjoiMTgyY2Y5Y2UxZjkwY2NiYzg1MTM4ZmQzOTFhYWJhY2I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2323</Words>
  <Application>WPS 演示</Application>
  <PresentationFormat>宽屏</PresentationFormat>
  <Paragraphs>176</Paragraphs>
  <Slides>18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Arial</vt:lpstr>
      <vt:lpstr>宋体</vt:lpstr>
      <vt:lpstr>Wingdings</vt:lpstr>
      <vt:lpstr>方正姚体</vt:lpstr>
      <vt:lpstr>Adobe Hebrew</vt:lpstr>
      <vt:lpstr>Bodoni MT Black</vt:lpstr>
      <vt:lpstr>Adobe Caslon Pro Bold</vt:lpstr>
      <vt:lpstr>黑体</vt:lpstr>
      <vt:lpstr>微软雅黑</vt:lpstr>
      <vt:lpstr>STIXGeneral-Bold</vt:lpstr>
      <vt:lpstr>QIJIFALLBACK</vt:lpstr>
      <vt:lpstr>Adobe Garamond Pro</vt:lpstr>
      <vt:lpstr>等线</vt:lpstr>
      <vt:lpstr>等线 Light</vt:lpstr>
      <vt:lpstr>Calibri</vt:lpstr>
      <vt:lpstr>Cordia New</vt:lpstr>
      <vt:lpstr>Arial Unicode MS</vt:lpstr>
      <vt:lpstr>Office 主题​​</vt:lpstr>
      <vt:lpstr>PowerPoint 演示文稿</vt:lpstr>
      <vt:lpstr>PowerPoint 演示文稿</vt:lpstr>
      <vt:lpstr>PART ONE</vt:lpstr>
      <vt:lpstr>PowerPoint 演示文稿</vt:lpstr>
      <vt:lpstr>Content</vt:lpstr>
      <vt:lpstr>Content</vt:lpstr>
      <vt:lpstr>PART TWO</vt:lpstr>
      <vt:lpstr>Content</vt:lpstr>
      <vt:lpstr>Content</vt:lpstr>
      <vt:lpstr>PowerPoint 演示文稿</vt:lpstr>
      <vt:lpstr>PowerPoint 演示文稿</vt:lpstr>
      <vt:lpstr>Content</vt:lpstr>
      <vt:lpstr>PART  THREE</vt:lpstr>
      <vt:lpstr>Content</vt:lpstr>
      <vt:lpstr>PowerPoint 演示文稿</vt:lpstr>
      <vt:lpstr>Content</vt:lpstr>
      <vt:lpstr>在此输入你的标题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 1</dc:title>
  <dc:creator>User</dc:creator>
  <cp:lastModifiedBy>石笑萱</cp:lastModifiedBy>
  <cp:revision>55</cp:revision>
  <dcterms:created xsi:type="dcterms:W3CDTF">2022-03-22T13:34:00Z</dcterms:created>
  <dcterms:modified xsi:type="dcterms:W3CDTF">2022-05-11T13:06:40Z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4B8DF9676B704173A612DA771AD251F3</vt:lpwstr>
  </property>
  <property fmtid="{D5CDD505-2E9C-101B-9397-08002B2CF9AE}" pid="3" name="KSOProductBuildVer">
    <vt:lpwstr>2052-11.1.0.11636</vt:lpwstr>
  </property>
</Properties>
</file>