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72" r:id="rId7"/>
    <p:sldId id="261" r:id="rId8"/>
    <p:sldId id="262" r:id="rId9"/>
    <p:sldId id="264" r:id="rId10"/>
    <p:sldId id="260" r:id="rId11"/>
    <p:sldId id="273" r:id="rId12"/>
    <p:sldId id="274" r:id="rId13"/>
    <p:sldId id="267" r:id="rId14"/>
    <p:sldId id="265" r:id="rId15"/>
    <p:sldId id="263" r:id="rId16"/>
    <p:sldId id="275" r:id="rId17"/>
    <p:sldId id="268" r:id="rId18"/>
    <p:sldId id="286" r:id="rId19"/>
    <p:sldId id="269" r:id="rId20"/>
    <p:sldId id="270" r:id="rId21"/>
  </p:sldIdLst>
  <p:sldSz cx="12192000" cy="6858000"/>
  <p:notesSz cx="6858000" cy="9144000"/>
  <p:embeddedFontLst>
    <p:embeddedFont>
      <p:font typeface="方正粗黑宋简体" panose="02000000000000000000" charset="-122"/>
      <p:regular r:id="rId25"/>
    </p:embeddedFont>
    <p:embeddedFont>
      <p:font typeface="仿宋" panose="02010609060101010101" charset="-122"/>
      <p:regular r:id="rId26"/>
    </p:embeddedFont>
    <p:embeddedFont>
      <p:font typeface="汉仪颜楷简" panose="00020600040101010101" charset="-122"/>
      <p:regular r:id="rId27"/>
    </p:embeddedFont>
    <p:embeddedFont>
      <p:font typeface="微软雅黑" panose="020B0503020204020204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3369"/>
    <a:srgbClr val="273F71"/>
    <a:srgbClr val="F2EA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0.xml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85650074280091"/>
          <c:y val="0.00435535389593836"/>
          <c:w val="0.946921080727831"/>
          <c:h val="0.93612147619290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65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hade val="65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shade val="65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65000"/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tint val="65000"/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tint val="65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302700416"/>
        <c:axId val="1302692800"/>
      </c:barChart>
      <c:catAx>
        <c:axId val="1302700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02692800"/>
        <c:crosses val="autoZero"/>
        <c:auto val="1"/>
        <c:lblAlgn val="ctr"/>
        <c:lblOffset val="100"/>
        <c:noMultiLvlLbl val="0"/>
      </c:catAx>
      <c:valAx>
        <c:axId val="1302692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302700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</a:gradFill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304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26.jpe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0.png"/><Relationship Id="rId3" Type="http://schemas.openxmlformats.org/officeDocument/2006/relationships/tags" Target="../tags/tag9.xml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13.jpeg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18.jpe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10.png"/><Relationship Id="rId2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6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tags" Target="../tags/tag4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0.png"/><Relationship Id="rId4" Type="http://schemas.openxmlformats.org/officeDocument/2006/relationships/image" Target="../media/image13.jpe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2022-04-27 145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124" name="图片 6" descr="2022-04-19 160956(18)"/>
          <p:cNvPicPr>
            <a:picLocks noChangeAspect="1"/>
          </p:cNvPicPr>
          <p:nvPr/>
        </p:nvPicPr>
        <p:blipFill>
          <a:blip r:embed="rId2"/>
          <a:srcRect r="64294" b="71382"/>
          <a:stretch>
            <a:fillRect/>
          </a:stretch>
        </p:blipFill>
        <p:spPr>
          <a:xfrm>
            <a:off x="0" y="6350"/>
            <a:ext cx="4246245" cy="25482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2022-04-27 144126"/>
          <p:cNvPicPr>
            <a:picLocks noChangeAspect="1"/>
          </p:cNvPicPr>
          <p:nvPr/>
        </p:nvPicPr>
        <p:blipFill>
          <a:blip r:embed="rId3"/>
          <a:srcRect t="24334"/>
          <a:stretch>
            <a:fillRect/>
          </a:stretch>
        </p:blipFill>
        <p:spPr>
          <a:xfrm>
            <a:off x="-57150" y="1682750"/>
            <a:ext cx="12274550" cy="5212715"/>
          </a:xfrm>
          <a:prstGeom prst="rect">
            <a:avLst/>
          </a:prstGeom>
        </p:spPr>
      </p:pic>
      <p:pic>
        <p:nvPicPr>
          <p:cNvPr id="5122" name="图片 5" descr="2022-04-19 160956(14)"/>
          <p:cNvPicPr>
            <a:picLocks noChangeAspect="1"/>
          </p:cNvPicPr>
          <p:nvPr/>
        </p:nvPicPr>
        <p:blipFill>
          <a:blip r:embed="rId4"/>
          <a:srcRect l="42125" b="47811"/>
          <a:stretch>
            <a:fillRect/>
          </a:stretch>
        </p:blipFill>
        <p:spPr>
          <a:xfrm>
            <a:off x="4438015" y="6350"/>
            <a:ext cx="7753985" cy="3572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7"/>
          <p:cNvSpPr txBox="1"/>
          <p:nvPr/>
        </p:nvSpPr>
        <p:spPr>
          <a:xfrm>
            <a:off x="1440180" y="1668780"/>
            <a:ext cx="66097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60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复旦大学</a:t>
            </a:r>
            <a:r>
              <a:rPr lang="en-US" altLang="zh-CN" sz="60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PPT</a:t>
            </a:r>
            <a:r>
              <a:rPr lang="zh-CN" altLang="en-US" sz="60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模板</a:t>
            </a:r>
            <a:endParaRPr lang="zh-CN" altLang="en-US" sz="600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126" name="文本框 8" descr="7b0a20202020227461726765744d6f64756c65223a202270726f636573734f6e6c696e65466f6e7473220a7d0a"/>
          <p:cNvSpPr txBox="1"/>
          <p:nvPr/>
        </p:nvSpPr>
        <p:spPr>
          <a:xfrm>
            <a:off x="2939098" y="3222625"/>
            <a:ext cx="305752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0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汉仪颜楷简" panose="00020600040101010101" charset="-122"/>
              </a:rPr>
              <a:t>——</a:t>
            </a:r>
            <a:r>
              <a:rPr lang="zh-CN" altLang="en-US" sz="30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汉仪颜楷简" panose="00020600040101010101" charset="-122"/>
              </a:rPr>
              <a:t>课题报告</a:t>
            </a:r>
            <a:r>
              <a:rPr lang="en-US" altLang="zh-CN" sz="30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汉仪颜楷简" panose="00020600040101010101" charset="-122"/>
              </a:rPr>
              <a:t>PPT</a:t>
            </a:r>
            <a:endParaRPr lang="en-US" altLang="zh-CN" sz="3000" b="1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汉仪颜楷简" panose="00020600040101010101" charset="-122"/>
            </a:endParaRPr>
          </a:p>
        </p:txBody>
      </p:sp>
      <p:sp>
        <p:nvSpPr>
          <p:cNvPr id="5127" name="文本框 9"/>
          <p:cNvSpPr txBox="1"/>
          <p:nvPr/>
        </p:nvSpPr>
        <p:spPr>
          <a:xfrm>
            <a:off x="361315" y="5614353"/>
            <a:ext cx="120396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solidFill>
                  <a:srgbClr val="2B447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汇报人：</a:t>
            </a:r>
            <a:endParaRPr lang="zh-CN" sz="2000" b="1">
              <a:solidFill>
                <a:srgbClr val="2B447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000" b="1">
              <a:solidFill>
                <a:srgbClr val="2B447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5" grpId="1"/>
      <p:bldP spid="5126" grpId="0"/>
      <p:bldP spid="5126" grpId="1"/>
      <p:bldP spid="5127" grpId="0"/>
      <p:bldP spid="512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200" name="图片 12" descr="2022-04-19 160956(8)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73061"/>
          <a:stretch>
            <a:fillRect/>
          </a:stretch>
        </p:blipFill>
        <p:spPr>
          <a:xfrm>
            <a:off x="-635" y="5013325"/>
            <a:ext cx="12192635" cy="18446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3" name="图表 22"/>
          <p:cNvGraphicFramePr/>
          <p:nvPr/>
        </p:nvGraphicFramePr>
        <p:xfrm>
          <a:off x="467333" y="639580"/>
          <a:ext cx="5263860" cy="4373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矩形 4"/>
          <p:cNvSpPr/>
          <p:nvPr/>
        </p:nvSpPr>
        <p:spPr>
          <a:xfrm>
            <a:off x="6704330" y="639445"/>
            <a:ext cx="4949190" cy="4402455"/>
          </a:xfrm>
          <a:prstGeom prst="rect">
            <a:avLst/>
          </a:prstGeom>
          <a:solidFill>
            <a:schemeClr val="bg1">
              <a:alpha val="79000"/>
            </a:schemeClr>
          </a:solidFill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6" name="文本框 11"/>
          <p:cNvSpPr txBox="1"/>
          <p:nvPr/>
        </p:nvSpPr>
        <p:spPr>
          <a:xfrm>
            <a:off x="7182485" y="829945"/>
            <a:ext cx="399224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图表内容</a:t>
            </a:r>
            <a:endParaRPr lang="zh-CN" altLang="en-US" sz="25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5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2294" name="图片 5" descr="2022-04-19 160956(21)"/>
          <p:cNvPicPr>
            <a:picLocks noChangeAspect="1"/>
          </p:cNvPicPr>
          <p:nvPr/>
        </p:nvPicPr>
        <p:blipFill>
          <a:blip r:embed="rId5"/>
          <a:srcRect t="58287"/>
          <a:stretch>
            <a:fillRect/>
          </a:stretch>
        </p:blipFill>
        <p:spPr>
          <a:xfrm>
            <a:off x="2849245" y="4298950"/>
            <a:ext cx="9343390" cy="2559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6" grpId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2" descr="2022-04-19 160956(10)"/>
          <p:cNvPicPr>
            <a:picLocks noChangeAspect="1"/>
          </p:cNvPicPr>
          <p:nvPr/>
        </p:nvPicPr>
        <p:blipFill>
          <a:blip r:embed="rId2"/>
          <a:srcRect l="43910" t="12041"/>
          <a:stretch>
            <a:fillRect/>
          </a:stretch>
        </p:blipFill>
        <p:spPr>
          <a:xfrm>
            <a:off x="5744210" y="1065530"/>
            <a:ext cx="5128895" cy="6021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1" descr="2022-04-19 160956(5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6670"/>
            <a:ext cx="12192000" cy="692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3"/>
          <p:cNvSpPr txBox="1"/>
          <p:nvPr/>
        </p:nvSpPr>
        <p:spPr>
          <a:xfrm>
            <a:off x="8555355" y="165100"/>
            <a:ext cx="345757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8000" b="1" i="1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Part3</a:t>
            </a:r>
            <a:endParaRPr lang="en-US" altLang="zh-CN" sz="8000" b="1" i="1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24075" y="3277553"/>
            <a:ext cx="5211763" cy="1887538"/>
          </a:xfrm>
          <a:prstGeom prst="rect">
            <a:avLst/>
          </a:prstGeom>
          <a:solidFill>
            <a:srgbClr val="F3EBE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7175" name="文本框 9"/>
          <p:cNvSpPr txBox="1"/>
          <p:nvPr/>
        </p:nvSpPr>
        <p:spPr>
          <a:xfrm>
            <a:off x="2390140" y="3427730"/>
            <a:ext cx="459168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请在此处编辑添加内容简介。请在此处编辑添加内容简介。请在此处编辑添加内容简介。</a:t>
            </a: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2123440" y="1885950"/>
            <a:ext cx="527939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70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标题</a:t>
            </a:r>
            <a:r>
              <a:rPr lang="zh-CN" altLang="en-US" sz="70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三</a:t>
            </a:r>
            <a:endParaRPr lang="zh-CN" altLang="en-US" sz="700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175" grpId="0"/>
      <p:bldP spid="2" grpId="1" animBg="1"/>
      <p:bldP spid="7175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53440" y="694690"/>
            <a:ext cx="10485755" cy="5723890"/>
          </a:xfrm>
          <a:prstGeom prst="rect">
            <a:avLst/>
          </a:prstGeom>
          <a:solidFill>
            <a:schemeClr val="bg1">
              <a:alpha val="79000"/>
            </a:schemeClr>
          </a:solidFill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8201" name="文本框 13"/>
          <p:cNvSpPr txBox="1"/>
          <p:nvPr/>
        </p:nvSpPr>
        <p:spPr>
          <a:xfrm>
            <a:off x="1543050" y="3530600"/>
            <a:ext cx="9152255" cy="1123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1600">
                <a:solidFill>
                  <a:srgbClr val="273F7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600">
              <a:solidFill>
                <a:srgbClr val="2B447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195" name="图片 5" descr="2022-04-19 16270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36632" b="65457"/>
          <a:stretch>
            <a:fillRect/>
          </a:stretch>
        </p:blipFill>
        <p:spPr>
          <a:xfrm>
            <a:off x="0" y="6350"/>
            <a:ext cx="6165215" cy="2669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7"/>
          <p:cNvSpPr txBox="1"/>
          <p:nvPr/>
        </p:nvSpPr>
        <p:spPr>
          <a:xfrm>
            <a:off x="1609725" y="193040"/>
            <a:ext cx="30943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4000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标题三</a:t>
            </a:r>
            <a:endParaRPr lang="zh-CN" altLang="en-US" sz="4000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-106680" y="56833"/>
            <a:ext cx="134239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8000" i="1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03</a:t>
            </a:r>
            <a:endParaRPr lang="en-US" altLang="zh-CN" sz="8000" i="1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2653665" y="1311910"/>
            <a:ext cx="8209280" cy="2157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1600">
                <a:solidFill>
                  <a:srgbClr val="273F7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600">
              <a:solidFill>
                <a:srgbClr val="273F7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1600">
                <a:solidFill>
                  <a:srgbClr val="273F7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600">
              <a:solidFill>
                <a:srgbClr val="273F7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7" name="图片 6" descr="未命名作品(4)"/>
          <p:cNvPicPr>
            <a:picLocks noChangeAspect="1"/>
          </p:cNvPicPr>
          <p:nvPr/>
        </p:nvPicPr>
        <p:blipFill>
          <a:blip r:embed="rId4"/>
          <a:srcRect l="16348" t="68491" r="15232"/>
          <a:stretch>
            <a:fillRect/>
          </a:stretch>
        </p:blipFill>
        <p:spPr>
          <a:xfrm>
            <a:off x="3148965" y="4601210"/>
            <a:ext cx="6266815" cy="2160905"/>
          </a:xfrm>
          <a:prstGeom prst="rect">
            <a:avLst/>
          </a:prstGeom>
        </p:spPr>
      </p:pic>
      <p:pic>
        <p:nvPicPr>
          <p:cNvPr id="8" name="图片 20" descr="2022-04-19 160956(19)"/>
          <p:cNvPicPr>
            <a:picLocks noChangeAspect="1"/>
          </p:cNvPicPr>
          <p:nvPr/>
        </p:nvPicPr>
        <p:blipFill>
          <a:blip r:embed="rId5"/>
          <a:srcRect t="58537"/>
          <a:stretch>
            <a:fillRect/>
          </a:stretch>
        </p:blipFill>
        <p:spPr>
          <a:xfrm>
            <a:off x="0" y="4019550"/>
            <a:ext cx="12192000" cy="2838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1" grpId="1"/>
      <p:bldP spid="3" grpId="0"/>
      <p:bldP spid="2" grpId="0"/>
      <p:bldP spid="3" grpId="1"/>
      <p:bldP spid="2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4338" name="图片 3" descr="2022-04-19 160956(11)"/>
          <p:cNvPicPr>
            <a:picLocks noChangeAspect="1"/>
          </p:cNvPicPr>
          <p:nvPr/>
        </p:nvPicPr>
        <p:blipFill>
          <a:blip r:embed="rId2"/>
          <a:srcRect t="63581" r="42299"/>
          <a:stretch>
            <a:fillRect/>
          </a:stretch>
        </p:blipFill>
        <p:spPr>
          <a:xfrm>
            <a:off x="0" y="4358640"/>
            <a:ext cx="5276215" cy="2493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" descr="2022-04-19 160956(7)"/>
          <p:cNvPicPr>
            <a:picLocks noChangeAspect="1"/>
          </p:cNvPicPr>
          <p:nvPr/>
        </p:nvPicPr>
        <p:blipFill>
          <a:blip r:embed="rId3"/>
          <a:srcRect l="20146"/>
          <a:stretch>
            <a:fillRect/>
          </a:stretch>
        </p:blipFill>
        <p:spPr>
          <a:xfrm>
            <a:off x="2578100" y="12700"/>
            <a:ext cx="9613900" cy="685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2" descr="2022-04-19 160956"/>
          <p:cNvPicPr>
            <a:picLocks noChangeAspect="1"/>
          </p:cNvPicPr>
          <p:nvPr/>
        </p:nvPicPr>
        <p:blipFill>
          <a:blip r:embed="rId4"/>
          <a:srcRect l="27562" t="65125"/>
          <a:stretch>
            <a:fillRect/>
          </a:stretch>
        </p:blipFill>
        <p:spPr>
          <a:xfrm>
            <a:off x="4785360" y="4476750"/>
            <a:ext cx="7407275" cy="238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椭圆 11"/>
          <p:cNvSpPr/>
          <p:nvPr/>
        </p:nvSpPr>
        <p:spPr>
          <a:xfrm>
            <a:off x="10868025" y="1497013"/>
            <a:ext cx="863600" cy="865188"/>
          </a:xfrm>
          <a:prstGeom prst="ellipse">
            <a:avLst/>
          </a:prstGeom>
          <a:solidFill>
            <a:srgbClr val="2B4478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3" name="椭圆 12"/>
          <p:cNvSpPr/>
          <p:nvPr/>
        </p:nvSpPr>
        <p:spPr>
          <a:xfrm>
            <a:off x="10868025" y="3730625"/>
            <a:ext cx="863600" cy="863600"/>
          </a:xfrm>
          <a:prstGeom prst="ellipse">
            <a:avLst/>
          </a:prstGeom>
          <a:solidFill>
            <a:srgbClr val="2B4478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7" name="五角星 16"/>
          <p:cNvSpPr/>
          <p:nvPr/>
        </p:nvSpPr>
        <p:spPr>
          <a:xfrm>
            <a:off x="11010900" y="1676400"/>
            <a:ext cx="576263" cy="504825"/>
          </a:xfrm>
          <a:prstGeom prst="star5">
            <a:avLst/>
          </a:prstGeom>
          <a:solidFill>
            <a:srgbClr val="F3EBE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8" name="矩形标注 17"/>
          <p:cNvSpPr/>
          <p:nvPr/>
        </p:nvSpPr>
        <p:spPr>
          <a:xfrm>
            <a:off x="11047413" y="3981450"/>
            <a:ext cx="503238" cy="360363"/>
          </a:xfrm>
          <a:prstGeom prst="wedgeRectCallout">
            <a:avLst/>
          </a:prstGeom>
          <a:solidFill>
            <a:srgbClr val="F3EBE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351" name="文本框 20"/>
          <p:cNvSpPr txBox="1"/>
          <p:nvPr/>
        </p:nvSpPr>
        <p:spPr>
          <a:xfrm>
            <a:off x="5813425" y="3730625"/>
            <a:ext cx="4882515" cy="188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r">
              <a:lnSpc>
                <a:spcPct val="130000"/>
              </a:lnSpc>
            </a:pPr>
            <a:r>
              <a:rPr lang="zh-CN" altLang="en-US" sz="2500" b="1">
                <a:solidFill>
                  <a:srgbClr val="2B447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板块四</a:t>
            </a:r>
            <a:endParaRPr lang="zh-CN" altLang="en-US" sz="2500" b="1">
              <a:solidFill>
                <a:srgbClr val="2B447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rgbClr val="2E3369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>
              <a:solidFill>
                <a:srgbClr val="2B447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2" name="文本框 21"/>
          <p:cNvSpPr txBox="1"/>
          <p:nvPr/>
        </p:nvSpPr>
        <p:spPr>
          <a:xfrm>
            <a:off x="6329680" y="1631315"/>
            <a:ext cx="442849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r">
              <a:lnSpc>
                <a:spcPct val="140000"/>
              </a:lnSpc>
            </a:pPr>
            <a:r>
              <a:rPr lang="zh-CN" altLang="en-US" sz="2500" b="1">
                <a:solidFill>
                  <a:srgbClr val="2E336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板块三</a:t>
            </a:r>
            <a:endParaRPr lang="zh-CN" altLang="en-US" sz="2500" b="1">
              <a:solidFill>
                <a:srgbClr val="2E336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rgbClr val="2E3369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>
              <a:solidFill>
                <a:srgbClr val="2E3369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40000"/>
              </a:lnSpc>
            </a:pPr>
            <a:endParaRPr lang="zh-CN" altLang="en-US" sz="1500">
              <a:solidFill>
                <a:srgbClr val="2E3369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23850" y="476250"/>
            <a:ext cx="863600" cy="865188"/>
          </a:xfrm>
          <a:prstGeom prst="ellipse">
            <a:avLst/>
          </a:prstGeom>
          <a:solidFill>
            <a:srgbClr val="F2EAE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1" name="椭圆 10"/>
          <p:cNvSpPr/>
          <p:nvPr/>
        </p:nvSpPr>
        <p:spPr>
          <a:xfrm>
            <a:off x="250825" y="2708275"/>
            <a:ext cx="865188" cy="865188"/>
          </a:xfrm>
          <a:prstGeom prst="ellipse">
            <a:avLst/>
          </a:prstGeom>
          <a:solidFill>
            <a:srgbClr val="F2EAE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" name="心形 13"/>
          <p:cNvSpPr/>
          <p:nvPr/>
        </p:nvSpPr>
        <p:spPr>
          <a:xfrm>
            <a:off x="503238" y="693738"/>
            <a:ext cx="503238" cy="431800"/>
          </a:xfrm>
          <a:prstGeom prst="heart">
            <a:avLst/>
          </a:prstGeom>
          <a:solidFill>
            <a:srgbClr val="2B4478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6" name="笑脸 15"/>
          <p:cNvSpPr/>
          <p:nvPr/>
        </p:nvSpPr>
        <p:spPr>
          <a:xfrm>
            <a:off x="431800" y="2889250"/>
            <a:ext cx="504825" cy="503238"/>
          </a:xfrm>
          <a:prstGeom prst="smileyFace">
            <a:avLst/>
          </a:prstGeom>
          <a:solidFill>
            <a:srgbClr val="2B4478"/>
          </a:solidFill>
          <a:ln>
            <a:solidFill>
              <a:srgbClr val="F2EA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349" name="文本框 18"/>
          <p:cNvSpPr txBox="1"/>
          <p:nvPr/>
        </p:nvSpPr>
        <p:spPr>
          <a:xfrm>
            <a:off x="1259205" y="260350"/>
            <a:ext cx="52431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5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板块一</a:t>
            </a:r>
            <a:endParaRPr lang="zh-CN" altLang="en-US" sz="25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0" name="文本框 19"/>
          <p:cNvSpPr txBox="1"/>
          <p:nvPr/>
        </p:nvSpPr>
        <p:spPr>
          <a:xfrm>
            <a:off x="1259205" y="2708275"/>
            <a:ext cx="330327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5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板块二</a:t>
            </a:r>
            <a:endParaRPr lang="zh-CN" altLang="en-US" sz="25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4349" grpId="0"/>
      <p:bldP spid="10" grpId="1" animBg="1"/>
      <p:bldP spid="14" grpId="1" animBg="1"/>
      <p:bldP spid="14349" grpId="1"/>
      <p:bldP spid="14350" grpId="0"/>
      <p:bldP spid="16" grpId="0" animBg="1"/>
      <p:bldP spid="11" grpId="0" animBg="1"/>
      <p:bldP spid="14350" grpId="1"/>
      <p:bldP spid="16" grpId="1" animBg="1"/>
      <p:bldP spid="11" grpId="1" animBg="1"/>
      <p:bldP spid="12" grpId="0" animBg="1"/>
      <p:bldP spid="17" grpId="0" animBg="1"/>
      <p:bldP spid="14352" grpId="0"/>
      <p:bldP spid="14351" grpId="0"/>
      <p:bldP spid="18" grpId="0" animBg="1"/>
      <p:bldP spid="13" grpId="0" animBg="1"/>
      <p:bldP spid="12" grpId="1" animBg="1"/>
      <p:bldP spid="17" grpId="1" animBg="1"/>
      <p:bldP spid="14352" grpId="1"/>
      <p:bldP spid="14351" grpId="1"/>
      <p:bldP spid="18" grpId="1" animBg="1"/>
      <p:bldP spid="1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" name="椭圆 18"/>
          <p:cNvSpPr/>
          <p:nvPr/>
        </p:nvSpPr>
        <p:spPr>
          <a:xfrm>
            <a:off x="-2376170" y="-193040"/>
            <a:ext cx="7106285" cy="724408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290" name="图片 4" descr="2022-04-19 160956(9)"/>
          <p:cNvPicPr>
            <a:picLocks noChangeAspect="1"/>
          </p:cNvPicPr>
          <p:nvPr/>
        </p:nvPicPr>
        <p:blipFill>
          <a:blip r:embed="rId3"/>
          <a:srcRect t="44913"/>
          <a:stretch>
            <a:fillRect/>
          </a:stretch>
        </p:blipFill>
        <p:spPr>
          <a:xfrm>
            <a:off x="635" y="3088005"/>
            <a:ext cx="12192000" cy="3769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文本框 2"/>
          <p:cNvSpPr txBox="1"/>
          <p:nvPr/>
        </p:nvSpPr>
        <p:spPr>
          <a:xfrm>
            <a:off x="5267325" y="466725"/>
            <a:ext cx="556514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60000"/>
              </a:lnSpc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小标题</a:t>
            </a:r>
            <a:endParaRPr lang="zh-CN" altLang="en-US" sz="20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15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15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15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endParaRPr lang="zh-CN" altLang="en-US" sz="15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endParaRPr lang="zh-CN" altLang="en-US" sz="1500">
              <a:solidFill>
                <a:schemeClr val="bg1"/>
              </a:solidFill>
            </a:endParaRPr>
          </a:p>
          <a:p>
            <a:pPr>
              <a:lnSpc>
                <a:spcPct val="160000"/>
              </a:lnSpc>
            </a:pPr>
            <a:endParaRPr lang="en-US" altLang="zh-CN" sz="15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3317" grpId="0"/>
      <p:bldP spid="1331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2" descr="2022-04-19 160956(10)"/>
          <p:cNvPicPr>
            <a:picLocks noChangeAspect="1"/>
          </p:cNvPicPr>
          <p:nvPr/>
        </p:nvPicPr>
        <p:blipFill>
          <a:blip r:embed="rId2"/>
          <a:srcRect l="43910" t="12041"/>
          <a:stretch>
            <a:fillRect/>
          </a:stretch>
        </p:blipFill>
        <p:spPr>
          <a:xfrm>
            <a:off x="5744210" y="1065530"/>
            <a:ext cx="5128895" cy="6021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1" descr="2022-04-19 160956(5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6670"/>
            <a:ext cx="12192000" cy="692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3"/>
          <p:cNvSpPr txBox="1"/>
          <p:nvPr/>
        </p:nvSpPr>
        <p:spPr>
          <a:xfrm>
            <a:off x="8555355" y="165100"/>
            <a:ext cx="345757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8000" b="1" i="1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Part4</a:t>
            </a:r>
            <a:endParaRPr lang="en-US" altLang="zh-CN" sz="8000" b="1" i="1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24075" y="3277553"/>
            <a:ext cx="5211763" cy="1887538"/>
          </a:xfrm>
          <a:prstGeom prst="rect">
            <a:avLst/>
          </a:prstGeom>
          <a:solidFill>
            <a:srgbClr val="F3EBE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7175" name="文本框 9"/>
          <p:cNvSpPr txBox="1"/>
          <p:nvPr/>
        </p:nvSpPr>
        <p:spPr>
          <a:xfrm>
            <a:off x="2390140" y="3427730"/>
            <a:ext cx="459168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请在此处编辑添加内容简介。请在此处编辑添加内容简介。请在此处编辑添加内容简介。</a:t>
            </a: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2123440" y="1885950"/>
            <a:ext cx="527939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70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标题</a:t>
            </a:r>
            <a:r>
              <a:rPr lang="zh-CN" altLang="en-US" sz="70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四</a:t>
            </a:r>
            <a:endParaRPr lang="zh-CN" altLang="en-US" sz="700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175" grpId="0"/>
      <p:bldP spid="2" grpId="1" animBg="1"/>
      <p:bldP spid="7175" grpId="1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20" descr="2022-04-19 160956(19)"/>
          <p:cNvPicPr>
            <a:picLocks noChangeAspect="1"/>
          </p:cNvPicPr>
          <p:nvPr/>
        </p:nvPicPr>
        <p:blipFill>
          <a:blip r:embed="rId2"/>
          <a:srcRect t="58537"/>
          <a:stretch>
            <a:fillRect/>
          </a:stretch>
        </p:blipFill>
        <p:spPr>
          <a:xfrm>
            <a:off x="0" y="4019550"/>
            <a:ext cx="12157710" cy="2838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5" descr="2022-04-19 16270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r="36632" b="65457"/>
          <a:stretch>
            <a:fillRect/>
          </a:stretch>
        </p:blipFill>
        <p:spPr>
          <a:xfrm>
            <a:off x="0" y="-73660"/>
            <a:ext cx="6165215" cy="2669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7"/>
          <p:cNvSpPr txBox="1"/>
          <p:nvPr/>
        </p:nvSpPr>
        <p:spPr>
          <a:xfrm>
            <a:off x="1609725" y="193040"/>
            <a:ext cx="30943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4000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标题四</a:t>
            </a:r>
            <a:endParaRPr lang="zh-CN" altLang="en-US" sz="4000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-106680" y="56833"/>
            <a:ext cx="134239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8000" i="1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04</a:t>
            </a:r>
            <a:endParaRPr lang="en-US" altLang="zh-CN" sz="8000" i="1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7" name="Freeform 5"/>
          <p:cNvSpPr/>
          <p:nvPr/>
        </p:nvSpPr>
        <p:spPr bwMode="auto">
          <a:xfrm>
            <a:off x="5178743" y="4291330"/>
            <a:ext cx="4381500" cy="593725"/>
          </a:xfrm>
          <a:custGeom>
            <a:avLst/>
            <a:gdLst>
              <a:gd name="T0" fmla="*/ 0 w 540"/>
              <a:gd name="T1" fmla="*/ 37 h 73"/>
              <a:gd name="T2" fmla="*/ 0 w 540"/>
              <a:gd name="T3" fmla="*/ 37 h 73"/>
              <a:gd name="T4" fmla="*/ 37 w 540"/>
              <a:gd name="T5" fmla="*/ 0 h 73"/>
              <a:gd name="T6" fmla="*/ 503 w 540"/>
              <a:gd name="T7" fmla="*/ 0 h 73"/>
              <a:gd name="T8" fmla="*/ 540 w 540"/>
              <a:gd name="T9" fmla="*/ 37 h 73"/>
              <a:gd name="T10" fmla="*/ 503 w 540"/>
              <a:gd name="T11" fmla="*/ 73 h 73"/>
              <a:gd name="T12" fmla="*/ 37 w 540"/>
              <a:gd name="T13" fmla="*/ 73 h 73"/>
              <a:gd name="T14" fmla="*/ 0 w 540"/>
              <a:gd name="T15" fmla="*/ 3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0" h="73">
                <a:moveTo>
                  <a:pt x="0" y="37"/>
                </a:moveTo>
                <a:cubicBezTo>
                  <a:pt x="0" y="37"/>
                  <a:pt x="0" y="37"/>
                  <a:pt x="0" y="37"/>
                </a:cubicBezTo>
                <a:cubicBezTo>
                  <a:pt x="0" y="17"/>
                  <a:pt x="16" y="0"/>
                  <a:pt x="37" y="0"/>
                </a:cubicBezTo>
                <a:cubicBezTo>
                  <a:pt x="503" y="0"/>
                  <a:pt x="503" y="0"/>
                  <a:pt x="503" y="0"/>
                </a:cubicBezTo>
                <a:cubicBezTo>
                  <a:pt x="524" y="0"/>
                  <a:pt x="540" y="17"/>
                  <a:pt x="540" y="37"/>
                </a:cubicBezTo>
                <a:cubicBezTo>
                  <a:pt x="540" y="57"/>
                  <a:pt x="524" y="73"/>
                  <a:pt x="503" y="73"/>
                </a:cubicBezTo>
                <a:cubicBezTo>
                  <a:pt x="37" y="73"/>
                  <a:pt x="37" y="73"/>
                  <a:pt x="37" y="73"/>
                </a:cubicBezTo>
                <a:cubicBezTo>
                  <a:pt x="16" y="73"/>
                  <a:pt x="0" y="57"/>
                  <a:pt x="0" y="37"/>
                </a:cubicBezTo>
                <a:close/>
              </a:path>
            </a:pathLst>
          </a:custGeom>
          <a:noFill/>
          <a:ln w="25400">
            <a:solidFill>
              <a:srgbClr val="F2EAE0"/>
            </a:solidFill>
          </a:ln>
          <a:effectLst>
            <a:outerShdw blurRad="127000" dist="63500" dir="2160000" algn="t" rotWithShape="0">
              <a:schemeClr val="accent6"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2EAE0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8" name="Freeform 6"/>
          <p:cNvSpPr/>
          <p:nvPr/>
        </p:nvSpPr>
        <p:spPr bwMode="auto">
          <a:xfrm>
            <a:off x="5178743" y="3370580"/>
            <a:ext cx="4381500" cy="593725"/>
          </a:xfrm>
          <a:custGeom>
            <a:avLst/>
            <a:gdLst>
              <a:gd name="T0" fmla="*/ 0 w 540"/>
              <a:gd name="T1" fmla="*/ 36 h 73"/>
              <a:gd name="T2" fmla="*/ 0 w 540"/>
              <a:gd name="T3" fmla="*/ 36 h 73"/>
              <a:gd name="T4" fmla="*/ 37 w 540"/>
              <a:gd name="T5" fmla="*/ 0 h 73"/>
              <a:gd name="T6" fmla="*/ 503 w 540"/>
              <a:gd name="T7" fmla="*/ 0 h 73"/>
              <a:gd name="T8" fmla="*/ 540 w 540"/>
              <a:gd name="T9" fmla="*/ 36 h 73"/>
              <a:gd name="T10" fmla="*/ 503 w 540"/>
              <a:gd name="T11" fmla="*/ 73 h 73"/>
              <a:gd name="T12" fmla="*/ 37 w 540"/>
              <a:gd name="T13" fmla="*/ 73 h 73"/>
              <a:gd name="T14" fmla="*/ 0 w 540"/>
              <a:gd name="T15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0" h="73">
                <a:moveTo>
                  <a:pt x="0" y="36"/>
                </a:move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7" y="0"/>
                </a:cubicBezTo>
                <a:cubicBezTo>
                  <a:pt x="503" y="0"/>
                  <a:pt x="503" y="0"/>
                  <a:pt x="503" y="0"/>
                </a:cubicBezTo>
                <a:cubicBezTo>
                  <a:pt x="524" y="0"/>
                  <a:pt x="540" y="16"/>
                  <a:pt x="540" y="36"/>
                </a:cubicBezTo>
                <a:cubicBezTo>
                  <a:pt x="540" y="56"/>
                  <a:pt x="524" y="73"/>
                  <a:pt x="503" y="73"/>
                </a:cubicBezTo>
                <a:cubicBezTo>
                  <a:pt x="37" y="73"/>
                  <a:pt x="37" y="73"/>
                  <a:pt x="37" y="73"/>
                </a:cubicBezTo>
                <a:cubicBezTo>
                  <a:pt x="16" y="73"/>
                  <a:pt x="0" y="56"/>
                  <a:pt x="0" y="36"/>
                </a:cubicBezTo>
                <a:close/>
              </a:path>
            </a:pathLst>
          </a:custGeom>
          <a:noFill/>
          <a:ln w="25400">
            <a:solidFill>
              <a:srgbClr val="F2EAE0"/>
            </a:solidFill>
          </a:ln>
          <a:effectLst>
            <a:outerShdw blurRad="127000" dist="63500" dir="2160000" algn="t" rotWithShape="0">
              <a:schemeClr val="accent4"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2EAE0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9" name="Freeform 7"/>
          <p:cNvSpPr/>
          <p:nvPr/>
        </p:nvSpPr>
        <p:spPr bwMode="auto">
          <a:xfrm>
            <a:off x="5178743" y="2433955"/>
            <a:ext cx="4381500" cy="595313"/>
          </a:xfrm>
          <a:custGeom>
            <a:avLst/>
            <a:gdLst>
              <a:gd name="T0" fmla="*/ 0 w 540"/>
              <a:gd name="T1" fmla="*/ 36 h 73"/>
              <a:gd name="T2" fmla="*/ 0 w 540"/>
              <a:gd name="T3" fmla="*/ 36 h 73"/>
              <a:gd name="T4" fmla="*/ 37 w 540"/>
              <a:gd name="T5" fmla="*/ 0 h 73"/>
              <a:gd name="T6" fmla="*/ 503 w 540"/>
              <a:gd name="T7" fmla="*/ 0 h 73"/>
              <a:gd name="T8" fmla="*/ 540 w 540"/>
              <a:gd name="T9" fmla="*/ 36 h 73"/>
              <a:gd name="T10" fmla="*/ 503 w 540"/>
              <a:gd name="T11" fmla="*/ 73 h 73"/>
              <a:gd name="T12" fmla="*/ 37 w 540"/>
              <a:gd name="T13" fmla="*/ 73 h 73"/>
              <a:gd name="T14" fmla="*/ 0 w 540"/>
              <a:gd name="T15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0" h="73">
                <a:moveTo>
                  <a:pt x="0" y="36"/>
                </a:move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7" y="0"/>
                </a:cubicBezTo>
                <a:cubicBezTo>
                  <a:pt x="503" y="0"/>
                  <a:pt x="503" y="0"/>
                  <a:pt x="503" y="0"/>
                </a:cubicBezTo>
                <a:cubicBezTo>
                  <a:pt x="524" y="0"/>
                  <a:pt x="540" y="16"/>
                  <a:pt x="540" y="36"/>
                </a:cubicBezTo>
                <a:cubicBezTo>
                  <a:pt x="540" y="56"/>
                  <a:pt x="524" y="73"/>
                  <a:pt x="503" y="73"/>
                </a:cubicBezTo>
                <a:cubicBezTo>
                  <a:pt x="37" y="73"/>
                  <a:pt x="37" y="73"/>
                  <a:pt x="37" y="73"/>
                </a:cubicBezTo>
                <a:cubicBezTo>
                  <a:pt x="16" y="73"/>
                  <a:pt x="0" y="56"/>
                  <a:pt x="0" y="36"/>
                </a:cubicBezTo>
                <a:close/>
              </a:path>
            </a:pathLst>
          </a:custGeom>
          <a:noFill/>
          <a:ln w="25400">
            <a:solidFill>
              <a:srgbClr val="F2EAE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2EAE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250000"/>
              </a:lnSpc>
            </a:pPr>
            <a:endParaRPr lang="zh-CN" altLang="en-US" sz="1800">
              <a:solidFill>
                <a:srgbClr val="C0000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</p:txBody>
      </p:sp>
      <p:sp>
        <p:nvSpPr>
          <p:cNvPr id="20" name="Freeform 8"/>
          <p:cNvSpPr/>
          <p:nvPr/>
        </p:nvSpPr>
        <p:spPr bwMode="auto">
          <a:xfrm>
            <a:off x="5178743" y="1514793"/>
            <a:ext cx="4381500" cy="593725"/>
          </a:xfrm>
          <a:custGeom>
            <a:avLst/>
            <a:gdLst>
              <a:gd name="T0" fmla="*/ 0 w 540"/>
              <a:gd name="T1" fmla="*/ 36 h 73"/>
              <a:gd name="T2" fmla="*/ 0 w 540"/>
              <a:gd name="T3" fmla="*/ 36 h 73"/>
              <a:gd name="T4" fmla="*/ 37 w 540"/>
              <a:gd name="T5" fmla="*/ 0 h 73"/>
              <a:gd name="T6" fmla="*/ 503 w 540"/>
              <a:gd name="T7" fmla="*/ 0 h 73"/>
              <a:gd name="T8" fmla="*/ 540 w 540"/>
              <a:gd name="T9" fmla="*/ 36 h 73"/>
              <a:gd name="T10" fmla="*/ 503 w 540"/>
              <a:gd name="T11" fmla="*/ 73 h 73"/>
              <a:gd name="T12" fmla="*/ 37 w 540"/>
              <a:gd name="T13" fmla="*/ 73 h 73"/>
              <a:gd name="T14" fmla="*/ 0 w 540"/>
              <a:gd name="T15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0" h="73">
                <a:moveTo>
                  <a:pt x="0" y="36"/>
                </a:move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7" y="0"/>
                </a:cubicBezTo>
                <a:cubicBezTo>
                  <a:pt x="503" y="0"/>
                  <a:pt x="503" y="0"/>
                  <a:pt x="503" y="0"/>
                </a:cubicBezTo>
                <a:cubicBezTo>
                  <a:pt x="524" y="0"/>
                  <a:pt x="540" y="16"/>
                  <a:pt x="540" y="36"/>
                </a:cubicBezTo>
                <a:cubicBezTo>
                  <a:pt x="540" y="57"/>
                  <a:pt x="524" y="73"/>
                  <a:pt x="503" y="73"/>
                </a:cubicBezTo>
                <a:cubicBezTo>
                  <a:pt x="37" y="73"/>
                  <a:pt x="37" y="73"/>
                  <a:pt x="37" y="73"/>
                </a:cubicBezTo>
                <a:cubicBezTo>
                  <a:pt x="16" y="73"/>
                  <a:pt x="0" y="57"/>
                  <a:pt x="0" y="36"/>
                </a:cubicBezTo>
                <a:close/>
              </a:path>
            </a:pathLst>
          </a:custGeom>
          <a:noFill/>
          <a:ln w="25400">
            <a:solidFill>
              <a:srgbClr val="F2EAE0"/>
            </a:solidFill>
          </a:ln>
          <a:effectLst>
            <a:outerShdw blurRad="127000" dist="63500" dir="2160000" algn="t" rotWithShape="0">
              <a:schemeClr val="tx2"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2EAE0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21" name="Freeform 9"/>
          <p:cNvSpPr/>
          <p:nvPr/>
        </p:nvSpPr>
        <p:spPr bwMode="auto">
          <a:xfrm>
            <a:off x="4594543" y="3654743"/>
            <a:ext cx="576263" cy="936625"/>
          </a:xfrm>
          <a:custGeom>
            <a:avLst/>
            <a:gdLst>
              <a:gd name="T0" fmla="*/ 363 w 363"/>
              <a:gd name="T1" fmla="*/ 0 h 590"/>
              <a:gd name="T2" fmla="*/ 0 w 363"/>
              <a:gd name="T3" fmla="*/ 0 h 590"/>
              <a:gd name="T4" fmla="*/ 0 w 363"/>
              <a:gd name="T5" fmla="*/ 590 h 590"/>
              <a:gd name="T6" fmla="*/ 363 w 363"/>
              <a:gd name="T7" fmla="*/ 59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590">
                <a:moveTo>
                  <a:pt x="363" y="0"/>
                </a:moveTo>
                <a:lnTo>
                  <a:pt x="0" y="0"/>
                </a:lnTo>
                <a:lnTo>
                  <a:pt x="0" y="590"/>
                </a:lnTo>
                <a:lnTo>
                  <a:pt x="363" y="590"/>
                </a:lnTo>
              </a:path>
            </a:pathLst>
          </a:custGeom>
          <a:noFill/>
          <a:ln w="25400">
            <a:solidFill>
              <a:srgbClr val="F2EAE0"/>
            </a:solidFill>
          </a:ln>
          <a:effectLst>
            <a:outerShdw blurRad="127000" dist="63500" dir="2160000" algn="t" rotWithShape="0">
              <a:schemeClr val="accent6"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2EAE0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22" name="Freeform 10"/>
          <p:cNvSpPr/>
          <p:nvPr/>
        </p:nvSpPr>
        <p:spPr bwMode="auto">
          <a:xfrm>
            <a:off x="4594543" y="2719705"/>
            <a:ext cx="576263" cy="935038"/>
          </a:xfrm>
          <a:custGeom>
            <a:avLst/>
            <a:gdLst>
              <a:gd name="T0" fmla="*/ 363 w 363"/>
              <a:gd name="T1" fmla="*/ 589 h 589"/>
              <a:gd name="T2" fmla="*/ 0 w 363"/>
              <a:gd name="T3" fmla="*/ 589 h 589"/>
              <a:gd name="T4" fmla="*/ 0 w 363"/>
              <a:gd name="T5" fmla="*/ 0 h 589"/>
              <a:gd name="T6" fmla="*/ 363 w 363"/>
              <a:gd name="T7" fmla="*/ 0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589">
                <a:moveTo>
                  <a:pt x="363" y="589"/>
                </a:moveTo>
                <a:lnTo>
                  <a:pt x="0" y="589"/>
                </a:lnTo>
                <a:lnTo>
                  <a:pt x="0" y="0"/>
                </a:lnTo>
                <a:lnTo>
                  <a:pt x="363" y="0"/>
                </a:lnTo>
              </a:path>
            </a:pathLst>
          </a:custGeom>
          <a:noFill/>
          <a:ln w="25400">
            <a:solidFill>
              <a:srgbClr val="F2EAE0"/>
            </a:solidFill>
          </a:ln>
          <a:effectLst>
            <a:outerShdw blurRad="127000" dist="63500" dir="2160000" algn="t" rotWithShape="0">
              <a:schemeClr val="accent4">
                <a:alpha val="3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2EAE0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23" name="Freeform 11"/>
          <p:cNvSpPr/>
          <p:nvPr/>
        </p:nvSpPr>
        <p:spPr bwMode="auto">
          <a:xfrm>
            <a:off x="4594543" y="1783080"/>
            <a:ext cx="576263" cy="936625"/>
          </a:xfrm>
          <a:custGeom>
            <a:avLst/>
            <a:gdLst>
              <a:gd name="T0" fmla="*/ 363 w 363"/>
              <a:gd name="T1" fmla="*/ 0 h 590"/>
              <a:gd name="T2" fmla="*/ 0 w 363"/>
              <a:gd name="T3" fmla="*/ 0 h 590"/>
              <a:gd name="T4" fmla="*/ 0 w 363"/>
              <a:gd name="T5" fmla="*/ 590 h 590"/>
              <a:gd name="T6" fmla="*/ 363 w 363"/>
              <a:gd name="T7" fmla="*/ 59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3" h="590">
                <a:moveTo>
                  <a:pt x="363" y="0"/>
                </a:moveTo>
                <a:lnTo>
                  <a:pt x="0" y="0"/>
                </a:lnTo>
                <a:lnTo>
                  <a:pt x="0" y="590"/>
                </a:lnTo>
                <a:lnTo>
                  <a:pt x="363" y="590"/>
                </a:lnTo>
              </a:path>
            </a:pathLst>
          </a:custGeom>
          <a:noFill/>
          <a:ln w="25400">
            <a:solidFill>
              <a:srgbClr val="F2EAE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2EAE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250000"/>
              </a:lnSpc>
            </a:pPr>
            <a:endParaRPr lang="zh-CN" altLang="en-US" sz="1800">
              <a:solidFill>
                <a:srgbClr val="C0000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</p:txBody>
      </p:sp>
      <p:sp>
        <p:nvSpPr>
          <p:cNvPr id="24" name="Line 12"/>
          <p:cNvSpPr>
            <a:spLocks noChangeShapeType="1"/>
          </p:cNvSpPr>
          <p:nvPr/>
        </p:nvSpPr>
        <p:spPr bwMode="auto">
          <a:xfrm>
            <a:off x="3994468" y="3183255"/>
            <a:ext cx="600075" cy="0"/>
          </a:xfrm>
          <a:prstGeom prst="line">
            <a:avLst/>
          </a:prstGeom>
          <a:noFill/>
          <a:ln w="25400">
            <a:solidFill>
              <a:srgbClr val="F2EAE0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250000"/>
              </a:lnSpc>
            </a:pPr>
            <a:endParaRPr lang="zh-CN" altLang="en-US" sz="1800">
              <a:solidFill>
                <a:srgbClr val="C0000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</a:endParaRPr>
          </a:p>
        </p:txBody>
      </p:sp>
      <p:sp>
        <p:nvSpPr>
          <p:cNvPr id="25" name="Freeform 13"/>
          <p:cNvSpPr/>
          <p:nvPr/>
        </p:nvSpPr>
        <p:spPr bwMode="auto">
          <a:xfrm>
            <a:off x="2930843" y="1921193"/>
            <a:ext cx="1071563" cy="2532063"/>
          </a:xfrm>
          <a:custGeom>
            <a:avLst/>
            <a:gdLst>
              <a:gd name="T0" fmla="*/ 0 w 132"/>
              <a:gd name="T1" fmla="*/ 245 h 311"/>
              <a:gd name="T2" fmla="*/ 0 w 132"/>
              <a:gd name="T3" fmla="*/ 66 h 311"/>
              <a:gd name="T4" fmla="*/ 66 w 132"/>
              <a:gd name="T5" fmla="*/ 0 h 311"/>
              <a:gd name="T6" fmla="*/ 132 w 132"/>
              <a:gd name="T7" fmla="*/ 66 h 311"/>
              <a:gd name="T8" fmla="*/ 132 w 132"/>
              <a:gd name="T9" fmla="*/ 245 h 311"/>
              <a:gd name="T10" fmla="*/ 66 w 132"/>
              <a:gd name="T11" fmla="*/ 311 h 311"/>
              <a:gd name="T12" fmla="*/ 0 w 132"/>
              <a:gd name="T13" fmla="*/ 245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" h="311">
                <a:moveTo>
                  <a:pt x="0" y="245"/>
                </a:moveTo>
                <a:cubicBezTo>
                  <a:pt x="0" y="66"/>
                  <a:pt x="0" y="66"/>
                  <a:pt x="0" y="66"/>
                </a:cubicBezTo>
                <a:cubicBezTo>
                  <a:pt x="0" y="29"/>
                  <a:pt x="30" y="0"/>
                  <a:pt x="66" y="0"/>
                </a:cubicBezTo>
                <a:cubicBezTo>
                  <a:pt x="102" y="0"/>
                  <a:pt x="132" y="29"/>
                  <a:pt x="132" y="66"/>
                </a:cubicBezTo>
                <a:cubicBezTo>
                  <a:pt x="132" y="245"/>
                  <a:pt x="132" y="245"/>
                  <a:pt x="132" y="245"/>
                </a:cubicBezTo>
                <a:cubicBezTo>
                  <a:pt x="132" y="281"/>
                  <a:pt x="102" y="311"/>
                  <a:pt x="66" y="311"/>
                </a:cubicBezTo>
                <a:cubicBezTo>
                  <a:pt x="30" y="311"/>
                  <a:pt x="0" y="281"/>
                  <a:pt x="0" y="245"/>
                </a:cubicBezTo>
              </a:path>
            </a:pathLst>
          </a:custGeom>
          <a:solidFill>
            <a:srgbClr val="F2EAE0"/>
          </a:solidFill>
          <a:ln>
            <a:noFill/>
          </a:ln>
          <a:effectLst>
            <a:outerShdw blurRad="127000" dist="63500" dir="5400000" algn="t" rotWithShape="0">
              <a:schemeClr val="accent2">
                <a:alpha val="3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字魂110号-武林江湖体" panose="00000500000000000000" pitchFamily="2" charset="-122"/>
              <a:ea typeface="字魂110号-武林江湖体" panose="00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27370" y="161290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</a:t>
            </a:r>
            <a:endParaRPr lang="zh-CN" altLang="en-US" sz="2000"/>
          </a:p>
        </p:txBody>
      </p:sp>
      <p:sp>
        <p:nvSpPr>
          <p:cNvPr id="14" name="文本框 13"/>
          <p:cNvSpPr txBox="1"/>
          <p:nvPr/>
        </p:nvSpPr>
        <p:spPr>
          <a:xfrm>
            <a:off x="5627370" y="254000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</a:t>
            </a:r>
            <a:endParaRPr lang="zh-CN" altLang="en-US" sz="2000"/>
          </a:p>
        </p:txBody>
      </p:sp>
      <p:sp>
        <p:nvSpPr>
          <p:cNvPr id="15" name="文本框 14"/>
          <p:cNvSpPr txBox="1"/>
          <p:nvPr/>
        </p:nvSpPr>
        <p:spPr>
          <a:xfrm>
            <a:off x="5627370" y="34607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</a:t>
            </a:r>
            <a:endParaRPr lang="zh-CN" altLang="en-US" sz="2000"/>
          </a:p>
        </p:txBody>
      </p:sp>
      <p:sp>
        <p:nvSpPr>
          <p:cNvPr id="16" name="文本框 15"/>
          <p:cNvSpPr txBox="1"/>
          <p:nvPr/>
        </p:nvSpPr>
        <p:spPr>
          <a:xfrm>
            <a:off x="5627370" y="4396105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</a:t>
            </a:r>
            <a:endParaRPr lang="zh-CN" altLang="en-US" sz="2000"/>
          </a:p>
        </p:txBody>
      </p:sp>
      <p:sp>
        <p:nvSpPr>
          <p:cNvPr id="31" name="文本框 30"/>
          <p:cNvSpPr txBox="1"/>
          <p:nvPr/>
        </p:nvSpPr>
        <p:spPr>
          <a:xfrm>
            <a:off x="3144520" y="2348865"/>
            <a:ext cx="644525" cy="1615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3000">
                <a:solidFill>
                  <a:srgbClr val="2E336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输入内容</a:t>
            </a:r>
            <a:endParaRPr lang="zh-CN" altLang="en-US" sz="3000">
              <a:solidFill>
                <a:srgbClr val="2E336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6" name="图片 7" descr="2022-04-19 160956(2)"/>
          <p:cNvPicPr>
            <a:picLocks noChangeAspect="1"/>
          </p:cNvPicPr>
          <p:nvPr/>
        </p:nvPicPr>
        <p:blipFill>
          <a:blip r:embed="rId5"/>
          <a:srcRect l="53542" t="29054" r="8153"/>
          <a:stretch>
            <a:fillRect/>
          </a:stretch>
        </p:blipFill>
        <p:spPr>
          <a:xfrm>
            <a:off x="8750300" y="2001520"/>
            <a:ext cx="3502660" cy="4856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1" grpId="1"/>
      <p:bldP spid="10" grpId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13" grpId="0"/>
      <p:bldP spid="14" grpId="0"/>
      <p:bldP spid="15" grpId="0"/>
      <p:bldP spid="16" grpId="0"/>
      <p:bldP spid="31" grpId="0"/>
      <p:bldP spid="17" grpId="1" animBg="1"/>
      <p:bldP spid="18" grpId="1" animBg="1"/>
      <p:bldP spid="19" grpId="1" animBg="1"/>
      <p:bldP spid="20" grpId="1" animBg="1"/>
      <p:bldP spid="21" grpId="1" animBg="1"/>
      <p:bldP spid="22" grpId="1" animBg="1"/>
      <p:bldP spid="23" grpId="1" animBg="1"/>
      <p:bldP spid="25" grpId="1" animBg="1"/>
      <p:bldP spid="13" grpId="1"/>
      <p:bldP spid="14" grpId="1"/>
      <p:bldP spid="15" grpId="1"/>
      <p:bldP spid="16" grpId="1"/>
      <p:bldP spid="3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7413" name="图片 9" descr="2022-04-19 160956(1)"/>
          <p:cNvPicPr>
            <a:picLocks noChangeAspect="1"/>
          </p:cNvPicPr>
          <p:nvPr/>
        </p:nvPicPr>
        <p:blipFill>
          <a:blip r:embed="rId2"/>
          <a:srcRect r="43437"/>
          <a:stretch>
            <a:fillRect/>
          </a:stretch>
        </p:blipFill>
        <p:spPr>
          <a:xfrm>
            <a:off x="-36512" y="6350"/>
            <a:ext cx="5172075" cy="684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 rot="5400000">
            <a:off x="6065520" y="3237230"/>
            <a:ext cx="2851785" cy="285178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9" name="矩形 8"/>
          <p:cNvSpPr/>
          <p:nvPr/>
        </p:nvSpPr>
        <p:spPr>
          <a:xfrm>
            <a:off x="9164320" y="3281680"/>
            <a:ext cx="2893060" cy="276225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矩形 3"/>
          <p:cNvSpPr/>
          <p:nvPr/>
        </p:nvSpPr>
        <p:spPr>
          <a:xfrm rot="5400000">
            <a:off x="9171305" y="288925"/>
            <a:ext cx="2754630" cy="276923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7" name="图片 20" descr="2022-04-19 160956(19)"/>
          <p:cNvPicPr>
            <a:picLocks noChangeAspect="1"/>
          </p:cNvPicPr>
          <p:nvPr/>
        </p:nvPicPr>
        <p:blipFill>
          <a:blip r:embed="rId5"/>
          <a:srcRect t="58537"/>
          <a:stretch>
            <a:fillRect/>
          </a:stretch>
        </p:blipFill>
        <p:spPr>
          <a:xfrm>
            <a:off x="34925" y="4019550"/>
            <a:ext cx="12157710" cy="283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7" name="文本框 5"/>
          <p:cNvSpPr txBox="1"/>
          <p:nvPr/>
        </p:nvSpPr>
        <p:spPr>
          <a:xfrm>
            <a:off x="978535" y="1320800"/>
            <a:ext cx="4676775" cy="3634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9270" y="718820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小标题</a:t>
            </a:r>
            <a:endParaRPr lang="zh-CN" altLang="en-US" sz="28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65520" y="288925"/>
            <a:ext cx="2893060" cy="276225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17417" grpId="0"/>
      <p:bldP spid="17417" grpId="1"/>
      <p:bldP spid="5" grpId="0"/>
      <p:bldP spid="5" grpId="1"/>
      <p:bldP spid="9" grpId="0" bldLvl="0" animBg="1"/>
      <p:bldP spid="9" grpId="1" animBg="1"/>
      <p:bldP spid="8" grpId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-280670" y="0"/>
            <a:ext cx="6515100" cy="67691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18435" name="图片 2" descr="2022-04-19 170640"/>
          <p:cNvPicPr>
            <a:picLocks noChangeAspect="1"/>
          </p:cNvPicPr>
          <p:nvPr/>
        </p:nvPicPr>
        <p:blipFill>
          <a:blip r:embed="rId3"/>
          <a:srcRect l="-411" t="-4427" r="47417" b="-1660"/>
          <a:stretch>
            <a:fillRect/>
          </a:stretch>
        </p:blipFill>
        <p:spPr>
          <a:xfrm>
            <a:off x="-76835" y="-286385"/>
            <a:ext cx="6837045" cy="7341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8453755" y="727710"/>
            <a:ext cx="1522095" cy="6299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5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小标题</a:t>
            </a:r>
            <a:endParaRPr lang="zh-CN" altLang="en-US" sz="35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7" name="文本框 5"/>
          <p:cNvSpPr txBox="1"/>
          <p:nvPr/>
        </p:nvSpPr>
        <p:spPr>
          <a:xfrm>
            <a:off x="6876415" y="1861820"/>
            <a:ext cx="4676775" cy="3634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/>
      <p:bldP spid="8" grpId="1"/>
      <p:bldP spid="17417" grpId="0"/>
      <p:bldP spid="1741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482" name="图片 4" descr="2022-04-19 160956(23)"/>
          <p:cNvPicPr>
            <a:picLocks noChangeAspect="1"/>
          </p:cNvPicPr>
          <p:nvPr/>
        </p:nvPicPr>
        <p:blipFill>
          <a:blip r:embed="rId2"/>
          <a:srcRect l="56708" t="8506"/>
          <a:stretch>
            <a:fillRect/>
          </a:stretch>
        </p:blipFill>
        <p:spPr>
          <a:xfrm>
            <a:off x="6652895" y="652145"/>
            <a:ext cx="5539105" cy="62630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5" descr="2022-04-19 162708"/>
          <p:cNvPicPr>
            <a:picLocks noChangeAspect="1"/>
          </p:cNvPicPr>
          <p:nvPr/>
        </p:nvPicPr>
        <p:blipFill>
          <a:blip r:embed="rId3"/>
          <a:srcRect r="35368" b="60622"/>
          <a:stretch>
            <a:fillRect/>
          </a:stretch>
        </p:blipFill>
        <p:spPr>
          <a:xfrm>
            <a:off x="0" y="0"/>
            <a:ext cx="5909945" cy="2695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文本框 6"/>
          <p:cNvSpPr txBox="1"/>
          <p:nvPr/>
        </p:nvSpPr>
        <p:spPr>
          <a:xfrm>
            <a:off x="1310005" y="2332355"/>
            <a:ext cx="691388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10000">
                <a:solidFill>
                  <a:srgbClr val="F3EBE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谢谢聆听！</a:t>
            </a:r>
            <a:endParaRPr lang="zh-CN" altLang="en-US" sz="10000">
              <a:solidFill>
                <a:srgbClr val="F3EBE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pic>
        <p:nvPicPr>
          <p:cNvPr id="20483" name="图片 1" descr="2022-04-19 160956(16)"/>
          <p:cNvPicPr>
            <a:picLocks noChangeAspect="1"/>
          </p:cNvPicPr>
          <p:nvPr/>
        </p:nvPicPr>
        <p:blipFill>
          <a:blip r:embed="rId4"/>
          <a:srcRect t="46469"/>
          <a:stretch>
            <a:fillRect/>
          </a:stretch>
        </p:blipFill>
        <p:spPr>
          <a:xfrm>
            <a:off x="0" y="2952115"/>
            <a:ext cx="12192635" cy="3905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文本框 9"/>
          <p:cNvSpPr txBox="1"/>
          <p:nvPr/>
        </p:nvSpPr>
        <p:spPr>
          <a:xfrm>
            <a:off x="10311448" y="4551363"/>
            <a:ext cx="1567815" cy="162306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F2EAE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汇报人：</a:t>
            </a:r>
            <a:endParaRPr lang="zh-CN" altLang="en-US" sz="3000" b="1">
              <a:solidFill>
                <a:srgbClr val="F2EAE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solidFill>
                  <a:srgbClr val="F2EAE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xxx</a:t>
            </a:r>
            <a:endParaRPr lang="en-US" altLang="zh-CN" sz="3000" b="1">
              <a:solidFill>
                <a:srgbClr val="F2EAE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7" grpId="1"/>
      <p:bldP spid="20485" grpId="0"/>
      <p:bldP spid="2048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7" descr="2022-04-19 160956(2)"/>
          <p:cNvPicPr>
            <a:picLocks noChangeAspect="1"/>
          </p:cNvPicPr>
          <p:nvPr/>
        </p:nvPicPr>
        <p:blipFill>
          <a:blip r:embed="rId2"/>
          <a:srcRect l="53542" t="29054"/>
          <a:stretch>
            <a:fillRect/>
          </a:stretch>
        </p:blipFill>
        <p:spPr>
          <a:xfrm>
            <a:off x="7135495" y="2001520"/>
            <a:ext cx="4248150" cy="4856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3" descr="2022-04-19 160956(17)"/>
          <p:cNvPicPr>
            <a:picLocks noChangeAspect="1"/>
          </p:cNvPicPr>
          <p:nvPr/>
        </p:nvPicPr>
        <p:blipFill>
          <a:blip r:embed="rId3"/>
          <a:srcRect t="66401"/>
          <a:stretch>
            <a:fillRect/>
          </a:stretch>
        </p:blipFill>
        <p:spPr>
          <a:xfrm>
            <a:off x="0" y="4558030"/>
            <a:ext cx="11899265" cy="2299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1" descr="2022-04-19 160956(20)"/>
          <p:cNvPicPr>
            <a:picLocks noChangeAspect="1"/>
          </p:cNvPicPr>
          <p:nvPr/>
        </p:nvPicPr>
        <p:blipFill>
          <a:blip r:embed="rId4"/>
          <a:srcRect l="57597"/>
          <a:stretch>
            <a:fillRect/>
          </a:stretch>
        </p:blipFill>
        <p:spPr>
          <a:xfrm>
            <a:off x="8314690" y="0"/>
            <a:ext cx="3877310" cy="684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8"/>
          <p:cNvSpPr txBox="1"/>
          <p:nvPr/>
        </p:nvSpPr>
        <p:spPr>
          <a:xfrm>
            <a:off x="10577830" y="353060"/>
            <a:ext cx="1414463" cy="24130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8000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目</a:t>
            </a:r>
            <a:r>
              <a:rPr lang="en-US" altLang="zh-CN" sz="8000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r>
              <a:rPr lang="zh-CN" altLang="en-US" sz="8000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录</a:t>
            </a:r>
            <a:endParaRPr lang="zh-CN" altLang="en-US" sz="8000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524375" y="341630"/>
            <a:ext cx="4271645" cy="936625"/>
          </a:xfrm>
          <a:prstGeom prst="roundRect">
            <a:avLst/>
          </a:prstGeom>
          <a:solidFill>
            <a:srgbClr val="F3EBE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6151" name="文本框 11"/>
          <p:cNvSpPr txBox="1"/>
          <p:nvPr/>
        </p:nvSpPr>
        <p:spPr>
          <a:xfrm>
            <a:off x="3141345" y="260350"/>
            <a:ext cx="1196340" cy="11684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t" anchorCtr="0">
            <a:spAutoFit/>
          </a:bodyPr>
          <a:p>
            <a:r>
              <a:rPr lang="en-US" altLang="zh-CN" sz="7000" i="1">
                <a:solidFill>
                  <a:srgbClr val="F3EBE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01</a:t>
            </a:r>
            <a:endParaRPr lang="en-US" altLang="zh-CN" sz="7000" i="1">
              <a:solidFill>
                <a:srgbClr val="F3EBE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6152" name="文本框 12"/>
          <p:cNvSpPr txBox="1"/>
          <p:nvPr/>
        </p:nvSpPr>
        <p:spPr>
          <a:xfrm>
            <a:off x="4790758" y="456248"/>
            <a:ext cx="13893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汉仪颜楷简" panose="00020600040101010101" charset="-122"/>
                <a:ea typeface="汉仪颜楷简" panose="00020600040101010101" charset="-122"/>
              </a:rPr>
              <a:t>标题</a:t>
            </a:r>
            <a:r>
              <a:rPr lang="en-US" altLang="zh-CN" sz="4000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汉仪颜楷简" panose="00020600040101010101" charset="-122"/>
                <a:ea typeface="汉仪颜楷简" panose="00020600040101010101" charset="-122"/>
              </a:rPr>
              <a:t>1</a:t>
            </a:r>
            <a:endParaRPr lang="en-US" altLang="zh-CN" sz="4000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394710" y="1553210"/>
            <a:ext cx="4271645" cy="936625"/>
          </a:xfrm>
          <a:prstGeom prst="roundRect">
            <a:avLst/>
          </a:prstGeom>
          <a:solidFill>
            <a:srgbClr val="F3EBE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" name="文本框 11"/>
          <p:cNvSpPr txBox="1"/>
          <p:nvPr/>
        </p:nvSpPr>
        <p:spPr>
          <a:xfrm>
            <a:off x="2010410" y="1437640"/>
            <a:ext cx="1196340" cy="11684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t" anchorCtr="0">
            <a:spAutoFit/>
          </a:bodyPr>
          <a:p>
            <a:r>
              <a:rPr lang="en-US" altLang="zh-CN" sz="7000" i="1">
                <a:solidFill>
                  <a:srgbClr val="F3EBE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02</a:t>
            </a:r>
            <a:endParaRPr lang="en-US" altLang="zh-CN" sz="7000" i="1">
              <a:solidFill>
                <a:srgbClr val="F3EBE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7" name="文本框 12"/>
          <p:cNvSpPr txBox="1"/>
          <p:nvPr/>
        </p:nvSpPr>
        <p:spPr>
          <a:xfrm>
            <a:off x="3660458" y="1667828"/>
            <a:ext cx="144716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4000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标题</a:t>
            </a:r>
            <a:r>
              <a:rPr lang="en-US" altLang="zh-CN" sz="4000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2</a:t>
            </a:r>
            <a:endParaRPr lang="en-US" altLang="zh-CN" sz="4000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汉仪颜楷简" panose="00020600040101010101" charset="-122"/>
              <a:ea typeface="汉仪颜楷简" panose="00020600040101010101" charset="-122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308860" y="2764790"/>
            <a:ext cx="4271645" cy="936625"/>
          </a:xfrm>
          <a:prstGeom prst="roundRect">
            <a:avLst/>
          </a:prstGeom>
          <a:solidFill>
            <a:srgbClr val="F3EBE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9" name="文本框 11"/>
          <p:cNvSpPr txBox="1"/>
          <p:nvPr/>
        </p:nvSpPr>
        <p:spPr>
          <a:xfrm>
            <a:off x="953135" y="2649220"/>
            <a:ext cx="1196340" cy="11684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t" anchorCtr="0">
            <a:spAutoFit/>
          </a:bodyPr>
          <a:p>
            <a:r>
              <a:rPr lang="en-US" altLang="zh-CN" sz="7000" i="1">
                <a:solidFill>
                  <a:srgbClr val="F3EBE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03</a:t>
            </a:r>
            <a:endParaRPr lang="en-US" altLang="zh-CN" sz="7000" i="1">
              <a:solidFill>
                <a:srgbClr val="F3EBE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2574608" y="2879408"/>
            <a:ext cx="145732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4000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标题</a:t>
            </a:r>
            <a:r>
              <a:rPr lang="en-US" altLang="zh-CN" sz="4000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3</a:t>
            </a:r>
            <a:endParaRPr lang="en-US" altLang="zh-CN" sz="4000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汉仪颜楷简" panose="00020600040101010101" charset="-122"/>
              <a:ea typeface="汉仪颜楷简" panose="00020600040101010101" charset="-122"/>
              <a:sym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394460" y="3976370"/>
            <a:ext cx="4271645" cy="936625"/>
          </a:xfrm>
          <a:prstGeom prst="roundRect">
            <a:avLst/>
          </a:prstGeom>
          <a:solidFill>
            <a:srgbClr val="F3EBE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3" name="文本框 11"/>
          <p:cNvSpPr txBox="1"/>
          <p:nvPr/>
        </p:nvSpPr>
        <p:spPr>
          <a:xfrm>
            <a:off x="0" y="3860800"/>
            <a:ext cx="1196340" cy="1168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000" i="1">
                <a:solidFill>
                  <a:srgbClr val="F3EBE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04</a:t>
            </a:r>
            <a:endParaRPr lang="en-US" altLang="zh-CN" sz="7000" i="1">
              <a:solidFill>
                <a:srgbClr val="F3EBE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4" name="文本框 12"/>
          <p:cNvSpPr txBox="1"/>
          <p:nvPr/>
        </p:nvSpPr>
        <p:spPr>
          <a:xfrm>
            <a:off x="1660208" y="4090988"/>
            <a:ext cx="148209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4000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标题</a:t>
            </a:r>
            <a:r>
              <a:rPr lang="en-US" altLang="zh-CN" sz="4000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汉仪颜楷简" panose="00020600040101010101" charset="-122"/>
                <a:ea typeface="汉仪颜楷简" panose="00020600040101010101" charset="-122"/>
                <a:sym typeface="+mn-ea"/>
              </a:rPr>
              <a:t>4</a:t>
            </a:r>
            <a:endParaRPr lang="en-US" altLang="zh-CN" sz="4000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汉仪颜楷简" panose="00020600040101010101" charset="-122"/>
              <a:ea typeface="汉仪颜楷简" panose="0002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49" grpId="1"/>
      <p:bldP spid="10" grpId="0" animBg="1"/>
      <p:bldP spid="6151" grpId="0" bldLvl="0" animBg="1"/>
      <p:bldP spid="6152" grpId="0"/>
      <p:bldP spid="10" grpId="1" animBg="1"/>
      <p:bldP spid="6151" grpId="1" animBg="1"/>
      <p:bldP spid="6152" grpId="1"/>
      <p:bldP spid="3" grpId="0" animBg="1"/>
      <p:bldP spid="5" grpId="0" bldLvl="0" animBg="1"/>
      <p:bldP spid="7" grpId="0"/>
      <p:bldP spid="3" grpId="1" animBg="1"/>
      <p:bldP spid="5" grpId="1" animBg="1"/>
      <p:bldP spid="7" grpId="1"/>
      <p:bldP spid="8" grpId="0" animBg="1"/>
      <p:bldP spid="9" grpId="0" bldLvl="0" animBg="1"/>
      <p:bldP spid="11" grpId="0"/>
      <p:bldP spid="8" grpId="1" animBg="1"/>
      <p:bldP spid="9" grpId="1" animBg="1"/>
      <p:bldP spid="11" grpId="1"/>
      <p:bldP spid="12" grpId="0" animBg="1"/>
      <p:bldP spid="13" grpId="0"/>
      <p:bldP spid="14" grpId="0"/>
      <p:bldP spid="12" grpId="1" animBg="1"/>
      <p:bldP spid="13" grpId="1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2" descr="2022-04-19 160956(10)"/>
          <p:cNvPicPr>
            <a:picLocks noChangeAspect="1"/>
          </p:cNvPicPr>
          <p:nvPr/>
        </p:nvPicPr>
        <p:blipFill>
          <a:blip r:embed="rId2"/>
          <a:srcRect l="43910" t="12041"/>
          <a:stretch>
            <a:fillRect/>
          </a:stretch>
        </p:blipFill>
        <p:spPr>
          <a:xfrm>
            <a:off x="5744210" y="1065530"/>
            <a:ext cx="5128895" cy="6021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1" descr="2022-04-19 160956(5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6670"/>
            <a:ext cx="12192000" cy="692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3"/>
          <p:cNvSpPr txBox="1"/>
          <p:nvPr/>
        </p:nvSpPr>
        <p:spPr>
          <a:xfrm>
            <a:off x="8555355" y="165100"/>
            <a:ext cx="345757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8000" b="1" i="1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Part1</a:t>
            </a:r>
            <a:endParaRPr lang="en-US" altLang="zh-CN" sz="8000" b="1" i="1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7173" name="文本框 8"/>
          <p:cNvSpPr txBox="1"/>
          <p:nvPr/>
        </p:nvSpPr>
        <p:spPr>
          <a:xfrm>
            <a:off x="2123440" y="1885950"/>
            <a:ext cx="527939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70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标题一</a:t>
            </a:r>
            <a:endParaRPr lang="en-US" altLang="zh-CN" sz="700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24075" y="3277553"/>
            <a:ext cx="5211763" cy="1887538"/>
          </a:xfrm>
          <a:prstGeom prst="rect">
            <a:avLst/>
          </a:prstGeom>
          <a:solidFill>
            <a:srgbClr val="F3EBE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" name="文本框 9"/>
          <p:cNvSpPr txBox="1"/>
          <p:nvPr/>
        </p:nvSpPr>
        <p:spPr>
          <a:xfrm>
            <a:off x="2390140" y="3427730"/>
            <a:ext cx="459168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请在此处编辑添加内容简介。请在此处编辑添加内容简介。请在此处编辑添加内容简介。</a:t>
            </a: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3" grpId="1"/>
      <p:bldP spid="2" grpId="0" animBg="1"/>
      <p:bldP spid="2" grpId="1" animBg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53440" y="819150"/>
            <a:ext cx="10485755" cy="5599430"/>
          </a:xfrm>
          <a:prstGeom prst="rect">
            <a:avLst/>
          </a:prstGeom>
          <a:solidFill>
            <a:schemeClr val="bg1">
              <a:alpha val="79000"/>
            </a:schemeClr>
          </a:solidFill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8198" name="文本框 11"/>
          <p:cNvSpPr txBox="1"/>
          <p:nvPr/>
        </p:nvSpPr>
        <p:spPr>
          <a:xfrm>
            <a:off x="2478405" y="1443355"/>
            <a:ext cx="8209280" cy="2157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1600">
                <a:solidFill>
                  <a:srgbClr val="273F7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600">
              <a:solidFill>
                <a:srgbClr val="273F7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1600">
                <a:solidFill>
                  <a:srgbClr val="273F7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600">
              <a:solidFill>
                <a:srgbClr val="273F7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201" name="文本框 13"/>
          <p:cNvSpPr txBox="1"/>
          <p:nvPr/>
        </p:nvSpPr>
        <p:spPr>
          <a:xfrm>
            <a:off x="1521460" y="3917950"/>
            <a:ext cx="7044690" cy="1468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1600">
                <a:solidFill>
                  <a:srgbClr val="273F7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600">
              <a:solidFill>
                <a:srgbClr val="273F7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8195" name="图片 5" descr="2022-04-19 16270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36632" b="65457"/>
          <a:stretch>
            <a:fillRect/>
          </a:stretch>
        </p:blipFill>
        <p:spPr>
          <a:xfrm>
            <a:off x="0" y="6350"/>
            <a:ext cx="6165215" cy="2669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文本框 7"/>
          <p:cNvSpPr txBox="1"/>
          <p:nvPr/>
        </p:nvSpPr>
        <p:spPr>
          <a:xfrm>
            <a:off x="1609725" y="193040"/>
            <a:ext cx="30943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4000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标题一</a:t>
            </a:r>
            <a:endParaRPr lang="zh-CN" altLang="en-US" sz="4000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197" name="文本框 8"/>
          <p:cNvSpPr txBox="1"/>
          <p:nvPr/>
        </p:nvSpPr>
        <p:spPr>
          <a:xfrm>
            <a:off x="-106680" y="56833"/>
            <a:ext cx="134239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8000" i="1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01</a:t>
            </a:r>
            <a:endParaRPr lang="en-US" altLang="zh-CN" sz="8000" i="1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pic>
        <p:nvPicPr>
          <p:cNvPr id="8199" name="图片 10" descr="2022-04-19 160956(4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56299" t="41026"/>
          <a:stretch>
            <a:fillRect/>
          </a:stretch>
        </p:blipFill>
        <p:spPr>
          <a:xfrm>
            <a:off x="7873365" y="2494280"/>
            <a:ext cx="4318635" cy="43637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12" descr="2022-04-19 160956(8)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63463"/>
          <a:stretch>
            <a:fillRect/>
          </a:stretch>
        </p:blipFill>
        <p:spPr>
          <a:xfrm>
            <a:off x="0" y="4356100"/>
            <a:ext cx="12192635" cy="2501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6" grpId="0"/>
      <p:bldP spid="8197" grpId="1"/>
      <p:bldP spid="8196" grpId="1"/>
      <p:bldP spid="8198" grpId="0"/>
      <p:bldP spid="8198" grpId="1"/>
      <p:bldP spid="8201" grpId="0"/>
      <p:bldP spid="820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六边形 6"/>
          <p:cNvSpPr/>
          <p:nvPr/>
        </p:nvSpPr>
        <p:spPr>
          <a:xfrm>
            <a:off x="3093720" y="0"/>
            <a:ext cx="6004560" cy="5400675"/>
          </a:xfrm>
          <a:prstGeom prst="hexagon">
            <a:avLst/>
          </a:prstGeom>
          <a:blipFill rotWithShape="1">
            <a:blip r:embed="rId2"/>
            <a:stretch>
              <a:fillRect/>
            </a:stretch>
          </a:blip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6" name="图片 5" descr="未命名作品(3)"/>
          <p:cNvPicPr>
            <a:picLocks noChangeAspect="1"/>
          </p:cNvPicPr>
          <p:nvPr/>
        </p:nvPicPr>
        <p:blipFill>
          <a:blip r:embed="rId3"/>
          <a:srcRect l="31663" t="32917" r="19696" b="24389"/>
          <a:stretch>
            <a:fillRect/>
          </a:stretch>
        </p:blipFill>
        <p:spPr>
          <a:xfrm>
            <a:off x="3763645" y="4201795"/>
            <a:ext cx="4455160" cy="2927985"/>
          </a:xfrm>
          <a:prstGeom prst="rect">
            <a:avLst/>
          </a:prstGeom>
        </p:spPr>
      </p:pic>
      <p:pic>
        <p:nvPicPr>
          <p:cNvPr id="8200" name="图片 12" descr="2022-04-19 160956(8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73061"/>
          <a:stretch>
            <a:fillRect/>
          </a:stretch>
        </p:blipFill>
        <p:spPr>
          <a:xfrm>
            <a:off x="-635" y="5013325"/>
            <a:ext cx="12192635" cy="184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文本框 15"/>
          <p:cNvSpPr txBox="1"/>
          <p:nvPr/>
        </p:nvSpPr>
        <p:spPr>
          <a:xfrm>
            <a:off x="337185" y="916305"/>
            <a:ext cx="2514600" cy="45675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endParaRPr lang="zh-CN" altLang="en-US" sz="1600">
              <a:solidFill>
                <a:schemeClr val="bg1"/>
              </a:solidFill>
            </a:endParaRPr>
          </a:p>
          <a:p>
            <a:pPr>
              <a:lnSpc>
                <a:spcPct val="140000"/>
              </a:lnSpc>
            </a:pP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5"/>
          <p:cNvSpPr txBox="1"/>
          <p:nvPr/>
        </p:nvSpPr>
        <p:spPr>
          <a:xfrm>
            <a:off x="9288145" y="916305"/>
            <a:ext cx="2514600" cy="45675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16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endParaRPr lang="zh-CN" altLang="en-US" sz="1600">
              <a:solidFill>
                <a:schemeClr val="bg1"/>
              </a:solidFill>
            </a:endParaRPr>
          </a:p>
          <a:p>
            <a:pPr>
              <a:lnSpc>
                <a:spcPct val="140000"/>
              </a:lnSpc>
            </a:pPr>
            <a:endParaRPr lang="zh-CN" altLang="en-US" sz="16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04745" y="332105"/>
            <a:ext cx="1135380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5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小标题</a:t>
            </a:r>
            <a:endParaRPr lang="zh-CN" altLang="en-US" sz="25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66150" y="332105"/>
            <a:ext cx="1135380" cy="47561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5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小标题</a:t>
            </a:r>
            <a:endParaRPr lang="zh-CN" altLang="en-US" sz="25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/>
      <p:bldP spid="9228" grpId="1"/>
      <p:bldP spid="2" grpId="0"/>
      <p:bldP spid="2" grpId="1"/>
      <p:bldP spid="7" grpId="0" bldLvl="0" animBg="1"/>
      <p:bldP spid="7" grpId="1" animBg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200" name="图片 12" descr="2022-04-19 160956(8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63463"/>
          <a:stretch>
            <a:fillRect/>
          </a:stretch>
        </p:blipFill>
        <p:spPr>
          <a:xfrm>
            <a:off x="0" y="4356100"/>
            <a:ext cx="12192635" cy="25019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1" name="直接连接符 10"/>
          <p:cNvCxnSpPr/>
          <p:nvPr/>
        </p:nvCxnSpPr>
        <p:spPr>
          <a:xfrm flipV="1">
            <a:off x="852805" y="2329180"/>
            <a:ext cx="9934575" cy="76200"/>
          </a:xfrm>
          <a:prstGeom prst="line">
            <a:avLst/>
          </a:prstGeom>
          <a:ln w="76200">
            <a:solidFill>
              <a:srgbClr val="F3EB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 rot="540000">
            <a:off x="1628775" y="2273300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3" name="椭圆 12"/>
          <p:cNvSpPr/>
          <p:nvPr/>
        </p:nvSpPr>
        <p:spPr>
          <a:xfrm rot="540000">
            <a:off x="3717925" y="2257425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" name="椭圆 13"/>
          <p:cNvSpPr/>
          <p:nvPr/>
        </p:nvSpPr>
        <p:spPr>
          <a:xfrm rot="540000">
            <a:off x="5894705" y="2244725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5" name="椭圆 14"/>
          <p:cNvSpPr/>
          <p:nvPr/>
        </p:nvSpPr>
        <p:spPr>
          <a:xfrm rot="540000">
            <a:off x="8024813" y="2273300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6" name="椭圆 15"/>
          <p:cNvSpPr/>
          <p:nvPr/>
        </p:nvSpPr>
        <p:spPr>
          <a:xfrm rot="540000">
            <a:off x="10093325" y="2244725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7" name="五边形 16"/>
          <p:cNvSpPr/>
          <p:nvPr/>
        </p:nvSpPr>
        <p:spPr>
          <a:xfrm rot="5400000">
            <a:off x="1028383" y="1069340"/>
            <a:ext cx="1395413" cy="947738"/>
          </a:xfrm>
          <a:prstGeom prst="homePlat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8" name="五边形 17"/>
          <p:cNvSpPr/>
          <p:nvPr/>
        </p:nvSpPr>
        <p:spPr>
          <a:xfrm rot="5400000">
            <a:off x="3143250" y="1052513"/>
            <a:ext cx="1395413" cy="947738"/>
          </a:xfrm>
          <a:prstGeom prst="homePlat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9" name="五边形 18"/>
          <p:cNvSpPr/>
          <p:nvPr/>
        </p:nvSpPr>
        <p:spPr>
          <a:xfrm rot="5400000">
            <a:off x="5268436" y="1056481"/>
            <a:ext cx="1395413" cy="949325"/>
          </a:xfrm>
          <a:prstGeom prst="homePlat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0" name="五边形 19"/>
          <p:cNvSpPr/>
          <p:nvPr/>
        </p:nvSpPr>
        <p:spPr>
          <a:xfrm rot="5400000">
            <a:off x="7434263" y="1052513"/>
            <a:ext cx="1395413" cy="947738"/>
          </a:xfrm>
          <a:prstGeom prst="homePlat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1" name="五边形 20"/>
          <p:cNvSpPr/>
          <p:nvPr/>
        </p:nvSpPr>
        <p:spPr>
          <a:xfrm rot="5400000">
            <a:off x="9494838" y="1057275"/>
            <a:ext cx="1395413" cy="947738"/>
          </a:xfrm>
          <a:prstGeom prst="homePlat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0253" name="文本框 21"/>
          <p:cNvSpPr txBox="1"/>
          <p:nvPr/>
        </p:nvSpPr>
        <p:spPr>
          <a:xfrm>
            <a:off x="1527175" y="901700"/>
            <a:ext cx="401638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000" b="1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0</a:t>
            </a:r>
            <a:endParaRPr lang="en-US" altLang="zh-CN" sz="3000" b="1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en-US" altLang="zh-CN" sz="3000" b="1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1</a:t>
            </a:r>
            <a:endParaRPr lang="en-US" altLang="zh-CN" sz="3000" b="1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254" name="文本框 22"/>
          <p:cNvSpPr txBox="1"/>
          <p:nvPr/>
        </p:nvSpPr>
        <p:spPr>
          <a:xfrm>
            <a:off x="3640138" y="901700"/>
            <a:ext cx="401637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000" b="1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0</a:t>
            </a:r>
            <a:endParaRPr lang="en-US" altLang="zh-CN" sz="3000" b="1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en-US" altLang="zh-CN" sz="3000" b="1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2</a:t>
            </a:r>
            <a:endParaRPr lang="en-US" altLang="zh-CN" sz="3000" b="1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255" name="文本框 23"/>
          <p:cNvSpPr txBox="1"/>
          <p:nvPr/>
        </p:nvSpPr>
        <p:spPr>
          <a:xfrm>
            <a:off x="5797868" y="889000"/>
            <a:ext cx="401637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000" b="1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0</a:t>
            </a:r>
            <a:endParaRPr lang="en-US" altLang="zh-CN" sz="3000" b="1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en-US" altLang="zh-CN" sz="3000" b="1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3</a:t>
            </a:r>
            <a:endParaRPr lang="en-US" altLang="zh-CN" sz="3000" b="1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256" name="文本框 24"/>
          <p:cNvSpPr txBox="1"/>
          <p:nvPr/>
        </p:nvSpPr>
        <p:spPr>
          <a:xfrm>
            <a:off x="7931150" y="901700"/>
            <a:ext cx="401638" cy="10144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000" b="1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0</a:t>
            </a:r>
            <a:endParaRPr lang="en-US" altLang="zh-CN" sz="3000" b="1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en-US" altLang="zh-CN" sz="3000" b="1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4</a:t>
            </a:r>
            <a:endParaRPr lang="en-US" altLang="zh-CN" sz="3000" b="1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257" name="文本框 25"/>
          <p:cNvSpPr txBox="1"/>
          <p:nvPr/>
        </p:nvSpPr>
        <p:spPr>
          <a:xfrm>
            <a:off x="9996488" y="901700"/>
            <a:ext cx="401637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000" b="1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0</a:t>
            </a:r>
            <a:endParaRPr lang="en-US" altLang="zh-CN" sz="3000" b="1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en-US" altLang="zh-CN" sz="3000" b="1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5</a:t>
            </a:r>
            <a:endParaRPr lang="en-US" altLang="zh-CN" sz="3000" b="1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1680" y="2628900"/>
            <a:ext cx="1990090" cy="2091690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259" name="文本框 26"/>
          <p:cNvSpPr txBox="1"/>
          <p:nvPr/>
        </p:nvSpPr>
        <p:spPr>
          <a:xfrm>
            <a:off x="741680" y="2830830"/>
            <a:ext cx="2040890" cy="1663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内容一</a:t>
            </a:r>
            <a:endParaRPr lang="zh-CN" altLang="en-US" sz="2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5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273F7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49880" y="2632075"/>
            <a:ext cx="1990090" cy="2091690"/>
          </a:xfrm>
          <a:prstGeom prst="rect">
            <a:avLst/>
          </a:prstGeom>
          <a:solidFill>
            <a:srgbClr val="2E33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93005" y="2632075"/>
            <a:ext cx="1990090" cy="209169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8830" y="2616200"/>
            <a:ext cx="1990090" cy="2091690"/>
          </a:xfrm>
          <a:prstGeom prst="rect">
            <a:avLst/>
          </a:prstGeom>
          <a:solidFill>
            <a:srgbClr val="2E33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72905" y="2606675"/>
            <a:ext cx="1990090" cy="209169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文本框 26"/>
          <p:cNvSpPr txBox="1"/>
          <p:nvPr/>
        </p:nvSpPr>
        <p:spPr>
          <a:xfrm>
            <a:off x="7148830" y="2846070"/>
            <a:ext cx="2040890" cy="1663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内容四</a:t>
            </a:r>
            <a:endParaRPr lang="zh-CN" altLang="en-US" sz="2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5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文本框 26"/>
          <p:cNvSpPr txBox="1"/>
          <p:nvPr/>
        </p:nvSpPr>
        <p:spPr>
          <a:xfrm>
            <a:off x="4973955" y="2830830"/>
            <a:ext cx="2040890" cy="1663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内容三</a:t>
            </a:r>
            <a:endParaRPr lang="zh-CN" altLang="en-US" sz="2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5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273F7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文本框 26"/>
          <p:cNvSpPr txBox="1"/>
          <p:nvPr/>
        </p:nvSpPr>
        <p:spPr>
          <a:xfrm>
            <a:off x="2867660" y="2830830"/>
            <a:ext cx="2040890" cy="16910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内容二</a:t>
            </a:r>
            <a:endParaRPr lang="zh-CN" altLang="en-US" sz="2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5" name="文本框 26"/>
          <p:cNvSpPr txBox="1"/>
          <p:nvPr/>
        </p:nvSpPr>
        <p:spPr>
          <a:xfrm>
            <a:off x="9257030" y="2830830"/>
            <a:ext cx="2040890" cy="1663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内容五</a:t>
            </a:r>
            <a:endParaRPr lang="zh-CN" altLang="en-US" sz="2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5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rgbClr val="273F7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</a:t>
            </a:r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10253" grpId="0"/>
      <p:bldP spid="10254" grpId="0"/>
      <p:bldP spid="10255" grpId="0"/>
      <p:bldP spid="10256" grpId="0" animBg="1"/>
      <p:bldP spid="10257" grpId="0"/>
      <p:bldP spid="28" grpId="0" animBg="1"/>
      <p:bldP spid="10259" grpId="0"/>
      <p:bldP spid="2" grpId="0" animBg="1"/>
      <p:bldP spid="4" grpId="0" animBg="1"/>
      <p:bldP spid="7" grpId="0" animBg="1"/>
      <p:bldP spid="9" grpId="0" animBg="1"/>
      <p:bldP spid="12" grpId="1" animBg="1"/>
      <p:bldP spid="13" grpId="1" animBg="1"/>
      <p:bldP spid="14" grpId="1" animBg="1"/>
      <p:bldP spid="15" grpId="1" animBg="1"/>
      <p:bldP spid="16" grpId="1" animBg="1"/>
      <p:bldP spid="17" grpId="1" animBg="1"/>
      <p:bldP spid="18" grpId="1" animBg="1"/>
      <p:bldP spid="19" grpId="1" animBg="1"/>
      <p:bldP spid="20" grpId="1" animBg="1"/>
      <p:bldP spid="21" grpId="1" animBg="1"/>
      <p:bldP spid="10253" grpId="1"/>
      <p:bldP spid="10254" grpId="1"/>
      <p:bldP spid="10255" grpId="1"/>
      <p:bldP spid="10256" grpId="1" animBg="1"/>
      <p:bldP spid="10257" grpId="1"/>
      <p:bldP spid="28" grpId="1" animBg="1"/>
      <p:bldP spid="10259" grpId="1"/>
      <p:bldP spid="2" grpId="1" animBg="1"/>
      <p:bldP spid="4" grpId="1" animBg="1"/>
      <p:bldP spid="7" grpId="1" animBg="1"/>
      <p:bldP spid="9" grpId="1" animBg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2" descr="2022-04-19 160956(10)"/>
          <p:cNvPicPr>
            <a:picLocks noChangeAspect="1"/>
          </p:cNvPicPr>
          <p:nvPr/>
        </p:nvPicPr>
        <p:blipFill>
          <a:blip r:embed="rId2"/>
          <a:srcRect l="43910" t="12041"/>
          <a:stretch>
            <a:fillRect/>
          </a:stretch>
        </p:blipFill>
        <p:spPr>
          <a:xfrm>
            <a:off x="5744210" y="1065530"/>
            <a:ext cx="5128895" cy="6021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1" descr="2022-04-19 160956(5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6670"/>
            <a:ext cx="12192000" cy="692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3"/>
          <p:cNvSpPr txBox="1"/>
          <p:nvPr/>
        </p:nvSpPr>
        <p:spPr>
          <a:xfrm>
            <a:off x="8555355" y="165100"/>
            <a:ext cx="345757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8000" b="1" i="1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Part2</a:t>
            </a:r>
            <a:endParaRPr lang="en-US" altLang="zh-CN" sz="8000" b="1" i="1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24075" y="3277553"/>
            <a:ext cx="5211763" cy="1887538"/>
          </a:xfrm>
          <a:prstGeom prst="rect">
            <a:avLst/>
          </a:prstGeom>
          <a:solidFill>
            <a:srgbClr val="F3EBE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7175" name="文本框 9"/>
          <p:cNvSpPr txBox="1"/>
          <p:nvPr/>
        </p:nvSpPr>
        <p:spPr>
          <a:xfrm>
            <a:off x="2390140" y="3427730"/>
            <a:ext cx="459168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请在此处编辑添加内容简介。请在此处编辑添加内容简介。请在此处编辑添加内容简介。</a:t>
            </a: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2123440" y="1885950"/>
            <a:ext cx="527939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70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标题二</a:t>
            </a:r>
            <a:endParaRPr lang="en-US" altLang="zh-CN" sz="700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175" grpId="0"/>
      <p:bldP spid="2" grpId="1" animBg="1"/>
      <p:bldP spid="7175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5" descr="2022-04-19 16270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r="36632" b="65457"/>
          <a:stretch>
            <a:fillRect/>
          </a:stretch>
        </p:blipFill>
        <p:spPr>
          <a:xfrm>
            <a:off x="0" y="6350"/>
            <a:ext cx="6165215" cy="26695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图片 4" descr="2022-04-19 160956(9)"/>
          <p:cNvPicPr>
            <a:picLocks noChangeAspect="1"/>
          </p:cNvPicPr>
          <p:nvPr/>
        </p:nvPicPr>
        <p:blipFill>
          <a:blip r:embed="rId4"/>
          <a:srcRect t="44913"/>
          <a:stretch>
            <a:fillRect/>
          </a:stretch>
        </p:blipFill>
        <p:spPr>
          <a:xfrm>
            <a:off x="635" y="3088005"/>
            <a:ext cx="12192000" cy="3769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5" descr="2022-04-19 160956(21)"/>
          <p:cNvPicPr>
            <a:picLocks noChangeAspect="1"/>
          </p:cNvPicPr>
          <p:nvPr/>
        </p:nvPicPr>
        <p:blipFill>
          <a:blip r:embed="rId5"/>
          <a:srcRect t="58287"/>
          <a:stretch>
            <a:fillRect/>
          </a:stretch>
        </p:blipFill>
        <p:spPr>
          <a:xfrm>
            <a:off x="2849245" y="3941445"/>
            <a:ext cx="9343390" cy="2916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6035040" y="517525"/>
            <a:ext cx="5664200" cy="17627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" name="椭圆 13"/>
          <p:cNvSpPr/>
          <p:nvPr/>
        </p:nvSpPr>
        <p:spPr>
          <a:xfrm>
            <a:off x="5545138" y="80645"/>
            <a:ext cx="1081088" cy="1008063"/>
          </a:xfrm>
          <a:prstGeom prst="ellipse">
            <a:avLst/>
          </a:prstGeom>
          <a:solidFill>
            <a:srgbClr val="F3EBE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301" name="文本框 17"/>
          <p:cNvSpPr txBox="1"/>
          <p:nvPr/>
        </p:nvSpPr>
        <p:spPr>
          <a:xfrm>
            <a:off x="5807075" y="231458"/>
            <a:ext cx="557213" cy="706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A</a:t>
            </a:r>
            <a:endParaRPr lang="en-US" altLang="zh-CN" sz="4000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2304" name="文本框 23"/>
          <p:cNvSpPr txBox="1"/>
          <p:nvPr/>
        </p:nvSpPr>
        <p:spPr>
          <a:xfrm>
            <a:off x="6553835" y="624840"/>
            <a:ext cx="4882515" cy="182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2B4478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/>
          </a:p>
          <a:p>
            <a:pPr>
              <a:lnSpc>
                <a:spcPct val="150000"/>
              </a:lnSpc>
            </a:pPr>
            <a:endParaRPr lang="zh-CN" altLang="en-US" sz="15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21685" y="2447290"/>
            <a:ext cx="5425440" cy="1762760"/>
          </a:xfrm>
          <a:prstGeom prst="rect">
            <a:avLst/>
          </a:prstGeom>
          <a:solidFill>
            <a:schemeClr val="bg1">
              <a:alpha val="92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6" name="椭圆 5"/>
          <p:cNvSpPr/>
          <p:nvPr/>
        </p:nvSpPr>
        <p:spPr>
          <a:xfrm>
            <a:off x="2805113" y="2010410"/>
            <a:ext cx="1081088" cy="1008063"/>
          </a:xfrm>
          <a:prstGeom prst="ellipse">
            <a:avLst/>
          </a:prstGeom>
          <a:solidFill>
            <a:srgbClr val="F3EBE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7" name="文本框 17"/>
          <p:cNvSpPr txBox="1"/>
          <p:nvPr/>
        </p:nvSpPr>
        <p:spPr>
          <a:xfrm>
            <a:off x="3117850" y="2161223"/>
            <a:ext cx="54038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B</a:t>
            </a:r>
            <a:endParaRPr lang="en-US" altLang="zh-CN" sz="4000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6780" y="4377055"/>
            <a:ext cx="5457825" cy="1762760"/>
          </a:xfrm>
          <a:prstGeom prst="rect">
            <a:avLst/>
          </a:prstGeom>
          <a:solidFill>
            <a:schemeClr val="bg1">
              <a:alpha val="92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0" name="椭圆 9"/>
          <p:cNvSpPr/>
          <p:nvPr/>
        </p:nvSpPr>
        <p:spPr>
          <a:xfrm>
            <a:off x="377508" y="3940175"/>
            <a:ext cx="1081088" cy="1008063"/>
          </a:xfrm>
          <a:prstGeom prst="ellipse">
            <a:avLst/>
          </a:prstGeom>
          <a:solidFill>
            <a:srgbClr val="F3EBE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1" name="文本框 17"/>
          <p:cNvSpPr txBox="1"/>
          <p:nvPr/>
        </p:nvSpPr>
        <p:spPr>
          <a:xfrm>
            <a:off x="639445" y="4090988"/>
            <a:ext cx="55816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>
                <a:solidFill>
                  <a:srgbClr val="2B447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C</a:t>
            </a:r>
            <a:endParaRPr lang="en-US" altLang="zh-CN" sz="4000">
              <a:solidFill>
                <a:srgbClr val="2B447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196" name="文本框 7"/>
          <p:cNvSpPr txBox="1"/>
          <p:nvPr/>
        </p:nvSpPr>
        <p:spPr>
          <a:xfrm>
            <a:off x="1609725" y="193040"/>
            <a:ext cx="30943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4000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标题二</a:t>
            </a:r>
            <a:endParaRPr lang="zh-CN" altLang="en-US" sz="4000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-106680" y="56833"/>
            <a:ext cx="134239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8000" i="1">
                <a:solidFill>
                  <a:srgbClr val="2B4478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02</a:t>
            </a:r>
            <a:endParaRPr lang="en-US" altLang="zh-CN" sz="8000" i="1">
              <a:solidFill>
                <a:srgbClr val="2B4478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3" name="文本框 23"/>
          <p:cNvSpPr txBox="1"/>
          <p:nvPr/>
        </p:nvSpPr>
        <p:spPr>
          <a:xfrm>
            <a:off x="3803015" y="2559050"/>
            <a:ext cx="4882515" cy="182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500">
                <a:solidFill>
                  <a:srgbClr val="2B4478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/>
          </a:p>
          <a:p>
            <a:pPr algn="l">
              <a:lnSpc>
                <a:spcPct val="150000"/>
              </a:lnSpc>
            </a:pPr>
            <a:endParaRPr lang="zh-CN" altLang="en-US" sz="15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23"/>
          <p:cNvSpPr txBox="1"/>
          <p:nvPr/>
        </p:nvSpPr>
        <p:spPr>
          <a:xfrm>
            <a:off x="1348740" y="4544695"/>
            <a:ext cx="4882515" cy="182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1500">
                <a:solidFill>
                  <a:srgbClr val="2B4478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/>
          </a:p>
          <a:p>
            <a:pPr>
              <a:lnSpc>
                <a:spcPct val="150000"/>
              </a:lnSpc>
            </a:pPr>
            <a:endParaRPr lang="zh-CN" altLang="en-US" sz="15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Freeform 13"/>
          <p:cNvSpPr/>
          <p:nvPr/>
        </p:nvSpPr>
        <p:spPr bwMode="gray">
          <a:xfrm rot="18480000" flipH="1">
            <a:off x="4041140" y="1098137"/>
            <a:ext cx="1466850" cy="890841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chemeClr val="bg1"/>
          </a:solidFill>
          <a:ln w="12700">
            <a:noFill/>
            <a:prstDash val="solid"/>
            <a:round/>
          </a:ln>
        </p:spPr>
        <p:txBody>
          <a:bodyPr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" name="Freeform 13"/>
          <p:cNvSpPr/>
          <p:nvPr/>
        </p:nvSpPr>
        <p:spPr bwMode="gray">
          <a:xfrm rot="18480000" flipH="1">
            <a:off x="1289685" y="2965672"/>
            <a:ext cx="1466850" cy="890841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solidFill>
            <a:schemeClr val="bg1"/>
          </a:solidFill>
          <a:ln w="12700">
            <a:noFill/>
            <a:prstDash val="solid"/>
            <a:round/>
          </a:ln>
        </p:spPr>
        <p:txBody>
          <a:bodyPr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1" grpId="0" bldLvl="0" animBg="1"/>
      <p:bldP spid="12304" grpId="0"/>
      <p:bldP spid="12301" grpId="0"/>
      <p:bldP spid="14" grpId="1" animBg="1"/>
      <p:bldP spid="21" grpId="1" animBg="1"/>
      <p:bldP spid="12304" grpId="1"/>
      <p:bldP spid="12301" grpId="1"/>
      <p:bldP spid="6" grpId="0" bldLvl="0" animBg="1"/>
      <p:bldP spid="7" grpId="0"/>
      <p:bldP spid="4" grpId="0" bldLvl="0" animBg="1"/>
      <p:bldP spid="6" grpId="1" animBg="1"/>
      <p:bldP spid="7" grpId="1"/>
      <p:bldP spid="4" grpId="1" animBg="1"/>
      <p:bldP spid="10" grpId="0" bldLvl="0" animBg="1"/>
      <p:bldP spid="11" grpId="0"/>
      <p:bldP spid="9" grpId="0" bldLvl="0" animBg="1"/>
      <p:bldP spid="10" grpId="1" animBg="1"/>
      <p:bldP spid="11" grpId="1"/>
      <p:bldP spid="9" grpId="1" animBg="1"/>
      <p:bldP spid="5" grpId="0"/>
      <p:bldP spid="8196" grpId="0"/>
      <p:bldP spid="5" grpId="1"/>
      <p:bldP spid="8196" grpId="1"/>
      <p:bldP spid="13" grpId="0"/>
      <p:bldP spid="13" grpId="1"/>
      <p:bldP spid="15" grpId="0"/>
      <p:bldP spid="15" grpId="1"/>
      <p:bldP spid="18" grpId="0" bldLvl="0" animBg="1"/>
      <p:bldP spid="17" grpId="0" animBg="1"/>
      <p:bldP spid="1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6840220" y="-545465"/>
            <a:ext cx="4027805" cy="374205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6" name="图片 5" descr="2022-04-27 155832"/>
          <p:cNvPicPr>
            <a:picLocks noChangeAspect="1"/>
          </p:cNvPicPr>
          <p:nvPr/>
        </p:nvPicPr>
        <p:blipFill>
          <a:blip r:embed="rId3"/>
          <a:srcRect l="10547" r="17684"/>
          <a:stretch>
            <a:fillRect/>
          </a:stretch>
        </p:blipFill>
        <p:spPr>
          <a:xfrm>
            <a:off x="978535" y="0"/>
            <a:ext cx="8620125" cy="694436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442335" y="2901315"/>
            <a:ext cx="4273550" cy="4217670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2" name="图片 1" descr="未命名作品"/>
          <p:cNvPicPr>
            <a:picLocks noChangeAspect="1"/>
          </p:cNvPicPr>
          <p:nvPr/>
        </p:nvPicPr>
        <p:blipFill>
          <a:blip r:embed="rId5"/>
          <a:srcRect r="56875"/>
          <a:stretch>
            <a:fillRect/>
          </a:stretch>
        </p:blipFill>
        <p:spPr>
          <a:xfrm>
            <a:off x="635" y="0"/>
            <a:ext cx="5257800" cy="711898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-1359535" y="-650240"/>
            <a:ext cx="4027805" cy="374205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9223" name="图片 6" descr="2022-04-19 160956(8)"/>
          <p:cNvPicPr>
            <a:picLocks noChangeAspect="1"/>
          </p:cNvPicPr>
          <p:nvPr/>
        </p:nvPicPr>
        <p:blipFill>
          <a:blip r:embed="rId6"/>
          <a:srcRect t="68936" b="1118"/>
          <a:stretch>
            <a:fillRect/>
          </a:stretch>
        </p:blipFill>
        <p:spPr>
          <a:xfrm>
            <a:off x="-635" y="4732655"/>
            <a:ext cx="12192635" cy="2296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文本框 15"/>
          <p:cNvSpPr txBox="1"/>
          <p:nvPr/>
        </p:nvSpPr>
        <p:spPr>
          <a:xfrm>
            <a:off x="3442335" y="170815"/>
            <a:ext cx="403415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endParaRPr lang="zh-CN" altLang="en-US" sz="1500">
              <a:solidFill>
                <a:schemeClr val="bg1"/>
              </a:solidFill>
            </a:endParaRPr>
          </a:p>
          <a:p>
            <a:pPr>
              <a:lnSpc>
                <a:spcPct val="140000"/>
              </a:lnSpc>
            </a:pPr>
            <a:endParaRPr lang="zh-CN" altLang="en-US" sz="15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0195" y="3393440"/>
            <a:ext cx="3892550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rgbClr val="2B4478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</a:t>
            </a:r>
            <a:r>
              <a:rPr lang="zh-CN" altLang="en-US" sz="1500">
                <a:solidFill>
                  <a:srgbClr val="2B4478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/>
          </a:p>
          <a:p>
            <a:pPr>
              <a:lnSpc>
                <a:spcPct val="140000"/>
              </a:lnSpc>
            </a:pPr>
            <a:endParaRPr lang="zh-CN" altLang="en-US" sz="1500"/>
          </a:p>
          <a:p>
            <a:pPr>
              <a:lnSpc>
                <a:spcPct val="140000"/>
              </a:lnSpc>
            </a:pPr>
            <a:endParaRPr lang="zh-CN" altLang="en-US" sz="1500"/>
          </a:p>
          <a:p>
            <a:pPr>
              <a:lnSpc>
                <a:spcPct val="140000"/>
              </a:lnSpc>
            </a:pPr>
            <a:endParaRPr lang="zh-CN" altLang="en-US" sz="1500"/>
          </a:p>
        </p:txBody>
      </p:sp>
      <p:sp>
        <p:nvSpPr>
          <p:cNvPr id="4" name="文本框 3"/>
          <p:cNvSpPr txBox="1"/>
          <p:nvPr/>
        </p:nvSpPr>
        <p:spPr>
          <a:xfrm>
            <a:off x="2342515" y="2438400"/>
            <a:ext cx="826770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5000" i="1">
                <a:solidFill>
                  <a:srgbClr val="273F71"/>
                </a:solidFill>
              </a:rPr>
              <a:t>01</a:t>
            </a:r>
            <a:endParaRPr lang="en-US" altLang="zh-CN" sz="5000" i="1">
              <a:solidFill>
                <a:srgbClr val="273F7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79260" y="2336165"/>
            <a:ext cx="826770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5000" i="1">
                <a:solidFill>
                  <a:srgbClr val="F2EAE0"/>
                </a:solidFill>
              </a:rPr>
              <a:t>02</a:t>
            </a:r>
            <a:endParaRPr lang="en-US" altLang="zh-CN" sz="5000" i="1">
              <a:solidFill>
                <a:srgbClr val="F2EAE0"/>
              </a:solidFill>
            </a:endParaRPr>
          </a:p>
        </p:txBody>
      </p:sp>
      <p:sp>
        <p:nvSpPr>
          <p:cNvPr id="9" name="文本框 15"/>
          <p:cNvSpPr txBox="1"/>
          <p:nvPr/>
        </p:nvSpPr>
        <p:spPr>
          <a:xfrm>
            <a:off x="9126855" y="3091815"/>
            <a:ext cx="2970530" cy="2353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15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请在此处点击编辑修改文本。请在此处点击编辑修改文本。请在此处点击编辑修改文本。请在此处点击编辑修改文本。请在此处点击编辑修改文本。请在此处点击编辑修改文本。</a:t>
            </a:r>
            <a:endParaRPr lang="zh-CN" altLang="en-US" sz="15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endParaRPr lang="zh-CN" altLang="en-US" sz="15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026140" y="2040890"/>
            <a:ext cx="826770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5000" i="1">
                <a:solidFill>
                  <a:srgbClr val="F2EAE0"/>
                </a:solidFill>
              </a:rPr>
              <a:t>03</a:t>
            </a:r>
            <a:endParaRPr lang="en-US" altLang="zh-CN" sz="5000" i="1">
              <a:solidFill>
                <a:srgbClr val="F2EAE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2" grpId="0" animBg="1"/>
      <p:bldP spid="12" grpId="1" animBg="1"/>
      <p:bldP spid="8" grpId="0"/>
      <p:bldP spid="8" grpId="1"/>
      <p:bldP spid="9228" grpId="0"/>
      <p:bldP spid="9228" grpId="1"/>
      <p:bldP spid="3" grpId="0" bldLvl="0" animBg="1"/>
      <p:bldP spid="3" grpId="1" animBg="1"/>
      <p:bldP spid="9" grpId="0"/>
      <p:bldP spid="9" grpId="1"/>
      <p:bldP spid="4" grpId="0"/>
      <p:bldP spid="4" grpId="1"/>
      <p:bldP spid="5" grpId="0"/>
      <p:bldP spid="5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4204,&quot;width&quot;:9709}"/>
</p:tagLst>
</file>

<file path=ppt/tags/tag10.xml><?xml version="1.0" encoding="utf-8"?>
<p:tagLst xmlns:p="http://schemas.openxmlformats.org/presentationml/2006/main">
  <p:tag name="COMMONDATA" val="eyJoZGlkIjoiOGEzMDdiMTE1NGIwYWVlODJjYzRhMGQyMzY5YTc0MzcifQ=="/>
</p:tagLst>
</file>

<file path=ppt/tags/tag2.xml><?xml version="1.0" encoding="utf-8"?>
<p:tagLst xmlns:p="http://schemas.openxmlformats.org/presentationml/2006/main">
  <p:tag name="KSO_WM_UNIT_PLACING_PICTURE_USER_VIEWPORT" val="{&quot;height&quot;:6872,&quot;width&quot;:6801}"/>
</p:tagLst>
</file>

<file path=ppt/tags/tag3.xml><?xml version="1.0" encoding="utf-8"?>
<p:tagLst xmlns:p="http://schemas.openxmlformats.org/presentationml/2006/main">
  <p:tag name="KSO_WM_UNIT_PLACING_PICTURE_USER_VIEWPORT" val="{&quot;height&quot;:3940,&quot;width&quot;:19201}"/>
</p:tagLst>
</file>

<file path=ppt/tags/tag4.xml><?xml version="1.0" encoding="utf-8"?>
<p:tagLst xmlns:p="http://schemas.openxmlformats.org/presentationml/2006/main">
  <p:tag name="KSO_WM_UNIT_PLACING_PICTURE_USER_VIEWPORT" val="{&quot;height&quot;:3940,&quot;width&quot;:19201}"/>
</p:tagLst>
</file>

<file path=ppt/tags/tag5.xml><?xml version="1.0" encoding="utf-8"?>
<p:tagLst xmlns:p="http://schemas.openxmlformats.org/presentationml/2006/main">
  <p:tag name="KSO_WM_UNIT_PLACING_PICTURE_USER_VIEWPORT" val="{&quot;height&quot;:3940,&quot;width&quot;:14400}"/>
</p:tagLst>
</file>

<file path=ppt/tags/tag6.xml><?xml version="1.0" encoding="utf-8"?>
<p:tagLst xmlns:p="http://schemas.openxmlformats.org/presentationml/2006/main">
  <p:tag name="KSO_WM_UNIT_PLACING_PICTURE_USER_VIEWPORT" val="{&quot;height&quot;:3725,&quot;width&quot;:9125}"/>
</p:tagLst>
</file>

<file path=ppt/tags/tag7.xml><?xml version="1.0" encoding="utf-8"?>
<p:tagLst xmlns:p="http://schemas.openxmlformats.org/presentationml/2006/main">
  <p:tag name="KSO_WM_UNIT_PLACING_PICTURE_USER_VIEWPORT" val="{&quot;height&quot;:3940,&quot;width&quot;:19201}"/>
</p:tagLst>
</file>

<file path=ppt/tags/tag8.xml><?xml version="1.0" encoding="utf-8"?>
<p:tagLst xmlns:p="http://schemas.openxmlformats.org/presentationml/2006/main">
  <p:tag name="KSO_WM_UNIT_PLACING_PICTURE_USER_VIEWPORT" val="{&quot;height&quot;:3725,&quot;width&quot;:9125}"/>
</p:tagLst>
</file>

<file path=ppt/tags/tag9.xml><?xml version="1.0" encoding="utf-8"?>
<p:tagLst xmlns:p="http://schemas.openxmlformats.org/presentationml/2006/main">
  <p:tag name="KSO_WM_UNIT_PLACING_PICTURE_USER_VIEWPORT" val="{&quot;height&quot;:3725,&quot;width&quot;:912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3298</Words>
  <Application>WPS 演示</Application>
  <PresentationFormat>宽屏</PresentationFormat>
  <Paragraphs>211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方正粗黑宋简体</vt:lpstr>
      <vt:lpstr>仿宋</vt:lpstr>
      <vt:lpstr>汉仪颜楷简</vt:lpstr>
      <vt:lpstr>微软雅黑</vt:lpstr>
      <vt:lpstr>Arial Unicode MS</vt:lpstr>
      <vt:lpstr>Calibri</vt:lpstr>
      <vt:lpstr>字魂105号-简雅黑</vt:lpstr>
      <vt:lpstr>字魂110号-武林江湖体</vt:lpstr>
      <vt:lpstr>Segoe UI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朱灵</dc:creator>
  <cp:lastModifiedBy>Yamdroktso</cp:lastModifiedBy>
  <cp:revision>16</cp:revision>
  <dcterms:created xsi:type="dcterms:W3CDTF">2022-04-19T03:07:00Z</dcterms:created>
  <dcterms:modified xsi:type="dcterms:W3CDTF">2022-05-08T15:51:51Z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A0D941CEDBD14190A9E13CE1914A12ED</vt:lpwstr>
  </property>
  <property fmtid="{D5CDD505-2E9C-101B-9397-08002B2CF9AE}" pid="3" name="KSOProductBuildVer">
    <vt:lpwstr>2052-11.1.0.11636</vt:lpwstr>
  </property>
</Properties>
</file>