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media/image1.svg" ContentType="image/svg+xml"/>
  <Override PartName="/ppt/media/image2.svg" ContentType="image/svg+xml"/>
  <Override PartName="/ppt/media/image3.svg" ContentType="image/svg+xml"/>
  <Override PartName="/ppt/media/image4.svg" ContentType="image/svg+xml"/>
  <Override PartName="/ppt/media/image5.svg" ContentType="image/svg+xml"/>
  <Override PartName="/ppt/media/image6.svg" ContentType="image/svg+xml"/>
  <Override PartName="/ppt/media/image7.svg" ContentType="image/svg+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3"/>
    <p:sldId id="257" r:id="rId4"/>
    <p:sldId id="258" r:id="rId5"/>
    <p:sldId id="260" r:id="rId6"/>
    <p:sldId id="266" r:id="rId7"/>
    <p:sldId id="265" r:id="rId8"/>
    <p:sldId id="262" r:id="rId9"/>
    <p:sldId id="259" r:id="rId10"/>
    <p:sldId id="261" r:id="rId11"/>
    <p:sldId id="268" r:id="rId12"/>
    <p:sldId id="263" r:id="rId13"/>
  </p:sldIdLst>
  <p:sldSz cx="18288000" cy="10287000"/>
  <p:notesSz cx="6858000" cy="9144000"/>
  <p:embeddedFontLst>
    <p:embeddedFont>
      <p:font typeface="Adobe Heiti Std" panose="020B0400000000000000" charset="-122"/>
      <p:regular r:id="rId17"/>
    </p:embeddedFont>
    <p:embeddedFont>
      <p:font typeface="Adobe 黑体 Std" panose="020B0400000000000000" charset="-122"/>
      <p:regular r:id="rId18"/>
    </p:embeddedFont>
    <p:embeddedFont>
      <p:font typeface="微软雅黑" panose="020B0503020204020204" charset="-122"/>
      <p:regular r:id="rId19"/>
    </p:embeddedFont>
    <p:embeddedFont>
      <p:font typeface="Calibri" panose="020F0502020204030204" charset="0"/>
      <p:regular r:id="rId2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E93AB"/>
    <a:srgbClr val="87766B"/>
    <a:srgbClr val="9292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28"/>
        <p:guide pos="2886"/>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0" Type="http://schemas.openxmlformats.org/officeDocument/2006/relationships/font" Target="fonts/font4.fntdata"/><Relationship Id="rId2" Type="http://schemas.openxmlformats.org/officeDocument/2006/relationships/theme" Target="theme/theme1.xml"/><Relationship Id="rId19" Type="http://schemas.openxmlformats.org/officeDocument/2006/relationships/font" Target="fonts/font3.fntdata"/><Relationship Id="rId18" Type="http://schemas.openxmlformats.org/officeDocument/2006/relationships/font" Target="fonts/font2.fntdata"/><Relationship Id="rId17" Type="http://schemas.openxmlformats.org/officeDocument/2006/relationships/font" Target="fonts/font1.fntdata"/><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9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9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9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9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png"/><Relationship Id="rId2" Type="http://schemas.openxmlformats.org/officeDocument/2006/relationships/image" Target="../media/image1.svg"/><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jpe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10.jpeg"/></Relationships>
</file>

<file path=ppt/slides/_rels/slide8.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image" Target="../media/image5.svg"/><Relationship Id="rId7" Type="http://schemas.openxmlformats.org/officeDocument/2006/relationships/image" Target="../media/image15.png"/><Relationship Id="rId6" Type="http://schemas.openxmlformats.org/officeDocument/2006/relationships/image" Target="../media/image4.svg"/><Relationship Id="rId5" Type="http://schemas.openxmlformats.org/officeDocument/2006/relationships/image" Target="../media/image14.png"/><Relationship Id="rId4" Type="http://schemas.openxmlformats.org/officeDocument/2006/relationships/image" Target="../media/image3.svg"/><Relationship Id="rId3" Type="http://schemas.openxmlformats.org/officeDocument/2006/relationships/image" Target="../media/image13.png"/><Relationship Id="rId2" Type="http://schemas.openxmlformats.org/officeDocument/2006/relationships/image" Target="../media/image2.svg"/><Relationship Id="rId15" Type="http://schemas.openxmlformats.org/officeDocument/2006/relationships/slideLayout" Target="../slideLayouts/slideLayout7.xml"/><Relationship Id="rId14" Type="http://schemas.openxmlformats.org/officeDocument/2006/relationships/image" Target="../media/image2.png"/><Relationship Id="rId13" Type="http://schemas.openxmlformats.org/officeDocument/2006/relationships/image" Target="../media/image7.svg"/><Relationship Id="rId12" Type="http://schemas.openxmlformats.org/officeDocument/2006/relationships/image" Target="../media/image17.png"/><Relationship Id="rId11" Type="http://schemas.openxmlformats.org/officeDocument/2006/relationships/image" Target="../media/image8.png"/><Relationship Id="rId10" Type="http://schemas.openxmlformats.org/officeDocument/2006/relationships/image" Target="../media/image6.svg"/><Relationship Id="rId1" Type="http://schemas.openxmlformats.org/officeDocument/2006/relationships/image" Target="../media/image12.png"/></Relationships>
</file>

<file path=ppt/slides/_rels/slide9.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1" Type="http://schemas.openxmlformats.org/officeDocument/2006/relationships/slideLayout" Target="../slideLayouts/slideLayout7.xml"/><Relationship Id="rId20" Type="http://schemas.openxmlformats.org/officeDocument/2006/relationships/tags" Target="../tags/tag19.xml"/><Relationship Id="rId2" Type="http://schemas.openxmlformats.org/officeDocument/2006/relationships/tags" Target="../tags/tag1.xml"/><Relationship Id="rId19" Type="http://schemas.openxmlformats.org/officeDocument/2006/relationships/tags" Target="../tags/tag18.xml"/><Relationship Id="rId18" Type="http://schemas.openxmlformats.org/officeDocument/2006/relationships/tags" Target="../tags/tag17.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3E6E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l="28824" b="296"/>
          <a:stretch>
            <a:fillRect/>
          </a:stretch>
        </p:blipFill>
        <p:spPr>
          <a:xfrm flipH="1">
            <a:off x="7329170" y="5229860"/>
            <a:ext cx="10557510" cy="5133340"/>
          </a:xfrm>
          <a:prstGeom prst="rect">
            <a:avLst/>
          </a:prstGeom>
        </p:spPr>
      </p:pic>
      <p:pic>
        <p:nvPicPr>
          <p:cNvPr id="3" name="Picture 3"/>
          <p:cNvPicPr>
            <a:picLocks noChangeAspect="1"/>
          </p:cNvPicPr>
          <p:nvPr/>
        </p:nvPicPr>
        <p:blipFill>
          <a:blip r:embed="rId2"/>
          <a:srcRect/>
          <a:stretch>
            <a:fillRect/>
          </a:stretch>
        </p:blipFill>
        <p:spPr>
          <a:xfrm>
            <a:off x="14452133" y="1028700"/>
            <a:ext cx="2807167" cy="2804123"/>
          </a:xfrm>
          <a:prstGeom prst="rect">
            <a:avLst/>
          </a:prstGeom>
        </p:spPr>
      </p:pic>
      <p:grpSp>
        <p:nvGrpSpPr>
          <p:cNvPr id="4" name="Group 4"/>
          <p:cNvGrpSpPr/>
          <p:nvPr/>
        </p:nvGrpSpPr>
        <p:grpSpPr>
          <a:xfrm rot="0">
            <a:off x="912495" y="2440305"/>
            <a:ext cx="13054330" cy="3472551"/>
            <a:chOff x="12282" y="19050"/>
            <a:chExt cx="18810812" cy="4983963"/>
          </a:xfrm>
        </p:grpSpPr>
        <p:sp>
          <p:nvSpPr>
            <p:cNvPr id="5" name="TextBox 5"/>
            <p:cNvSpPr txBox="1"/>
            <p:nvPr/>
          </p:nvSpPr>
          <p:spPr>
            <a:xfrm>
              <a:off x="12700" y="1478703"/>
              <a:ext cx="18810394" cy="3524310"/>
            </a:xfrm>
            <a:prstGeom prst="rect">
              <a:avLst/>
            </a:prstGeom>
          </p:spPr>
          <p:txBody>
            <a:bodyPr wrap="square" lIns="0" tIns="0" rIns="0" bIns="0" rtlCol="0" anchor="t">
              <a:spAutoFit/>
            </a:bodyPr>
            <a:lstStyle/>
            <a:p>
              <a:pPr lvl="0">
                <a:lnSpc>
                  <a:spcPts val="19150"/>
                </a:lnSpc>
                <a:spcBef>
                  <a:spcPct val="0"/>
                </a:spcBef>
              </a:pPr>
              <a:r>
                <a:rPr lang="en-US" sz="11500" b="1">
                  <a:solidFill>
                    <a:srgbClr val="7E93AB"/>
                  </a:solidFill>
                  <a:uFillTx/>
                  <a:latin typeface="Adobe Heiti Std" panose="020B0400000000000000" charset="-122"/>
                  <a:ea typeface="Adobe 黑体 Std" panose="020B0400000000000000" charset="-122"/>
                </a:rPr>
                <a:t>复旦大学</a:t>
              </a:r>
              <a:r>
                <a:rPr lang="en-US" altLang="zh-CN" sz="11500" b="1">
                  <a:solidFill>
                    <a:srgbClr val="7E93AB"/>
                  </a:solidFill>
                  <a:uFillTx/>
                  <a:latin typeface="Adobe Heiti Std" panose="020B0400000000000000" charset="-122"/>
                  <a:ea typeface="Adobe 黑体 Std" panose="020B0400000000000000" charset="-122"/>
                </a:rPr>
                <a:t>PPT</a:t>
              </a:r>
              <a:r>
                <a:rPr lang="zh-CN" altLang="en-US" sz="11500" b="1">
                  <a:solidFill>
                    <a:srgbClr val="7E93AB"/>
                  </a:solidFill>
                  <a:uFillTx/>
                  <a:latin typeface="Adobe Heiti Std" panose="020B0400000000000000" charset="-122"/>
                  <a:ea typeface="Adobe 黑体 Std" panose="020B0400000000000000" charset="-122"/>
                </a:rPr>
                <a:t>模版</a:t>
              </a:r>
              <a:endParaRPr lang="zh-CN" altLang="en-US" sz="11500" b="1">
                <a:solidFill>
                  <a:srgbClr val="7E93AB"/>
                </a:solidFill>
                <a:uFillTx/>
                <a:latin typeface="Adobe Heiti Std" panose="020B0400000000000000" charset="-122"/>
                <a:ea typeface="Adobe 黑体 Std" panose="020B0400000000000000" charset="-122"/>
              </a:endParaRPr>
            </a:p>
          </p:txBody>
        </p:sp>
        <p:sp>
          <p:nvSpPr>
            <p:cNvPr id="6" name="TextBox 6"/>
            <p:cNvSpPr txBox="1"/>
            <p:nvPr/>
          </p:nvSpPr>
          <p:spPr>
            <a:xfrm>
              <a:off x="12282" y="19050"/>
              <a:ext cx="14089613" cy="2097087"/>
            </a:xfrm>
            <a:prstGeom prst="rect">
              <a:avLst/>
            </a:prstGeom>
          </p:spPr>
          <p:txBody>
            <a:bodyPr lIns="0" tIns="0" rIns="0" bIns="0" rtlCol="0" anchor="t">
              <a:spAutoFit/>
            </a:bodyPr>
            <a:lstStyle/>
            <a:p>
              <a:pPr>
                <a:lnSpc>
                  <a:spcPts val="11395"/>
                </a:lnSpc>
              </a:pPr>
              <a:r>
                <a:rPr lang="en-US" sz="9500" b="1">
                  <a:solidFill>
                    <a:srgbClr val="86756A"/>
                  </a:solidFill>
                  <a:latin typeface="微软雅黑" panose="020B0503020204020204" charset="-122"/>
                  <a:ea typeface="微软雅黑" panose="020B0503020204020204" charset="-122"/>
                </a:rPr>
                <a:t>REPORT TITLE</a:t>
              </a:r>
              <a:endParaRPr lang="en-US" sz="9500" b="1">
                <a:solidFill>
                  <a:srgbClr val="86756A"/>
                </a:solidFill>
                <a:latin typeface="微软雅黑" panose="020B0503020204020204" charset="-122"/>
                <a:ea typeface="微软雅黑" panose="020B0503020204020204" charset="-122"/>
              </a:endParaRPr>
            </a:p>
          </p:txBody>
        </p:sp>
      </p:grpSp>
      <p:sp>
        <p:nvSpPr>
          <p:cNvPr id="7" name="TextBox 7"/>
          <p:cNvSpPr txBox="1"/>
          <p:nvPr/>
        </p:nvSpPr>
        <p:spPr>
          <a:xfrm>
            <a:off x="1186051" y="8650505"/>
            <a:ext cx="7519905" cy="645795"/>
          </a:xfrm>
          <a:prstGeom prst="rect">
            <a:avLst/>
          </a:prstGeom>
        </p:spPr>
        <p:txBody>
          <a:bodyPr lIns="0" tIns="0" rIns="0" bIns="0" rtlCol="0" anchor="t">
            <a:spAutoFit/>
          </a:bodyPr>
          <a:lstStyle/>
          <a:p>
            <a:pPr>
              <a:lnSpc>
                <a:spcPts val="5040"/>
              </a:lnSpc>
              <a:spcBef>
                <a:spcPct val="0"/>
              </a:spcBef>
            </a:pPr>
            <a:r>
              <a:rPr lang="en-US" sz="3600">
                <a:solidFill>
                  <a:srgbClr val="86756A"/>
                </a:solidFill>
                <a:latin typeface="微软雅黑" panose="020B0503020204020204" charset="-122"/>
                <a:ea typeface="微软雅黑" panose="020B0503020204020204" charset="-122"/>
              </a:rPr>
              <a:t>点击输入内容</a:t>
            </a:r>
            <a:endParaRPr lang="en-US" sz="3600">
              <a:solidFill>
                <a:srgbClr val="86756A"/>
              </a:solidFill>
              <a:latin typeface="微软雅黑" panose="020B0503020204020204" charset="-122"/>
              <a:ea typeface="微软雅黑" panose="020B050302020402020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t="6027" b="9544"/>
          <a:stretch>
            <a:fillRect/>
          </a:stretch>
        </p:blipFill>
        <p:spPr>
          <a:xfrm>
            <a:off x="0" y="0"/>
            <a:ext cx="18288000" cy="10287000"/>
          </a:xfrm>
          <a:prstGeom prst="rect">
            <a:avLst/>
          </a:prstGeom>
        </p:spPr>
      </p:pic>
      <p:pic>
        <p:nvPicPr>
          <p:cNvPr id="7" name="Picture 6"/>
          <p:cNvPicPr>
            <a:picLocks noChangeAspect="1"/>
          </p:cNvPicPr>
          <p:nvPr/>
        </p:nvPicPr>
        <p:blipFill>
          <a:blip r:embed="rId2">
            <a:lum bright="6000"/>
          </a:blip>
          <a:srcRect/>
          <a:stretch>
            <a:fillRect/>
          </a:stretch>
        </p:blipFill>
        <p:spPr>
          <a:xfrm>
            <a:off x="15617825" y="722630"/>
            <a:ext cx="1812290" cy="1811020"/>
          </a:xfrm>
          <a:prstGeom prst="rect">
            <a:avLst/>
          </a:prstGeom>
        </p:spPr>
      </p:pic>
      <p:sp>
        <p:nvSpPr>
          <p:cNvPr id="8" name="TextBox 6"/>
          <p:cNvSpPr txBox="1"/>
          <p:nvPr/>
        </p:nvSpPr>
        <p:spPr>
          <a:xfrm>
            <a:off x="2882454" y="4533265"/>
            <a:ext cx="12523093" cy="1220470"/>
          </a:xfrm>
          <a:prstGeom prst="rect">
            <a:avLst/>
          </a:prstGeom>
        </p:spPr>
        <p:txBody>
          <a:bodyPr lIns="0" tIns="0" rIns="0" bIns="0" rtlCol="0" anchor="t">
            <a:spAutoFit/>
          </a:bodyPr>
          <a:p>
            <a:pPr algn="ctr">
              <a:lnSpc>
                <a:spcPts val="4760"/>
              </a:lnSpc>
            </a:pPr>
            <a:r>
              <a:rPr lang="en-US" sz="3400">
                <a:solidFill>
                  <a:srgbClr val="7E93AB"/>
                </a:solidFill>
                <a:latin typeface="微软雅黑" panose="020B0503020204020204" charset="-122"/>
                <a:ea typeface="微软雅黑" panose="020B0503020204020204" charset="-122"/>
              </a:rPr>
              <a:t>添加一小段正文文字添加一小段正文文字添加一小段正文文字添加一小段正文文字添加一小段正文文字添加一小段正文文字</a:t>
            </a:r>
            <a:endParaRPr lang="en-US" sz="3400">
              <a:solidFill>
                <a:srgbClr val="7E93AB"/>
              </a:solidFill>
              <a:latin typeface="微软雅黑" panose="020B0503020204020204" charset="-122"/>
              <a:ea typeface="微软雅黑" panose="020B050302020402020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3E6E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8180848" y="1028700"/>
            <a:ext cx="1589218" cy="1587494"/>
          </a:xfrm>
          <a:prstGeom prst="rect">
            <a:avLst/>
          </a:prstGeom>
        </p:spPr>
      </p:pic>
      <p:pic>
        <p:nvPicPr>
          <p:cNvPr id="3" name="Picture 3"/>
          <p:cNvPicPr>
            <a:picLocks noChangeAspect="1"/>
          </p:cNvPicPr>
          <p:nvPr/>
        </p:nvPicPr>
        <p:blipFill>
          <a:blip r:embed="rId2"/>
          <a:srcRect/>
          <a:stretch>
            <a:fillRect/>
          </a:stretch>
        </p:blipFill>
        <p:spPr>
          <a:xfrm>
            <a:off x="2982561" y="6397598"/>
            <a:ext cx="12322878" cy="4015195"/>
          </a:xfrm>
          <a:prstGeom prst="rect">
            <a:avLst/>
          </a:prstGeom>
        </p:spPr>
      </p:pic>
      <p:grpSp>
        <p:nvGrpSpPr>
          <p:cNvPr id="4" name="Group 4"/>
          <p:cNvGrpSpPr/>
          <p:nvPr/>
        </p:nvGrpSpPr>
        <p:grpSpPr>
          <a:xfrm rot="0">
            <a:off x="5859581" y="3257668"/>
            <a:ext cx="6785205" cy="3127711"/>
            <a:chOff x="0" y="9525"/>
            <a:chExt cx="9046940" cy="4170281"/>
          </a:xfrm>
        </p:grpSpPr>
        <p:sp>
          <p:nvSpPr>
            <p:cNvPr id="5" name="TextBox 5"/>
            <p:cNvSpPr txBox="1"/>
            <p:nvPr/>
          </p:nvSpPr>
          <p:spPr>
            <a:xfrm>
              <a:off x="0" y="1412900"/>
              <a:ext cx="9046940" cy="2766906"/>
            </a:xfrm>
            <a:prstGeom prst="rect">
              <a:avLst/>
            </a:prstGeom>
          </p:spPr>
          <p:txBody>
            <a:bodyPr lIns="0" tIns="0" rIns="0" bIns="0" rtlCol="0" anchor="t">
              <a:spAutoFit/>
            </a:bodyPr>
            <a:lstStyle/>
            <a:p>
              <a:pPr>
                <a:lnSpc>
                  <a:spcPts val="16185"/>
                </a:lnSpc>
                <a:spcBef>
                  <a:spcPct val="0"/>
                </a:spcBef>
              </a:pPr>
              <a:r>
                <a:rPr lang="en-US" sz="11560" b="1" spc="878">
                  <a:solidFill>
                    <a:srgbClr val="7E93AB"/>
                  </a:solidFill>
                  <a:latin typeface="Adobe 黑体 Std" panose="020B0400000000000000" charset="-122"/>
                  <a:ea typeface="Adobe 黑体 Std" panose="020B0400000000000000" charset="-122"/>
                </a:rPr>
                <a:t>感谢</a:t>
              </a:r>
              <a:r>
                <a:rPr lang="zh-CN" altLang="en-US" sz="11560" b="1" spc="878">
                  <a:solidFill>
                    <a:srgbClr val="7E93AB"/>
                  </a:solidFill>
                  <a:latin typeface="Adobe 黑体 Std" panose="020B0400000000000000" charset="-122"/>
                  <a:ea typeface="Adobe 黑体 Std" panose="020B0400000000000000" charset="-122"/>
                </a:rPr>
                <a:t>观看</a:t>
              </a:r>
              <a:endParaRPr lang="zh-CN" altLang="en-US" sz="11560" b="1" spc="878">
                <a:solidFill>
                  <a:srgbClr val="7E93AB"/>
                </a:solidFill>
                <a:latin typeface="Adobe 黑体 Std" panose="020B0400000000000000" charset="-122"/>
                <a:ea typeface="Adobe 黑体 Std" panose="020B0400000000000000" charset="-122"/>
              </a:endParaRPr>
            </a:p>
          </p:txBody>
        </p:sp>
        <p:sp>
          <p:nvSpPr>
            <p:cNvPr id="6" name="TextBox 6"/>
            <p:cNvSpPr txBox="1"/>
            <p:nvPr/>
          </p:nvSpPr>
          <p:spPr>
            <a:xfrm>
              <a:off x="7879" y="9525"/>
              <a:ext cx="9039061" cy="1645920"/>
            </a:xfrm>
            <a:prstGeom prst="rect">
              <a:avLst/>
            </a:prstGeom>
          </p:spPr>
          <p:txBody>
            <a:bodyPr lIns="0" tIns="0" rIns="0" bIns="0" rtlCol="0" anchor="t">
              <a:spAutoFit/>
            </a:bodyPr>
            <a:lstStyle/>
            <a:p>
              <a:pPr>
                <a:lnSpc>
                  <a:spcPts val="9630"/>
                </a:lnSpc>
              </a:pPr>
              <a:r>
                <a:rPr lang="en-US" sz="8160" b="1">
                  <a:solidFill>
                    <a:srgbClr val="86756A"/>
                  </a:solidFill>
                  <a:latin typeface="微软雅黑" panose="020B0503020204020204" charset="-122"/>
                  <a:ea typeface="微软雅黑" panose="020B0503020204020204" charset="-122"/>
                </a:rPr>
                <a:t>THANK YOU</a:t>
              </a:r>
              <a:endParaRPr lang="en-US" sz="8160" b="1">
                <a:solidFill>
                  <a:srgbClr val="86756A"/>
                </a:solidFill>
                <a:latin typeface="微软雅黑" panose="020B0503020204020204" charset="-122"/>
                <a:ea typeface="微软雅黑" panose="020B0503020204020204" charset="-122"/>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7E93AB"/>
        </a:solidFill>
        <a:effectLst/>
      </p:bgPr>
    </p:bg>
    <p:spTree>
      <p:nvGrpSpPr>
        <p:cNvPr id="1" name=""/>
        <p:cNvGrpSpPr/>
        <p:nvPr/>
      </p:nvGrpSpPr>
      <p:grpSpPr>
        <a:xfrm>
          <a:off x="0" y="0"/>
          <a:ext cx="0" cy="0"/>
          <a:chOff x="0" y="0"/>
          <a:chExt cx="0" cy="0"/>
        </a:xfrm>
      </p:grpSpPr>
      <p:grpSp>
        <p:nvGrpSpPr>
          <p:cNvPr id="2" name="Group 2"/>
          <p:cNvGrpSpPr/>
          <p:nvPr/>
        </p:nvGrpSpPr>
        <p:grpSpPr>
          <a:xfrm rot="0">
            <a:off x="0" y="6833870"/>
            <a:ext cx="18351500" cy="3453130"/>
            <a:chOff x="92710" y="92710"/>
            <a:chExt cx="6495883" cy="3867841"/>
          </a:xfrm>
        </p:grpSpPr>
        <p:sp>
          <p:nvSpPr>
            <p:cNvPr id="3" name="Freeform 3"/>
            <p:cNvSpPr/>
            <p:nvPr/>
          </p:nvSpPr>
          <p:spPr>
            <a:xfrm>
              <a:off x="92710" y="92710"/>
              <a:ext cx="6495883" cy="3867841"/>
            </a:xfrm>
            <a:custGeom>
              <a:avLst/>
              <a:gdLst/>
              <a:ahLst/>
              <a:cxnLst/>
              <a:rect l="l" t="t" r="r" b="b"/>
              <a:pathLst>
                <a:path w="6495883" h="3867841">
                  <a:moveTo>
                    <a:pt x="0" y="0"/>
                  </a:moveTo>
                  <a:lnTo>
                    <a:pt x="6495883" y="0"/>
                  </a:lnTo>
                  <a:lnTo>
                    <a:pt x="6495883" y="3867841"/>
                  </a:lnTo>
                  <a:lnTo>
                    <a:pt x="0" y="3867841"/>
                  </a:lnTo>
                  <a:close/>
                </a:path>
              </a:pathLst>
            </a:custGeom>
            <a:solidFill>
              <a:srgbClr val="FFFFFF"/>
            </a:solidFill>
          </p:spPr>
        </p:sp>
      </p:grpSp>
      <p:grpSp>
        <p:nvGrpSpPr>
          <p:cNvPr id="4" name="Group 4"/>
          <p:cNvGrpSpPr/>
          <p:nvPr/>
        </p:nvGrpSpPr>
        <p:grpSpPr>
          <a:xfrm rot="0">
            <a:off x="1524239" y="5475850"/>
            <a:ext cx="2874010" cy="2718435"/>
            <a:chOff x="247227" y="-123825"/>
            <a:chExt cx="3832014" cy="3624579"/>
          </a:xfrm>
        </p:grpSpPr>
        <p:pic>
          <p:nvPicPr>
            <p:cNvPr id="5" name="Picture 5"/>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p:blipFill>
          <p:spPr>
            <a:xfrm rot="-10800000">
              <a:off x="1403941" y="1541202"/>
              <a:ext cx="996822" cy="859079"/>
            </a:xfrm>
            <a:prstGeom prst="rect">
              <a:avLst/>
            </a:prstGeom>
          </p:spPr>
        </p:pic>
        <p:sp>
          <p:nvSpPr>
            <p:cNvPr id="6" name="TextBox 6"/>
            <p:cNvSpPr txBox="1"/>
            <p:nvPr/>
          </p:nvSpPr>
          <p:spPr>
            <a:xfrm>
              <a:off x="247227" y="2480521"/>
              <a:ext cx="3832014" cy="1020233"/>
            </a:xfrm>
            <a:prstGeom prst="rect">
              <a:avLst/>
            </a:prstGeom>
          </p:spPr>
          <p:txBody>
            <a:bodyPr wrap="square" lIns="0" tIns="0" rIns="0" bIns="0" rtlCol="0" anchor="t">
              <a:spAutoFit/>
            </a:bodyPr>
            <a:lstStyle/>
            <a:p>
              <a:pPr algn="just">
                <a:lnSpc>
                  <a:spcPts val="5970"/>
                </a:lnSpc>
              </a:pPr>
              <a:r>
                <a:rPr lang="en-US" sz="3600">
                  <a:solidFill>
                    <a:srgbClr val="7E93AB"/>
                  </a:solidFill>
                  <a:latin typeface="微软雅黑" panose="020B0503020204020204" charset="-122"/>
                  <a:ea typeface="微软雅黑" panose="020B0503020204020204" charset="-122"/>
                  <a:cs typeface="微软雅黑" panose="020B0503020204020204" charset="-122"/>
                </a:rPr>
                <a:t> 请输入标题</a:t>
              </a:r>
              <a:endParaRPr lang="en-US" sz="3600">
                <a:solidFill>
                  <a:srgbClr val="7E93AB"/>
                </a:solidFill>
                <a:latin typeface="微软雅黑" panose="020B0503020204020204" charset="-122"/>
                <a:ea typeface="微软雅黑" panose="020B0503020204020204" charset="-122"/>
                <a:cs typeface="微软雅黑" panose="020B0503020204020204" charset="-122"/>
              </a:endParaRPr>
            </a:p>
          </p:txBody>
        </p:sp>
        <p:sp>
          <p:nvSpPr>
            <p:cNvPr id="7" name="TextBox 7"/>
            <p:cNvSpPr txBox="1"/>
            <p:nvPr/>
          </p:nvSpPr>
          <p:spPr>
            <a:xfrm>
              <a:off x="1150620" y="-123825"/>
              <a:ext cx="2037080" cy="1551093"/>
            </a:xfrm>
            <a:prstGeom prst="rect">
              <a:avLst/>
            </a:prstGeom>
          </p:spPr>
          <p:txBody>
            <a:bodyPr wrap="square" lIns="0" tIns="0" rIns="0" bIns="0" rtlCol="0" anchor="t">
              <a:spAutoFit/>
            </a:bodyPr>
            <a:lstStyle/>
            <a:p>
              <a:pPr marL="0" lvl="0" indent="0" algn="l">
                <a:lnSpc>
                  <a:spcPts val="9075"/>
                </a:lnSpc>
                <a:spcBef>
                  <a:spcPct val="0"/>
                </a:spcBef>
              </a:pPr>
              <a:r>
                <a:rPr lang="en-US" sz="6485" b="1" u="none" spc="492">
                  <a:solidFill>
                    <a:srgbClr val="FFFFFF"/>
                  </a:solidFill>
                  <a:latin typeface="微软雅黑" panose="020B0503020204020204" charset="-122"/>
                  <a:ea typeface="微软雅黑" panose="020B0503020204020204" charset="-122"/>
                </a:rPr>
                <a:t>01</a:t>
              </a:r>
              <a:endParaRPr lang="en-US" sz="6485" b="1" u="none" spc="492">
                <a:solidFill>
                  <a:srgbClr val="FFFFFF"/>
                </a:solidFill>
                <a:latin typeface="微软雅黑" panose="020B0503020204020204" charset="-122"/>
                <a:ea typeface="微软雅黑" panose="020B0503020204020204" charset="-122"/>
              </a:endParaRPr>
            </a:p>
          </p:txBody>
        </p:sp>
      </p:grpSp>
      <p:grpSp>
        <p:nvGrpSpPr>
          <p:cNvPr id="8" name="Group 8"/>
          <p:cNvGrpSpPr/>
          <p:nvPr/>
        </p:nvGrpSpPr>
        <p:grpSpPr>
          <a:xfrm rot="0">
            <a:off x="5867205" y="5438411"/>
            <a:ext cx="2655570" cy="2755900"/>
            <a:chOff x="251460" y="-123825"/>
            <a:chExt cx="3540760" cy="3674532"/>
          </a:xfrm>
        </p:grpSpPr>
        <p:pic>
          <p:nvPicPr>
            <p:cNvPr id="9" name="Picture 9"/>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p:blipFill>
          <p:spPr>
            <a:xfrm rot="-10800000">
              <a:off x="1403941" y="1541202"/>
              <a:ext cx="996822" cy="859079"/>
            </a:xfrm>
            <a:prstGeom prst="rect">
              <a:avLst/>
            </a:prstGeom>
          </p:spPr>
        </p:pic>
        <p:sp>
          <p:nvSpPr>
            <p:cNvPr id="10" name="TextBox 10"/>
            <p:cNvSpPr txBox="1"/>
            <p:nvPr/>
          </p:nvSpPr>
          <p:spPr>
            <a:xfrm>
              <a:off x="251460" y="2530474"/>
              <a:ext cx="3540760" cy="1020233"/>
            </a:xfrm>
            <a:prstGeom prst="rect">
              <a:avLst/>
            </a:prstGeom>
          </p:spPr>
          <p:txBody>
            <a:bodyPr wrap="square" lIns="0" tIns="0" rIns="0" bIns="0" rtlCol="0" anchor="t">
              <a:spAutoFit/>
            </a:bodyPr>
            <a:lstStyle/>
            <a:p>
              <a:pPr algn="just">
                <a:lnSpc>
                  <a:spcPts val="5970"/>
                </a:lnSpc>
              </a:pPr>
              <a:r>
                <a:rPr lang="en-US" sz="4265">
                  <a:solidFill>
                    <a:srgbClr val="7E93AB"/>
                  </a:solidFill>
                  <a:latin typeface="微软雅黑" panose="020B0503020204020204" charset="-122"/>
                  <a:ea typeface="微软雅黑" panose="020B0503020204020204" charset="-122"/>
                  <a:cs typeface="微软雅黑" panose="020B0503020204020204" charset="-122"/>
                </a:rPr>
                <a:t> </a:t>
              </a:r>
              <a:r>
                <a:rPr lang="en-US" sz="3600">
                  <a:solidFill>
                    <a:srgbClr val="7E93AB"/>
                  </a:solidFill>
                  <a:latin typeface="微软雅黑" panose="020B0503020204020204" charset="-122"/>
                  <a:ea typeface="微软雅黑" panose="020B0503020204020204" charset="-122"/>
                  <a:cs typeface="微软雅黑" panose="020B0503020204020204" charset="-122"/>
                </a:rPr>
                <a:t>请输入标题</a:t>
              </a:r>
              <a:endParaRPr lang="en-US" sz="3600">
                <a:solidFill>
                  <a:srgbClr val="7E93AB"/>
                </a:solidFill>
                <a:latin typeface="微软雅黑" panose="020B0503020204020204" charset="-122"/>
                <a:ea typeface="微软雅黑" panose="020B0503020204020204" charset="-122"/>
                <a:cs typeface="微软雅黑" panose="020B0503020204020204" charset="-122"/>
              </a:endParaRPr>
            </a:p>
          </p:txBody>
        </p:sp>
        <p:sp>
          <p:nvSpPr>
            <p:cNvPr id="11" name="TextBox 11"/>
            <p:cNvSpPr txBox="1"/>
            <p:nvPr/>
          </p:nvSpPr>
          <p:spPr>
            <a:xfrm>
              <a:off x="1150620" y="-123825"/>
              <a:ext cx="1859280" cy="1551093"/>
            </a:xfrm>
            <a:prstGeom prst="rect">
              <a:avLst/>
            </a:prstGeom>
          </p:spPr>
          <p:txBody>
            <a:bodyPr wrap="square" lIns="0" tIns="0" rIns="0" bIns="0" rtlCol="0" anchor="t">
              <a:spAutoFit/>
            </a:bodyPr>
            <a:lstStyle/>
            <a:p>
              <a:pPr marL="0" lvl="0" indent="0" algn="l">
                <a:lnSpc>
                  <a:spcPts val="9075"/>
                </a:lnSpc>
                <a:spcBef>
                  <a:spcPct val="0"/>
                </a:spcBef>
              </a:pPr>
              <a:r>
                <a:rPr lang="en-US" sz="6485" b="1" u="none" spc="492">
                  <a:solidFill>
                    <a:srgbClr val="FFFFFF"/>
                  </a:solidFill>
                  <a:latin typeface="微软雅黑" panose="020B0503020204020204" charset="-122"/>
                  <a:ea typeface="微软雅黑" panose="020B0503020204020204" charset="-122"/>
                </a:rPr>
                <a:t>02</a:t>
              </a:r>
              <a:endParaRPr lang="en-US" sz="6485" b="1" u="none" spc="492">
                <a:solidFill>
                  <a:srgbClr val="FFFFFF"/>
                </a:solidFill>
                <a:latin typeface="微软雅黑" panose="020B0503020204020204" charset="-122"/>
                <a:ea typeface="微软雅黑" panose="020B0503020204020204" charset="-122"/>
              </a:endParaRPr>
            </a:p>
          </p:txBody>
        </p:sp>
      </p:grpSp>
      <p:grpSp>
        <p:nvGrpSpPr>
          <p:cNvPr id="12" name="Group 12"/>
          <p:cNvGrpSpPr/>
          <p:nvPr/>
        </p:nvGrpSpPr>
        <p:grpSpPr>
          <a:xfrm rot="0">
            <a:off x="10287275" y="5438411"/>
            <a:ext cx="3601144" cy="2755511"/>
            <a:chOff x="287020" y="-123825"/>
            <a:chExt cx="4801526" cy="3674014"/>
          </a:xfrm>
        </p:grpSpPr>
        <p:pic>
          <p:nvPicPr>
            <p:cNvPr id="13" name="Picture 13"/>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p:blipFill>
          <p:spPr>
            <a:xfrm rot="-10800000">
              <a:off x="1403941" y="1541202"/>
              <a:ext cx="996822" cy="859079"/>
            </a:xfrm>
            <a:prstGeom prst="rect">
              <a:avLst/>
            </a:prstGeom>
          </p:spPr>
        </p:pic>
        <p:sp>
          <p:nvSpPr>
            <p:cNvPr id="14" name="TextBox 14"/>
            <p:cNvSpPr txBox="1"/>
            <p:nvPr/>
          </p:nvSpPr>
          <p:spPr>
            <a:xfrm>
              <a:off x="287020" y="2529956"/>
              <a:ext cx="4801526" cy="1020233"/>
            </a:xfrm>
            <a:prstGeom prst="rect">
              <a:avLst/>
            </a:prstGeom>
          </p:spPr>
          <p:txBody>
            <a:bodyPr lIns="0" tIns="0" rIns="0" bIns="0" rtlCol="0" anchor="t">
              <a:spAutoFit/>
            </a:bodyPr>
            <a:lstStyle/>
            <a:p>
              <a:pPr algn="just">
                <a:lnSpc>
                  <a:spcPts val="5970"/>
                </a:lnSpc>
              </a:pPr>
              <a:r>
                <a:rPr lang="en-US" sz="3600">
                  <a:solidFill>
                    <a:srgbClr val="7E93AB"/>
                  </a:solidFill>
                  <a:latin typeface="微软雅黑" panose="020B0503020204020204" charset="-122"/>
                  <a:ea typeface="微软雅黑" panose="020B0503020204020204" charset="-122"/>
                  <a:cs typeface="微软雅黑" panose="020B0503020204020204" charset="-122"/>
                </a:rPr>
                <a:t> 请输入标题</a:t>
              </a:r>
              <a:endParaRPr lang="en-US" sz="3600">
                <a:solidFill>
                  <a:srgbClr val="7E93AB"/>
                </a:solidFill>
                <a:latin typeface="微软雅黑" panose="020B0503020204020204" charset="-122"/>
                <a:ea typeface="微软雅黑" panose="020B0503020204020204" charset="-122"/>
                <a:cs typeface="微软雅黑" panose="020B0503020204020204" charset="-122"/>
              </a:endParaRPr>
            </a:p>
          </p:txBody>
        </p:sp>
        <p:sp>
          <p:nvSpPr>
            <p:cNvPr id="15" name="TextBox 15"/>
            <p:cNvSpPr txBox="1"/>
            <p:nvPr/>
          </p:nvSpPr>
          <p:spPr>
            <a:xfrm>
              <a:off x="1150620" y="-123825"/>
              <a:ext cx="2050627" cy="1551093"/>
            </a:xfrm>
            <a:prstGeom prst="rect">
              <a:avLst/>
            </a:prstGeom>
          </p:spPr>
          <p:txBody>
            <a:bodyPr wrap="square" lIns="0" tIns="0" rIns="0" bIns="0" rtlCol="0" anchor="t">
              <a:spAutoFit/>
            </a:bodyPr>
            <a:lstStyle/>
            <a:p>
              <a:pPr marL="0" lvl="0" indent="0" algn="l">
                <a:lnSpc>
                  <a:spcPts val="9075"/>
                </a:lnSpc>
                <a:spcBef>
                  <a:spcPct val="0"/>
                </a:spcBef>
              </a:pPr>
              <a:r>
                <a:rPr lang="en-US" sz="6485" b="1" u="none" spc="492">
                  <a:solidFill>
                    <a:srgbClr val="FFFFFF"/>
                  </a:solidFill>
                  <a:latin typeface="微软雅黑" panose="020B0503020204020204" charset="-122"/>
                  <a:ea typeface="微软雅黑" panose="020B0503020204020204" charset="-122"/>
                </a:rPr>
                <a:t>03</a:t>
              </a:r>
              <a:endParaRPr lang="en-US" sz="6485" b="1" u="none" spc="492">
                <a:solidFill>
                  <a:srgbClr val="FFFFFF"/>
                </a:solidFill>
                <a:latin typeface="微软雅黑" panose="020B0503020204020204" charset="-122"/>
                <a:ea typeface="微软雅黑" panose="020B0503020204020204" charset="-122"/>
              </a:endParaRPr>
            </a:p>
          </p:txBody>
        </p:sp>
      </p:grpSp>
      <p:grpSp>
        <p:nvGrpSpPr>
          <p:cNvPr id="16" name="Group 16"/>
          <p:cNvGrpSpPr/>
          <p:nvPr/>
        </p:nvGrpSpPr>
        <p:grpSpPr>
          <a:xfrm rot="0">
            <a:off x="14249579" y="5438411"/>
            <a:ext cx="3601144" cy="2755511"/>
            <a:chOff x="375073" y="-123825"/>
            <a:chExt cx="4801526" cy="3674014"/>
          </a:xfrm>
        </p:grpSpPr>
        <p:pic>
          <p:nvPicPr>
            <p:cNvPr id="17" name="Picture 17"/>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p:blipFill>
          <p:spPr>
            <a:xfrm rot="-10800000">
              <a:off x="1403941" y="1541202"/>
              <a:ext cx="996822" cy="859079"/>
            </a:xfrm>
            <a:prstGeom prst="rect">
              <a:avLst/>
            </a:prstGeom>
          </p:spPr>
        </p:pic>
        <p:sp>
          <p:nvSpPr>
            <p:cNvPr id="18" name="TextBox 18"/>
            <p:cNvSpPr txBox="1"/>
            <p:nvPr/>
          </p:nvSpPr>
          <p:spPr>
            <a:xfrm>
              <a:off x="375073" y="2529956"/>
              <a:ext cx="4801526" cy="1020233"/>
            </a:xfrm>
            <a:prstGeom prst="rect">
              <a:avLst/>
            </a:prstGeom>
          </p:spPr>
          <p:txBody>
            <a:bodyPr lIns="0" tIns="0" rIns="0" bIns="0" rtlCol="0" anchor="t">
              <a:spAutoFit/>
            </a:bodyPr>
            <a:lstStyle/>
            <a:p>
              <a:pPr algn="just">
                <a:lnSpc>
                  <a:spcPts val="5970"/>
                </a:lnSpc>
              </a:pPr>
              <a:r>
                <a:rPr lang="en-US" sz="3600">
                  <a:solidFill>
                    <a:srgbClr val="7E93AB"/>
                  </a:solidFill>
                  <a:latin typeface="微软雅黑" panose="020B0503020204020204" charset="-122"/>
                  <a:ea typeface="微软雅黑" panose="020B0503020204020204" charset="-122"/>
                  <a:cs typeface="微软雅黑" panose="020B0503020204020204" charset="-122"/>
                </a:rPr>
                <a:t> 请输入标题</a:t>
              </a:r>
              <a:endParaRPr lang="en-US" sz="3600">
                <a:solidFill>
                  <a:srgbClr val="7E93AB"/>
                </a:solidFill>
                <a:latin typeface="微软雅黑" panose="020B0503020204020204" charset="-122"/>
                <a:ea typeface="微软雅黑" panose="020B0503020204020204" charset="-122"/>
                <a:cs typeface="微软雅黑" panose="020B0503020204020204" charset="-122"/>
              </a:endParaRPr>
            </a:p>
          </p:txBody>
        </p:sp>
        <p:sp>
          <p:nvSpPr>
            <p:cNvPr id="19" name="TextBox 19"/>
            <p:cNvSpPr txBox="1"/>
            <p:nvPr/>
          </p:nvSpPr>
          <p:spPr>
            <a:xfrm>
              <a:off x="1150620" y="-123825"/>
              <a:ext cx="1973580" cy="1551093"/>
            </a:xfrm>
            <a:prstGeom prst="rect">
              <a:avLst/>
            </a:prstGeom>
          </p:spPr>
          <p:txBody>
            <a:bodyPr wrap="square" lIns="0" tIns="0" rIns="0" bIns="0" rtlCol="0" anchor="t">
              <a:spAutoFit/>
            </a:bodyPr>
            <a:lstStyle/>
            <a:p>
              <a:pPr marL="0" lvl="0" indent="0" algn="l">
                <a:lnSpc>
                  <a:spcPts val="9075"/>
                </a:lnSpc>
                <a:spcBef>
                  <a:spcPct val="0"/>
                </a:spcBef>
              </a:pPr>
              <a:r>
                <a:rPr lang="en-US" sz="6485" b="1" u="none" spc="492">
                  <a:solidFill>
                    <a:srgbClr val="FFFFFF"/>
                  </a:solidFill>
                  <a:latin typeface="微软雅黑" panose="020B0503020204020204" charset="-122"/>
                  <a:ea typeface="微软雅黑" panose="020B0503020204020204" charset="-122"/>
                </a:rPr>
                <a:t>04</a:t>
              </a:r>
              <a:endParaRPr lang="en-US" sz="6485" b="1" u="none" spc="492">
                <a:solidFill>
                  <a:srgbClr val="FFFFFF"/>
                </a:solidFill>
                <a:latin typeface="微软雅黑" panose="020B0503020204020204" charset="-122"/>
                <a:ea typeface="微软雅黑" panose="020B0503020204020204" charset="-122"/>
              </a:endParaRPr>
            </a:p>
          </p:txBody>
        </p:sp>
      </p:grpSp>
      <p:pic>
        <p:nvPicPr>
          <p:cNvPr id="20" name="Picture 20"/>
          <p:cNvPicPr>
            <a:picLocks noChangeAspect="1"/>
          </p:cNvPicPr>
          <p:nvPr/>
        </p:nvPicPr>
        <p:blipFill>
          <a:blip r:embed="rId3"/>
          <a:srcRect l="71336" t="52212" r="3507"/>
          <a:stretch>
            <a:fillRect/>
          </a:stretch>
        </p:blipFill>
        <p:spPr>
          <a:xfrm>
            <a:off x="13656753" y="1090541"/>
            <a:ext cx="3602547" cy="2229876"/>
          </a:xfrm>
          <a:prstGeom prst="rect">
            <a:avLst/>
          </a:prstGeom>
        </p:spPr>
      </p:pic>
      <p:grpSp>
        <p:nvGrpSpPr>
          <p:cNvPr id="21" name="Group 21"/>
          <p:cNvGrpSpPr/>
          <p:nvPr/>
        </p:nvGrpSpPr>
        <p:grpSpPr>
          <a:xfrm rot="0">
            <a:off x="1338819" y="1097685"/>
            <a:ext cx="4709844" cy="2457642"/>
            <a:chOff x="0" y="9525"/>
            <a:chExt cx="6279793" cy="3276855"/>
          </a:xfrm>
        </p:grpSpPr>
        <p:sp>
          <p:nvSpPr>
            <p:cNvPr id="22" name="TextBox 22"/>
            <p:cNvSpPr txBox="1"/>
            <p:nvPr/>
          </p:nvSpPr>
          <p:spPr>
            <a:xfrm>
              <a:off x="0" y="1164634"/>
              <a:ext cx="6279793" cy="2121746"/>
            </a:xfrm>
            <a:prstGeom prst="rect">
              <a:avLst/>
            </a:prstGeom>
          </p:spPr>
          <p:txBody>
            <a:bodyPr lIns="0" tIns="0" rIns="0" bIns="0" rtlCol="0" anchor="t">
              <a:spAutoFit/>
            </a:bodyPr>
            <a:lstStyle/>
            <a:p>
              <a:pPr>
                <a:lnSpc>
                  <a:spcPts val="12410"/>
                </a:lnSpc>
                <a:spcBef>
                  <a:spcPct val="0"/>
                </a:spcBef>
              </a:pPr>
              <a:r>
                <a:rPr lang="en-US" sz="8865" b="1" spc="673">
                  <a:solidFill>
                    <a:srgbClr val="FFFFFF"/>
                  </a:solidFill>
                  <a:latin typeface="微软雅黑" panose="020B0503020204020204" charset="-122"/>
                  <a:ea typeface="微软雅黑" panose="020B0503020204020204" charset="-122"/>
                </a:rPr>
                <a:t>目录</a:t>
              </a:r>
              <a:endParaRPr lang="en-US" sz="8865" b="1" spc="673">
                <a:solidFill>
                  <a:srgbClr val="FFFFFF"/>
                </a:solidFill>
                <a:latin typeface="微软雅黑" panose="020B0503020204020204" charset="-122"/>
                <a:ea typeface="微软雅黑" panose="020B0503020204020204" charset="-122"/>
              </a:endParaRPr>
            </a:p>
          </p:txBody>
        </p:sp>
        <p:sp>
          <p:nvSpPr>
            <p:cNvPr id="23" name="TextBox 23"/>
            <p:cNvSpPr txBox="1"/>
            <p:nvPr/>
          </p:nvSpPr>
          <p:spPr>
            <a:xfrm>
              <a:off x="5469" y="9525"/>
              <a:ext cx="6274323" cy="1298786"/>
            </a:xfrm>
            <a:prstGeom prst="rect">
              <a:avLst/>
            </a:prstGeom>
          </p:spPr>
          <p:txBody>
            <a:bodyPr lIns="0" tIns="0" rIns="0" bIns="0" rtlCol="0" anchor="t">
              <a:spAutoFit/>
            </a:bodyPr>
            <a:lstStyle/>
            <a:p>
              <a:pPr>
                <a:lnSpc>
                  <a:spcPts val="7600"/>
                </a:lnSpc>
              </a:pPr>
              <a:r>
                <a:rPr lang="en-US" sz="6440" b="1">
                  <a:solidFill>
                    <a:srgbClr val="E3E6E0"/>
                  </a:solidFill>
                  <a:latin typeface="微软雅黑" panose="020B0503020204020204" charset="-122"/>
                  <a:ea typeface="微软雅黑" panose="020B0503020204020204" charset="-122"/>
                </a:rPr>
                <a:t>CONTENT</a:t>
              </a:r>
              <a:endParaRPr lang="en-US" sz="6440" b="1">
                <a:solidFill>
                  <a:srgbClr val="E3E6E0"/>
                </a:solidFill>
                <a:latin typeface="微软雅黑" panose="020B0503020204020204" charset="-122"/>
                <a:ea typeface="微软雅黑" panose="020B0503020204020204" charset="-122"/>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7E93AB"/>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l="71248" t="54870" r="3081"/>
          <a:stretch>
            <a:fillRect/>
          </a:stretch>
        </p:blipFill>
        <p:spPr>
          <a:xfrm>
            <a:off x="11950053" y="4081144"/>
            <a:ext cx="5309247" cy="3041308"/>
          </a:xfrm>
          <a:prstGeom prst="rect">
            <a:avLst/>
          </a:prstGeom>
        </p:spPr>
      </p:pic>
      <p:grpSp>
        <p:nvGrpSpPr>
          <p:cNvPr id="3" name="Group 3"/>
          <p:cNvGrpSpPr/>
          <p:nvPr/>
        </p:nvGrpSpPr>
        <p:grpSpPr>
          <a:xfrm rot="0">
            <a:off x="11436143" y="-193571"/>
            <a:ext cx="8852618" cy="11089531"/>
            <a:chOff x="92710" y="92710"/>
            <a:chExt cx="3087643" cy="3867841"/>
          </a:xfrm>
        </p:grpSpPr>
        <p:sp>
          <p:nvSpPr>
            <p:cNvPr id="4" name="Freeform 4"/>
            <p:cNvSpPr/>
            <p:nvPr/>
          </p:nvSpPr>
          <p:spPr>
            <a:xfrm>
              <a:off x="92710" y="92710"/>
              <a:ext cx="3087644" cy="3867841"/>
            </a:xfrm>
            <a:custGeom>
              <a:avLst/>
              <a:gdLst/>
              <a:ahLst/>
              <a:cxnLst/>
              <a:rect l="l" t="t" r="r" b="b"/>
              <a:pathLst>
                <a:path w="3087644" h="3867841">
                  <a:moveTo>
                    <a:pt x="0" y="0"/>
                  </a:moveTo>
                  <a:lnTo>
                    <a:pt x="3087644" y="0"/>
                  </a:lnTo>
                  <a:lnTo>
                    <a:pt x="3087644" y="3867841"/>
                  </a:lnTo>
                  <a:lnTo>
                    <a:pt x="0" y="3867841"/>
                  </a:lnTo>
                  <a:close/>
                </a:path>
              </a:pathLst>
            </a:custGeom>
            <a:solidFill>
              <a:srgbClr val="FFFFFF"/>
            </a:solidFill>
          </p:spPr>
        </p:sp>
      </p:grpSp>
      <p:pic>
        <p:nvPicPr>
          <p:cNvPr id="5" name="Picture 5"/>
          <p:cNvPicPr>
            <a:picLocks noChangeAspect="1"/>
          </p:cNvPicPr>
          <p:nvPr/>
        </p:nvPicPr>
        <p:blipFill>
          <a:blip r:embed="rId2"/>
          <a:srcRect l="29172" r="31703"/>
          <a:stretch>
            <a:fillRect/>
          </a:stretch>
        </p:blipFill>
        <p:spPr>
          <a:xfrm>
            <a:off x="11150230" y="4330518"/>
            <a:ext cx="7474190" cy="6224650"/>
          </a:xfrm>
          <a:prstGeom prst="rect">
            <a:avLst/>
          </a:prstGeom>
        </p:spPr>
      </p:pic>
      <p:pic>
        <p:nvPicPr>
          <p:cNvPr id="6" name="Picture 6"/>
          <p:cNvPicPr>
            <a:picLocks noChangeAspect="1"/>
          </p:cNvPicPr>
          <p:nvPr/>
        </p:nvPicPr>
        <p:blipFill>
          <a:blip r:embed="rId3"/>
          <a:srcRect/>
          <a:stretch>
            <a:fillRect/>
          </a:stretch>
        </p:blipFill>
        <p:spPr>
          <a:xfrm>
            <a:off x="13658364" y="1028700"/>
            <a:ext cx="2457923" cy="2455258"/>
          </a:xfrm>
          <a:prstGeom prst="rect">
            <a:avLst/>
          </a:prstGeom>
        </p:spPr>
      </p:pic>
      <p:grpSp>
        <p:nvGrpSpPr>
          <p:cNvPr id="7" name="Group 7"/>
          <p:cNvGrpSpPr/>
          <p:nvPr/>
        </p:nvGrpSpPr>
        <p:grpSpPr>
          <a:xfrm rot="0">
            <a:off x="-2076878" y="3086384"/>
            <a:ext cx="13513021" cy="4191635"/>
            <a:chOff x="0" y="-171873"/>
            <a:chExt cx="18017361" cy="5588846"/>
          </a:xfrm>
        </p:grpSpPr>
        <p:sp>
          <p:nvSpPr>
            <p:cNvPr id="8" name="TextBox 8"/>
            <p:cNvSpPr txBox="1"/>
            <p:nvPr/>
          </p:nvSpPr>
          <p:spPr>
            <a:xfrm>
              <a:off x="4496472" y="-171873"/>
              <a:ext cx="7375362" cy="2390140"/>
            </a:xfrm>
            <a:prstGeom prst="rect">
              <a:avLst/>
            </a:prstGeom>
          </p:spPr>
          <p:txBody>
            <a:bodyPr lIns="0" tIns="0" rIns="0" bIns="0" rtlCol="0" anchor="t">
              <a:spAutoFit/>
            </a:bodyPr>
            <a:lstStyle/>
            <a:p>
              <a:pPr algn="r">
                <a:lnSpc>
                  <a:spcPts val="13980"/>
                </a:lnSpc>
              </a:pPr>
              <a:r>
                <a:rPr lang="en-US" sz="9985" b="1">
                  <a:solidFill>
                    <a:srgbClr val="E3E6E0"/>
                  </a:solidFill>
                  <a:latin typeface="微软雅黑" panose="020B0503020204020204" charset="-122"/>
                  <a:ea typeface="微软雅黑" panose="020B0503020204020204" charset="-122"/>
                </a:rPr>
                <a:t>PART 01</a:t>
              </a:r>
              <a:endParaRPr lang="en-US" sz="9985" b="1">
                <a:solidFill>
                  <a:srgbClr val="E3E6E0"/>
                </a:solidFill>
                <a:latin typeface="微软雅黑" panose="020B0503020204020204" charset="-122"/>
                <a:ea typeface="微软雅黑" panose="020B0503020204020204" charset="-122"/>
              </a:endParaRPr>
            </a:p>
          </p:txBody>
        </p:sp>
        <p:sp>
          <p:nvSpPr>
            <p:cNvPr id="9" name="TextBox 9"/>
            <p:cNvSpPr txBox="1"/>
            <p:nvPr/>
          </p:nvSpPr>
          <p:spPr>
            <a:xfrm>
              <a:off x="0" y="2104890"/>
              <a:ext cx="18017361" cy="2058246"/>
            </a:xfrm>
            <a:prstGeom prst="rect">
              <a:avLst/>
            </a:prstGeom>
          </p:spPr>
          <p:txBody>
            <a:bodyPr lIns="0" tIns="0" rIns="0" bIns="0" rtlCol="0" anchor="t">
              <a:spAutoFit/>
            </a:bodyPr>
            <a:lstStyle/>
            <a:p>
              <a:pPr algn="ctr">
                <a:lnSpc>
                  <a:spcPts val="12040"/>
                </a:lnSpc>
                <a:spcBef>
                  <a:spcPct val="0"/>
                </a:spcBef>
              </a:pPr>
              <a:r>
                <a:rPr lang="en-US" sz="8600" b="1">
                  <a:solidFill>
                    <a:srgbClr val="FFFFFF"/>
                  </a:solidFill>
                  <a:latin typeface="微软雅黑" panose="020B0503020204020204" charset="-122"/>
                  <a:ea typeface="微软雅黑" panose="020B0503020204020204" charset="-122"/>
                </a:rPr>
                <a:t>点击输入标题</a:t>
              </a:r>
              <a:endParaRPr lang="en-US" sz="8600" b="1">
                <a:solidFill>
                  <a:srgbClr val="FFFFFF"/>
                </a:solidFill>
                <a:latin typeface="微软雅黑" panose="020B0503020204020204" charset="-122"/>
                <a:ea typeface="微软雅黑" panose="020B0503020204020204" charset="-122"/>
              </a:endParaRPr>
            </a:p>
          </p:txBody>
        </p:sp>
        <p:sp>
          <p:nvSpPr>
            <p:cNvPr id="10" name="TextBox 10"/>
            <p:cNvSpPr txBox="1"/>
            <p:nvPr/>
          </p:nvSpPr>
          <p:spPr>
            <a:xfrm>
              <a:off x="4496646" y="4603326"/>
              <a:ext cx="5741247" cy="813647"/>
            </a:xfrm>
            <a:prstGeom prst="rect">
              <a:avLst/>
            </a:prstGeom>
          </p:spPr>
          <p:txBody>
            <a:bodyPr wrap="square" lIns="0" tIns="0" rIns="0" bIns="0" rtlCol="0" anchor="t">
              <a:spAutoFit/>
            </a:bodyPr>
            <a:lstStyle/>
            <a:p>
              <a:pPr algn="ctr">
                <a:lnSpc>
                  <a:spcPts val="4760"/>
                </a:lnSpc>
              </a:pPr>
              <a:r>
                <a:rPr lang="en-US" sz="3400">
                  <a:solidFill>
                    <a:srgbClr val="FFFFFF"/>
                  </a:solidFill>
                  <a:latin typeface="微软雅黑" panose="020B0503020204020204" charset="-122"/>
                  <a:ea typeface="微软雅黑" panose="020B0503020204020204" charset="-122"/>
                </a:rPr>
                <a:t>添加一小段正文文字</a:t>
              </a:r>
              <a:endParaRPr lang="en-US" sz="3400">
                <a:solidFill>
                  <a:srgbClr val="FFFFFF"/>
                </a:solidFill>
                <a:latin typeface="微软雅黑" panose="020B0503020204020204" charset="-122"/>
                <a:ea typeface="微软雅黑" panose="020B0503020204020204" charset="-122"/>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3E6E0"/>
        </a:solidFill>
        <a:effectLst/>
      </p:bgPr>
    </p:bg>
    <p:spTree>
      <p:nvGrpSpPr>
        <p:cNvPr id="1" name=""/>
        <p:cNvGrpSpPr/>
        <p:nvPr/>
      </p:nvGrpSpPr>
      <p:grpSpPr>
        <a:xfrm>
          <a:off x="0" y="0"/>
          <a:ext cx="0" cy="0"/>
          <a:chOff x="0" y="0"/>
          <a:chExt cx="0" cy="0"/>
        </a:xfrm>
      </p:grpSpPr>
      <p:sp>
        <p:nvSpPr>
          <p:cNvPr id="3" name="TextBox 3"/>
          <p:cNvSpPr txBox="1"/>
          <p:nvPr/>
        </p:nvSpPr>
        <p:spPr>
          <a:xfrm>
            <a:off x="1028700" y="885825"/>
            <a:ext cx="10283722" cy="1363980"/>
          </a:xfrm>
          <a:prstGeom prst="rect">
            <a:avLst/>
          </a:prstGeom>
        </p:spPr>
        <p:txBody>
          <a:bodyPr lIns="0" tIns="0" rIns="0" bIns="0" rtlCol="0" anchor="t">
            <a:spAutoFit/>
          </a:bodyPr>
          <a:lstStyle/>
          <a:p>
            <a:pPr>
              <a:lnSpc>
                <a:spcPts val="10640"/>
              </a:lnSpc>
              <a:spcBef>
                <a:spcPct val="0"/>
              </a:spcBef>
            </a:pPr>
            <a:r>
              <a:rPr lang="en-US" sz="7600" b="1">
                <a:solidFill>
                  <a:srgbClr val="7E93AB"/>
                </a:solidFill>
                <a:latin typeface="微软雅黑" panose="020B0503020204020204" charset="-122"/>
                <a:ea typeface="微软雅黑" panose="020B0503020204020204" charset="-122"/>
              </a:rPr>
              <a:t>点击输入标题</a:t>
            </a:r>
            <a:endParaRPr lang="en-US" sz="7600" b="1">
              <a:solidFill>
                <a:srgbClr val="7E93AB"/>
              </a:solidFill>
              <a:latin typeface="微软雅黑" panose="020B0503020204020204" charset="-122"/>
              <a:ea typeface="微软雅黑" panose="020B0503020204020204" charset="-122"/>
            </a:endParaRPr>
          </a:p>
        </p:txBody>
      </p:sp>
      <p:sp>
        <p:nvSpPr>
          <p:cNvPr id="4" name="TextBox 4"/>
          <p:cNvSpPr txBox="1"/>
          <p:nvPr/>
        </p:nvSpPr>
        <p:spPr>
          <a:xfrm>
            <a:off x="1028700" y="2371550"/>
            <a:ext cx="10283722" cy="666434"/>
          </a:xfrm>
          <a:prstGeom prst="rect">
            <a:avLst/>
          </a:prstGeom>
        </p:spPr>
        <p:txBody>
          <a:bodyPr lIns="0" tIns="0" rIns="0" bIns="0" rtlCol="0" anchor="t">
            <a:spAutoFit/>
          </a:bodyPr>
          <a:lstStyle/>
          <a:p>
            <a:pPr>
              <a:lnSpc>
                <a:spcPts val="5600"/>
              </a:lnSpc>
              <a:spcBef>
                <a:spcPct val="0"/>
              </a:spcBef>
            </a:pPr>
            <a:r>
              <a:rPr lang="en-US" sz="4000">
                <a:solidFill>
                  <a:srgbClr val="86756A"/>
                </a:solidFill>
                <a:latin typeface="微软雅黑" panose="020B0503020204020204" charset="-122"/>
                <a:ea typeface="微软雅黑" panose="020B0503020204020204" charset="-122"/>
              </a:rPr>
              <a:t>点击输入副标题</a:t>
            </a:r>
            <a:endParaRPr lang="en-US" sz="4000">
              <a:solidFill>
                <a:srgbClr val="86756A"/>
              </a:solidFill>
              <a:latin typeface="微软雅黑" panose="020B0503020204020204" charset="-122"/>
              <a:ea typeface="微软雅黑" panose="020B0503020204020204" charset="-122"/>
            </a:endParaRPr>
          </a:p>
        </p:txBody>
      </p:sp>
      <p:sp>
        <p:nvSpPr>
          <p:cNvPr id="5" name="TextBox 5"/>
          <p:cNvSpPr txBox="1"/>
          <p:nvPr/>
        </p:nvSpPr>
        <p:spPr>
          <a:xfrm>
            <a:off x="1028700" y="3833349"/>
            <a:ext cx="9212539" cy="1201954"/>
          </a:xfrm>
          <a:prstGeom prst="rect">
            <a:avLst/>
          </a:prstGeom>
        </p:spPr>
        <p:txBody>
          <a:bodyPr lIns="0" tIns="0" rIns="0" bIns="0" rtlCol="0" anchor="t">
            <a:spAutoFit/>
          </a:bodyPr>
          <a:lstStyle/>
          <a:p>
            <a:pPr>
              <a:lnSpc>
                <a:spcPts val="3360"/>
              </a:lnSpc>
              <a:spcBef>
                <a:spcPct val="0"/>
              </a:spcBef>
            </a:pPr>
            <a:r>
              <a:rPr lang="en-US" sz="2400">
                <a:solidFill>
                  <a:srgbClr val="7E93AB"/>
                </a:solidFill>
                <a:latin typeface="微软雅黑" panose="020B0503020204020204" charset="-122"/>
                <a:ea typeface="微软雅黑" panose="020B0503020204020204" charset="-122"/>
              </a:rPr>
              <a:t>点击输入正文文字点击输入正文文字点击输入正文文字点击输入正文文字点击输入正文文字点击输入正文文字点击输入正文文字点击输入正文文字</a:t>
            </a:r>
            <a:endParaRPr lang="en-US" sz="2400">
              <a:solidFill>
                <a:srgbClr val="7E93AB"/>
              </a:solidFill>
              <a:latin typeface="微软雅黑" panose="020B0503020204020204" charset="-122"/>
              <a:ea typeface="微软雅黑" panose="020B0503020204020204" charset="-122"/>
            </a:endParaRPr>
          </a:p>
        </p:txBody>
      </p:sp>
      <p:sp>
        <p:nvSpPr>
          <p:cNvPr id="7" name="TextBox 7"/>
          <p:cNvSpPr txBox="1"/>
          <p:nvPr/>
        </p:nvSpPr>
        <p:spPr>
          <a:xfrm>
            <a:off x="1028700" y="5757217"/>
            <a:ext cx="9212539" cy="1201954"/>
          </a:xfrm>
          <a:prstGeom prst="rect">
            <a:avLst/>
          </a:prstGeom>
        </p:spPr>
        <p:txBody>
          <a:bodyPr lIns="0" tIns="0" rIns="0" bIns="0" rtlCol="0" anchor="t">
            <a:spAutoFit/>
          </a:bodyPr>
          <a:lstStyle/>
          <a:p>
            <a:pPr>
              <a:lnSpc>
                <a:spcPts val="3360"/>
              </a:lnSpc>
              <a:spcBef>
                <a:spcPct val="0"/>
              </a:spcBef>
            </a:pPr>
            <a:r>
              <a:rPr lang="en-US" sz="2400">
                <a:solidFill>
                  <a:srgbClr val="7E93AB"/>
                </a:solidFill>
                <a:latin typeface="微软雅黑" panose="020B0503020204020204" charset="-122"/>
                <a:ea typeface="微软雅黑" panose="020B0503020204020204" charset="-122"/>
              </a:rPr>
              <a:t>点击输入正文文字点击输入正文文字点击输入正文文字点击输入正文文字点击输入正文文字点击输入正文文字点击输入正文文字点击输入正文文字</a:t>
            </a:r>
            <a:endParaRPr lang="en-US" sz="2400">
              <a:solidFill>
                <a:srgbClr val="7E93AB"/>
              </a:solidFill>
              <a:latin typeface="微软雅黑" panose="020B0503020204020204" charset="-122"/>
              <a:ea typeface="微软雅黑" panose="020B0503020204020204" charset="-122"/>
            </a:endParaRPr>
          </a:p>
        </p:txBody>
      </p:sp>
      <p:pic>
        <p:nvPicPr>
          <p:cNvPr id="9" name="图片 8" descr="IMG_4313"/>
          <p:cNvPicPr>
            <a:picLocks noChangeAspect="1"/>
          </p:cNvPicPr>
          <p:nvPr/>
        </p:nvPicPr>
        <p:blipFill>
          <a:blip r:embed="rId1">
            <a:grayscl/>
            <a:lum bright="18000" contrast="-6000"/>
          </a:blip>
          <a:srcRect b="3652"/>
          <a:stretch>
            <a:fillRect/>
          </a:stretch>
        </p:blipFill>
        <p:spPr>
          <a:xfrm>
            <a:off x="12283440" y="0"/>
            <a:ext cx="6004560" cy="1028763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3E6E0"/>
        </a:solidFill>
        <a:effectLst/>
      </p:bgPr>
    </p:bg>
    <p:spTree>
      <p:nvGrpSpPr>
        <p:cNvPr id="1" name=""/>
        <p:cNvGrpSpPr/>
        <p:nvPr/>
      </p:nvGrpSpPr>
      <p:grpSpPr>
        <a:xfrm>
          <a:off x="0" y="0"/>
          <a:ext cx="0" cy="0"/>
          <a:chOff x="0" y="0"/>
          <a:chExt cx="0" cy="0"/>
        </a:xfrm>
      </p:grpSpPr>
      <p:sp>
        <p:nvSpPr>
          <p:cNvPr id="2" name="TextBox 2"/>
          <p:cNvSpPr txBox="1"/>
          <p:nvPr/>
        </p:nvSpPr>
        <p:spPr>
          <a:xfrm>
            <a:off x="2678430" y="4425315"/>
            <a:ext cx="12671425" cy="1723390"/>
          </a:xfrm>
          <a:prstGeom prst="rect">
            <a:avLst/>
          </a:prstGeom>
        </p:spPr>
        <p:txBody>
          <a:bodyPr wrap="square" lIns="0" tIns="0" rIns="0" bIns="0" rtlCol="0" anchor="t">
            <a:spAutoFit/>
          </a:bodyPr>
          <a:lstStyle/>
          <a:p>
            <a:pPr>
              <a:lnSpc>
                <a:spcPts val="3360"/>
              </a:lnSpc>
              <a:spcBef>
                <a:spcPct val="0"/>
              </a:spcBef>
            </a:pPr>
            <a:r>
              <a:rPr lang="en-US" sz="2800">
                <a:solidFill>
                  <a:srgbClr val="7E93AB"/>
                </a:solidFill>
                <a:latin typeface="微软雅黑" panose="020B0503020204020204" charset="-122"/>
                <a:ea typeface="微软雅黑" panose="020B0503020204020204" charset="-122"/>
              </a:rPr>
              <a:t>点击输入正文文字点击输入正文文字点击输入正文文字点击输入正文文字点击输入正文文字点击输入正文文字点击输入正文文字点击输入正文文字点击输入正文文字点击输入正文文字点击输入正文文字</a:t>
            </a:r>
            <a:r>
              <a:rPr lang="en-US" sz="2800">
                <a:solidFill>
                  <a:srgbClr val="7E93AB"/>
                </a:solidFill>
                <a:latin typeface="微软雅黑" panose="020B0503020204020204" charset="-122"/>
                <a:ea typeface="微软雅黑" panose="020B0503020204020204" charset="-122"/>
                <a:sym typeface="+mn-ea"/>
              </a:rPr>
              <a:t>文字点击输入正文文字点击输入正文文</a:t>
            </a:r>
            <a:endParaRPr lang="en-US" sz="2800">
              <a:solidFill>
                <a:srgbClr val="7E93AB"/>
              </a:solidFill>
              <a:latin typeface="微软雅黑" panose="020B0503020204020204" charset="-122"/>
              <a:ea typeface="微软雅黑" panose="020B0503020204020204" charset="-122"/>
            </a:endParaRPr>
          </a:p>
          <a:p>
            <a:pPr>
              <a:lnSpc>
                <a:spcPts val="3360"/>
              </a:lnSpc>
              <a:spcBef>
                <a:spcPct val="0"/>
              </a:spcBef>
            </a:pPr>
            <a:endParaRPr lang="en-US" sz="2800">
              <a:solidFill>
                <a:srgbClr val="7E93AB"/>
              </a:solidFill>
              <a:latin typeface="微软雅黑" panose="020B0503020204020204" charset="-122"/>
              <a:ea typeface="微软雅黑" panose="020B0503020204020204" charset="-122"/>
            </a:endParaRPr>
          </a:p>
        </p:txBody>
      </p:sp>
      <p:sp>
        <p:nvSpPr>
          <p:cNvPr id="3" name="TextBox 3"/>
          <p:cNvSpPr txBox="1"/>
          <p:nvPr/>
        </p:nvSpPr>
        <p:spPr>
          <a:xfrm>
            <a:off x="6034042" y="885825"/>
            <a:ext cx="5960041" cy="1363980"/>
          </a:xfrm>
          <a:prstGeom prst="rect">
            <a:avLst/>
          </a:prstGeom>
        </p:spPr>
        <p:txBody>
          <a:bodyPr lIns="0" tIns="0" rIns="0" bIns="0" rtlCol="0" anchor="t">
            <a:spAutoFit/>
          </a:bodyPr>
          <a:lstStyle/>
          <a:p>
            <a:pPr>
              <a:lnSpc>
                <a:spcPts val="10640"/>
              </a:lnSpc>
              <a:spcBef>
                <a:spcPct val="0"/>
              </a:spcBef>
            </a:pPr>
            <a:r>
              <a:rPr lang="en-US" sz="7600" b="1">
                <a:solidFill>
                  <a:srgbClr val="7E93AB"/>
                </a:solidFill>
                <a:latin typeface="微软雅黑" panose="020B0503020204020204" charset="-122"/>
                <a:ea typeface="微软雅黑" panose="020B0503020204020204" charset="-122"/>
              </a:rPr>
              <a:t>点击输入标题</a:t>
            </a:r>
            <a:endParaRPr lang="en-US" sz="7600" b="1">
              <a:solidFill>
                <a:srgbClr val="7E93AB"/>
              </a:solidFill>
              <a:latin typeface="微软雅黑" panose="020B0503020204020204" charset="-122"/>
              <a:ea typeface="微软雅黑" panose="020B0503020204020204" charset="-122"/>
            </a:endParaRPr>
          </a:p>
        </p:txBody>
      </p:sp>
      <p:sp>
        <p:nvSpPr>
          <p:cNvPr id="4" name="TextBox 4"/>
          <p:cNvSpPr txBox="1"/>
          <p:nvPr/>
        </p:nvSpPr>
        <p:spPr>
          <a:xfrm>
            <a:off x="7144176" y="2323925"/>
            <a:ext cx="3739773" cy="717550"/>
          </a:xfrm>
          <a:prstGeom prst="rect">
            <a:avLst/>
          </a:prstGeom>
        </p:spPr>
        <p:txBody>
          <a:bodyPr lIns="0" tIns="0" rIns="0" bIns="0" rtlCol="0" anchor="t">
            <a:spAutoFit/>
          </a:bodyPr>
          <a:lstStyle/>
          <a:p>
            <a:pPr>
              <a:lnSpc>
                <a:spcPts val="5600"/>
              </a:lnSpc>
              <a:spcBef>
                <a:spcPct val="0"/>
              </a:spcBef>
            </a:pPr>
            <a:r>
              <a:rPr lang="en-US" sz="4000">
                <a:solidFill>
                  <a:srgbClr val="86756A"/>
                </a:solidFill>
                <a:latin typeface="微软雅黑" panose="020B0503020204020204" charset="-122"/>
                <a:ea typeface="微软雅黑" panose="020B0503020204020204" charset="-122"/>
              </a:rPr>
              <a:t>点击输入副标题</a:t>
            </a:r>
            <a:endParaRPr lang="en-US" sz="4000">
              <a:solidFill>
                <a:srgbClr val="86756A"/>
              </a:solidFill>
              <a:latin typeface="微软雅黑" panose="020B0503020204020204" charset="-122"/>
              <a:ea typeface="微软雅黑" panose="020B0503020204020204" charset="-122"/>
            </a:endParaRPr>
          </a:p>
        </p:txBody>
      </p:sp>
      <p:pic>
        <p:nvPicPr>
          <p:cNvPr id="5" name="Picture 5"/>
          <p:cNvPicPr>
            <a:picLocks noChangeAspect="1"/>
          </p:cNvPicPr>
          <p:nvPr/>
        </p:nvPicPr>
        <p:blipFill>
          <a:blip r:embed="rId1"/>
          <a:srcRect/>
          <a:stretch>
            <a:fillRect/>
          </a:stretch>
        </p:blipFill>
        <p:spPr>
          <a:xfrm>
            <a:off x="15813824" y="956217"/>
            <a:ext cx="1445476" cy="1443908"/>
          </a:xfrm>
          <a:prstGeom prst="rect">
            <a:avLst/>
          </a:prstGeom>
        </p:spPr>
      </p:pic>
      <p:pic>
        <p:nvPicPr>
          <p:cNvPr id="72" name="Picture 3"/>
          <p:cNvPicPr>
            <a:picLocks noChangeAspect="1"/>
          </p:cNvPicPr>
          <p:nvPr/>
        </p:nvPicPr>
        <p:blipFill>
          <a:blip r:embed="rId2"/>
          <a:srcRect/>
          <a:stretch>
            <a:fillRect/>
          </a:stretch>
        </p:blipFill>
        <p:spPr>
          <a:xfrm>
            <a:off x="2982561" y="6397598"/>
            <a:ext cx="12322878" cy="4015195"/>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3E6E0"/>
        </a:solidFill>
        <a:effectLst/>
      </p:bgPr>
    </p:bg>
    <p:spTree>
      <p:nvGrpSpPr>
        <p:cNvPr id="1" name=""/>
        <p:cNvGrpSpPr/>
        <p:nvPr/>
      </p:nvGrpSpPr>
      <p:grpSpPr>
        <a:xfrm>
          <a:off x="0" y="0"/>
          <a:ext cx="0" cy="0"/>
          <a:chOff x="0" y="0"/>
          <a:chExt cx="0" cy="0"/>
        </a:xfrm>
      </p:grpSpPr>
      <p:pic>
        <p:nvPicPr>
          <p:cNvPr id="5" name="Picture 5"/>
          <p:cNvPicPr>
            <a:picLocks noChangeAspect="1"/>
          </p:cNvPicPr>
          <p:nvPr/>
        </p:nvPicPr>
        <p:blipFill>
          <a:blip r:embed="rId1"/>
          <a:srcRect/>
          <a:stretch>
            <a:fillRect/>
          </a:stretch>
        </p:blipFill>
        <p:spPr>
          <a:xfrm>
            <a:off x="15813824" y="956217"/>
            <a:ext cx="1445476" cy="1443908"/>
          </a:xfrm>
          <a:prstGeom prst="rect">
            <a:avLst/>
          </a:prstGeom>
        </p:spPr>
      </p:pic>
      <p:grpSp>
        <p:nvGrpSpPr>
          <p:cNvPr id="8" name="Group 3"/>
          <p:cNvGrpSpPr/>
          <p:nvPr/>
        </p:nvGrpSpPr>
        <p:grpSpPr>
          <a:xfrm rot="0">
            <a:off x="2378710" y="3756660"/>
            <a:ext cx="6590665" cy="2639695"/>
            <a:chOff x="92710" y="92710"/>
            <a:chExt cx="6071164" cy="3415030"/>
          </a:xfrm>
        </p:grpSpPr>
        <p:sp>
          <p:nvSpPr>
            <p:cNvPr id="9" name="Freeform 4"/>
            <p:cNvSpPr/>
            <p:nvPr/>
          </p:nvSpPr>
          <p:spPr>
            <a:xfrm>
              <a:off x="92710" y="92710"/>
              <a:ext cx="6071165" cy="3415030"/>
            </a:xfrm>
            <a:custGeom>
              <a:avLst/>
              <a:gdLst/>
              <a:ahLst/>
              <a:cxnLst/>
              <a:rect l="l" t="t" r="r" b="b"/>
              <a:pathLst>
                <a:path w="6071165" h="3415030">
                  <a:moveTo>
                    <a:pt x="0" y="0"/>
                  </a:moveTo>
                  <a:lnTo>
                    <a:pt x="6071165" y="0"/>
                  </a:lnTo>
                  <a:lnTo>
                    <a:pt x="6071165" y="3415030"/>
                  </a:lnTo>
                  <a:lnTo>
                    <a:pt x="0" y="3415030"/>
                  </a:lnTo>
                  <a:close/>
                </a:path>
              </a:pathLst>
            </a:custGeom>
            <a:solidFill>
              <a:srgbClr val="7E93AB">
                <a:alpha val="74902"/>
              </a:srgbClr>
            </a:solidFill>
          </p:spPr>
        </p:sp>
      </p:grpSp>
      <p:pic>
        <p:nvPicPr>
          <p:cNvPr id="10" name="图片 9" descr="IMG_4312"/>
          <p:cNvPicPr>
            <a:picLocks noChangeAspect="1"/>
          </p:cNvPicPr>
          <p:nvPr/>
        </p:nvPicPr>
        <p:blipFill>
          <a:blip r:embed="rId2"/>
          <a:stretch>
            <a:fillRect/>
          </a:stretch>
        </p:blipFill>
        <p:spPr>
          <a:xfrm>
            <a:off x="8969375" y="3756025"/>
            <a:ext cx="6590030" cy="2393315"/>
          </a:xfrm>
          <a:prstGeom prst="rect">
            <a:avLst/>
          </a:prstGeom>
        </p:spPr>
      </p:pic>
      <p:pic>
        <p:nvPicPr>
          <p:cNvPr id="11" name="图片 10" descr="IMG_4312"/>
          <p:cNvPicPr>
            <a:picLocks noChangeAspect="1"/>
          </p:cNvPicPr>
          <p:nvPr/>
        </p:nvPicPr>
        <p:blipFill>
          <a:blip r:embed="rId2"/>
          <a:stretch>
            <a:fillRect/>
          </a:stretch>
        </p:blipFill>
        <p:spPr>
          <a:xfrm>
            <a:off x="2378710" y="6149340"/>
            <a:ext cx="6590030" cy="2393315"/>
          </a:xfrm>
          <a:prstGeom prst="rect">
            <a:avLst/>
          </a:prstGeom>
        </p:spPr>
      </p:pic>
      <p:grpSp>
        <p:nvGrpSpPr>
          <p:cNvPr id="12" name="Group 3"/>
          <p:cNvGrpSpPr/>
          <p:nvPr/>
        </p:nvGrpSpPr>
        <p:grpSpPr>
          <a:xfrm rot="0">
            <a:off x="8969375" y="6149340"/>
            <a:ext cx="6590665" cy="2392680"/>
            <a:chOff x="92710" y="92710"/>
            <a:chExt cx="6071164" cy="3415030"/>
          </a:xfrm>
        </p:grpSpPr>
        <p:sp>
          <p:nvSpPr>
            <p:cNvPr id="13" name="Freeform 4"/>
            <p:cNvSpPr/>
            <p:nvPr/>
          </p:nvSpPr>
          <p:spPr>
            <a:xfrm>
              <a:off x="92710" y="92710"/>
              <a:ext cx="6071165" cy="3415030"/>
            </a:xfrm>
            <a:custGeom>
              <a:avLst/>
              <a:gdLst/>
              <a:ahLst/>
              <a:cxnLst/>
              <a:rect l="l" t="t" r="r" b="b"/>
              <a:pathLst>
                <a:path w="6071165" h="3415030">
                  <a:moveTo>
                    <a:pt x="0" y="0"/>
                  </a:moveTo>
                  <a:lnTo>
                    <a:pt x="6071165" y="0"/>
                  </a:lnTo>
                  <a:lnTo>
                    <a:pt x="6071165" y="3415030"/>
                  </a:lnTo>
                  <a:lnTo>
                    <a:pt x="0" y="3415030"/>
                  </a:lnTo>
                  <a:close/>
                </a:path>
              </a:pathLst>
            </a:custGeom>
            <a:solidFill>
              <a:srgbClr val="7E93AB">
                <a:alpha val="74902"/>
              </a:srgbClr>
            </a:solidFill>
          </p:spPr>
        </p:sp>
      </p:grpSp>
      <p:sp>
        <p:nvSpPr>
          <p:cNvPr id="14" name="TextBox 6"/>
          <p:cNvSpPr txBox="1"/>
          <p:nvPr/>
        </p:nvSpPr>
        <p:spPr>
          <a:xfrm>
            <a:off x="3061970" y="4342765"/>
            <a:ext cx="5224780" cy="1220470"/>
          </a:xfrm>
          <a:prstGeom prst="rect">
            <a:avLst/>
          </a:prstGeom>
        </p:spPr>
        <p:txBody>
          <a:bodyPr wrap="square" lIns="0" tIns="0" rIns="0" bIns="0" rtlCol="0" anchor="t">
            <a:spAutoFit/>
          </a:bodyPr>
          <a:p>
            <a:pPr algn="ctr">
              <a:lnSpc>
                <a:spcPts val="4760"/>
              </a:lnSpc>
            </a:pPr>
            <a:r>
              <a:rPr lang="en-US" sz="2800">
                <a:solidFill>
                  <a:srgbClr val="FFFFFF"/>
                </a:solidFill>
                <a:latin typeface="微软雅黑" panose="020B0503020204020204" charset="-122"/>
                <a:ea typeface="微软雅黑" panose="020B0503020204020204" charset="-122"/>
              </a:rPr>
              <a:t>添加一小段正文文字</a:t>
            </a:r>
            <a:endParaRPr lang="en-US" sz="2800">
              <a:solidFill>
                <a:srgbClr val="FFFFFF"/>
              </a:solidFill>
              <a:latin typeface="微软雅黑" panose="020B0503020204020204" charset="-122"/>
              <a:ea typeface="微软雅黑" panose="020B0503020204020204" charset="-122"/>
            </a:endParaRPr>
          </a:p>
          <a:p>
            <a:pPr algn="ctr">
              <a:lnSpc>
                <a:spcPts val="4760"/>
              </a:lnSpc>
            </a:pPr>
            <a:r>
              <a:rPr lang="en-US" sz="2800">
                <a:solidFill>
                  <a:srgbClr val="FFFFFF"/>
                </a:solidFill>
                <a:latin typeface="微软雅黑" panose="020B0503020204020204" charset="-122"/>
                <a:ea typeface="微软雅黑" panose="020B0503020204020204" charset="-122"/>
              </a:rPr>
              <a:t>添加一小段正文文字</a:t>
            </a:r>
            <a:endParaRPr lang="en-US" sz="2800">
              <a:solidFill>
                <a:srgbClr val="FFFFFF"/>
              </a:solidFill>
              <a:latin typeface="微软雅黑" panose="020B0503020204020204" charset="-122"/>
              <a:ea typeface="微软雅黑" panose="020B0503020204020204" charset="-122"/>
            </a:endParaRPr>
          </a:p>
        </p:txBody>
      </p:sp>
      <p:sp>
        <p:nvSpPr>
          <p:cNvPr id="15" name="TextBox 6"/>
          <p:cNvSpPr txBox="1"/>
          <p:nvPr/>
        </p:nvSpPr>
        <p:spPr>
          <a:xfrm>
            <a:off x="9652635" y="6659245"/>
            <a:ext cx="5224780" cy="1220470"/>
          </a:xfrm>
          <a:prstGeom prst="rect">
            <a:avLst/>
          </a:prstGeom>
        </p:spPr>
        <p:txBody>
          <a:bodyPr wrap="square" lIns="0" tIns="0" rIns="0" bIns="0" rtlCol="0" anchor="t">
            <a:spAutoFit/>
          </a:bodyPr>
          <a:p>
            <a:pPr algn="ctr">
              <a:lnSpc>
                <a:spcPts val="4760"/>
              </a:lnSpc>
            </a:pPr>
            <a:r>
              <a:rPr lang="en-US" sz="2800">
                <a:solidFill>
                  <a:srgbClr val="FFFFFF"/>
                </a:solidFill>
                <a:latin typeface="微软雅黑" panose="020B0503020204020204" charset="-122"/>
                <a:ea typeface="微软雅黑" panose="020B0503020204020204" charset="-122"/>
              </a:rPr>
              <a:t>添加一小段正文文字</a:t>
            </a:r>
            <a:endParaRPr lang="en-US" sz="2800">
              <a:solidFill>
                <a:srgbClr val="FFFFFF"/>
              </a:solidFill>
              <a:latin typeface="微软雅黑" panose="020B0503020204020204" charset="-122"/>
              <a:ea typeface="微软雅黑" panose="020B0503020204020204" charset="-122"/>
            </a:endParaRPr>
          </a:p>
          <a:p>
            <a:pPr algn="ctr">
              <a:lnSpc>
                <a:spcPts val="4760"/>
              </a:lnSpc>
            </a:pPr>
            <a:r>
              <a:rPr lang="en-US" sz="2800">
                <a:solidFill>
                  <a:srgbClr val="FFFFFF"/>
                </a:solidFill>
                <a:latin typeface="微软雅黑" panose="020B0503020204020204" charset="-122"/>
                <a:ea typeface="微软雅黑" panose="020B0503020204020204" charset="-122"/>
              </a:rPr>
              <a:t>添加一小段正文文字</a:t>
            </a:r>
            <a:endParaRPr lang="en-US" sz="2800">
              <a:solidFill>
                <a:srgbClr val="FFFFFF"/>
              </a:solidFill>
              <a:latin typeface="微软雅黑" panose="020B0503020204020204" charset="-122"/>
              <a:ea typeface="微软雅黑" panose="020B0503020204020204" charset="-122"/>
            </a:endParaRPr>
          </a:p>
        </p:txBody>
      </p:sp>
      <p:sp>
        <p:nvSpPr>
          <p:cNvPr id="16" name="TextBox 3"/>
          <p:cNvSpPr txBox="1"/>
          <p:nvPr/>
        </p:nvSpPr>
        <p:spPr>
          <a:xfrm>
            <a:off x="1028700" y="885825"/>
            <a:ext cx="10283722" cy="1363980"/>
          </a:xfrm>
          <a:prstGeom prst="rect">
            <a:avLst/>
          </a:prstGeom>
        </p:spPr>
        <p:txBody>
          <a:bodyPr lIns="0" tIns="0" rIns="0" bIns="0" rtlCol="0" anchor="t">
            <a:spAutoFit/>
          </a:bodyPr>
          <a:p>
            <a:pPr>
              <a:lnSpc>
                <a:spcPts val="10640"/>
              </a:lnSpc>
              <a:spcBef>
                <a:spcPct val="0"/>
              </a:spcBef>
            </a:pPr>
            <a:r>
              <a:rPr lang="en-US" sz="7600" b="1">
                <a:solidFill>
                  <a:srgbClr val="7E93AB"/>
                </a:solidFill>
                <a:latin typeface="微软雅黑" panose="020B0503020204020204" charset="-122"/>
                <a:ea typeface="微软雅黑" panose="020B0503020204020204" charset="-122"/>
              </a:rPr>
              <a:t>点击输入标题</a:t>
            </a:r>
            <a:endParaRPr lang="en-US" sz="7600" b="1">
              <a:solidFill>
                <a:srgbClr val="7E93AB"/>
              </a:solidFill>
              <a:latin typeface="微软雅黑" panose="020B0503020204020204" charset="-122"/>
              <a:ea typeface="微软雅黑" panose="020B0503020204020204" charset="-122"/>
            </a:endParaRPr>
          </a:p>
        </p:txBody>
      </p:sp>
      <p:sp>
        <p:nvSpPr>
          <p:cNvPr id="17" name="TextBox 4"/>
          <p:cNvSpPr txBox="1"/>
          <p:nvPr/>
        </p:nvSpPr>
        <p:spPr>
          <a:xfrm>
            <a:off x="1028700" y="2371550"/>
            <a:ext cx="10283722" cy="666434"/>
          </a:xfrm>
          <a:prstGeom prst="rect">
            <a:avLst/>
          </a:prstGeom>
        </p:spPr>
        <p:txBody>
          <a:bodyPr lIns="0" tIns="0" rIns="0" bIns="0" rtlCol="0" anchor="t">
            <a:spAutoFit/>
          </a:bodyPr>
          <a:p>
            <a:pPr>
              <a:lnSpc>
                <a:spcPts val="5600"/>
              </a:lnSpc>
              <a:spcBef>
                <a:spcPct val="0"/>
              </a:spcBef>
            </a:pPr>
            <a:r>
              <a:rPr lang="en-US" sz="4000">
                <a:solidFill>
                  <a:srgbClr val="86756A"/>
                </a:solidFill>
                <a:latin typeface="微软雅黑" panose="020B0503020204020204" charset="-122"/>
                <a:ea typeface="微软雅黑" panose="020B0503020204020204" charset="-122"/>
              </a:rPr>
              <a:t>点击输入副标题</a:t>
            </a:r>
            <a:endParaRPr lang="en-US" sz="4000">
              <a:solidFill>
                <a:srgbClr val="86756A"/>
              </a:solidFill>
              <a:latin typeface="微软雅黑" panose="020B0503020204020204" charset="-122"/>
              <a:ea typeface="微软雅黑" panose="020B050302020402020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t="6027" b="9544"/>
          <a:stretch>
            <a:fillRect/>
          </a:stretch>
        </p:blipFill>
        <p:spPr>
          <a:xfrm>
            <a:off x="0" y="0"/>
            <a:ext cx="18288000" cy="10287000"/>
          </a:xfrm>
          <a:prstGeom prst="rect">
            <a:avLst/>
          </a:prstGeom>
        </p:spPr>
      </p:pic>
      <p:grpSp>
        <p:nvGrpSpPr>
          <p:cNvPr id="3" name="Group 3"/>
          <p:cNvGrpSpPr/>
          <p:nvPr/>
        </p:nvGrpSpPr>
        <p:grpSpPr>
          <a:xfrm rot="0">
            <a:off x="0" y="0"/>
            <a:ext cx="18288000" cy="10287000"/>
            <a:chOff x="92710" y="92710"/>
            <a:chExt cx="6071164" cy="3415030"/>
          </a:xfrm>
        </p:grpSpPr>
        <p:sp>
          <p:nvSpPr>
            <p:cNvPr id="4" name="Freeform 4"/>
            <p:cNvSpPr/>
            <p:nvPr/>
          </p:nvSpPr>
          <p:spPr>
            <a:xfrm>
              <a:off x="92710" y="92710"/>
              <a:ext cx="6071165" cy="3415030"/>
            </a:xfrm>
            <a:custGeom>
              <a:avLst/>
              <a:gdLst/>
              <a:ahLst/>
              <a:cxnLst/>
              <a:rect l="l" t="t" r="r" b="b"/>
              <a:pathLst>
                <a:path w="6071165" h="3415030">
                  <a:moveTo>
                    <a:pt x="0" y="0"/>
                  </a:moveTo>
                  <a:lnTo>
                    <a:pt x="6071165" y="0"/>
                  </a:lnTo>
                  <a:lnTo>
                    <a:pt x="6071165" y="3415030"/>
                  </a:lnTo>
                  <a:lnTo>
                    <a:pt x="0" y="3415030"/>
                  </a:lnTo>
                  <a:close/>
                </a:path>
              </a:pathLst>
            </a:custGeom>
            <a:solidFill>
              <a:srgbClr val="7E93AB">
                <a:alpha val="74902"/>
              </a:srgbClr>
            </a:solidFill>
          </p:spPr>
        </p:sp>
      </p:grpSp>
      <p:pic>
        <p:nvPicPr>
          <p:cNvPr id="5" name="Picture 5"/>
          <p:cNvPicPr>
            <a:picLocks noChangeAspect="1"/>
          </p:cNvPicPr>
          <p:nvPr/>
        </p:nvPicPr>
        <p:blipFill>
          <a:blip r:embed="rId2">
            <a:alphaModFix amt="24000"/>
          </a:blip>
          <a:srcRect/>
          <a:stretch>
            <a:fillRect/>
          </a:stretch>
        </p:blipFill>
        <p:spPr>
          <a:xfrm>
            <a:off x="15617879" y="722680"/>
            <a:ext cx="1813082" cy="1811116"/>
          </a:xfrm>
          <a:prstGeom prst="rect">
            <a:avLst/>
          </a:prstGeom>
        </p:spPr>
      </p:pic>
      <p:sp>
        <p:nvSpPr>
          <p:cNvPr id="6" name="TextBox 6"/>
          <p:cNvSpPr txBox="1"/>
          <p:nvPr/>
        </p:nvSpPr>
        <p:spPr>
          <a:xfrm>
            <a:off x="2882454" y="4533265"/>
            <a:ext cx="12523093" cy="1220470"/>
          </a:xfrm>
          <a:prstGeom prst="rect">
            <a:avLst/>
          </a:prstGeom>
        </p:spPr>
        <p:txBody>
          <a:bodyPr lIns="0" tIns="0" rIns="0" bIns="0" rtlCol="0" anchor="t">
            <a:spAutoFit/>
          </a:bodyPr>
          <a:lstStyle/>
          <a:p>
            <a:pPr algn="ctr">
              <a:lnSpc>
                <a:spcPts val="4760"/>
              </a:lnSpc>
            </a:pPr>
            <a:r>
              <a:rPr lang="en-US" sz="3400">
                <a:solidFill>
                  <a:srgbClr val="FFFFFF"/>
                </a:solidFill>
                <a:latin typeface="微软雅黑" panose="020B0503020204020204" charset="-122"/>
                <a:ea typeface="微软雅黑" panose="020B0503020204020204" charset="-122"/>
              </a:rPr>
              <a:t>添加一小段正文文字添加一小段正文文字添加一小段正文文字添加一小段正文文字添加一小段正文文字添加一小段正文文字</a:t>
            </a:r>
            <a:endParaRPr lang="en-US" sz="3400">
              <a:solidFill>
                <a:srgbClr val="FFFFFF"/>
              </a:solidFill>
              <a:latin typeface="微软雅黑" panose="020B0503020204020204" charset="-122"/>
              <a:ea typeface="微软雅黑" panose="020B050302020402020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3E6E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p:blipFill>
        <p:spPr>
          <a:xfrm>
            <a:off x="1653485" y="4243779"/>
            <a:ext cx="1555825" cy="1555825"/>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5094649" y="4243779"/>
            <a:ext cx="1501186" cy="1501186"/>
          </a:xfrm>
          <a:prstGeom prst="rect">
            <a:avLst/>
          </a:prstGeom>
        </p:spPr>
      </p:pic>
      <p:pic>
        <p:nvPicPr>
          <p:cNvPr id="4" name="Picture 4"/>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5406123" y="4252077"/>
            <a:ext cx="1566548" cy="1566548"/>
          </a:xfrm>
          <a:prstGeom prst="rect">
            <a:avLst/>
          </a:prstGeom>
        </p:spPr>
      </p:pic>
      <p:pic>
        <p:nvPicPr>
          <p:cNvPr id="5" name="Picture 5"/>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8353779" y="4216459"/>
            <a:ext cx="1555825" cy="1555825"/>
          </a:xfrm>
          <a:prstGeom prst="rect">
            <a:avLst/>
          </a:prstGeom>
        </p:spPr>
      </p:pic>
      <p:pic>
        <p:nvPicPr>
          <p:cNvPr id="6" name="Picture 6"/>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1855812" y="4271098"/>
            <a:ext cx="1528505" cy="1528505"/>
          </a:xfrm>
          <a:prstGeom prst="rect">
            <a:avLst/>
          </a:prstGeom>
        </p:spPr>
      </p:pic>
      <p:pic>
        <p:nvPicPr>
          <p:cNvPr id="8" name="Picture 8"/>
          <p:cNvPicPr>
            <a:picLocks noChangeAspect="1"/>
          </p:cNvPicPr>
          <p:nvPr/>
        </p:nvPicPr>
        <p:blipFill>
          <a:blip r:embed="rId11"/>
          <a:srcRect t="59555" r="73307"/>
          <a:stretch>
            <a:fillRect/>
          </a:stretch>
        </p:blipFill>
        <p:spPr>
          <a:xfrm>
            <a:off x="6880957" y="8141042"/>
            <a:ext cx="4526086" cy="2234516"/>
          </a:xfrm>
          <a:prstGeom prst="rect">
            <a:avLst/>
          </a:prstGeom>
        </p:spPr>
      </p:pic>
      <p:pic>
        <p:nvPicPr>
          <p:cNvPr id="9" name="Picture 9"/>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3658925" y="4793339"/>
            <a:ext cx="877397" cy="700322"/>
          </a:xfrm>
          <a:prstGeom prst="rect">
            <a:avLst/>
          </a:prstGeom>
        </p:spPr>
      </p:pic>
      <p:grpSp>
        <p:nvGrpSpPr>
          <p:cNvPr id="10" name="Group 10"/>
          <p:cNvGrpSpPr/>
          <p:nvPr/>
        </p:nvGrpSpPr>
        <p:grpSpPr>
          <a:xfrm rot="0">
            <a:off x="886382" y="914400"/>
            <a:ext cx="7982071" cy="2256377"/>
            <a:chOff x="0" y="-152400"/>
            <a:chExt cx="10642761" cy="3008503"/>
          </a:xfrm>
        </p:grpSpPr>
        <p:sp>
          <p:nvSpPr>
            <p:cNvPr id="11" name="TextBox 11"/>
            <p:cNvSpPr txBox="1"/>
            <p:nvPr/>
          </p:nvSpPr>
          <p:spPr>
            <a:xfrm>
              <a:off x="0" y="-152400"/>
              <a:ext cx="10642761" cy="2010833"/>
            </a:xfrm>
            <a:prstGeom prst="rect">
              <a:avLst/>
            </a:prstGeom>
          </p:spPr>
          <p:txBody>
            <a:bodyPr lIns="0" tIns="0" rIns="0" bIns="0" rtlCol="0" anchor="t">
              <a:spAutoFit/>
            </a:bodyPr>
            <a:lstStyle/>
            <a:p>
              <a:pPr marL="0" lvl="0" indent="0">
                <a:lnSpc>
                  <a:spcPts val="11760"/>
                </a:lnSpc>
                <a:spcBef>
                  <a:spcPct val="0"/>
                </a:spcBef>
              </a:pPr>
              <a:r>
                <a:rPr lang="en-US" sz="8400" b="1">
                  <a:solidFill>
                    <a:srgbClr val="7E93AB"/>
                  </a:solidFill>
                  <a:latin typeface="微软雅黑" panose="020B0503020204020204" charset="-122"/>
                  <a:ea typeface="微软雅黑" panose="020B0503020204020204" charset="-122"/>
                </a:rPr>
                <a:t>点击输入标题</a:t>
              </a:r>
              <a:endParaRPr lang="en-US" sz="8400" b="1">
                <a:solidFill>
                  <a:srgbClr val="7E93AB"/>
                </a:solidFill>
                <a:latin typeface="微软雅黑" panose="020B0503020204020204" charset="-122"/>
                <a:ea typeface="微软雅黑" panose="020B0503020204020204" charset="-122"/>
              </a:endParaRPr>
            </a:p>
          </p:txBody>
        </p:sp>
        <p:sp>
          <p:nvSpPr>
            <p:cNvPr id="12" name="TextBox 12"/>
            <p:cNvSpPr txBox="1"/>
            <p:nvPr/>
          </p:nvSpPr>
          <p:spPr>
            <a:xfrm>
              <a:off x="0" y="1985095"/>
              <a:ext cx="10642761" cy="871008"/>
            </a:xfrm>
            <a:prstGeom prst="rect">
              <a:avLst/>
            </a:prstGeom>
          </p:spPr>
          <p:txBody>
            <a:bodyPr lIns="0" tIns="0" rIns="0" bIns="0" rtlCol="0" anchor="t">
              <a:spAutoFit/>
            </a:bodyPr>
            <a:lstStyle/>
            <a:p>
              <a:pPr>
                <a:lnSpc>
                  <a:spcPts val="5600"/>
                </a:lnSpc>
                <a:spcBef>
                  <a:spcPct val="0"/>
                </a:spcBef>
              </a:pPr>
              <a:r>
                <a:rPr lang="en-US" sz="4000">
                  <a:solidFill>
                    <a:srgbClr val="86756A"/>
                  </a:solidFill>
                  <a:ea typeface="思源黑体" panose="020B0500000000000000"/>
                </a:rPr>
                <a:t>点击输入副标题</a:t>
              </a:r>
              <a:endParaRPr lang="en-US" sz="4000">
                <a:solidFill>
                  <a:srgbClr val="86756A"/>
                </a:solidFill>
                <a:ea typeface="思源黑体" panose="020B0500000000000000"/>
              </a:endParaRPr>
            </a:p>
          </p:txBody>
        </p:sp>
      </p:grpSp>
      <p:sp>
        <p:nvSpPr>
          <p:cNvPr id="13" name="TextBox 13"/>
          <p:cNvSpPr txBox="1"/>
          <p:nvPr/>
        </p:nvSpPr>
        <p:spPr>
          <a:xfrm>
            <a:off x="1395682" y="6143297"/>
            <a:ext cx="2071431" cy="939800"/>
          </a:xfrm>
          <a:prstGeom prst="rect">
            <a:avLst/>
          </a:prstGeom>
        </p:spPr>
        <p:txBody>
          <a:bodyPr lIns="0" tIns="0" rIns="0" bIns="0" rtlCol="0" anchor="t">
            <a:spAutoFit/>
          </a:bodyPr>
          <a:lstStyle/>
          <a:p>
            <a:pPr algn="ctr">
              <a:lnSpc>
                <a:spcPts val="3665"/>
              </a:lnSpc>
            </a:pPr>
            <a:r>
              <a:rPr lang="en-US" sz="2620">
                <a:solidFill>
                  <a:srgbClr val="86756A"/>
                </a:solidFill>
                <a:latin typeface="微软雅黑" panose="020B0503020204020204" charset="-122"/>
                <a:ea typeface="微软雅黑" panose="020B0503020204020204" charset="-122"/>
              </a:rPr>
              <a:t>添加文字</a:t>
            </a:r>
            <a:endParaRPr lang="en-US" sz="2620">
              <a:solidFill>
                <a:srgbClr val="86756A"/>
              </a:solidFill>
              <a:latin typeface="微软雅黑" panose="020B0503020204020204" charset="-122"/>
              <a:ea typeface="微软雅黑" panose="020B0503020204020204" charset="-122"/>
            </a:endParaRPr>
          </a:p>
          <a:p>
            <a:pPr algn="ctr">
              <a:lnSpc>
                <a:spcPts val="3665"/>
              </a:lnSpc>
            </a:pPr>
            <a:r>
              <a:rPr lang="en-US" sz="2620">
                <a:solidFill>
                  <a:srgbClr val="7E93AB"/>
                </a:solidFill>
                <a:latin typeface="微软雅黑" panose="020B0503020204020204" charset="-122"/>
                <a:ea typeface="微软雅黑" panose="020B0503020204020204" charset="-122"/>
              </a:rPr>
              <a:t>点击添加文字</a:t>
            </a:r>
            <a:endParaRPr lang="en-US" sz="2620">
              <a:solidFill>
                <a:srgbClr val="7E93AB"/>
              </a:solidFill>
              <a:latin typeface="微软雅黑" panose="020B0503020204020204" charset="-122"/>
              <a:ea typeface="微软雅黑" panose="020B0503020204020204" charset="-122"/>
            </a:endParaRPr>
          </a:p>
        </p:txBody>
      </p:sp>
      <p:sp>
        <p:nvSpPr>
          <p:cNvPr id="14" name="TextBox 14"/>
          <p:cNvSpPr txBox="1"/>
          <p:nvPr/>
        </p:nvSpPr>
        <p:spPr>
          <a:xfrm>
            <a:off x="4809526" y="6143297"/>
            <a:ext cx="2071431" cy="913383"/>
          </a:xfrm>
          <a:prstGeom prst="rect">
            <a:avLst/>
          </a:prstGeom>
        </p:spPr>
        <p:txBody>
          <a:bodyPr lIns="0" tIns="0" rIns="0" bIns="0" rtlCol="0" anchor="t">
            <a:spAutoFit/>
          </a:bodyPr>
          <a:lstStyle/>
          <a:p>
            <a:pPr algn="ctr">
              <a:lnSpc>
                <a:spcPts val="3665"/>
              </a:lnSpc>
            </a:pPr>
            <a:r>
              <a:rPr lang="en-US" sz="2620">
                <a:solidFill>
                  <a:srgbClr val="86756A"/>
                </a:solidFill>
                <a:latin typeface="微软雅黑" panose="020B0503020204020204" charset="-122"/>
                <a:ea typeface="微软雅黑" panose="020B0503020204020204" charset="-122"/>
              </a:rPr>
              <a:t>添加文字</a:t>
            </a:r>
            <a:endParaRPr lang="en-US" sz="2620">
              <a:solidFill>
                <a:srgbClr val="86756A"/>
              </a:solidFill>
              <a:latin typeface="微软雅黑" panose="020B0503020204020204" charset="-122"/>
              <a:ea typeface="微软雅黑" panose="020B0503020204020204" charset="-122"/>
            </a:endParaRPr>
          </a:p>
          <a:p>
            <a:pPr algn="ctr">
              <a:lnSpc>
                <a:spcPts val="3665"/>
              </a:lnSpc>
            </a:pPr>
            <a:r>
              <a:rPr lang="en-US" sz="2620">
                <a:solidFill>
                  <a:srgbClr val="7E93AB"/>
                </a:solidFill>
                <a:latin typeface="微软雅黑" panose="020B0503020204020204" charset="-122"/>
                <a:ea typeface="微软雅黑" panose="020B0503020204020204" charset="-122"/>
              </a:rPr>
              <a:t>点击添加文字</a:t>
            </a:r>
            <a:endParaRPr lang="en-US" sz="2620">
              <a:solidFill>
                <a:srgbClr val="7E93AB"/>
              </a:solidFill>
              <a:latin typeface="微软雅黑" panose="020B0503020204020204" charset="-122"/>
              <a:ea typeface="微软雅黑" panose="020B0503020204020204" charset="-122"/>
            </a:endParaRPr>
          </a:p>
        </p:txBody>
      </p:sp>
      <p:sp>
        <p:nvSpPr>
          <p:cNvPr id="15" name="TextBox 15"/>
          <p:cNvSpPr txBox="1"/>
          <p:nvPr/>
        </p:nvSpPr>
        <p:spPr>
          <a:xfrm>
            <a:off x="8095976" y="6143297"/>
            <a:ext cx="2071431" cy="913383"/>
          </a:xfrm>
          <a:prstGeom prst="rect">
            <a:avLst/>
          </a:prstGeom>
        </p:spPr>
        <p:txBody>
          <a:bodyPr lIns="0" tIns="0" rIns="0" bIns="0" rtlCol="0" anchor="t">
            <a:spAutoFit/>
          </a:bodyPr>
          <a:lstStyle/>
          <a:p>
            <a:pPr algn="ctr">
              <a:lnSpc>
                <a:spcPts val="3665"/>
              </a:lnSpc>
            </a:pPr>
            <a:r>
              <a:rPr lang="en-US" sz="2620">
                <a:solidFill>
                  <a:srgbClr val="86756A"/>
                </a:solidFill>
                <a:latin typeface="微软雅黑" panose="020B0503020204020204" charset="-122"/>
                <a:ea typeface="微软雅黑" panose="020B0503020204020204" charset="-122"/>
              </a:rPr>
              <a:t>添加文字</a:t>
            </a:r>
            <a:endParaRPr lang="en-US" sz="2620">
              <a:solidFill>
                <a:srgbClr val="86756A"/>
              </a:solidFill>
              <a:latin typeface="微软雅黑" panose="020B0503020204020204" charset="-122"/>
              <a:ea typeface="微软雅黑" panose="020B0503020204020204" charset="-122"/>
            </a:endParaRPr>
          </a:p>
          <a:p>
            <a:pPr algn="ctr">
              <a:lnSpc>
                <a:spcPts val="3665"/>
              </a:lnSpc>
            </a:pPr>
            <a:r>
              <a:rPr lang="en-US" sz="2620">
                <a:solidFill>
                  <a:srgbClr val="7E93AB"/>
                </a:solidFill>
                <a:latin typeface="微软雅黑" panose="020B0503020204020204" charset="-122"/>
                <a:ea typeface="微软雅黑" panose="020B0503020204020204" charset="-122"/>
              </a:rPr>
              <a:t>点击添加文字</a:t>
            </a:r>
            <a:endParaRPr lang="en-US" sz="2620">
              <a:solidFill>
                <a:srgbClr val="7E93AB"/>
              </a:solidFill>
              <a:latin typeface="微软雅黑" panose="020B0503020204020204" charset="-122"/>
              <a:ea typeface="微软雅黑" panose="020B0503020204020204" charset="-122"/>
            </a:endParaRPr>
          </a:p>
        </p:txBody>
      </p:sp>
      <p:sp>
        <p:nvSpPr>
          <p:cNvPr id="16" name="TextBox 16"/>
          <p:cNvSpPr txBox="1"/>
          <p:nvPr/>
        </p:nvSpPr>
        <p:spPr>
          <a:xfrm>
            <a:off x="11584349" y="6143297"/>
            <a:ext cx="2071431" cy="913383"/>
          </a:xfrm>
          <a:prstGeom prst="rect">
            <a:avLst/>
          </a:prstGeom>
        </p:spPr>
        <p:txBody>
          <a:bodyPr lIns="0" tIns="0" rIns="0" bIns="0" rtlCol="0" anchor="t">
            <a:spAutoFit/>
          </a:bodyPr>
          <a:lstStyle/>
          <a:p>
            <a:pPr algn="ctr">
              <a:lnSpc>
                <a:spcPts val="3665"/>
              </a:lnSpc>
            </a:pPr>
            <a:r>
              <a:rPr lang="en-US" sz="2620">
                <a:solidFill>
                  <a:srgbClr val="86756A"/>
                </a:solidFill>
                <a:latin typeface="微软雅黑" panose="020B0503020204020204" charset="-122"/>
                <a:ea typeface="微软雅黑" panose="020B0503020204020204" charset="-122"/>
              </a:rPr>
              <a:t>添加文字</a:t>
            </a:r>
            <a:endParaRPr lang="en-US" sz="2620">
              <a:solidFill>
                <a:srgbClr val="86756A"/>
              </a:solidFill>
              <a:latin typeface="微软雅黑" panose="020B0503020204020204" charset="-122"/>
              <a:ea typeface="微软雅黑" panose="020B0503020204020204" charset="-122"/>
            </a:endParaRPr>
          </a:p>
          <a:p>
            <a:pPr algn="ctr">
              <a:lnSpc>
                <a:spcPts val="3665"/>
              </a:lnSpc>
            </a:pPr>
            <a:r>
              <a:rPr lang="en-US" sz="2620">
                <a:solidFill>
                  <a:srgbClr val="7E93AB"/>
                </a:solidFill>
                <a:latin typeface="微软雅黑" panose="020B0503020204020204" charset="-122"/>
                <a:ea typeface="微软雅黑" panose="020B0503020204020204" charset="-122"/>
              </a:rPr>
              <a:t>点击添加文字</a:t>
            </a:r>
            <a:endParaRPr lang="en-US" sz="2620">
              <a:solidFill>
                <a:srgbClr val="7E93AB"/>
              </a:solidFill>
              <a:latin typeface="微软雅黑" panose="020B0503020204020204" charset="-122"/>
              <a:ea typeface="微软雅黑" panose="020B0503020204020204" charset="-122"/>
            </a:endParaRPr>
          </a:p>
        </p:txBody>
      </p:sp>
      <p:sp>
        <p:nvSpPr>
          <p:cNvPr id="17" name="TextBox 17"/>
          <p:cNvSpPr txBox="1"/>
          <p:nvPr/>
        </p:nvSpPr>
        <p:spPr>
          <a:xfrm>
            <a:off x="15153681" y="6143297"/>
            <a:ext cx="2071431" cy="913383"/>
          </a:xfrm>
          <a:prstGeom prst="rect">
            <a:avLst/>
          </a:prstGeom>
        </p:spPr>
        <p:txBody>
          <a:bodyPr lIns="0" tIns="0" rIns="0" bIns="0" rtlCol="0" anchor="t">
            <a:spAutoFit/>
          </a:bodyPr>
          <a:lstStyle/>
          <a:p>
            <a:pPr algn="ctr">
              <a:lnSpc>
                <a:spcPts val="3665"/>
              </a:lnSpc>
            </a:pPr>
            <a:r>
              <a:rPr lang="en-US" sz="2620">
                <a:solidFill>
                  <a:srgbClr val="86756A"/>
                </a:solidFill>
                <a:latin typeface="微软雅黑" panose="020B0503020204020204" charset="-122"/>
                <a:ea typeface="微软雅黑" panose="020B0503020204020204" charset="-122"/>
              </a:rPr>
              <a:t>添加文字</a:t>
            </a:r>
            <a:endParaRPr lang="en-US" sz="2620">
              <a:solidFill>
                <a:srgbClr val="86756A"/>
              </a:solidFill>
              <a:latin typeface="微软雅黑" panose="020B0503020204020204" charset="-122"/>
              <a:ea typeface="微软雅黑" panose="020B0503020204020204" charset="-122"/>
            </a:endParaRPr>
          </a:p>
          <a:p>
            <a:pPr algn="ctr">
              <a:lnSpc>
                <a:spcPts val="3665"/>
              </a:lnSpc>
            </a:pPr>
            <a:r>
              <a:rPr lang="en-US" sz="2620">
                <a:solidFill>
                  <a:srgbClr val="7E93AB"/>
                </a:solidFill>
                <a:latin typeface="微软雅黑" panose="020B0503020204020204" charset="-122"/>
                <a:ea typeface="微软雅黑" panose="020B0503020204020204" charset="-122"/>
              </a:rPr>
              <a:t>点击添加文字</a:t>
            </a:r>
            <a:endParaRPr lang="en-US" sz="2620">
              <a:solidFill>
                <a:srgbClr val="7E93AB"/>
              </a:solidFill>
              <a:latin typeface="微软雅黑" panose="020B0503020204020204" charset="-122"/>
              <a:ea typeface="微软雅黑" panose="020B0503020204020204" charset="-122"/>
            </a:endParaRPr>
          </a:p>
        </p:txBody>
      </p:sp>
      <p:pic>
        <p:nvPicPr>
          <p:cNvPr id="18" name="Picture 18"/>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7024019" y="4793339"/>
            <a:ext cx="877397" cy="700322"/>
          </a:xfrm>
          <a:prstGeom prst="rect">
            <a:avLst/>
          </a:prstGeom>
        </p:spPr>
      </p:pic>
      <p:pic>
        <p:nvPicPr>
          <p:cNvPr id="19" name="Picture 19"/>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10393374" y="4793339"/>
            <a:ext cx="877397" cy="700322"/>
          </a:xfrm>
          <a:prstGeom prst="rect">
            <a:avLst/>
          </a:prstGeom>
        </p:spPr>
      </p:pic>
      <p:pic>
        <p:nvPicPr>
          <p:cNvPr id="20" name="Picture 20"/>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13938013" y="4793339"/>
            <a:ext cx="877397" cy="700322"/>
          </a:xfrm>
          <a:prstGeom prst="rect">
            <a:avLst/>
          </a:prstGeom>
        </p:spPr>
      </p:pic>
      <p:pic>
        <p:nvPicPr>
          <p:cNvPr id="21" name="Picture 5"/>
          <p:cNvPicPr>
            <a:picLocks noChangeAspect="1"/>
          </p:cNvPicPr>
          <p:nvPr/>
        </p:nvPicPr>
        <p:blipFill>
          <a:blip r:embed="rId14"/>
          <a:srcRect/>
          <a:stretch>
            <a:fillRect/>
          </a:stretch>
        </p:blipFill>
        <p:spPr>
          <a:xfrm>
            <a:off x="15813824" y="956217"/>
            <a:ext cx="1445476" cy="1443908"/>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3E6E0"/>
        </a:solidFill>
        <a:effectLst/>
      </p:bgPr>
    </p:bg>
    <p:spTree>
      <p:nvGrpSpPr>
        <p:cNvPr id="1" name=""/>
        <p:cNvGrpSpPr/>
        <p:nvPr/>
      </p:nvGrpSpPr>
      <p:grpSpPr>
        <a:xfrm>
          <a:off x="0" y="0"/>
          <a:ext cx="0" cy="0"/>
          <a:chOff x="0" y="0"/>
          <a:chExt cx="0" cy="0"/>
        </a:xfrm>
      </p:grpSpPr>
      <p:sp>
        <p:nvSpPr>
          <p:cNvPr id="2" name="TextBox 2"/>
          <p:cNvSpPr txBox="1"/>
          <p:nvPr/>
        </p:nvSpPr>
        <p:spPr>
          <a:xfrm>
            <a:off x="1399609" y="3660377"/>
            <a:ext cx="4829193" cy="4739640"/>
          </a:xfrm>
          <a:prstGeom prst="rect">
            <a:avLst/>
          </a:prstGeom>
        </p:spPr>
        <p:txBody>
          <a:bodyPr lIns="0" tIns="0" rIns="0" bIns="0" rtlCol="0" anchor="t">
            <a:spAutoFit/>
          </a:bodyPr>
          <a:lstStyle/>
          <a:p>
            <a:pPr>
              <a:lnSpc>
                <a:spcPts val="3360"/>
              </a:lnSpc>
              <a:spcBef>
                <a:spcPct val="0"/>
              </a:spcBef>
            </a:pPr>
            <a:r>
              <a:rPr lang="en-US" sz="2400">
                <a:solidFill>
                  <a:srgbClr val="7E93AB"/>
                </a:solidFill>
                <a:latin typeface="微软雅黑" panose="020B0503020204020204" charset="-122"/>
                <a:ea typeface="微软雅黑" panose="020B0503020204020204" charset="-122"/>
              </a:rPr>
              <a:t>点击输入正文文字点击输入正文文字点击输入正文文字点击输入正文文字点击输入正文文字点击输入正文文字点击输入正文文字点击输入正文文字点击输入正文文字</a:t>
            </a:r>
            <a:endParaRPr lang="en-US" sz="2400">
              <a:solidFill>
                <a:srgbClr val="7E93AB"/>
              </a:solidFill>
              <a:latin typeface="微软雅黑" panose="020B0503020204020204" charset="-122"/>
              <a:ea typeface="微软雅黑" panose="020B0503020204020204" charset="-122"/>
            </a:endParaRPr>
          </a:p>
          <a:p>
            <a:pPr>
              <a:lnSpc>
                <a:spcPts val="3360"/>
              </a:lnSpc>
              <a:spcBef>
                <a:spcPct val="0"/>
              </a:spcBef>
            </a:pPr>
            <a:endParaRPr>
              <a:latin typeface="微软雅黑" panose="020B0503020204020204" charset="-122"/>
              <a:ea typeface="微软雅黑" panose="020B0503020204020204" charset="-122"/>
            </a:endParaRPr>
          </a:p>
          <a:p>
            <a:pPr>
              <a:lnSpc>
                <a:spcPts val="3360"/>
              </a:lnSpc>
              <a:spcBef>
                <a:spcPct val="0"/>
              </a:spcBef>
            </a:pPr>
            <a:r>
              <a:rPr lang="en-US" sz="2400">
                <a:solidFill>
                  <a:srgbClr val="7E93AB"/>
                </a:solidFill>
                <a:latin typeface="微软雅黑" panose="020B0503020204020204" charset="-122"/>
                <a:ea typeface="微软雅黑" panose="020B0503020204020204" charset="-122"/>
              </a:rPr>
              <a:t>点击输入正文文字点击输入正文文字点击输入正文文字点击输入正文文字点击输入正文文字点击输入正文文字点击输入正文文字点击输入正文文字点击输入正文文字</a:t>
            </a:r>
            <a:endParaRPr lang="en-US" sz="2400">
              <a:solidFill>
                <a:srgbClr val="7E93AB"/>
              </a:solidFill>
              <a:latin typeface="微软雅黑" panose="020B0503020204020204" charset="-122"/>
              <a:ea typeface="微软雅黑" panose="020B0503020204020204" charset="-122"/>
            </a:endParaRPr>
          </a:p>
        </p:txBody>
      </p:sp>
      <p:sp>
        <p:nvSpPr>
          <p:cNvPr id="3" name="TextBox 3"/>
          <p:cNvSpPr txBox="1"/>
          <p:nvPr/>
        </p:nvSpPr>
        <p:spPr>
          <a:xfrm>
            <a:off x="6034042" y="885825"/>
            <a:ext cx="5960041" cy="1363980"/>
          </a:xfrm>
          <a:prstGeom prst="rect">
            <a:avLst/>
          </a:prstGeom>
        </p:spPr>
        <p:txBody>
          <a:bodyPr lIns="0" tIns="0" rIns="0" bIns="0" rtlCol="0" anchor="t">
            <a:spAutoFit/>
          </a:bodyPr>
          <a:lstStyle/>
          <a:p>
            <a:pPr>
              <a:lnSpc>
                <a:spcPts val="10640"/>
              </a:lnSpc>
              <a:spcBef>
                <a:spcPct val="0"/>
              </a:spcBef>
            </a:pPr>
            <a:r>
              <a:rPr lang="en-US" sz="7600" b="1">
                <a:solidFill>
                  <a:srgbClr val="7E93AB"/>
                </a:solidFill>
                <a:latin typeface="微软雅黑" panose="020B0503020204020204" charset="-122"/>
                <a:ea typeface="微软雅黑" panose="020B0503020204020204" charset="-122"/>
              </a:rPr>
              <a:t>点击输入标题</a:t>
            </a:r>
            <a:endParaRPr lang="en-US" sz="7600" b="1">
              <a:solidFill>
                <a:srgbClr val="7E93AB"/>
              </a:solidFill>
              <a:latin typeface="微软雅黑" panose="020B0503020204020204" charset="-122"/>
              <a:ea typeface="微软雅黑" panose="020B0503020204020204" charset="-122"/>
            </a:endParaRPr>
          </a:p>
        </p:txBody>
      </p:sp>
      <p:sp>
        <p:nvSpPr>
          <p:cNvPr id="4" name="TextBox 4"/>
          <p:cNvSpPr txBox="1"/>
          <p:nvPr/>
        </p:nvSpPr>
        <p:spPr>
          <a:xfrm>
            <a:off x="7144176" y="2323925"/>
            <a:ext cx="3739773" cy="717550"/>
          </a:xfrm>
          <a:prstGeom prst="rect">
            <a:avLst/>
          </a:prstGeom>
        </p:spPr>
        <p:txBody>
          <a:bodyPr lIns="0" tIns="0" rIns="0" bIns="0" rtlCol="0" anchor="t">
            <a:spAutoFit/>
          </a:bodyPr>
          <a:lstStyle/>
          <a:p>
            <a:pPr>
              <a:lnSpc>
                <a:spcPts val="5600"/>
              </a:lnSpc>
              <a:spcBef>
                <a:spcPct val="0"/>
              </a:spcBef>
            </a:pPr>
            <a:r>
              <a:rPr lang="en-US" sz="4000">
                <a:solidFill>
                  <a:srgbClr val="86756A"/>
                </a:solidFill>
                <a:latin typeface="微软雅黑" panose="020B0503020204020204" charset="-122"/>
                <a:ea typeface="微软雅黑" panose="020B0503020204020204" charset="-122"/>
              </a:rPr>
              <a:t>点击输入副标题</a:t>
            </a:r>
            <a:endParaRPr lang="en-US" sz="4000">
              <a:solidFill>
                <a:srgbClr val="86756A"/>
              </a:solidFill>
              <a:latin typeface="微软雅黑" panose="020B0503020204020204" charset="-122"/>
              <a:ea typeface="微软雅黑" panose="020B0503020204020204" charset="-122"/>
            </a:endParaRPr>
          </a:p>
        </p:txBody>
      </p:sp>
      <p:pic>
        <p:nvPicPr>
          <p:cNvPr id="5" name="Picture 5"/>
          <p:cNvPicPr>
            <a:picLocks noChangeAspect="1"/>
          </p:cNvPicPr>
          <p:nvPr/>
        </p:nvPicPr>
        <p:blipFill>
          <a:blip r:embed="rId1"/>
          <a:srcRect/>
          <a:stretch>
            <a:fillRect/>
          </a:stretch>
        </p:blipFill>
        <p:spPr>
          <a:xfrm>
            <a:off x="15813824" y="956217"/>
            <a:ext cx="1445476" cy="1443908"/>
          </a:xfrm>
          <a:prstGeom prst="rect">
            <a:avLst/>
          </a:prstGeom>
        </p:spPr>
      </p:pic>
      <p:sp>
        <p:nvSpPr>
          <p:cNvPr id="843" name="形状"/>
          <p:cNvSpPr/>
          <p:nvPr>
            <p:custDataLst>
              <p:tags r:id="rId2"/>
            </p:custDataLst>
          </p:nvPr>
        </p:nvSpPr>
        <p:spPr>
          <a:xfrm>
            <a:off x="9983979" y="7517679"/>
            <a:ext cx="1414090" cy="339020"/>
          </a:xfrm>
          <a:custGeom>
            <a:avLst/>
            <a:gdLst/>
            <a:ahLst/>
            <a:cxnLst>
              <a:cxn ang="0">
                <a:pos x="wd2" y="hd2"/>
              </a:cxn>
              <a:cxn ang="5400000">
                <a:pos x="wd2" y="hd2"/>
              </a:cxn>
              <a:cxn ang="10800000">
                <a:pos x="wd2" y="hd2"/>
              </a:cxn>
              <a:cxn ang="16200000">
                <a:pos x="wd2" y="hd2"/>
              </a:cxn>
            </a:cxnLst>
            <a:rect l="0" t="0" r="r" b="b"/>
            <a:pathLst>
              <a:path w="21600" h="21600" extrusionOk="0">
                <a:moveTo>
                  <a:pt x="17114" y="21600"/>
                </a:moveTo>
                <a:lnTo>
                  <a:pt x="19329" y="16287"/>
                </a:lnTo>
                <a:lnTo>
                  <a:pt x="21600" y="10858"/>
                </a:lnTo>
                <a:lnTo>
                  <a:pt x="19329" y="5313"/>
                </a:lnTo>
                <a:lnTo>
                  <a:pt x="17114" y="0"/>
                </a:lnTo>
                <a:lnTo>
                  <a:pt x="17114" y="6006"/>
                </a:lnTo>
                <a:lnTo>
                  <a:pt x="0" y="6006"/>
                </a:lnTo>
                <a:lnTo>
                  <a:pt x="0" y="15594"/>
                </a:lnTo>
                <a:lnTo>
                  <a:pt x="17114" y="15594"/>
                </a:lnTo>
                <a:lnTo>
                  <a:pt x="17114" y="21600"/>
                </a:lnTo>
                <a:close/>
              </a:path>
            </a:pathLst>
          </a:custGeom>
          <a:solidFill>
            <a:srgbClr val="929292"/>
          </a:solidFill>
          <a:ln w="12700">
            <a:miter lim="400000"/>
          </a:ln>
        </p:spPr>
        <p:txBody>
          <a:bodyPr tIns="45720" bIns="45720"/>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90204"/>
              <a:ea typeface="微软雅黑" panose="020B0503020204020204" charset="-122"/>
              <a:cs typeface="微软雅黑" panose="020B0503020204020204" charset="-122"/>
              <a:sym typeface="Arial" panose="020B0604020202090204" pitchFamily="34" charset="0"/>
            </a:endParaRPr>
          </a:p>
        </p:txBody>
      </p:sp>
      <p:sp>
        <p:nvSpPr>
          <p:cNvPr id="61" name="任意形状 60"/>
          <p:cNvSpPr/>
          <p:nvPr>
            <p:custDataLst>
              <p:tags r:id="rId3"/>
            </p:custDataLst>
          </p:nvPr>
        </p:nvSpPr>
        <p:spPr>
          <a:xfrm>
            <a:off x="13317202" y="7676218"/>
            <a:ext cx="2090039" cy="118231"/>
          </a:xfrm>
          <a:custGeom>
            <a:avLst/>
            <a:gdLst>
              <a:gd name="connsiteX0" fmla="*/ 1313606 w 1352510"/>
              <a:gd name="connsiteY0" fmla="*/ 0 h 76510"/>
              <a:gd name="connsiteX1" fmla="*/ 1352510 w 1352510"/>
              <a:gd name="connsiteY1" fmla="*/ 38255 h 76510"/>
              <a:gd name="connsiteX2" fmla="*/ 1313606 w 1352510"/>
              <a:gd name="connsiteY2" fmla="*/ 76510 h 76510"/>
              <a:gd name="connsiteX3" fmla="*/ 1274702 w 1352510"/>
              <a:gd name="connsiteY3" fmla="*/ 38255 h 76510"/>
              <a:gd name="connsiteX4" fmla="*/ 1313606 w 1352510"/>
              <a:gd name="connsiteY4" fmla="*/ 0 h 76510"/>
              <a:gd name="connsiteX5" fmla="*/ 1059443 w 1352510"/>
              <a:gd name="connsiteY5" fmla="*/ 0 h 76510"/>
              <a:gd name="connsiteX6" fmla="*/ 1098347 w 1352510"/>
              <a:gd name="connsiteY6" fmla="*/ 38255 h 76510"/>
              <a:gd name="connsiteX7" fmla="*/ 1059443 w 1352510"/>
              <a:gd name="connsiteY7" fmla="*/ 76510 h 76510"/>
              <a:gd name="connsiteX8" fmla="*/ 1020539 w 1352510"/>
              <a:gd name="connsiteY8" fmla="*/ 38255 h 76510"/>
              <a:gd name="connsiteX9" fmla="*/ 1059443 w 1352510"/>
              <a:gd name="connsiteY9" fmla="*/ 0 h 76510"/>
              <a:gd name="connsiteX10" fmla="*/ 803984 w 1352510"/>
              <a:gd name="connsiteY10" fmla="*/ 0 h 76510"/>
              <a:gd name="connsiteX11" fmla="*/ 841591 w 1352510"/>
              <a:gd name="connsiteY11" fmla="*/ 38255 h 76510"/>
              <a:gd name="connsiteX12" fmla="*/ 803984 w 1352510"/>
              <a:gd name="connsiteY12" fmla="*/ 76510 h 76510"/>
              <a:gd name="connsiteX13" fmla="*/ 766377 w 1352510"/>
              <a:gd name="connsiteY13" fmla="*/ 38255 h 76510"/>
              <a:gd name="connsiteX14" fmla="*/ 803984 w 1352510"/>
              <a:gd name="connsiteY14" fmla="*/ 0 h 76510"/>
              <a:gd name="connsiteX15" fmla="*/ 548525 w 1352510"/>
              <a:gd name="connsiteY15" fmla="*/ 0 h 76510"/>
              <a:gd name="connsiteX16" fmla="*/ 587429 w 1352510"/>
              <a:gd name="connsiteY16" fmla="*/ 38255 h 76510"/>
              <a:gd name="connsiteX17" fmla="*/ 548525 w 1352510"/>
              <a:gd name="connsiteY17" fmla="*/ 76510 h 76510"/>
              <a:gd name="connsiteX18" fmla="*/ 509621 w 1352510"/>
              <a:gd name="connsiteY18" fmla="*/ 38255 h 76510"/>
              <a:gd name="connsiteX19" fmla="*/ 548525 w 1352510"/>
              <a:gd name="connsiteY19" fmla="*/ 0 h 76510"/>
              <a:gd name="connsiteX20" fmla="*/ 294362 w 1352510"/>
              <a:gd name="connsiteY20" fmla="*/ 0 h 76510"/>
              <a:gd name="connsiteX21" fmla="*/ 333266 w 1352510"/>
              <a:gd name="connsiteY21" fmla="*/ 38255 h 76510"/>
              <a:gd name="connsiteX22" fmla="*/ 294362 w 1352510"/>
              <a:gd name="connsiteY22" fmla="*/ 76510 h 76510"/>
              <a:gd name="connsiteX23" fmla="*/ 255458 w 1352510"/>
              <a:gd name="connsiteY23" fmla="*/ 38255 h 76510"/>
              <a:gd name="connsiteX24" fmla="*/ 294362 w 1352510"/>
              <a:gd name="connsiteY24" fmla="*/ 0 h 76510"/>
              <a:gd name="connsiteX25" fmla="*/ 37607 w 1352510"/>
              <a:gd name="connsiteY25" fmla="*/ 0 h 76510"/>
              <a:gd name="connsiteX26" fmla="*/ 75214 w 1352510"/>
              <a:gd name="connsiteY26" fmla="*/ 38255 h 76510"/>
              <a:gd name="connsiteX27" fmla="*/ 37607 w 1352510"/>
              <a:gd name="connsiteY27" fmla="*/ 76510 h 76510"/>
              <a:gd name="connsiteX28" fmla="*/ 0 w 1352510"/>
              <a:gd name="connsiteY28" fmla="*/ 38255 h 76510"/>
              <a:gd name="connsiteX29" fmla="*/ 37607 w 1352510"/>
              <a:gd name="connsiteY29" fmla="*/ 0 h 7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352510" h="76510">
                <a:moveTo>
                  <a:pt x="1313606" y="0"/>
                </a:moveTo>
                <a:cubicBezTo>
                  <a:pt x="1335092" y="0"/>
                  <a:pt x="1352510" y="17127"/>
                  <a:pt x="1352510" y="38255"/>
                </a:cubicBezTo>
                <a:cubicBezTo>
                  <a:pt x="1352510" y="59383"/>
                  <a:pt x="1335092" y="76510"/>
                  <a:pt x="1313606" y="76510"/>
                </a:cubicBezTo>
                <a:cubicBezTo>
                  <a:pt x="1292120" y="76510"/>
                  <a:pt x="1274702" y="59383"/>
                  <a:pt x="1274702" y="38255"/>
                </a:cubicBezTo>
                <a:cubicBezTo>
                  <a:pt x="1274702" y="17127"/>
                  <a:pt x="1292120" y="0"/>
                  <a:pt x="1313606" y="0"/>
                </a:cubicBezTo>
                <a:close/>
                <a:moveTo>
                  <a:pt x="1059443" y="0"/>
                </a:moveTo>
                <a:cubicBezTo>
                  <a:pt x="1080929" y="0"/>
                  <a:pt x="1098347" y="17127"/>
                  <a:pt x="1098347" y="38255"/>
                </a:cubicBezTo>
                <a:cubicBezTo>
                  <a:pt x="1098347" y="59383"/>
                  <a:pt x="1080929" y="76510"/>
                  <a:pt x="1059443" y="76510"/>
                </a:cubicBezTo>
                <a:cubicBezTo>
                  <a:pt x="1037957" y="76510"/>
                  <a:pt x="1020539" y="59383"/>
                  <a:pt x="1020539" y="38255"/>
                </a:cubicBezTo>
                <a:cubicBezTo>
                  <a:pt x="1020539" y="17127"/>
                  <a:pt x="1037957" y="0"/>
                  <a:pt x="1059443" y="0"/>
                </a:cubicBezTo>
                <a:close/>
                <a:moveTo>
                  <a:pt x="803984" y="0"/>
                </a:moveTo>
                <a:cubicBezTo>
                  <a:pt x="824754" y="0"/>
                  <a:pt x="841591" y="17127"/>
                  <a:pt x="841591" y="38255"/>
                </a:cubicBezTo>
                <a:cubicBezTo>
                  <a:pt x="841591" y="59383"/>
                  <a:pt x="824754" y="76510"/>
                  <a:pt x="803984" y="76510"/>
                </a:cubicBezTo>
                <a:cubicBezTo>
                  <a:pt x="783214" y="76510"/>
                  <a:pt x="766377" y="59383"/>
                  <a:pt x="766377" y="38255"/>
                </a:cubicBezTo>
                <a:cubicBezTo>
                  <a:pt x="766377" y="17127"/>
                  <a:pt x="783214" y="0"/>
                  <a:pt x="803984" y="0"/>
                </a:cubicBezTo>
                <a:close/>
                <a:moveTo>
                  <a:pt x="548525" y="0"/>
                </a:moveTo>
                <a:cubicBezTo>
                  <a:pt x="570011" y="0"/>
                  <a:pt x="587429" y="17127"/>
                  <a:pt x="587429" y="38255"/>
                </a:cubicBezTo>
                <a:cubicBezTo>
                  <a:pt x="587429" y="59383"/>
                  <a:pt x="570011" y="76510"/>
                  <a:pt x="548525" y="76510"/>
                </a:cubicBezTo>
                <a:cubicBezTo>
                  <a:pt x="527039" y="76510"/>
                  <a:pt x="509621" y="59383"/>
                  <a:pt x="509621" y="38255"/>
                </a:cubicBezTo>
                <a:cubicBezTo>
                  <a:pt x="509621" y="17127"/>
                  <a:pt x="527039" y="0"/>
                  <a:pt x="548525" y="0"/>
                </a:cubicBezTo>
                <a:close/>
                <a:moveTo>
                  <a:pt x="294362" y="0"/>
                </a:moveTo>
                <a:cubicBezTo>
                  <a:pt x="315848" y="0"/>
                  <a:pt x="333266" y="17127"/>
                  <a:pt x="333266" y="38255"/>
                </a:cubicBezTo>
                <a:cubicBezTo>
                  <a:pt x="333266" y="59383"/>
                  <a:pt x="315848" y="76510"/>
                  <a:pt x="294362" y="76510"/>
                </a:cubicBezTo>
                <a:cubicBezTo>
                  <a:pt x="272876" y="76510"/>
                  <a:pt x="255458" y="59383"/>
                  <a:pt x="255458" y="38255"/>
                </a:cubicBezTo>
                <a:cubicBezTo>
                  <a:pt x="255458" y="17127"/>
                  <a:pt x="272876" y="0"/>
                  <a:pt x="294362" y="0"/>
                </a:cubicBezTo>
                <a:close/>
                <a:moveTo>
                  <a:pt x="37607" y="0"/>
                </a:moveTo>
                <a:cubicBezTo>
                  <a:pt x="58377" y="0"/>
                  <a:pt x="75214" y="17127"/>
                  <a:pt x="75214" y="38255"/>
                </a:cubicBezTo>
                <a:cubicBezTo>
                  <a:pt x="75214" y="59383"/>
                  <a:pt x="58377" y="76510"/>
                  <a:pt x="37607" y="76510"/>
                </a:cubicBezTo>
                <a:cubicBezTo>
                  <a:pt x="16837" y="76510"/>
                  <a:pt x="0" y="59383"/>
                  <a:pt x="0" y="38255"/>
                </a:cubicBezTo>
                <a:cubicBezTo>
                  <a:pt x="0" y="17127"/>
                  <a:pt x="16837" y="0"/>
                  <a:pt x="37607" y="0"/>
                </a:cubicBezTo>
                <a:close/>
              </a:path>
            </a:pathLst>
          </a:custGeom>
          <a:solidFill>
            <a:srgbClr val="929292"/>
          </a:solidFill>
          <a:ln w="12700">
            <a:miter lim="400000"/>
          </a:ln>
        </p:spPr>
        <p:txBody>
          <a:bodyPr wrap="square" tIns="45720" bIns="45720">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90204"/>
              <a:ea typeface="微软雅黑" panose="020B0503020204020204" charset="-122"/>
              <a:cs typeface="微软雅黑" panose="020B0503020204020204" charset="-122"/>
              <a:sym typeface="Arial" panose="020B0604020202090204" pitchFamily="34" charset="0"/>
            </a:endParaRPr>
          </a:p>
        </p:txBody>
      </p:sp>
      <p:sp>
        <p:nvSpPr>
          <p:cNvPr id="861" name="形状"/>
          <p:cNvSpPr/>
          <p:nvPr>
            <p:custDataLst>
              <p:tags r:id="rId4"/>
            </p:custDataLst>
          </p:nvPr>
        </p:nvSpPr>
        <p:spPr>
          <a:xfrm>
            <a:off x="14102722" y="4117517"/>
            <a:ext cx="1651473" cy="421838"/>
          </a:xfrm>
          <a:custGeom>
            <a:avLst/>
            <a:gdLst/>
            <a:ahLst/>
            <a:cxnLst>
              <a:cxn ang="0">
                <a:pos x="wd2" y="hd2"/>
              </a:cxn>
              <a:cxn ang="5400000">
                <a:pos x="wd2" y="hd2"/>
              </a:cxn>
              <a:cxn ang="10800000">
                <a:pos x="wd2" y="hd2"/>
              </a:cxn>
              <a:cxn ang="16200000">
                <a:pos x="wd2" y="hd2"/>
              </a:cxn>
            </a:cxnLst>
            <a:rect l="0" t="0" r="r" b="b"/>
            <a:pathLst>
              <a:path w="21600" h="21600" extrusionOk="0">
                <a:moveTo>
                  <a:pt x="16811" y="21600"/>
                </a:moveTo>
                <a:lnTo>
                  <a:pt x="19205" y="16152"/>
                </a:lnTo>
                <a:lnTo>
                  <a:pt x="21600" y="10768"/>
                </a:lnTo>
                <a:lnTo>
                  <a:pt x="19205" y="5321"/>
                </a:lnTo>
                <a:lnTo>
                  <a:pt x="16811" y="0"/>
                </a:lnTo>
                <a:lnTo>
                  <a:pt x="16811" y="6081"/>
                </a:lnTo>
                <a:lnTo>
                  <a:pt x="0" y="6081"/>
                </a:lnTo>
                <a:lnTo>
                  <a:pt x="0" y="15519"/>
                </a:lnTo>
                <a:lnTo>
                  <a:pt x="16811" y="15519"/>
                </a:lnTo>
                <a:lnTo>
                  <a:pt x="16811" y="21600"/>
                </a:lnTo>
                <a:close/>
              </a:path>
            </a:pathLst>
          </a:custGeom>
          <a:solidFill>
            <a:srgbClr val="929292"/>
          </a:solidFill>
          <a:ln w="12700" cap="flat">
            <a:noFill/>
            <a:miter lim="400000"/>
          </a:ln>
          <a:effectLst/>
        </p:spPr>
        <p:txBody>
          <a:bodyPr wrap="square" lIns="45720" tIns="45720" rIns="45720" bIns="45720" numCol="1" anchor="t">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90204"/>
              <a:ea typeface="微软雅黑" panose="020B0503020204020204" charset="-122"/>
              <a:cs typeface="微软雅黑" panose="020B0503020204020204" charset="-122"/>
              <a:sym typeface="Arial" panose="020B0604020202090204" pitchFamily="34" charset="0"/>
            </a:endParaRPr>
          </a:p>
        </p:txBody>
      </p:sp>
      <p:sp>
        <p:nvSpPr>
          <p:cNvPr id="862" name="圆形"/>
          <p:cNvSpPr/>
          <p:nvPr>
            <p:custDataLst>
              <p:tags r:id="rId5"/>
            </p:custDataLst>
          </p:nvPr>
        </p:nvSpPr>
        <p:spPr>
          <a:xfrm>
            <a:off x="10955188" y="4267317"/>
            <a:ext cx="120234" cy="122239"/>
          </a:xfrm>
          <a:prstGeom prst="ellipse">
            <a:avLst/>
          </a:prstGeom>
          <a:solidFill>
            <a:srgbClr val="929292"/>
          </a:solidFill>
          <a:ln w="12700" cap="flat">
            <a:noFill/>
            <a:miter lim="400000"/>
          </a:ln>
          <a:effectLst/>
        </p:spPr>
        <p:txBody>
          <a:bodyPr wrap="square" lIns="45720" tIns="45720" rIns="45720" bIns="45720" numCol="1" anchor="t">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90204"/>
              <a:ea typeface="微软雅黑" panose="020B0503020204020204" charset="-122"/>
              <a:cs typeface="微软雅黑" panose="020B0503020204020204" charset="-122"/>
              <a:sym typeface="Arial" panose="020B0604020202090204" pitchFamily="34" charset="0"/>
            </a:endParaRPr>
          </a:p>
        </p:txBody>
      </p:sp>
      <p:sp>
        <p:nvSpPr>
          <p:cNvPr id="863" name="圆形"/>
          <p:cNvSpPr/>
          <p:nvPr>
            <p:custDataLst>
              <p:tags r:id="rId6"/>
            </p:custDataLst>
          </p:nvPr>
        </p:nvSpPr>
        <p:spPr>
          <a:xfrm>
            <a:off x="11347945" y="4267317"/>
            <a:ext cx="120234" cy="122239"/>
          </a:xfrm>
          <a:prstGeom prst="ellipse">
            <a:avLst/>
          </a:prstGeom>
          <a:solidFill>
            <a:srgbClr val="929292"/>
          </a:solidFill>
          <a:ln w="12700" cap="flat">
            <a:noFill/>
            <a:miter lim="400000"/>
          </a:ln>
          <a:effectLst/>
        </p:spPr>
        <p:txBody>
          <a:bodyPr wrap="square" lIns="45720" tIns="45720" rIns="45720" bIns="45720" numCol="1" anchor="t">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90204"/>
              <a:ea typeface="微软雅黑" panose="020B0503020204020204" charset="-122"/>
              <a:cs typeface="微软雅黑" panose="020B0503020204020204" charset="-122"/>
              <a:sym typeface="Arial" panose="020B0604020202090204" pitchFamily="34" charset="0"/>
            </a:endParaRPr>
          </a:p>
        </p:txBody>
      </p:sp>
      <p:sp>
        <p:nvSpPr>
          <p:cNvPr id="864" name="圆形"/>
          <p:cNvSpPr/>
          <p:nvPr>
            <p:custDataLst>
              <p:tags r:id="rId7"/>
            </p:custDataLst>
          </p:nvPr>
        </p:nvSpPr>
        <p:spPr>
          <a:xfrm>
            <a:off x="11744712" y="4267317"/>
            <a:ext cx="116226" cy="122239"/>
          </a:xfrm>
          <a:prstGeom prst="ellipse">
            <a:avLst/>
          </a:prstGeom>
          <a:solidFill>
            <a:srgbClr val="929292"/>
          </a:solidFill>
          <a:ln w="12700" cap="flat">
            <a:noFill/>
            <a:miter lim="400000"/>
          </a:ln>
          <a:effectLst/>
        </p:spPr>
        <p:txBody>
          <a:bodyPr wrap="square" lIns="45720" tIns="45720" rIns="45720" bIns="45720" numCol="1" anchor="t">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90204"/>
              <a:ea typeface="微软雅黑" panose="020B0503020204020204" charset="-122"/>
              <a:cs typeface="微软雅黑" panose="020B0503020204020204" charset="-122"/>
              <a:sym typeface="Arial" panose="020B0604020202090204" pitchFamily="34" charset="0"/>
            </a:endParaRPr>
          </a:p>
        </p:txBody>
      </p:sp>
      <p:sp>
        <p:nvSpPr>
          <p:cNvPr id="865" name="圆形"/>
          <p:cNvSpPr/>
          <p:nvPr>
            <p:custDataLst>
              <p:tags r:id="rId8"/>
            </p:custDataLst>
          </p:nvPr>
        </p:nvSpPr>
        <p:spPr>
          <a:xfrm>
            <a:off x="12137470" y="4267317"/>
            <a:ext cx="116226" cy="122239"/>
          </a:xfrm>
          <a:prstGeom prst="ellipse">
            <a:avLst/>
          </a:prstGeom>
          <a:solidFill>
            <a:srgbClr val="929292"/>
          </a:solidFill>
          <a:ln w="12700" cap="flat">
            <a:noFill/>
            <a:miter lim="400000"/>
          </a:ln>
          <a:effectLst/>
        </p:spPr>
        <p:txBody>
          <a:bodyPr wrap="square" lIns="45720" tIns="45720" rIns="45720" bIns="45720" numCol="1" anchor="t">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90204"/>
              <a:ea typeface="微软雅黑" panose="020B0503020204020204" charset="-122"/>
              <a:cs typeface="微软雅黑" panose="020B0503020204020204" charset="-122"/>
              <a:sym typeface="Arial" panose="020B0604020202090204" pitchFamily="34" charset="0"/>
            </a:endParaRPr>
          </a:p>
        </p:txBody>
      </p:sp>
      <p:sp>
        <p:nvSpPr>
          <p:cNvPr id="866" name="圆形"/>
          <p:cNvSpPr/>
          <p:nvPr>
            <p:custDataLst>
              <p:tags r:id="rId9"/>
            </p:custDataLst>
          </p:nvPr>
        </p:nvSpPr>
        <p:spPr>
          <a:xfrm>
            <a:off x="12525675" y="4267317"/>
            <a:ext cx="120234" cy="122239"/>
          </a:xfrm>
          <a:prstGeom prst="ellipse">
            <a:avLst/>
          </a:prstGeom>
          <a:solidFill>
            <a:srgbClr val="929292"/>
          </a:solidFill>
          <a:ln w="12700" cap="flat">
            <a:noFill/>
            <a:miter lim="400000"/>
          </a:ln>
          <a:effectLst/>
        </p:spPr>
        <p:txBody>
          <a:bodyPr wrap="square" lIns="45720" tIns="45720" rIns="45720" bIns="45720" numCol="1" anchor="t">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90204"/>
              <a:ea typeface="微软雅黑" panose="020B0503020204020204" charset="-122"/>
              <a:cs typeface="微软雅黑" panose="020B0503020204020204" charset="-122"/>
              <a:sym typeface="Arial" panose="020B0604020202090204" pitchFamily="34" charset="0"/>
            </a:endParaRPr>
          </a:p>
        </p:txBody>
      </p:sp>
      <p:sp>
        <p:nvSpPr>
          <p:cNvPr id="867" name="圆形"/>
          <p:cNvSpPr/>
          <p:nvPr>
            <p:custDataLst>
              <p:tags r:id="rId10"/>
            </p:custDataLst>
          </p:nvPr>
        </p:nvSpPr>
        <p:spPr>
          <a:xfrm>
            <a:off x="12922441" y="4267317"/>
            <a:ext cx="116226" cy="122239"/>
          </a:xfrm>
          <a:prstGeom prst="ellipse">
            <a:avLst/>
          </a:prstGeom>
          <a:solidFill>
            <a:srgbClr val="929292"/>
          </a:solidFill>
          <a:ln w="12700" cap="flat">
            <a:noFill/>
            <a:miter lim="400000"/>
          </a:ln>
          <a:effectLst/>
        </p:spPr>
        <p:txBody>
          <a:bodyPr wrap="square" lIns="45720" tIns="45720" rIns="45720" bIns="45720" numCol="1" anchor="t">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90204"/>
              <a:ea typeface="微软雅黑" panose="020B0503020204020204" charset="-122"/>
              <a:cs typeface="微软雅黑" panose="020B0503020204020204" charset="-122"/>
              <a:sym typeface="Arial" panose="020B0604020202090204" pitchFamily="34" charset="0"/>
            </a:endParaRPr>
          </a:p>
        </p:txBody>
      </p:sp>
      <p:sp>
        <p:nvSpPr>
          <p:cNvPr id="868" name="圆形"/>
          <p:cNvSpPr/>
          <p:nvPr>
            <p:custDataLst>
              <p:tags r:id="rId11"/>
            </p:custDataLst>
          </p:nvPr>
        </p:nvSpPr>
        <p:spPr>
          <a:xfrm>
            <a:off x="13317202" y="4267317"/>
            <a:ext cx="120234" cy="122239"/>
          </a:xfrm>
          <a:prstGeom prst="ellipse">
            <a:avLst/>
          </a:prstGeom>
          <a:solidFill>
            <a:srgbClr val="929292"/>
          </a:solidFill>
          <a:ln w="12700" cap="flat">
            <a:noFill/>
            <a:miter lim="400000"/>
          </a:ln>
          <a:effectLst/>
        </p:spPr>
        <p:txBody>
          <a:bodyPr wrap="square" lIns="45720" tIns="45720" rIns="45720" bIns="45720" numCol="1" anchor="t">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90204"/>
              <a:ea typeface="微软雅黑" panose="020B0503020204020204" charset="-122"/>
              <a:cs typeface="微软雅黑" panose="020B0503020204020204" charset="-122"/>
              <a:sym typeface="Arial" panose="020B0604020202090204" pitchFamily="34" charset="0"/>
            </a:endParaRPr>
          </a:p>
        </p:txBody>
      </p:sp>
      <p:sp>
        <p:nvSpPr>
          <p:cNvPr id="869" name="圆形"/>
          <p:cNvSpPr/>
          <p:nvPr>
            <p:custDataLst>
              <p:tags r:id="rId12"/>
            </p:custDataLst>
          </p:nvPr>
        </p:nvSpPr>
        <p:spPr>
          <a:xfrm>
            <a:off x="13709962" y="4267317"/>
            <a:ext cx="120234" cy="122239"/>
          </a:xfrm>
          <a:prstGeom prst="ellipse">
            <a:avLst/>
          </a:prstGeom>
          <a:solidFill>
            <a:srgbClr val="929292"/>
          </a:solidFill>
          <a:ln w="12700" cap="flat">
            <a:noFill/>
            <a:miter lim="400000"/>
          </a:ln>
          <a:effectLst/>
        </p:spPr>
        <p:txBody>
          <a:bodyPr wrap="square" lIns="45720" tIns="45720" rIns="45720" bIns="45720" numCol="1" anchor="t">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90204"/>
              <a:ea typeface="微软雅黑" panose="020B0503020204020204" charset="-122"/>
              <a:cs typeface="微软雅黑" panose="020B0503020204020204" charset="-122"/>
              <a:sym typeface="Arial" panose="020B0604020202090204" pitchFamily="34" charset="0"/>
            </a:endParaRPr>
          </a:p>
        </p:txBody>
      </p:sp>
      <p:sp>
        <p:nvSpPr>
          <p:cNvPr id="877" name="形状"/>
          <p:cNvSpPr/>
          <p:nvPr>
            <p:custDataLst>
              <p:tags r:id="rId13"/>
            </p:custDataLst>
          </p:nvPr>
        </p:nvSpPr>
        <p:spPr>
          <a:xfrm>
            <a:off x="7292955" y="4044669"/>
            <a:ext cx="3663807" cy="3676868"/>
          </a:xfrm>
          <a:custGeom>
            <a:avLst/>
            <a:gdLst/>
            <a:ahLst/>
            <a:cxnLst>
              <a:cxn ang="0">
                <a:pos x="wd2" y="hd2"/>
              </a:cxn>
              <a:cxn ang="5400000">
                <a:pos x="wd2" y="hd2"/>
              </a:cxn>
              <a:cxn ang="10800000">
                <a:pos x="wd2" y="hd2"/>
              </a:cxn>
              <a:cxn ang="16200000">
                <a:pos x="wd2" y="hd2"/>
              </a:cxn>
            </a:cxnLst>
            <a:rect l="0" t="0" r="r" b="b"/>
            <a:pathLst>
              <a:path w="21522" h="21540" extrusionOk="0">
                <a:moveTo>
                  <a:pt x="9524" y="21532"/>
                </a:moveTo>
                <a:cubicBezTo>
                  <a:pt x="9760" y="21579"/>
                  <a:pt x="10019" y="21414"/>
                  <a:pt x="10090" y="21179"/>
                </a:cubicBezTo>
                <a:cubicBezTo>
                  <a:pt x="10207" y="20707"/>
                  <a:pt x="10207" y="20707"/>
                  <a:pt x="10207" y="20707"/>
                </a:cubicBezTo>
                <a:cubicBezTo>
                  <a:pt x="10278" y="20472"/>
                  <a:pt x="10537" y="20283"/>
                  <a:pt x="10773" y="20283"/>
                </a:cubicBezTo>
                <a:cubicBezTo>
                  <a:pt x="11338" y="20283"/>
                  <a:pt x="11880" y="20236"/>
                  <a:pt x="12422" y="20142"/>
                </a:cubicBezTo>
                <a:cubicBezTo>
                  <a:pt x="12657" y="20095"/>
                  <a:pt x="12940" y="20236"/>
                  <a:pt x="13058" y="20448"/>
                </a:cubicBezTo>
                <a:cubicBezTo>
                  <a:pt x="13270" y="20896"/>
                  <a:pt x="13270" y="20896"/>
                  <a:pt x="13270" y="20896"/>
                </a:cubicBezTo>
                <a:cubicBezTo>
                  <a:pt x="13364" y="21131"/>
                  <a:pt x="13646" y="21249"/>
                  <a:pt x="13882" y="21155"/>
                </a:cubicBezTo>
                <a:cubicBezTo>
                  <a:pt x="15083" y="20707"/>
                  <a:pt x="15083" y="20707"/>
                  <a:pt x="15083" y="20707"/>
                </a:cubicBezTo>
                <a:cubicBezTo>
                  <a:pt x="15295" y="20637"/>
                  <a:pt x="15437" y="20378"/>
                  <a:pt x="15390" y="20119"/>
                </a:cubicBezTo>
                <a:cubicBezTo>
                  <a:pt x="15248" y="19647"/>
                  <a:pt x="15248" y="19647"/>
                  <a:pt x="15248" y="19647"/>
                </a:cubicBezTo>
                <a:cubicBezTo>
                  <a:pt x="15178" y="19412"/>
                  <a:pt x="15319" y="19129"/>
                  <a:pt x="15531" y="18988"/>
                </a:cubicBezTo>
                <a:cubicBezTo>
                  <a:pt x="16002" y="18729"/>
                  <a:pt x="16450" y="18399"/>
                  <a:pt x="16874" y="18046"/>
                </a:cubicBezTo>
                <a:cubicBezTo>
                  <a:pt x="17062" y="17881"/>
                  <a:pt x="17392" y="17857"/>
                  <a:pt x="17580" y="18022"/>
                </a:cubicBezTo>
                <a:cubicBezTo>
                  <a:pt x="17981" y="18281"/>
                  <a:pt x="17981" y="18281"/>
                  <a:pt x="17981" y="18281"/>
                </a:cubicBezTo>
                <a:cubicBezTo>
                  <a:pt x="18193" y="18446"/>
                  <a:pt x="18499" y="18399"/>
                  <a:pt x="18640" y="18211"/>
                </a:cubicBezTo>
                <a:cubicBezTo>
                  <a:pt x="19465" y="17221"/>
                  <a:pt x="19465" y="17221"/>
                  <a:pt x="19465" y="17221"/>
                </a:cubicBezTo>
                <a:cubicBezTo>
                  <a:pt x="19629" y="17033"/>
                  <a:pt x="19606" y="16750"/>
                  <a:pt x="19441" y="16562"/>
                </a:cubicBezTo>
                <a:cubicBezTo>
                  <a:pt x="19088" y="16232"/>
                  <a:pt x="19088" y="16232"/>
                  <a:pt x="19088" y="16232"/>
                </a:cubicBezTo>
                <a:cubicBezTo>
                  <a:pt x="18899" y="16044"/>
                  <a:pt x="18876" y="15737"/>
                  <a:pt x="18993" y="15525"/>
                </a:cubicBezTo>
                <a:cubicBezTo>
                  <a:pt x="19276" y="15054"/>
                  <a:pt x="19512" y="14536"/>
                  <a:pt x="19700" y="14018"/>
                </a:cubicBezTo>
                <a:cubicBezTo>
                  <a:pt x="19771" y="13782"/>
                  <a:pt x="20030" y="13617"/>
                  <a:pt x="20289" y="13641"/>
                </a:cubicBezTo>
                <a:cubicBezTo>
                  <a:pt x="20784" y="13664"/>
                  <a:pt x="20784" y="13664"/>
                  <a:pt x="20784" y="13664"/>
                </a:cubicBezTo>
                <a:cubicBezTo>
                  <a:pt x="21019" y="13688"/>
                  <a:pt x="21255" y="13523"/>
                  <a:pt x="21302" y="13264"/>
                </a:cubicBezTo>
                <a:cubicBezTo>
                  <a:pt x="21514" y="12016"/>
                  <a:pt x="21514" y="12016"/>
                  <a:pt x="21514" y="12016"/>
                </a:cubicBezTo>
                <a:cubicBezTo>
                  <a:pt x="21561" y="11757"/>
                  <a:pt x="21396" y="11521"/>
                  <a:pt x="21161" y="11450"/>
                </a:cubicBezTo>
                <a:cubicBezTo>
                  <a:pt x="20689" y="11333"/>
                  <a:pt x="20689" y="11333"/>
                  <a:pt x="20689" y="11333"/>
                </a:cubicBezTo>
                <a:cubicBezTo>
                  <a:pt x="20454" y="11262"/>
                  <a:pt x="20265" y="11003"/>
                  <a:pt x="20265" y="10767"/>
                </a:cubicBezTo>
                <a:cubicBezTo>
                  <a:pt x="20265" y="10202"/>
                  <a:pt x="20218" y="9660"/>
                  <a:pt x="20124" y="9118"/>
                </a:cubicBezTo>
                <a:cubicBezTo>
                  <a:pt x="20077" y="8859"/>
                  <a:pt x="20218" y="8577"/>
                  <a:pt x="20430" y="8482"/>
                </a:cubicBezTo>
                <a:cubicBezTo>
                  <a:pt x="20878" y="8270"/>
                  <a:pt x="20878" y="8270"/>
                  <a:pt x="20878" y="8270"/>
                </a:cubicBezTo>
                <a:cubicBezTo>
                  <a:pt x="21113" y="8176"/>
                  <a:pt x="21231" y="7894"/>
                  <a:pt x="21137" y="7658"/>
                </a:cubicBezTo>
                <a:cubicBezTo>
                  <a:pt x="20689" y="6457"/>
                  <a:pt x="20689" y="6457"/>
                  <a:pt x="20689" y="6457"/>
                </a:cubicBezTo>
                <a:cubicBezTo>
                  <a:pt x="20619" y="6221"/>
                  <a:pt x="20360" y="6103"/>
                  <a:pt x="20101" y="6150"/>
                </a:cubicBezTo>
                <a:cubicBezTo>
                  <a:pt x="19629" y="6292"/>
                  <a:pt x="19629" y="6292"/>
                  <a:pt x="19629" y="6292"/>
                </a:cubicBezTo>
                <a:cubicBezTo>
                  <a:pt x="19394" y="6362"/>
                  <a:pt x="19111" y="6221"/>
                  <a:pt x="18993" y="6009"/>
                </a:cubicBezTo>
                <a:cubicBezTo>
                  <a:pt x="18711" y="5538"/>
                  <a:pt x="18381" y="5090"/>
                  <a:pt x="18028" y="4666"/>
                </a:cubicBezTo>
                <a:cubicBezTo>
                  <a:pt x="17863" y="4478"/>
                  <a:pt x="17863" y="4148"/>
                  <a:pt x="18004" y="3960"/>
                </a:cubicBezTo>
                <a:cubicBezTo>
                  <a:pt x="18287" y="3559"/>
                  <a:pt x="18287" y="3559"/>
                  <a:pt x="18287" y="3559"/>
                </a:cubicBezTo>
                <a:cubicBezTo>
                  <a:pt x="18428" y="3347"/>
                  <a:pt x="18381" y="3041"/>
                  <a:pt x="18193" y="2900"/>
                </a:cubicBezTo>
                <a:cubicBezTo>
                  <a:pt x="17203" y="2075"/>
                  <a:pt x="17203" y="2075"/>
                  <a:pt x="17203" y="2075"/>
                </a:cubicBezTo>
                <a:cubicBezTo>
                  <a:pt x="17015" y="1911"/>
                  <a:pt x="16732" y="1934"/>
                  <a:pt x="16544" y="2099"/>
                </a:cubicBezTo>
                <a:cubicBezTo>
                  <a:pt x="16214" y="2452"/>
                  <a:pt x="16214" y="2452"/>
                  <a:pt x="16214" y="2452"/>
                </a:cubicBezTo>
                <a:cubicBezTo>
                  <a:pt x="16026" y="2617"/>
                  <a:pt x="15719" y="2664"/>
                  <a:pt x="15507" y="2547"/>
                </a:cubicBezTo>
                <a:cubicBezTo>
                  <a:pt x="15036" y="2264"/>
                  <a:pt x="14518" y="2028"/>
                  <a:pt x="14000" y="1840"/>
                </a:cubicBezTo>
                <a:cubicBezTo>
                  <a:pt x="13764" y="1746"/>
                  <a:pt x="13599" y="1487"/>
                  <a:pt x="13623" y="1251"/>
                </a:cubicBezTo>
                <a:cubicBezTo>
                  <a:pt x="13646" y="756"/>
                  <a:pt x="13646" y="756"/>
                  <a:pt x="13646" y="756"/>
                </a:cubicBezTo>
                <a:cubicBezTo>
                  <a:pt x="13670" y="521"/>
                  <a:pt x="13505" y="285"/>
                  <a:pt x="13246" y="238"/>
                </a:cubicBezTo>
                <a:cubicBezTo>
                  <a:pt x="11998" y="3"/>
                  <a:pt x="11998" y="3"/>
                  <a:pt x="11998" y="3"/>
                </a:cubicBezTo>
                <a:cubicBezTo>
                  <a:pt x="11762" y="-21"/>
                  <a:pt x="11503" y="120"/>
                  <a:pt x="11432" y="379"/>
                </a:cubicBezTo>
                <a:cubicBezTo>
                  <a:pt x="11315" y="851"/>
                  <a:pt x="11315" y="851"/>
                  <a:pt x="11315" y="851"/>
                </a:cubicBezTo>
                <a:cubicBezTo>
                  <a:pt x="11244" y="1086"/>
                  <a:pt x="10985" y="1275"/>
                  <a:pt x="10749" y="1275"/>
                </a:cubicBezTo>
                <a:cubicBezTo>
                  <a:pt x="10184" y="1275"/>
                  <a:pt x="9642" y="1322"/>
                  <a:pt x="9100" y="1416"/>
                </a:cubicBezTo>
                <a:cubicBezTo>
                  <a:pt x="8865" y="1463"/>
                  <a:pt x="8582" y="1322"/>
                  <a:pt x="8464" y="1086"/>
                </a:cubicBezTo>
                <a:cubicBezTo>
                  <a:pt x="8252" y="662"/>
                  <a:pt x="8252" y="662"/>
                  <a:pt x="8252" y="662"/>
                </a:cubicBezTo>
                <a:cubicBezTo>
                  <a:pt x="8158" y="427"/>
                  <a:pt x="7876" y="309"/>
                  <a:pt x="7640" y="403"/>
                </a:cubicBezTo>
                <a:cubicBezTo>
                  <a:pt x="6462" y="827"/>
                  <a:pt x="6462" y="827"/>
                  <a:pt x="6462" y="827"/>
                </a:cubicBezTo>
                <a:cubicBezTo>
                  <a:pt x="6227" y="921"/>
                  <a:pt x="6085" y="1180"/>
                  <a:pt x="6156" y="1439"/>
                </a:cubicBezTo>
                <a:cubicBezTo>
                  <a:pt x="6274" y="1911"/>
                  <a:pt x="6274" y="1911"/>
                  <a:pt x="6274" y="1911"/>
                </a:cubicBezTo>
                <a:cubicBezTo>
                  <a:pt x="6344" y="2146"/>
                  <a:pt x="6203" y="2429"/>
                  <a:pt x="5991" y="2547"/>
                </a:cubicBezTo>
                <a:cubicBezTo>
                  <a:pt x="5520" y="2829"/>
                  <a:pt x="5072" y="3159"/>
                  <a:pt x="4648" y="3512"/>
                </a:cubicBezTo>
                <a:cubicBezTo>
                  <a:pt x="4460" y="3654"/>
                  <a:pt x="4130" y="3677"/>
                  <a:pt x="3942" y="3536"/>
                </a:cubicBezTo>
                <a:cubicBezTo>
                  <a:pt x="3541" y="3253"/>
                  <a:pt x="3541" y="3253"/>
                  <a:pt x="3541" y="3253"/>
                </a:cubicBezTo>
                <a:cubicBezTo>
                  <a:pt x="3329" y="3112"/>
                  <a:pt x="3023" y="3159"/>
                  <a:pt x="2882" y="3347"/>
                </a:cubicBezTo>
                <a:cubicBezTo>
                  <a:pt x="2057" y="4313"/>
                  <a:pt x="2057" y="4313"/>
                  <a:pt x="2057" y="4313"/>
                </a:cubicBezTo>
                <a:cubicBezTo>
                  <a:pt x="1893" y="4525"/>
                  <a:pt x="1916" y="4808"/>
                  <a:pt x="2081" y="4996"/>
                </a:cubicBezTo>
                <a:cubicBezTo>
                  <a:pt x="2434" y="5326"/>
                  <a:pt x="2434" y="5326"/>
                  <a:pt x="2434" y="5326"/>
                </a:cubicBezTo>
                <a:cubicBezTo>
                  <a:pt x="2623" y="5514"/>
                  <a:pt x="2646" y="5821"/>
                  <a:pt x="2529" y="6033"/>
                </a:cubicBezTo>
                <a:cubicBezTo>
                  <a:pt x="2246" y="6504"/>
                  <a:pt x="2010" y="7022"/>
                  <a:pt x="1822" y="7540"/>
                </a:cubicBezTo>
                <a:cubicBezTo>
                  <a:pt x="1728" y="7776"/>
                  <a:pt x="1469" y="7941"/>
                  <a:pt x="1233" y="7917"/>
                </a:cubicBezTo>
                <a:cubicBezTo>
                  <a:pt x="738" y="7870"/>
                  <a:pt x="738" y="7870"/>
                  <a:pt x="738" y="7870"/>
                </a:cubicBezTo>
                <a:cubicBezTo>
                  <a:pt x="503" y="7870"/>
                  <a:pt x="267" y="8035"/>
                  <a:pt x="220" y="8294"/>
                </a:cubicBezTo>
                <a:cubicBezTo>
                  <a:pt x="8" y="9542"/>
                  <a:pt x="8" y="9542"/>
                  <a:pt x="8" y="9542"/>
                </a:cubicBezTo>
                <a:cubicBezTo>
                  <a:pt x="-39" y="9778"/>
                  <a:pt x="126" y="10037"/>
                  <a:pt x="361" y="10108"/>
                </a:cubicBezTo>
                <a:cubicBezTo>
                  <a:pt x="833" y="10225"/>
                  <a:pt x="833" y="10225"/>
                  <a:pt x="833" y="10225"/>
                </a:cubicBezTo>
                <a:cubicBezTo>
                  <a:pt x="1068" y="10296"/>
                  <a:pt x="1257" y="10555"/>
                  <a:pt x="1257" y="10791"/>
                </a:cubicBezTo>
                <a:cubicBezTo>
                  <a:pt x="1257" y="11356"/>
                  <a:pt x="1304" y="11898"/>
                  <a:pt x="1398" y="12440"/>
                </a:cubicBezTo>
                <a:cubicBezTo>
                  <a:pt x="1445" y="12675"/>
                  <a:pt x="1304" y="12958"/>
                  <a:pt x="1068" y="13076"/>
                </a:cubicBezTo>
                <a:cubicBezTo>
                  <a:pt x="644" y="13288"/>
                  <a:pt x="644" y="13288"/>
                  <a:pt x="644" y="13288"/>
                </a:cubicBezTo>
                <a:cubicBezTo>
                  <a:pt x="409" y="13382"/>
                  <a:pt x="291" y="13664"/>
                  <a:pt x="385" y="13900"/>
                </a:cubicBezTo>
                <a:cubicBezTo>
                  <a:pt x="833" y="15078"/>
                  <a:pt x="833" y="15078"/>
                  <a:pt x="833" y="15078"/>
                </a:cubicBezTo>
                <a:cubicBezTo>
                  <a:pt x="903" y="15313"/>
                  <a:pt x="1162" y="15455"/>
                  <a:pt x="1421" y="15384"/>
                </a:cubicBezTo>
                <a:cubicBezTo>
                  <a:pt x="1893" y="15266"/>
                  <a:pt x="1893" y="15266"/>
                  <a:pt x="1893" y="15266"/>
                </a:cubicBezTo>
                <a:cubicBezTo>
                  <a:pt x="2128" y="15196"/>
                  <a:pt x="2411" y="15337"/>
                  <a:pt x="2529" y="15549"/>
                </a:cubicBezTo>
                <a:cubicBezTo>
                  <a:pt x="2811" y="16020"/>
                  <a:pt x="3141" y="16468"/>
                  <a:pt x="3494" y="16892"/>
                </a:cubicBezTo>
                <a:cubicBezTo>
                  <a:pt x="3636" y="17080"/>
                  <a:pt x="3659" y="17410"/>
                  <a:pt x="3518" y="17598"/>
                </a:cubicBezTo>
                <a:cubicBezTo>
                  <a:pt x="3235" y="17999"/>
                  <a:pt x="3235" y="17999"/>
                  <a:pt x="3235" y="17999"/>
                </a:cubicBezTo>
                <a:cubicBezTo>
                  <a:pt x="3094" y="18211"/>
                  <a:pt x="3141" y="18493"/>
                  <a:pt x="3329" y="18658"/>
                </a:cubicBezTo>
                <a:cubicBezTo>
                  <a:pt x="4319" y="19483"/>
                  <a:pt x="4319" y="19483"/>
                  <a:pt x="4319" y="19483"/>
                </a:cubicBezTo>
                <a:cubicBezTo>
                  <a:pt x="4507" y="19647"/>
                  <a:pt x="4790" y="19624"/>
                  <a:pt x="4978" y="19459"/>
                </a:cubicBezTo>
                <a:cubicBezTo>
                  <a:pt x="5308" y="19106"/>
                  <a:pt x="5308" y="19106"/>
                  <a:pt x="5308" y="19106"/>
                </a:cubicBezTo>
                <a:cubicBezTo>
                  <a:pt x="5496" y="18917"/>
                  <a:pt x="5803" y="18894"/>
                  <a:pt x="6015" y="19011"/>
                </a:cubicBezTo>
                <a:cubicBezTo>
                  <a:pt x="6486" y="19294"/>
                  <a:pt x="7004" y="19530"/>
                  <a:pt x="7522" y="19718"/>
                </a:cubicBezTo>
                <a:cubicBezTo>
                  <a:pt x="7758" y="19789"/>
                  <a:pt x="7923" y="20048"/>
                  <a:pt x="7899" y="20307"/>
                </a:cubicBezTo>
                <a:cubicBezTo>
                  <a:pt x="7876" y="20802"/>
                  <a:pt x="7876" y="20802"/>
                  <a:pt x="7876" y="20802"/>
                </a:cubicBezTo>
                <a:cubicBezTo>
                  <a:pt x="7852" y="21037"/>
                  <a:pt x="8017" y="21273"/>
                  <a:pt x="8276" y="21320"/>
                </a:cubicBezTo>
                <a:lnTo>
                  <a:pt x="9524" y="21532"/>
                </a:lnTo>
                <a:close/>
                <a:moveTo>
                  <a:pt x="4554" y="9660"/>
                </a:moveTo>
                <a:cubicBezTo>
                  <a:pt x="5167" y="6245"/>
                  <a:pt x="8417" y="3960"/>
                  <a:pt x="11856" y="4549"/>
                </a:cubicBezTo>
                <a:cubicBezTo>
                  <a:pt x="15272" y="5138"/>
                  <a:pt x="17580" y="8412"/>
                  <a:pt x="16968" y="11851"/>
                </a:cubicBezTo>
                <a:cubicBezTo>
                  <a:pt x="16379" y="15266"/>
                  <a:pt x="13105" y="17575"/>
                  <a:pt x="9689" y="16962"/>
                </a:cubicBezTo>
                <a:cubicBezTo>
                  <a:pt x="6250" y="16373"/>
                  <a:pt x="3965" y="13099"/>
                  <a:pt x="4554" y="9660"/>
                </a:cubicBezTo>
                <a:close/>
              </a:path>
            </a:pathLst>
          </a:custGeom>
          <a:solidFill>
            <a:srgbClr val="7E93AB"/>
          </a:solidFill>
          <a:ln w="12700">
            <a:miter lim="400000"/>
          </a:ln>
        </p:spPr>
        <p:txBody>
          <a:bodyPr tIns="45720" bIns="45720"/>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90204"/>
              <a:ea typeface="微软雅黑" panose="020B0503020204020204" charset="-122"/>
              <a:cs typeface="微软雅黑" panose="020B0503020204020204" charset="-122"/>
              <a:sym typeface="Arial" panose="020B0604020202090204" pitchFamily="34" charset="0"/>
            </a:endParaRPr>
          </a:p>
        </p:txBody>
      </p:sp>
      <p:sp>
        <p:nvSpPr>
          <p:cNvPr id="879" name="圆形"/>
          <p:cNvSpPr/>
          <p:nvPr>
            <p:custDataLst>
              <p:tags r:id="rId14"/>
            </p:custDataLst>
          </p:nvPr>
        </p:nvSpPr>
        <p:spPr>
          <a:xfrm>
            <a:off x="8265738" y="5024317"/>
            <a:ext cx="1718241" cy="1720652"/>
          </a:xfrm>
          <a:prstGeom prst="ellipse">
            <a:avLst/>
          </a:prstGeom>
          <a:solidFill>
            <a:srgbClr val="7E93AB"/>
          </a:solidFill>
          <a:ln w="12700">
            <a:miter lim="400000"/>
          </a:ln>
        </p:spPr>
        <p:txBody>
          <a:bodyPr tIns="45720" bIns="45720"/>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90204"/>
              <a:ea typeface="微软雅黑" panose="020B0503020204020204" charset="-122"/>
              <a:cs typeface="微软雅黑" panose="020B0503020204020204" charset="-122"/>
              <a:sym typeface="Arial" panose="020B0604020202090204" pitchFamily="34" charset="0"/>
            </a:endParaRPr>
          </a:p>
        </p:txBody>
      </p:sp>
      <p:sp>
        <p:nvSpPr>
          <p:cNvPr id="6" name="文本框 5"/>
          <p:cNvSpPr txBox="1"/>
          <p:nvPr>
            <p:custDataLst>
              <p:tags r:id="rId15"/>
            </p:custDataLst>
          </p:nvPr>
        </p:nvSpPr>
        <p:spPr>
          <a:xfrm>
            <a:off x="8418517" y="5475412"/>
            <a:ext cx="1412683" cy="818461"/>
          </a:xfrm>
          <a:prstGeom prst="rect">
            <a:avLst/>
          </a:prstGeom>
          <a:noFill/>
        </p:spPr>
        <p:txBody>
          <a:bodyPr wrap="square" lIns="90000" tIns="46800" rIns="90000" bIns="46800" rtlCol="0" anchor="ctr" anchorCtr="0">
            <a:normAutofit/>
          </a:bodyPr>
          <a:p>
            <a:pPr lvl="0" algn="ctr" defTabSz="457200">
              <a:lnSpc>
                <a:spcPct val="120000"/>
              </a:lnSpc>
              <a:defRPr/>
            </a:pPr>
            <a:r>
              <a:rPr kumimoji="1" lang="zh-CN" altLang="en-US" sz="2000" b="1" spc="150">
                <a:solidFill>
                  <a:srgbClr val="FFFFFF"/>
                </a:solidFill>
                <a:latin typeface="微软雅黑" panose="020B0503020204020204" charset="-122"/>
                <a:ea typeface="微软雅黑" panose="020B0503020204020204" charset="-122"/>
                <a:cs typeface="微软雅黑" panose="020B0503020204020204" charset="-122"/>
                <a:sym typeface="Arial" panose="020B0604020202090204" pitchFamily="34" charset="0"/>
              </a:rPr>
              <a:t>添加标题</a:t>
            </a:r>
            <a:endParaRPr kumimoji="1" lang="zh-CN" altLang="en-US" sz="2000" b="1" spc="150">
              <a:solidFill>
                <a:srgbClr val="FFFFFF"/>
              </a:solidFill>
              <a:latin typeface="微软雅黑" panose="020B0503020204020204" charset="-122"/>
              <a:ea typeface="微软雅黑" panose="020B0503020204020204" charset="-122"/>
              <a:cs typeface="微软雅黑" panose="020B0503020204020204" charset="-122"/>
              <a:sym typeface="Arial" panose="020B0604020202090204" pitchFamily="34" charset="0"/>
            </a:endParaRPr>
          </a:p>
        </p:txBody>
      </p:sp>
      <p:sp>
        <p:nvSpPr>
          <p:cNvPr id="875" name="形状"/>
          <p:cNvSpPr/>
          <p:nvPr>
            <p:custDataLst>
              <p:tags r:id="rId16"/>
            </p:custDataLst>
          </p:nvPr>
        </p:nvSpPr>
        <p:spPr>
          <a:xfrm>
            <a:off x="13990807" y="4609004"/>
            <a:ext cx="3511205" cy="3520562"/>
          </a:xfrm>
          <a:custGeom>
            <a:avLst/>
            <a:gdLst/>
            <a:ahLst/>
            <a:cxnLst>
              <a:cxn ang="0">
                <a:pos x="wd2" y="hd2"/>
              </a:cxn>
              <a:cxn ang="5400000">
                <a:pos x="wd2" y="hd2"/>
              </a:cxn>
              <a:cxn ang="10800000">
                <a:pos x="wd2" y="hd2"/>
              </a:cxn>
              <a:cxn ang="16200000">
                <a:pos x="wd2" y="hd2"/>
              </a:cxn>
            </a:cxnLst>
            <a:rect l="0" t="0" r="r" b="b"/>
            <a:pathLst>
              <a:path w="21600" h="21600" extrusionOk="0">
                <a:moveTo>
                  <a:pt x="11434" y="21600"/>
                </a:moveTo>
                <a:cubicBezTo>
                  <a:pt x="11693" y="21600"/>
                  <a:pt x="11923" y="21398"/>
                  <a:pt x="11923" y="21139"/>
                </a:cubicBezTo>
                <a:cubicBezTo>
                  <a:pt x="11981" y="20650"/>
                  <a:pt x="11981" y="20650"/>
                  <a:pt x="11981" y="20650"/>
                </a:cubicBezTo>
                <a:cubicBezTo>
                  <a:pt x="12010" y="20419"/>
                  <a:pt x="12211" y="20189"/>
                  <a:pt x="12470" y="20131"/>
                </a:cubicBezTo>
                <a:cubicBezTo>
                  <a:pt x="13018" y="20045"/>
                  <a:pt x="13536" y="19901"/>
                  <a:pt x="14054" y="19699"/>
                </a:cubicBezTo>
                <a:cubicBezTo>
                  <a:pt x="14285" y="19613"/>
                  <a:pt x="14602" y="19699"/>
                  <a:pt x="14717" y="19930"/>
                </a:cubicBezTo>
                <a:cubicBezTo>
                  <a:pt x="15005" y="20304"/>
                  <a:pt x="15005" y="20304"/>
                  <a:pt x="15005" y="20304"/>
                </a:cubicBezTo>
                <a:cubicBezTo>
                  <a:pt x="15149" y="20506"/>
                  <a:pt x="15437" y="20592"/>
                  <a:pt x="15667" y="20448"/>
                </a:cubicBezTo>
                <a:cubicBezTo>
                  <a:pt x="16762" y="19814"/>
                  <a:pt x="16762" y="19814"/>
                  <a:pt x="16762" y="19814"/>
                </a:cubicBezTo>
                <a:cubicBezTo>
                  <a:pt x="16963" y="19699"/>
                  <a:pt x="17050" y="19411"/>
                  <a:pt x="16963" y="19181"/>
                </a:cubicBezTo>
                <a:cubicBezTo>
                  <a:pt x="16762" y="18749"/>
                  <a:pt x="16762" y="18749"/>
                  <a:pt x="16762" y="18749"/>
                </a:cubicBezTo>
                <a:cubicBezTo>
                  <a:pt x="16646" y="18518"/>
                  <a:pt x="16733" y="18230"/>
                  <a:pt x="16906" y="18058"/>
                </a:cubicBezTo>
                <a:cubicBezTo>
                  <a:pt x="17338" y="17712"/>
                  <a:pt x="17712" y="17309"/>
                  <a:pt x="18086" y="16906"/>
                </a:cubicBezTo>
                <a:cubicBezTo>
                  <a:pt x="18230" y="16704"/>
                  <a:pt x="18547" y="16618"/>
                  <a:pt x="18778" y="16733"/>
                </a:cubicBezTo>
                <a:cubicBezTo>
                  <a:pt x="19210" y="16934"/>
                  <a:pt x="19210" y="16934"/>
                  <a:pt x="19210" y="16934"/>
                </a:cubicBezTo>
                <a:cubicBezTo>
                  <a:pt x="19440" y="17050"/>
                  <a:pt x="19728" y="16963"/>
                  <a:pt x="19843" y="16733"/>
                </a:cubicBezTo>
                <a:cubicBezTo>
                  <a:pt x="20477" y="15638"/>
                  <a:pt x="20477" y="15638"/>
                  <a:pt x="20477" y="15638"/>
                </a:cubicBezTo>
                <a:cubicBezTo>
                  <a:pt x="20592" y="15437"/>
                  <a:pt x="20534" y="15120"/>
                  <a:pt x="20333" y="15005"/>
                </a:cubicBezTo>
                <a:cubicBezTo>
                  <a:pt x="19930" y="14717"/>
                  <a:pt x="19930" y="14717"/>
                  <a:pt x="19930" y="14717"/>
                </a:cubicBezTo>
                <a:cubicBezTo>
                  <a:pt x="19728" y="14573"/>
                  <a:pt x="19642" y="14256"/>
                  <a:pt x="19728" y="14026"/>
                </a:cubicBezTo>
                <a:cubicBezTo>
                  <a:pt x="19901" y="13536"/>
                  <a:pt x="20045" y="12989"/>
                  <a:pt x="20160" y="12442"/>
                </a:cubicBezTo>
                <a:cubicBezTo>
                  <a:pt x="20189" y="12211"/>
                  <a:pt x="20419" y="11981"/>
                  <a:pt x="20678" y="11952"/>
                </a:cubicBezTo>
                <a:cubicBezTo>
                  <a:pt x="21168" y="11923"/>
                  <a:pt x="21168" y="11923"/>
                  <a:pt x="21168" y="11923"/>
                </a:cubicBezTo>
                <a:cubicBezTo>
                  <a:pt x="21398" y="11894"/>
                  <a:pt x="21600" y="11664"/>
                  <a:pt x="21600" y="11434"/>
                </a:cubicBezTo>
                <a:cubicBezTo>
                  <a:pt x="21600" y="10166"/>
                  <a:pt x="21600" y="10166"/>
                  <a:pt x="21600" y="10166"/>
                </a:cubicBezTo>
                <a:cubicBezTo>
                  <a:pt x="21600" y="9907"/>
                  <a:pt x="21398" y="9677"/>
                  <a:pt x="21168" y="9677"/>
                </a:cubicBezTo>
                <a:cubicBezTo>
                  <a:pt x="20678" y="9619"/>
                  <a:pt x="20678" y="9619"/>
                  <a:pt x="20678" y="9619"/>
                </a:cubicBezTo>
                <a:cubicBezTo>
                  <a:pt x="20419" y="9590"/>
                  <a:pt x="20189" y="9389"/>
                  <a:pt x="20160" y="9130"/>
                </a:cubicBezTo>
                <a:cubicBezTo>
                  <a:pt x="20045" y="8582"/>
                  <a:pt x="19901" y="8064"/>
                  <a:pt x="19728" y="7546"/>
                </a:cubicBezTo>
                <a:cubicBezTo>
                  <a:pt x="19642" y="7315"/>
                  <a:pt x="19728" y="6998"/>
                  <a:pt x="19930" y="6883"/>
                </a:cubicBezTo>
                <a:cubicBezTo>
                  <a:pt x="20333" y="6595"/>
                  <a:pt x="20333" y="6595"/>
                  <a:pt x="20333" y="6595"/>
                </a:cubicBezTo>
                <a:cubicBezTo>
                  <a:pt x="20534" y="6451"/>
                  <a:pt x="20592" y="6163"/>
                  <a:pt x="20477" y="5933"/>
                </a:cubicBezTo>
                <a:cubicBezTo>
                  <a:pt x="19843" y="4838"/>
                  <a:pt x="19843" y="4838"/>
                  <a:pt x="19843" y="4838"/>
                </a:cubicBezTo>
                <a:cubicBezTo>
                  <a:pt x="19728" y="4637"/>
                  <a:pt x="19440" y="4550"/>
                  <a:pt x="19210" y="4637"/>
                </a:cubicBezTo>
                <a:cubicBezTo>
                  <a:pt x="18778" y="4838"/>
                  <a:pt x="18778" y="4838"/>
                  <a:pt x="18778" y="4838"/>
                </a:cubicBezTo>
                <a:cubicBezTo>
                  <a:pt x="18547" y="4954"/>
                  <a:pt x="18230" y="4867"/>
                  <a:pt x="18086" y="4694"/>
                </a:cubicBezTo>
                <a:cubicBezTo>
                  <a:pt x="17712" y="4262"/>
                  <a:pt x="17338" y="3888"/>
                  <a:pt x="16906" y="3514"/>
                </a:cubicBezTo>
                <a:cubicBezTo>
                  <a:pt x="16733" y="3370"/>
                  <a:pt x="16646" y="3053"/>
                  <a:pt x="16762" y="2822"/>
                </a:cubicBezTo>
                <a:cubicBezTo>
                  <a:pt x="16963" y="2390"/>
                  <a:pt x="16963" y="2390"/>
                  <a:pt x="16963" y="2390"/>
                </a:cubicBezTo>
                <a:cubicBezTo>
                  <a:pt x="17050" y="2160"/>
                  <a:pt x="16963" y="1872"/>
                  <a:pt x="16762" y="1757"/>
                </a:cubicBezTo>
                <a:cubicBezTo>
                  <a:pt x="15667" y="1123"/>
                  <a:pt x="15667" y="1123"/>
                  <a:pt x="15667" y="1123"/>
                </a:cubicBezTo>
                <a:cubicBezTo>
                  <a:pt x="15437" y="1008"/>
                  <a:pt x="15149" y="1066"/>
                  <a:pt x="15005" y="1267"/>
                </a:cubicBezTo>
                <a:cubicBezTo>
                  <a:pt x="14717" y="1670"/>
                  <a:pt x="14717" y="1670"/>
                  <a:pt x="14717" y="1670"/>
                </a:cubicBezTo>
                <a:cubicBezTo>
                  <a:pt x="14602" y="1872"/>
                  <a:pt x="14285" y="1958"/>
                  <a:pt x="14054" y="1872"/>
                </a:cubicBezTo>
                <a:cubicBezTo>
                  <a:pt x="13536" y="1699"/>
                  <a:pt x="13018" y="1555"/>
                  <a:pt x="12470" y="1440"/>
                </a:cubicBezTo>
                <a:cubicBezTo>
                  <a:pt x="12211" y="1411"/>
                  <a:pt x="12010" y="1181"/>
                  <a:pt x="11981" y="922"/>
                </a:cubicBezTo>
                <a:cubicBezTo>
                  <a:pt x="11923" y="432"/>
                  <a:pt x="11923" y="432"/>
                  <a:pt x="11923" y="432"/>
                </a:cubicBezTo>
                <a:cubicBezTo>
                  <a:pt x="11923" y="202"/>
                  <a:pt x="11693" y="0"/>
                  <a:pt x="11434" y="0"/>
                </a:cubicBezTo>
                <a:cubicBezTo>
                  <a:pt x="10166" y="0"/>
                  <a:pt x="10166" y="0"/>
                  <a:pt x="10166" y="0"/>
                </a:cubicBezTo>
                <a:cubicBezTo>
                  <a:pt x="9936" y="0"/>
                  <a:pt x="9706" y="202"/>
                  <a:pt x="9677" y="432"/>
                </a:cubicBezTo>
                <a:cubicBezTo>
                  <a:pt x="9648" y="922"/>
                  <a:pt x="9648" y="922"/>
                  <a:pt x="9648" y="922"/>
                </a:cubicBezTo>
                <a:cubicBezTo>
                  <a:pt x="9619" y="1181"/>
                  <a:pt x="9389" y="1411"/>
                  <a:pt x="9158" y="1440"/>
                </a:cubicBezTo>
                <a:cubicBezTo>
                  <a:pt x="8611" y="1555"/>
                  <a:pt x="8064" y="1699"/>
                  <a:pt x="7574" y="1872"/>
                </a:cubicBezTo>
                <a:cubicBezTo>
                  <a:pt x="7344" y="1958"/>
                  <a:pt x="7027" y="1872"/>
                  <a:pt x="6883" y="1670"/>
                </a:cubicBezTo>
                <a:cubicBezTo>
                  <a:pt x="6595" y="1267"/>
                  <a:pt x="6595" y="1267"/>
                  <a:pt x="6595" y="1267"/>
                </a:cubicBezTo>
                <a:cubicBezTo>
                  <a:pt x="6480" y="1066"/>
                  <a:pt x="6163" y="1008"/>
                  <a:pt x="5962" y="1123"/>
                </a:cubicBezTo>
                <a:cubicBezTo>
                  <a:pt x="4867" y="1757"/>
                  <a:pt x="4867" y="1757"/>
                  <a:pt x="4867" y="1757"/>
                </a:cubicBezTo>
                <a:cubicBezTo>
                  <a:pt x="4637" y="1872"/>
                  <a:pt x="4550" y="2160"/>
                  <a:pt x="4666" y="2390"/>
                </a:cubicBezTo>
                <a:cubicBezTo>
                  <a:pt x="4867" y="2822"/>
                  <a:pt x="4867" y="2822"/>
                  <a:pt x="4867" y="2822"/>
                </a:cubicBezTo>
                <a:cubicBezTo>
                  <a:pt x="4982" y="3053"/>
                  <a:pt x="4896" y="3370"/>
                  <a:pt x="4694" y="3514"/>
                </a:cubicBezTo>
                <a:cubicBezTo>
                  <a:pt x="4291" y="3888"/>
                  <a:pt x="3888" y="4262"/>
                  <a:pt x="3542" y="4694"/>
                </a:cubicBezTo>
                <a:cubicBezTo>
                  <a:pt x="3370" y="4867"/>
                  <a:pt x="3082" y="4954"/>
                  <a:pt x="2851" y="4838"/>
                </a:cubicBezTo>
                <a:cubicBezTo>
                  <a:pt x="2419" y="4637"/>
                  <a:pt x="2419" y="4637"/>
                  <a:pt x="2419" y="4637"/>
                </a:cubicBezTo>
                <a:cubicBezTo>
                  <a:pt x="2189" y="4550"/>
                  <a:pt x="1901" y="4637"/>
                  <a:pt x="1786" y="4838"/>
                </a:cubicBezTo>
                <a:cubicBezTo>
                  <a:pt x="1152" y="5933"/>
                  <a:pt x="1152" y="5933"/>
                  <a:pt x="1152" y="5933"/>
                </a:cubicBezTo>
                <a:cubicBezTo>
                  <a:pt x="1008" y="6163"/>
                  <a:pt x="1094" y="6451"/>
                  <a:pt x="1296" y="6595"/>
                </a:cubicBezTo>
                <a:cubicBezTo>
                  <a:pt x="1670" y="6854"/>
                  <a:pt x="1670" y="6854"/>
                  <a:pt x="1670" y="6854"/>
                </a:cubicBezTo>
                <a:cubicBezTo>
                  <a:pt x="1901" y="6998"/>
                  <a:pt x="1987" y="7315"/>
                  <a:pt x="1901" y="7546"/>
                </a:cubicBezTo>
                <a:cubicBezTo>
                  <a:pt x="1699" y="8064"/>
                  <a:pt x="1555" y="8582"/>
                  <a:pt x="1469" y="9130"/>
                </a:cubicBezTo>
                <a:cubicBezTo>
                  <a:pt x="1411" y="9389"/>
                  <a:pt x="1181" y="9590"/>
                  <a:pt x="950" y="9619"/>
                </a:cubicBezTo>
                <a:cubicBezTo>
                  <a:pt x="461" y="9677"/>
                  <a:pt x="461" y="9677"/>
                  <a:pt x="461" y="9677"/>
                </a:cubicBezTo>
                <a:cubicBezTo>
                  <a:pt x="202" y="9677"/>
                  <a:pt x="0" y="9907"/>
                  <a:pt x="0" y="10166"/>
                </a:cubicBezTo>
                <a:cubicBezTo>
                  <a:pt x="0" y="11434"/>
                  <a:pt x="0" y="11434"/>
                  <a:pt x="0" y="11434"/>
                </a:cubicBezTo>
                <a:cubicBezTo>
                  <a:pt x="0" y="11664"/>
                  <a:pt x="202" y="11894"/>
                  <a:pt x="461" y="11923"/>
                </a:cubicBezTo>
                <a:cubicBezTo>
                  <a:pt x="950" y="11952"/>
                  <a:pt x="950" y="11952"/>
                  <a:pt x="950" y="11952"/>
                </a:cubicBezTo>
                <a:cubicBezTo>
                  <a:pt x="1181" y="11981"/>
                  <a:pt x="1411" y="12211"/>
                  <a:pt x="1469" y="12442"/>
                </a:cubicBezTo>
                <a:cubicBezTo>
                  <a:pt x="1555" y="12989"/>
                  <a:pt x="1699" y="13536"/>
                  <a:pt x="1901" y="14026"/>
                </a:cubicBezTo>
                <a:cubicBezTo>
                  <a:pt x="1987" y="14256"/>
                  <a:pt x="1901" y="14573"/>
                  <a:pt x="1670" y="14717"/>
                </a:cubicBezTo>
                <a:cubicBezTo>
                  <a:pt x="1296" y="14976"/>
                  <a:pt x="1296" y="14976"/>
                  <a:pt x="1296" y="14976"/>
                </a:cubicBezTo>
                <a:cubicBezTo>
                  <a:pt x="1094" y="15120"/>
                  <a:pt x="1008" y="15437"/>
                  <a:pt x="1152" y="15638"/>
                </a:cubicBezTo>
                <a:cubicBezTo>
                  <a:pt x="1786" y="16733"/>
                  <a:pt x="1786" y="16733"/>
                  <a:pt x="1786" y="16733"/>
                </a:cubicBezTo>
                <a:cubicBezTo>
                  <a:pt x="1901" y="16963"/>
                  <a:pt x="2189" y="17050"/>
                  <a:pt x="2419" y="16934"/>
                </a:cubicBezTo>
                <a:cubicBezTo>
                  <a:pt x="2851" y="16733"/>
                  <a:pt x="2851" y="16733"/>
                  <a:pt x="2851" y="16733"/>
                </a:cubicBezTo>
                <a:cubicBezTo>
                  <a:pt x="3082" y="16618"/>
                  <a:pt x="3370" y="16704"/>
                  <a:pt x="3542" y="16906"/>
                </a:cubicBezTo>
                <a:cubicBezTo>
                  <a:pt x="3888" y="17309"/>
                  <a:pt x="4291" y="17712"/>
                  <a:pt x="4694" y="18058"/>
                </a:cubicBezTo>
                <a:cubicBezTo>
                  <a:pt x="4896" y="18230"/>
                  <a:pt x="4982" y="18518"/>
                  <a:pt x="4867" y="18749"/>
                </a:cubicBezTo>
                <a:cubicBezTo>
                  <a:pt x="4666" y="19181"/>
                  <a:pt x="4666" y="19181"/>
                  <a:pt x="4666" y="19181"/>
                </a:cubicBezTo>
                <a:cubicBezTo>
                  <a:pt x="4550" y="19411"/>
                  <a:pt x="4637" y="19699"/>
                  <a:pt x="4867" y="19814"/>
                </a:cubicBezTo>
                <a:cubicBezTo>
                  <a:pt x="5962" y="20448"/>
                  <a:pt x="5962" y="20448"/>
                  <a:pt x="5962" y="20448"/>
                </a:cubicBezTo>
                <a:cubicBezTo>
                  <a:pt x="6163" y="20592"/>
                  <a:pt x="6480" y="20506"/>
                  <a:pt x="6595" y="20304"/>
                </a:cubicBezTo>
                <a:cubicBezTo>
                  <a:pt x="6883" y="19930"/>
                  <a:pt x="6883" y="19930"/>
                  <a:pt x="6883" y="19930"/>
                </a:cubicBezTo>
                <a:cubicBezTo>
                  <a:pt x="7027" y="19699"/>
                  <a:pt x="7344" y="19613"/>
                  <a:pt x="7574" y="19699"/>
                </a:cubicBezTo>
                <a:cubicBezTo>
                  <a:pt x="8064" y="19901"/>
                  <a:pt x="8611" y="20045"/>
                  <a:pt x="9158" y="20131"/>
                </a:cubicBezTo>
                <a:cubicBezTo>
                  <a:pt x="9389" y="20189"/>
                  <a:pt x="9619" y="20419"/>
                  <a:pt x="9648" y="20650"/>
                </a:cubicBezTo>
                <a:cubicBezTo>
                  <a:pt x="9677" y="21139"/>
                  <a:pt x="9677" y="21139"/>
                  <a:pt x="9677" y="21139"/>
                </a:cubicBezTo>
                <a:cubicBezTo>
                  <a:pt x="9706" y="21398"/>
                  <a:pt x="9936" y="21600"/>
                  <a:pt x="10166" y="21600"/>
                </a:cubicBezTo>
                <a:lnTo>
                  <a:pt x="11434" y="21600"/>
                </a:lnTo>
                <a:close/>
                <a:moveTo>
                  <a:pt x="10253" y="18979"/>
                </a:moveTo>
                <a:cubicBezTo>
                  <a:pt x="9994" y="18979"/>
                  <a:pt x="9590" y="18950"/>
                  <a:pt x="9360" y="18893"/>
                </a:cubicBezTo>
                <a:cubicBezTo>
                  <a:pt x="8899" y="18806"/>
                  <a:pt x="8438" y="18691"/>
                  <a:pt x="8006" y="18547"/>
                </a:cubicBezTo>
                <a:cubicBezTo>
                  <a:pt x="7776" y="18461"/>
                  <a:pt x="7402" y="18259"/>
                  <a:pt x="7200" y="18144"/>
                </a:cubicBezTo>
                <a:cubicBezTo>
                  <a:pt x="6250" y="17597"/>
                  <a:pt x="6250" y="17597"/>
                  <a:pt x="6250" y="17597"/>
                </a:cubicBezTo>
                <a:cubicBezTo>
                  <a:pt x="6048" y="17482"/>
                  <a:pt x="5702" y="17251"/>
                  <a:pt x="5530" y="17107"/>
                </a:cubicBezTo>
                <a:cubicBezTo>
                  <a:pt x="5155" y="16790"/>
                  <a:pt x="4810" y="16445"/>
                  <a:pt x="4493" y="16070"/>
                </a:cubicBezTo>
                <a:cubicBezTo>
                  <a:pt x="4349" y="15898"/>
                  <a:pt x="4118" y="15552"/>
                  <a:pt x="4003" y="15350"/>
                </a:cubicBezTo>
                <a:cubicBezTo>
                  <a:pt x="3456" y="14400"/>
                  <a:pt x="3456" y="14400"/>
                  <a:pt x="3456" y="14400"/>
                </a:cubicBezTo>
                <a:cubicBezTo>
                  <a:pt x="3312" y="14198"/>
                  <a:pt x="3139" y="13824"/>
                  <a:pt x="3053" y="13594"/>
                </a:cubicBezTo>
                <a:cubicBezTo>
                  <a:pt x="2909" y="13162"/>
                  <a:pt x="2794" y="12701"/>
                  <a:pt x="2707" y="12240"/>
                </a:cubicBezTo>
                <a:cubicBezTo>
                  <a:pt x="2650" y="12010"/>
                  <a:pt x="2621" y="11606"/>
                  <a:pt x="2621" y="11347"/>
                </a:cubicBezTo>
                <a:cubicBezTo>
                  <a:pt x="2621" y="10224"/>
                  <a:pt x="2621" y="10224"/>
                  <a:pt x="2621" y="10224"/>
                </a:cubicBezTo>
                <a:cubicBezTo>
                  <a:pt x="2621" y="9965"/>
                  <a:pt x="2650" y="9562"/>
                  <a:pt x="2707" y="9331"/>
                </a:cubicBezTo>
                <a:cubicBezTo>
                  <a:pt x="2765" y="8870"/>
                  <a:pt x="2909" y="8438"/>
                  <a:pt x="3053" y="8006"/>
                </a:cubicBezTo>
                <a:cubicBezTo>
                  <a:pt x="3139" y="7747"/>
                  <a:pt x="3312" y="7402"/>
                  <a:pt x="3456" y="7171"/>
                </a:cubicBezTo>
                <a:cubicBezTo>
                  <a:pt x="4003" y="6250"/>
                  <a:pt x="4003" y="6250"/>
                  <a:pt x="4003" y="6250"/>
                </a:cubicBezTo>
                <a:cubicBezTo>
                  <a:pt x="4118" y="6019"/>
                  <a:pt x="4349" y="5702"/>
                  <a:pt x="4493" y="5501"/>
                </a:cubicBezTo>
                <a:cubicBezTo>
                  <a:pt x="4810" y="5126"/>
                  <a:pt x="5155" y="4781"/>
                  <a:pt x="5501" y="4493"/>
                </a:cubicBezTo>
                <a:cubicBezTo>
                  <a:pt x="5702" y="4320"/>
                  <a:pt x="6048" y="4090"/>
                  <a:pt x="6250" y="3974"/>
                </a:cubicBezTo>
                <a:cubicBezTo>
                  <a:pt x="7200" y="3427"/>
                  <a:pt x="7200" y="3427"/>
                  <a:pt x="7200" y="3427"/>
                </a:cubicBezTo>
                <a:cubicBezTo>
                  <a:pt x="7402" y="3312"/>
                  <a:pt x="7776" y="3139"/>
                  <a:pt x="8006" y="3053"/>
                </a:cubicBezTo>
                <a:cubicBezTo>
                  <a:pt x="8438" y="2880"/>
                  <a:pt x="8899" y="2765"/>
                  <a:pt x="9360" y="2678"/>
                </a:cubicBezTo>
                <a:cubicBezTo>
                  <a:pt x="9590" y="2650"/>
                  <a:pt x="9994" y="2621"/>
                  <a:pt x="10253" y="2621"/>
                </a:cubicBezTo>
                <a:cubicBezTo>
                  <a:pt x="11376" y="2621"/>
                  <a:pt x="11376" y="2621"/>
                  <a:pt x="11376" y="2621"/>
                </a:cubicBezTo>
                <a:cubicBezTo>
                  <a:pt x="11606" y="2621"/>
                  <a:pt x="12010" y="2621"/>
                  <a:pt x="12269" y="2678"/>
                </a:cubicBezTo>
                <a:cubicBezTo>
                  <a:pt x="12730" y="2765"/>
                  <a:pt x="13162" y="2880"/>
                  <a:pt x="13594" y="3053"/>
                </a:cubicBezTo>
                <a:cubicBezTo>
                  <a:pt x="13853" y="3110"/>
                  <a:pt x="14198" y="3312"/>
                  <a:pt x="14429" y="3427"/>
                </a:cubicBezTo>
                <a:cubicBezTo>
                  <a:pt x="15350" y="3974"/>
                  <a:pt x="15350" y="3974"/>
                  <a:pt x="15350" y="3974"/>
                </a:cubicBezTo>
                <a:cubicBezTo>
                  <a:pt x="15581" y="4090"/>
                  <a:pt x="15898" y="4320"/>
                  <a:pt x="16099" y="4464"/>
                </a:cubicBezTo>
                <a:cubicBezTo>
                  <a:pt x="16474" y="4781"/>
                  <a:pt x="16819" y="5126"/>
                  <a:pt x="17107" y="5501"/>
                </a:cubicBezTo>
                <a:cubicBezTo>
                  <a:pt x="17280" y="5702"/>
                  <a:pt x="17510" y="6019"/>
                  <a:pt x="17626" y="6250"/>
                </a:cubicBezTo>
                <a:cubicBezTo>
                  <a:pt x="18173" y="7171"/>
                  <a:pt x="18173" y="7171"/>
                  <a:pt x="18173" y="7171"/>
                </a:cubicBezTo>
                <a:cubicBezTo>
                  <a:pt x="18288" y="7402"/>
                  <a:pt x="18490" y="7747"/>
                  <a:pt x="18576" y="8006"/>
                </a:cubicBezTo>
                <a:cubicBezTo>
                  <a:pt x="18720" y="8438"/>
                  <a:pt x="18835" y="8870"/>
                  <a:pt x="18922" y="9331"/>
                </a:cubicBezTo>
                <a:cubicBezTo>
                  <a:pt x="18979" y="9590"/>
                  <a:pt x="18979" y="9994"/>
                  <a:pt x="18979" y="10224"/>
                </a:cubicBezTo>
                <a:cubicBezTo>
                  <a:pt x="18979" y="11347"/>
                  <a:pt x="18979" y="11347"/>
                  <a:pt x="18979" y="11347"/>
                </a:cubicBezTo>
                <a:cubicBezTo>
                  <a:pt x="18979" y="11606"/>
                  <a:pt x="18979" y="12010"/>
                  <a:pt x="18922" y="12240"/>
                </a:cubicBezTo>
                <a:cubicBezTo>
                  <a:pt x="18835" y="12701"/>
                  <a:pt x="18720" y="13162"/>
                  <a:pt x="18547" y="13594"/>
                </a:cubicBezTo>
                <a:cubicBezTo>
                  <a:pt x="18490" y="13824"/>
                  <a:pt x="18288" y="14198"/>
                  <a:pt x="18173" y="14400"/>
                </a:cubicBezTo>
                <a:cubicBezTo>
                  <a:pt x="17626" y="15350"/>
                  <a:pt x="17626" y="15350"/>
                  <a:pt x="17626" y="15350"/>
                </a:cubicBezTo>
                <a:cubicBezTo>
                  <a:pt x="17510" y="15552"/>
                  <a:pt x="17280" y="15898"/>
                  <a:pt x="17107" y="16070"/>
                </a:cubicBezTo>
                <a:cubicBezTo>
                  <a:pt x="16819" y="16445"/>
                  <a:pt x="16474" y="16790"/>
                  <a:pt x="16099" y="17107"/>
                </a:cubicBezTo>
                <a:cubicBezTo>
                  <a:pt x="15898" y="17251"/>
                  <a:pt x="15581" y="17482"/>
                  <a:pt x="15350" y="17597"/>
                </a:cubicBezTo>
                <a:cubicBezTo>
                  <a:pt x="14429" y="18144"/>
                  <a:pt x="14429" y="18144"/>
                  <a:pt x="14429" y="18144"/>
                </a:cubicBezTo>
                <a:cubicBezTo>
                  <a:pt x="14198" y="18288"/>
                  <a:pt x="13853" y="18461"/>
                  <a:pt x="13622" y="18547"/>
                </a:cubicBezTo>
                <a:cubicBezTo>
                  <a:pt x="13190" y="18691"/>
                  <a:pt x="12730" y="18806"/>
                  <a:pt x="12269" y="18893"/>
                </a:cubicBezTo>
                <a:cubicBezTo>
                  <a:pt x="12010" y="18950"/>
                  <a:pt x="11606" y="18979"/>
                  <a:pt x="11376" y="18979"/>
                </a:cubicBezTo>
                <a:lnTo>
                  <a:pt x="10253" y="18979"/>
                </a:lnTo>
                <a:close/>
              </a:path>
            </a:pathLst>
          </a:custGeom>
          <a:solidFill>
            <a:srgbClr val="929292"/>
          </a:solidFill>
          <a:ln w="12700">
            <a:miter lim="400000"/>
          </a:ln>
        </p:spPr>
        <p:txBody>
          <a:bodyPr tIns="45720" bIns="45720"/>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90204"/>
              <a:ea typeface="微软雅黑" panose="020B0503020204020204" charset="-122"/>
              <a:cs typeface="微软雅黑" panose="020B0503020204020204" charset="-122"/>
              <a:sym typeface="Arial" panose="020B0604020202090204" pitchFamily="34" charset="0"/>
            </a:endParaRPr>
          </a:p>
        </p:txBody>
      </p:sp>
      <p:sp>
        <p:nvSpPr>
          <p:cNvPr id="878" name="圆形"/>
          <p:cNvSpPr/>
          <p:nvPr>
            <p:custDataLst>
              <p:tags r:id="rId17"/>
            </p:custDataLst>
          </p:nvPr>
        </p:nvSpPr>
        <p:spPr>
          <a:xfrm>
            <a:off x="14609712" y="5243700"/>
            <a:ext cx="2248015" cy="2251169"/>
          </a:xfrm>
          <a:prstGeom prst="ellipse">
            <a:avLst/>
          </a:prstGeom>
          <a:solidFill>
            <a:srgbClr val="929292"/>
          </a:solidFill>
          <a:ln w="12700">
            <a:miter lim="400000"/>
          </a:ln>
        </p:spPr>
        <p:txBody>
          <a:bodyPr tIns="45720" bIns="45720"/>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90204"/>
              <a:ea typeface="微软雅黑" panose="020B0503020204020204" charset="-122"/>
              <a:cs typeface="微软雅黑" panose="020B0503020204020204" charset="-122"/>
              <a:sym typeface="Arial" panose="020B0604020202090204" pitchFamily="34" charset="0"/>
            </a:endParaRPr>
          </a:p>
        </p:txBody>
      </p:sp>
      <p:sp>
        <p:nvSpPr>
          <p:cNvPr id="30" name="文本框 29"/>
          <p:cNvSpPr txBox="1"/>
          <p:nvPr>
            <p:custDataLst>
              <p:tags r:id="rId18"/>
            </p:custDataLst>
          </p:nvPr>
        </p:nvSpPr>
        <p:spPr>
          <a:xfrm>
            <a:off x="14921852" y="5960055"/>
            <a:ext cx="1649113" cy="818461"/>
          </a:xfrm>
          <a:prstGeom prst="rect">
            <a:avLst/>
          </a:prstGeom>
          <a:noFill/>
        </p:spPr>
        <p:txBody>
          <a:bodyPr wrap="square" lIns="90000" tIns="46800" rIns="90000" bIns="46800" rtlCol="0" anchor="ctr" anchorCtr="0">
            <a:normAutofit/>
          </a:bodyPr>
          <a:p>
            <a:pPr lvl="0" algn="ctr" defTabSz="457200">
              <a:lnSpc>
                <a:spcPct val="120000"/>
              </a:lnSpc>
              <a:defRPr/>
            </a:pPr>
            <a:r>
              <a:rPr kumimoji="1" lang="zh-CN" altLang="en-US" sz="2000" b="1" spc="150">
                <a:solidFill>
                  <a:srgbClr val="FFFFFF"/>
                </a:solidFill>
                <a:latin typeface="微软雅黑" panose="020B0503020204020204" charset="-122"/>
                <a:ea typeface="微软雅黑" panose="020B0503020204020204" charset="-122"/>
                <a:cs typeface="微软雅黑" panose="020B0503020204020204" charset="-122"/>
                <a:sym typeface="Arial" panose="020B0604020202090204" pitchFamily="34" charset="0"/>
              </a:rPr>
              <a:t>添加标题</a:t>
            </a:r>
            <a:endParaRPr kumimoji="1" lang="zh-CN" altLang="en-US" sz="2000" b="1" spc="150">
              <a:solidFill>
                <a:srgbClr val="FFFFFF"/>
              </a:solidFill>
              <a:latin typeface="微软雅黑" panose="020B0503020204020204" charset="-122"/>
              <a:ea typeface="微软雅黑" panose="020B0503020204020204" charset="-122"/>
              <a:cs typeface="微软雅黑" panose="020B0503020204020204" charset="-122"/>
              <a:sym typeface="Arial" panose="020B0604020202090204" pitchFamily="34" charset="0"/>
            </a:endParaRPr>
          </a:p>
        </p:txBody>
      </p:sp>
      <p:sp>
        <p:nvSpPr>
          <p:cNvPr id="876" name="形状"/>
          <p:cNvSpPr/>
          <p:nvPr>
            <p:custDataLst>
              <p:tags r:id="rId19"/>
            </p:custDataLst>
          </p:nvPr>
        </p:nvSpPr>
        <p:spPr>
          <a:xfrm>
            <a:off x="10833298" y="4699258"/>
            <a:ext cx="3246992" cy="3255094"/>
          </a:xfrm>
          <a:custGeom>
            <a:avLst/>
            <a:gdLst/>
            <a:ahLst/>
            <a:cxnLst>
              <a:cxn ang="0">
                <a:pos x="wd2" y="hd2"/>
              </a:cxn>
              <a:cxn ang="5400000">
                <a:pos x="wd2" y="hd2"/>
              </a:cxn>
              <a:cxn ang="10800000">
                <a:pos x="wd2" y="hd2"/>
              </a:cxn>
              <a:cxn ang="16200000">
                <a:pos x="wd2" y="hd2"/>
              </a:cxn>
            </a:cxnLst>
            <a:rect l="0" t="0" r="r" b="b"/>
            <a:pathLst>
              <a:path w="21494" h="21491" extrusionOk="0">
                <a:moveTo>
                  <a:pt x="12968" y="21467"/>
                </a:moveTo>
                <a:cubicBezTo>
                  <a:pt x="14998" y="20855"/>
                  <a:pt x="14998" y="20855"/>
                  <a:pt x="14998" y="20855"/>
                </a:cubicBezTo>
                <a:cubicBezTo>
                  <a:pt x="15228" y="20778"/>
                  <a:pt x="15381" y="20510"/>
                  <a:pt x="15343" y="20280"/>
                </a:cubicBezTo>
                <a:cubicBezTo>
                  <a:pt x="15075" y="19208"/>
                  <a:pt x="15075" y="19208"/>
                  <a:pt x="15075" y="19208"/>
                </a:cubicBezTo>
                <a:cubicBezTo>
                  <a:pt x="15036" y="18978"/>
                  <a:pt x="15151" y="18672"/>
                  <a:pt x="15381" y="18557"/>
                </a:cubicBezTo>
                <a:cubicBezTo>
                  <a:pt x="16224" y="18059"/>
                  <a:pt x="16951" y="17446"/>
                  <a:pt x="17602" y="16718"/>
                </a:cubicBezTo>
                <a:cubicBezTo>
                  <a:pt x="17756" y="16527"/>
                  <a:pt x="18024" y="16450"/>
                  <a:pt x="18253" y="16565"/>
                </a:cubicBezTo>
                <a:cubicBezTo>
                  <a:pt x="19287" y="16987"/>
                  <a:pt x="19287" y="16987"/>
                  <a:pt x="19287" y="16987"/>
                </a:cubicBezTo>
                <a:cubicBezTo>
                  <a:pt x="19517" y="17101"/>
                  <a:pt x="19785" y="16987"/>
                  <a:pt x="19900" y="16795"/>
                </a:cubicBezTo>
                <a:cubicBezTo>
                  <a:pt x="20896" y="14880"/>
                  <a:pt x="20896" y="14880"/>
                  <a:pt x="20896" y="14880"/>
                </a:cubicBezTo>
                <a:cubicBezTo>
                  <a:pt x="21011" y="14650"/>
                  <a:pt x="20934" y="14382"/>
                  <a:pt x="20743" y="14267"/>
                </a:cubicBezTo>
                <a:cubicBezTo>
                  <a:pt x="19785" y="13655"/>
                  <a:pt x="19785" y="13655"/>
                  <a:pt x="19785" y="13655"/>
                </a:cubicBezTo>
                <a:cubicBezTo>
                  <a:pt x="19594" y="13540"/>
                  <a:pt x="19479" y="13233"/>
                  <a:pt x="19556" y="13004"/>
                </a:cubicBezTo>
                <a:cubicBezTo>
                  <a:pt x="19785" y="12084"/>
                  <a:pt x="19862" y="11127"/>
                  <a:pt x="19785" y="10131"/>
                </a:cubicBezTo>
                <a:cubicBezTo>
                  <a:pt x="19785" y="9901"/>
                  <a:pt x="19938" y="9633"/>
                  <a:pt x="20168" y="9557"/>
                </a:cubicBezTo>
                <a:cubicBezTo>
                  <a:pt x="21202" y="9135"/>
                  <a:pt x="21202" y="9135"/>
                  <a:pt x="21202" y="9135"/>
                </a:cubicBezTo>
                <a:cubicBezTo>
                  <a:pt x="21432" y="9021"/>
                  <a:pt x="21547" y="8791"/>
                  <a:pt x="21470" y="8561"/>
                </a:cubicBezTo>
                <a:cubicBezTo>
                  <a:pt x="20819" y="6493"/>
                  <a:pt x="20819" y="6493"/>
                  <a:pt x="20819" y="6493"/>
                </a:cubicBezTo>
                <a:cubicBezTo>
                  <a:pt x="20743" y="6263"/>
                  <a:pt x="20513" y="6110"/>
                  <a:pt x="20283" y="6187"/>
                </a:cubicBezTo>
                <a:cubicBezTo>
                  <a:pt x="19173" y="6416"/>
                  <a:pt x="19173" y="6416"/>
                  <a:pt x="19173" y="6416"/>
                </a:cubicBezTo>
                <a:cubicBezTo>
                  <a:pt x="18943" y="6455"/>
                  <a:pt x="18675" y="6340"/>
                  <a:pt x="18560" y="6148"/>
                </a:cubicBezTo>
                <a:cubicBezTo>
                  <a:pt x="18062" y="5306"/>
                  <a:pt x="17449" y="4540"/>
                  <a:pt x="16721" y="3927"/>
                </a:cubicBezTo>
                <a:cubicBezTo>
                  <a:pt x="16530" y="3774"/>
                  <a:pt x="16453" y="3467"/>
                  <a:pt x="16530" y="3238"/>
                </a:cubicBezTo>
                <a:cubicBezTo>
                  <a:pt x="16990" y="2204"/>
                  <a:pt x="16990" y="2204"/>
                  <a:pt x="16990" y="2204"/>
                </a:cubicBezTo>
                <a:cubicBezTo>
                  <a:pt x="17066" y="2012"/>
                  <a:pt x="16990" y="1744"/>
                  <a:pt x="16760" y="1629"/>
                </a:cubicBezTo>
                <a:cubicBezTo>
                  <a:pt x="14845" y="595"/>
                  <a:pt x="14845" y="595"/>
                  <a:pt x="14845" y="595"/>
                </a:cubicBezTo>
                <a:cubicBezTo>
                  <a:pt x="14653" y="518"/>
                  <a:pt x="14385" y="557"/>
                  <a:pt x="14232" y="787"/>
                </a:cubicBezTo>
                <a:cubicBezTo>
                  <a:pt x="13658" y="1706"/>
                  <a:pt x="13658" y="1706"/>
                  <a:pt x="13658" y="1706"/>
                </a:cubicBezTo>
                <a:cubicBezTo>
                  <a:pt x="13504" y="1935"/>
                  <a:pt x="13236" y="2012"/>
                  <a:pt x="13007" y="1974"/>
                </a:cubicBezTo>
                <a:cubicBezTo>
                  <a:pt x="12087" y="1706"/>
                  <a:pt x="11092" y="1629"/>
                  <a:pt x="10134" y="1706"/>
                </a:cubicBezTo>
                <a:cubicBezTo>
                  <a:pt x="9904" y="1706"/>
                  <a:pt x="9636" y="1553"/>
                  <a:pt x="9521" y="1323"/>
                </a:cubicBezTo>
                <a:cubicBezTo>
                  <a:pt x="9100" y="289"/>
                  <a:pt x="9100" y="289"/>
                  <a:pt x="9100" y="289"/>
                </a:cubicBezTo>
                <a:cubicBezTo>
                  <a:pt x="9024" y="97"/>
                  <a:pt x="8756" y="-56"/>
                  <a:pt x="8526" y="21"/>
                </a:cubicBezTo>
                <a:cubicBezTo>
                  <a:pt x="6496" y="672"/>
                  <a:pt x="6496" y="672"/>
                  <a:pt x="6496" y="672"/>
                </a:cubicBezTo>
                <a:cubicBezTo>
                  <a:pt x="6266" y="748"/>
                  <a:pt x="6113" y="978"/>
                  <a:pt x="6151" y="1208"/>
                </a:cubicBezTo>
                <a:cubicBezTo>
                  <a:pt x="6419" y="2318"/>
                  <a:pt x="6419" y="2318"/>
                  <a:pt x="6419" y="2318"/>
                </a:cubicBezTo>
                <a:cubicBezTo>
                  <a:pt x="6458" y="2548"/>
                  <a:pt x="6343" y="2816"/>
                  <a:pt x="6113" y="2931"/>
                </a:cubicBezTo>
                <a:cubicBezTo>
                  <a:pt x="5270" y="3429"/>
                  <a:pt x="4543" y="4080"/>
                  <a:pt x="3892" y="4770"/>
                </a:cubicBezTo>
                <a:cubicBezTo>
                  <a:pt x="3738" y="4961"/>
                  <a:pt x="3432" y="5038"/>
                  <a:pt x="3241" y="4961"/>
                </a:cubicBezTo>
                <a:cubicBezTo>
                  <a:pt x="2207" y="4501"/>
                  <a:pt x="2207" y="4501"/>
                  <a:pt x="2207" y="4501"/>
                </a:cubicBezTo>
                <a:cubicBezTo>
                  <a:pt x="1977" y="4425"/>
                  <a:pt x="1709" y="4540"/>
                  <a:pt x="1594" y="4731"/>
                </a:cubicBezTo>
                <a:cubicBezTo>
                  <a:pt x="598" y="6646"/>
                  <a:pt x="598" y="6646"/>
                  <a:pt x="598" y="6646"/>
                </a:cubicBezTo>
                <a:cubicBezTo>
                  <a:pt x="483" y="6838"/>
                  <a:pt x="560" y="7144"/>
                  <a:pt x="751" y="7259"/>
                </a:cubicBezTo>
                <a:cubicBezTo>
                  <a:pt x="1709" y="7872"/>
                  <a:pt x="1709" y="7872"/>
                  <a:pt x="1709" y="7872"/>
                </a:cubicBezTo>
                <a:cubicBezTo>
                  <a:pt x="1900" y="7987"/>
                  <a:pt x="2015" y="8255"/>
                  <a:pt x="1938" y="8484"/>
                </a:cubicBezTo>
                <a:cubicBezTo>
                  <a:pt x="1709" y="9442"/>
                  <a:pt x="1632" y="10399"/>
                  <a:pt x="1670" y="11357"/>
                </a:cubicBezTo>
                <a:cubicBezTo>
                  <a:pt x="1709" y="11625"/>
                  <a:pt x="1556" y="11893"/>
                  <a:pt x="1326" y="11970"/>
                </a:cubicBezTo>
                <a:cubicBezTo>
                  <a:pt x="292" y="12391"/>
                  <a:pt x="292" y="12391"/>
                  <a:pt x="292" y="12391"/>
                </a:cubicBezTo>
                <a:cubicBezTo>
                  <a:pt x="62" y="12467"/>
                  <a:pt x="-53" y="12735"/>
                  <a:pt x="24" y="12965"/>
                </a:cubicBezTo>
                <a:cubicBezTo>
                  <a:pt x="675" y="15033"/>
                  <a:pt x="675" y="15033"/>
                  <a:pt x="675" y="15033"/>
                </a:cubicBezTo>
                <a:cubicBezTo>
                  <a:pt x="713" y="15263"/>
                  <a:pt x="981" y="15378"/>
                  <a:pt x="1211" y="15340"/>
                </a:cubicBezTo>
                <a:cubicBezTo>
                  <a:pt x="2283" y="15110"/>
                  <a:pt x="2283" y="15110"/>
                  <a:pt x="2283" y="15110"/>
                </a:cubicBezTo>
                <a:cubicBezTo>
                  <a:pt x="2551" y="15033"/>
                  <a:pt x="2819" y="15187"/>
                  <a:pt x="2934" y="15378"/>
                </a:cubicBezTo>
                <a:cubicBezTo>
                  <a:pt x="3432" y="16221"/>
                  <a:pt x="4045" y="16987"/>
                  <a:pt x="4773" y="17599"/>
                </a:cubicBezTo>
                <a:cubicBezTo>
                  <a:pt x="4964" y="17753"/>
                  <a:pt x="5041" y="18059"/>
                  <a:pt x="4926" y="18289"/>
                </a:cubicBezTo>
                <a:cubicBezTo>
                  <a:pt x="4504" y="19284"/>
                  <a:pt x="4504" y="19284"/>
                  <a:pt x="4504" y="19284"/>
                </a:cubicBezTo>
                <a:cubicBezTo>
                  <a:pt x="4428" y="19514"/>
                  <a:pt x="4504" y="19782"/>
                  <a:pt x="4734" y="19897"/>
                </a:cubicBezTo>
                <a:cubicBezTo>
                  <a:pt x="6611" y="20893"/>
                  <a:pt x="6611" y="20893"/>
                  <a:pt x="6611" y="20893"/>
                </a:cubicBezTo>
                <a:cubicBezTo>
                  <a:pt x="6841" y="21008"/>
                  <a:pt x="7109" y="20931"/>
                  <a:pt x="7262" y="20740"/>
                </a:cubicBezTo>
                <a:cubicBezTo>
                  <a:pt x="7836" y="19782"/>
                  <a:pt x="7836" y="19782"/>
                  <a:pt x="7836" y="19782"/>
                </a:cubicBezTo>
                <a:cubicBezTo>
                  <a:pt x="7990" y="19591"/>
                  <a:pt x="8258" y="19476"/>
                  <a:pt x="8487" y="19553"/>
                </a:cubicBezTo>
                <a:cubicBezTo>
                  <a:pt x="9407" y="19782"/>
                  <a:pt x="10364" y="19897"/>
                  <a:pt x="11360" y="19821"/>
                </a:cubicBezTo>
                <a:cubicBezTo>
                  <a:pt x="11590" y="19782"/>
                  <a:pt x="11858" y="19935"/>
                  <a:pt x="11973" y="20165"/>
                </a:cubicBezTo>
                <a:cubicBezTo>
                  <a:pt x="12356" y="21199"/>
                  <a:pt x="12356" y="21199"/>
                  <a:pt x="12356" y="21199"/>
                </a:cubicBezTo>
                <a:cubicBezTo>
                  <a:pt x="12470" y="21429"/>
                  <a:pt x="12738" y="21544"/>
                  <a:pt x="12968" y="21467"/>
                </a:cubicBezTo>
                <a:close/>
                <a:moveTo>
                  <a:pt x="8679" y="4118"/>
                </a:moveTo>
                <a:cubicBezTo>
                  <a:pt x="12356" y="3008"/>
                  <a:pt x="16224" y="5038"/>
                  <a:pt x="17373" y="8714"/>
                </a:cubicBezTo>
                <a:cubicBezTo>
                  <a:pt x="18521" y="12353"/>
                  <a:pt x="16453" y="16259"/>
                  <a:pt x="12815" y="17370"/>
                </a:cubicBezTo>
                <a:cubicBezTo>
                  <a:pt x="9138" y="18518"/>
                  <a:pt x="5232" y="16489"/>
                  <a:pt x="4121" y="12812"/>
                </a:cubicBezTo>
                <a:cubicBezTo>
                  <a:pt x="2973" y="9174"/>
                  <a:pt x="5041" y="5267"/>
                  <a:pt x="8679" y="4118"/>
                </a:cubicBezTo>
                <a:close/>
              </a:path>
            </a:pathLst>
          </a:custGeom>
          <a:solidFill>
            <a:srgbClr val="87766B"/>
          </a:solidFill>
          <a:ln w="12700">
            <a:miter lim="400000"/>
          </a:ln>
        </p:spPr>
        <p:txBody>
          <a:bodyPr tIns="45720" bIns="45720"/>
          <a:p>
            <a:pPr marL="0" marR="0" lvl="0" indent="0" algn="l" defTabSz="457200" rtl="0" eaLnBrk="1" fontAlgn="auto" latinLnBrk="0" hangingPunct="1">
              <a:lnSpc>
                <a:spcPct val="100000"/>
              </a:lnSpc>
              <a:spcBef>
                <a:spcPts val="0"/>
              </a:spcBef>
              <a:spcAft>
                <a:spcPts val="0"/>
              </a:spcAft>
              <a:buClrTx/>
              <a:buSzTx/>
              <a:buFontTx/>
              <a:buNone/>
              <a:defRPr/>
            </a:pPr>
            <a:endParaRPr kumimoji="0" sz="900" b="0" i="0" u="none" strike="noStrike" kern="1200" cap="none" spc="0" normalizeH="0" baseline="0" noProof="0">
              <a:ln>
                <a:noFill/>
              </a:ln>
              <a:solidFill>
                <a:srgbClr val="222222"/>
              </a:solidFill>
              <a:effectLst/>
              <a:uLnTx/>
              <a:uFillTx/>
              <a:latin typeface="Arial" panose="020B0604020202090204"/>
              <a:ea typeface="微软雅黑" panose="020B0503020204020204" charset="-122"/>
              <a:cs typeface="微软雅黑" panose="020B0503020204020204" charset="-122"/>
              <a:sym typeface="Arial" panose="020B0604020202090204" pitchFamily="34" charset="0"/>
            </a:endParaRPr>
          </a:p>
        </p:txBody>
      </p:sp>
      <p:sp>
        <p:nvSpPr>
          <p:cNvPr id="32" name="文本框 31"/>
          <p:cNvSpPr txBox="1"/>
          <p:nvPr>
            <p:custDataLst>
              <p:tags r:id="rId20"/>
            </p:custDataLst>
          </p:nvPr>
        </p:nvSpPr>
        <p:spPr>
          <a:xfrm>
            <a:off x="11712575" y="5917565"/>
            <a:ext cx="1488440" cy="818515"/>
          </a:xfrm>
          <a:prstGeom prst="rect">
            <a:avLst/>
          </a:prstGeom>
          <a:noFill/>
        </p:spPr>
        <p:txBody>
          <a:bodyPr wrap="square" lIns="90000" tIns="46800" rIns="90000" bIns="46800" rtlCol="0" anchor="ctr" anchorCtr="0">
            <a:noAutofit/>
          </a:bodyPr>
          <a:p>
            <a:pPr lvl="0" algn="ctr" defTabSz="457200">
              <a:lnSpc>
                <a:spcPct val="120000"/>
              </a:lnSpc>
              <a:defRPr/>
            </a:pPr>
            <a:r>
              <a:rPr kumimoji="1" lang="zh-CN" altLang="en-US" sz="2000" b="1" spc="150">
                <a:solidFill>
                  <a:srgbClr val="87766B"/>
                </a:solidFill>
                <a:latin typeface="微软雅黑" panose="020B0503020204020204" charset="-122"/>
                <a:ea typeface="微软雅黑" panose="020B0503020204020204" charset="-122"/>
                <a:cs typeface="微软雅黑" panose="020B0503020204020204" charset="-122"/>
                <a:sym typeface="Arial" panose="020B0604020202090204" pitchFamily="34" charset="0"/>
              </a:rPr>
              <a:t>添加标题</a:t>
            </a:r>
            <a:endParaRPr kumimoji="1" lang="zh-CN" altLang="en-US" sz="2000" b="1" spc="150">
              <a:solidFill>
                <a:srgbClr val="87766B"/>
              </a:solidFill>
              <a:latin typeface="微软雅黑" panose="020B0503020204020204" charset="-122"/>
              <a:ea typeface="微软雅黑" panose="020B0503020204020204" charset="-122"/>
              <a:cs typeface="微软雅黑" panose="020B0503020204020204" charset="-122"/>
              <a:sym typeface="Arial" panose="020B0604020202090204" pitchFamily="34" charset="0"/>
            </a:endParaRPr>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1*m_i*1_10"/>
  <p:tag name="KSO_WM_TEMPLATE_CATEGORY" val="diagram"/>
  <p:tag name="KSO_WM_TEMPLATE_INDEX" val="20201422"/>
  <p:tag name="KSO_WM_UNIT_LAYERLEVEL" val="1_1"/>
  <p:tag name="KSO_WM_TAG_VERSION" val="1.0"/>
  <p:tag name="KSO_WM_BEAUTIFY_FLAG" val="#wm#"/>
  <p:tag name="KSO_WM_DIAGRAM_GROUP_CODE" val="m1-1"/>
  <p:tag name="KSO_WM_UNIT_TYPE" val="m_i"/>
  <p:tag name="KSO_WM_UNIT_INDEX" val="1_10"/>
  <p:tag name="KSO_WM_UNIT_FILL_FORE_SCHEMECOLOR_INDEX" val="14"/>
  <p:tag name="KSO_WM_UNIT_FILL_TYPE"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1*m_i*1_8"/>
  <p:tag name="KSO_WM_TEMPLATE_CATEGORY" val="diagram"/>
  <p:tag name="KSO_WM_TEMPLATE_INDEX" val="20201422"/>
  <p:tag name="KSO_WM_UNIT_LAYERLEVEL" val="1_1"/>
  <p:tag name="KSO_WM_TAG_VERSION" val="1.0"/>
  <p:tag name="KSO_WM_BEAUTIFY_FLAG" val="#wm#"/>
  <p:tag name="KSO_WM_DIAGRAM_GROUP_CODE" val="m1-1"/>
  <p:tag name="KSO_WM_UNIT_TYPE" val="m_i"/>
  <p:tag name="KSO_WM_UNIT_INDEX" val="1_8"/>
  <p:tag name="KSO_WM_UNIT_FILL_FORE_SCHEMECOLOR_INDEX" val="14"/>
  <p:tag name="KSO_WM_UNI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1*m_i*1_9"/>
  <p:tag name="KSO_WM_TEMPLATE_CATEGORY" val="diagram"/>
  <p:tag name="KSO_WM_TEMPLATE_INDEX" val="20201422"/>
  <p:tag name="KSO_WM_UNIT_LAYERLEVEL" val="1_1"/>
  <p:tag name="KSO_WM_TAG_VERSION" val="1.0"/>
  <p:tag name="KSO_WM_BEAUTIFY_FLAG" val="#wm#"/>
  <p:tag name="KSO_WM_DIAGRAM_GROUP_CODE" val="m1-1"/>
  <p:tag name="KSO_WM_UNIT_TYPE" val="m_i"/>
  <p:tag name="KSO_WM_UNIT_INDEX" val="1_9"/>
  <p:tag name="KSO_WM_UNIT_FILL_FORE_SCHEMECOLOR_INDEX" val="14"/>
  <p:tag name="KSO_WM_UNI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1*m_h_i*1_1_1"/>
  <p:tag name="KSO_WM_TEMPLATE_CATEGORY" val="diagram"/>
  <p:tag name="KSO_WM_TEMPLATE_INDEX" val="20201422"/>
  <p:tag name="KSO_WM_UNIT_LAYERLEVEL" val="1_1_1"/>
  <p:tag name="KSO_WM_TAG_VERSION" val="1.0"/>
  <p:tag name="KSO_WM_BEAUTIFY_FLAG" val="#wm#"/>
  <p:tag name="KSO_WM_DIAGRAM_GROUP_CODE" val="m1-1"/>
  <p:tag name="KSO_WM_UNIT_TYPE" val="m_h_i"/>
  <p:tag name="KSO_WM_UNIT_INDEX" val="1_1_1"/>
  <p:tag name="KSO_WM_UNIT_FILL_FORE_SCHEMECOLOR_INDEX" val="5"/>
  <p:tag name="KSO_WM_UNI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1*m_h_i*1_1_2"/>
  <p:tag name="KSO_WM_TEMPLATE_CATEGORY" val="diagram"/>
  <p:tag name="KSO_WM_TEMPLATE_INDEX" val="20201422"/>
  <p:tag name="KSO_WM_UNIT_LAYERLEVEL" val="1_1_1"/>
  <p:tag name="KSO_WM_TAG_VERSION" val="1.0"/>
  <p:tag name="KSO_WM_BEAUTIFY_FLAG" val="#wm#"/>
  <p:tag name="KSO_WM_DIAGRAM_GROUP_CODE" val="m1-1"/>
  <p:tag name="KSO_WM_UNIT_TYPE" val="m_h_i"/>
  <p:tag name="KSO_WM_UNIT_INDEX" val="1_1_2"/>
  <p:tag name="KSO_WM_UNIT_FILL_FORE_SCHEMECOLOR_INDEX" val="5"/>
  <p:tag name="KSO_WM_UNI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1*m_h_f*1_1_1"/>
  <p:tag name="KSO_WM_TEMPLATE_CATEGORY" val="diagram"/>
  <p:tag name="KSO_WM_TEMPLATE_INDEX" val="20201422"/>
  <p:tag name="KSO_WM_UNIT_LAYERLEVEL" val="1_1_1"/>
  <p:tag name="KSO_WM_TAG_VERSION" val="1.0"/>
  <p:tag name="KSO_WM_BEAUTIFY_FLAG" val="#wm#"/>
  <p:tag name="KSO_WM_UNIT_PRESET_TEXT" val="添加标题"/>
  <p:tag name="KSO_WM_UNIT_NOCLEAR" val="0"/>
  <p:tag name="KSO_WM_UNIT_VALUE" val="10"/>
  <p:tag name="KSO_WM_DIAGRAM_GROUP_CODE" val="m1-1"/>
  <p:tag name="KSO_WM_UNIT_TYPE" val="m_h_f"/>
  <p:tag name="KSO_WM_UNIT_INDEX" val="1_1_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1*m_h_i*1_3_1"/>
  <p:tag name="KSO_WM_TEMPLATE_CATEGORY" val="diagram"/>
  <p:tag name="KSO_WM_TEMPLATE_INDEX" val="20201422"/>
  <p:tag name="KSO_WM_UNIT_LAYERLEVEL" val="1_1_1"/>
  <p:tag name="KSO_WM_TAG_VERSION" val="1.0"/>
  <p:tag name="KSO_WM_BEAUTIFY_FLAG" val="#wm#"/>
  <p:tag name="KSO_WM_DIAGRAM_GROUP_CODE" val="m1-1"/>
  <p:tag name="KSO_WM_UNIT_TYPE" val="m_h_i"/>
  <p:tag name="KSO_WM_UNIT_INDEX" val="1_3_1"/>
  <p:tag name="KSO_WM_UNIT_FILL_FORE_SCHEMECOLOR_INDEX" val="7"/>
  <p:tag name="KSO_WM_UNI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1*m_h_i*1_3_2"/>
  <p:tag name="KSO_WM_TEMPLATE_CATEGORY" val="diagram"/>
  <p:tag name="KSO_WM_TEMPLATE_INDEX" val="20201422"/>
  <p:tag name="KSO_WM_UNIT_LAYERLEVEL" val="1_1_1"/>
  <p:tag name="KSO_WM_TAG_VERSION" val="1.0"/>
  <p:tag name="KSO_WM_BEAUTIFY_FLAG" val="#wm#"/>
  <p:tag name="KSO_WM_DIAGRAM_GROUP_CODE" val="m1-1"/>
  <p:tag name="KSO_WM_UNIT_TYPE" val="m_h_i"/>
  <p:tag name="KSO_WM_UNIT_INDEX" val="1_3_2"/>
  <p:tag name="KSO_WM_UNIT_FILL_FORE_SCHEMECOLOR_INDEX" val="7"/>
  <p:tag name="KSO_WM_UNI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1*m_h_f*1_3_1"/>
  <p:tag name="KSO_WM_TEMPLATE_CATEGORY" val="diagram"/>
  <p:tag name="KSO_WM_TEMPLATE_INDEX" val="20201422"/>
  <p:tag name="KSO_WM_UNIT_LAYERLEVEL" val="1_1_1"/>
  <p:tag name="KSO_WM_TAG_VERSION" val="1.0"/>
  <p:tag name="KSO_WM_BEAUTIFY_FLAG" val="#wm#"/>
  <p:tag name="KSO_WM_UNIT_PRESET_TEXT" val="添加标题"/>
  <p:tag name="KSO_WM_UNIT_NOCLEAR" val="0"/>
  <p:tag name="KSO_WM_UNIT_VALUE" val="12"/>
  <p:tag name="KSO_WM_DIAGRAM_GROUP_CODE" val="m1-1"/>
  <p:tag name="KSO_WM_UNIT_TYPE" val="m_h_f"/>
  <p:tag name="KSO_WM_UNIT_INDEX" val="1_3_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1*m_h_i*1_2_1"/>
  <p:tag name="KSO_WM_TEMPLATE_CATEGORY" val="diagram"/>
  <p:tag name="KSO_WM_TEMPLATE_INDEX" val="20201422"/>
  <p:tag name="KSO_WM_UNIT_LAYERLEVEL" val="1_1_1"/>
  <p:tag name="KSO_WM_TAG_VERSION" val="1.0"/>
  <p:tag name="KSO_WM_BEAUTIFY_FLAG" val="#wm#"/>
  <p:tag name="KSO_WM_DIAGRAM_GROUP_CODE" val="m1-1"/>
  <p:tag name="KSO_WM_UNIT_TYPE" val="m_h_i"/>
  <p:tag name="KSO_WM_UNIT_INDEX" val="1_2_1"/>
  <p:tag name="KSO_WM_UNIT_FILL_FORE_SCHEMECOLOR_INDEX" val="6"/>
  <p:tag name="KSO_WM_UNI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1*m_h_f*1_2_1"/>
  <p:tag name="KSO_WM_TEMPLATE_CATEGORY" val="diagram"/>
  <p:tag name="KSO_WM_TEMPLATE_INDEX" val="20201422"/>
  <p:tag name="KSO_WM_UNIT_LAYERLEVEL" val="1_1_1"/>
  <p:tag name="KSO_WM_TAG_VERSION" val="1.0"/>
  <p:tag name="KSO_WM_BEAUTIFY_FLAG" val="#wm#"/>
  <p:tag name="KSO_WM_UNIT_PRESET_TEXT" val="添加标题"/>
  <p:tag name="KSO_WM_UNIT_NOCLEAR" val="0"/>
  <p:tag name="KSO_WM_UNIT_VALUE" val="8"/>
  <p:tag name="KSO_WM_DIAGRAM_GROUP_CODE" val="m1-1"/>
  <p:tag name="KSO_WM_UNIT_TYPE" val="m_h_f"/>
  <p:tag name="KSO_WM_UNIT_INDEX" val="1_2_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1*m_i*1_11"/>
  <p:tag name="KSO_WM_TEMPLATE_CATEGORY" val="diagram"/>
  <p:tag name="KSO_WM_TEMPLATE_INDEX" val="20201422"/>
  <p:tag name="KSO_WM_UNIT_LAYERLEVEL" val="1_1"/>
  <p:tag name="KSO_WM_TAG_VERSION" val="1.0"/>
  <p:tag name="KSO_WM_BEAUTIFY_FLAG" val="#wm#"/>
  <p:tag name="KSO_WM_DIAGRAM_GROUP_CODE" val="m1-1"/>
  <p:tag name="KSO_WM_UNIT_TYPE" val="m_i"/>
  <p:tag name="KSO_WM_UNIT_INDEX" val="1_11"/>
  <p:tag name="KSO_WM_UNIT_FILL_FORE_SCHEMECOLOR_INDEX" val="14"/>
  <p:tag name="KSO_WM_UNI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1*m_i*1_1"/>
  <p:tag name="KSO_WM_TEMPLATE_CATEGORY" val="diagram"/>
  <p:tag name="KSO_WM_TEMPLATE_INDEX" val="20201422"/>
  <p:tag name="KSO_WM_UNIT_LAYERLEVEL" val="1_1"/>
  <p:tag name="KSO_WM_TAG_VERSION" val="1.0"/>
  <p:tag name="KSO_WM_BEAUTIFY_FLAG" val="#wm#"/>
  <p:tag name="KSO_WM_DIAGRAM_GROUP_CODE" val="m1-1"/>
  <p:tag name="KSO_WM_UNIT_TYPE" val="m_i"/>
  <p:tag name="KSO_WM_UNIT_INDEX" val="1_1"/>
  <p:tag name="KSO_WM_UNIT_FILL_FORE_SCHEMECOLOR_INDEX" val="14"/>
  <p:tag name="KSO_WM_UNI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1*m_i*1_2"/>
  <p:tag name="KSO_WM_TEMPLATE_CATEGORY" val="diagram"/>
  <p:tag name="KSO_WM_TEMPLATE_INDEX" val="20201422"/>
  <p:tag name="KSO_WM_UNIT_LAYERLEVEL" val="1_1"/>
  <p:tag name="KSO_WM_TAG_VERSION" val="1.0"/>
  <p:tag name="KSO_WM_BEAUTIFY_FLAG" val="#wm#"/>
  <p:tag name="KSO_WM_DIAGRAM_GROUP_CODE" val="m1-1"/>
  <p:tag name="KSO_WM_UNIT_TYPE" val="m_i"/>
  <p:tag name="KSO_WM_UNIT_INDEX" val="1_2"/>
  <p:tag name="KSO_WM_UNIT_FILL_FORE_SCHEMECOLOR_INDEX" val="14"/>
  <p:tag name="KSO_WM_UNI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1*m_i*1_3"/>
  <p:tag name="KSO_WM_TEMPLATE_CATEGORY" val="diagram"/>
  <p:tag name="KSO_WM_TEMPLATE_INDEX" val="20201422"/>
  <p:tag name="KSO_WM_UNIT_LAYERLEVEL" val="1_1"/>
  <p:tag name="KSO_WM_TAG_VERSION" val="1.0"/>
  <p:tag name="KSO_WM_BEAUTIFY_FLAG" val="#wm#"/>
  <p:tag name="KSO_WM_DIAGRAM_GROUP_CODE" val="m1-1"/>
  <p:tag name="KSO_WM_UNIT_TYPE" val="m_i"/>
  <p:tag name="KSO_WM_UNIT_INDEX" val="1_3"/>
  <p:tag name="KSO_WM_UNIT_FILL_FORE_SCHEMECOLOR_INDEX" val="14"/>
  <p:tag name="KSO_WM_UNI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1*m_i*1_4"/>
  <p:tag name="KSO_WM_TEMPLATE_CATEGORY" val="diagram"/>
  <p:tag name="KSO_WM_TEMPLATE_INDEX" val="20201422"/>
  <p:tag name="KSO_WM_UNIT_LAYERLEVEL" val="1_1"/>
  <p:tag name="KSO_WM_TAG_VERSION" val="1.0"/>
  <p:tag name="KSO_WM_BEAUTIFY_FLAG" val="#wm#"/>
  <p:tag name="KSO_WM_DIAGRAM_GROUP_CODE" val="m1-1"/>
  <p:tag name="KSO_WM_UNIT_TYPE" val="m_i"/>
  <p:tag name="KSO_WM_UNIT_INDEX" val="1_4"/>
  <p:tag name="KSO_WM_UNIT_FILL_FORE_SCHEMECOLOR_INDEX" val="14"/>
  <p:tag name="KSO_WM_UNI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1*m_i*1_5"/>
  <p:tag name="KSO_WM_TEMPLATE_CATEGORY" val="diagram"/>
  <p:tag name="KSO_WM_TEMPLATE_INDEX" val="20201422"/>
  <p:tag name="KSO_WM_UNIT_LAYERLEVEL" val="1_1"/>
  <p:tag name="KSO_WM_TAG_VERSION" val="1.0"/>
  <p:tag name="KSO_WM_BEAUTIFY_FLAG" val="#wm#"/>
  <p:tag name="KSO_WM_DIAGRAM_GROUP_CODE" val="m1-1"/>
  <p:tag name="KSO_WM_UNIT_TYPE" val="m_i"/>
  <p:tag name="KSO_WM_UNIT_INDEX" val="1_5"/>
  <p:tag name="KSO_WM_UNIT_FILL_FORE_SCHEMECOLOR_INDEX" val="14"/>
  <p:tag name="KSO_WM_UNI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1*m_i*1_6"/>
  <p:tag name="KSO_WM_TEMPLATE_CATEGORY" val="diagram"/>
  <p:tag name="KSO_WM_TEMPLATE_INDEX" val="20201422"/>
  <p:tag name="KSO_WM_UNIT_LAYERLEVEL" val="1_1"/>
  <p:tag name="KSO_WM_TAG_VERSION" val="1.0"/>
  <p:tag name="KSO_WM_BEAUTIFY_FLAG" val="#wm#"/>
  <p:tag name="KSO_WM_DIAGRAM_GROUP_CODE" val="m1-1"/>
  <p:tag name="KSO_WM_UNIT_TYPE" val="m_i"/>
  <p:tag name="KSO_WM_UNIT_INDEX" val="1_6"/>
  <p:tag name="KSO_WM_UNIT_FILL_FORE_SCHEMECOLOR_INDEX" val="14"/>
  <p:tag name="KSO_WM_UNI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22_1*m_i*1_7"/>
  <p:tag name="KSO_WM_TEMPLATE_CATEGORY" val="diagram"/>
  <p:tag name="KSO_WM_TEMPLATE_INDEX" val="20201422"/>
  <p:tag name="KSO_WM_UNIT_LAYERLEVEL" val="1_1"/>
  <p:tag name="KSO_WM_TAG_VERSION" val="1.0"/>
  <p:tag name="KSO_WM_BEAUTIFY_FLAG" val="#wm#"/>
  <p:tag name="KSO_WM_DIAGRAM_GROUP_CODE" val="m1-1"/>
  <p:tag name="KSO_WM_UNIT_TYPE" val="m_i"/>
  <p:tag name="KSO_WM_UNIT_INDEX" val="1_7"/>
  <p:tag name="KSO_WM_UNIT_FILL_FORE_SCHEMECOLOR_INDEX" val="14"/>
  <p:tag name="KSO_WM_UNIT_FILL_TYPE"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751</Words>
  <Application>WPS 文字</Application>
  <PresentationFormat>On-screen Show (4:3)</PresentationFormat>
  <Paragraphs>98</Paragraphs>
  <Slides>11</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11</vt:i4>
      </vt:variant>
    </vt:vector>
  </HeadingPairs>
  <TitlesOfParts>
    <vt:vector size="25" baseType="lpstr">
      <vt:lpstr>Arial</vt:lpstr>
      <vt:lpstr>方正书宋_GBK</vt:lpstr>
      <vt:lpstr>Wingdings</vt:lpstr>
      <vt:lpstr>Adobe Heiti Std</vt:lpstr>
      <vt:lpstr>Adobe 黑体 Std</vt:lpstr>
      <vt:lpstr>微软雅黑</vt:lpstr>
      <vt:lpstr>思源黑体</vt:lpstr>
      <vt:lpstr>苹方-简</vt:lpstr>
      <vt:lpstr>Arial</vt:lpstr>
      <vt:lpstr>宋体</vt:lpstr>
      <vt:lpstr>汉仪书宋二KW</vt:lpstr>
      <vt:lpstr>Arial Unicode MS</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灰蓝色商务简洁几何图形公司项目矢量企业宣传中文演示文稿</dc:title>
  <dc:creator/>
  <cp:lastModifiedBy>Jessie</cp:lastModifiedBy>
  <cp:revision>9</cp:revision>
  <dcterms:created xsi:type="dcterms:W3CDTF">2022-05-11T12:57:42Z</dcterms:created>
  <dcterms:modified xsi:type="dcterms:W3CDTF">2022-05-11T12:57:42Z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E05135AE89D04273BC691D0F60878912</vt:lpwstr>
  </property>
  <property fmtid="{D5CDD505-2E9C-101B-9397-08002B2CF9AE}" pid="3" name="KSOProductBuildVer">
    <vt:lpwstr>2052-3.9.6.6441</vt:lpwstr>
  </property>
</Properties>
</file>