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  <p:sldMasterId id="2147483819" r:id="rId2"/>
    <p:sldMasterId id="2147483820" r:id="rId3"/>
  </p:sldMasterIdLst>
  <p:notesMasterIdLst>
    <p:notesMasterId r:id="rId19"/>
  </p:notesMasterIdLst>
  <p:handoutMasterIdLst>
    <p:handoutMasterId r:id="rId20"/>
  </p:handoutMasterIdLst>
  <p:sldIdLst>
    <p:sldId id="268" r:id="rId4"/>
    <p:sldId id="266" r:id="rId5"/>
    <p:sldId id="270" r:id="rId6"/>
    <p:sldId id="284" r:id="rId7"/>
    <p:sldId id="260" r:id="rId8"/>
    <p:sldId id="295" r:id="rId9"/>
    <p:sldId id="297" r:id="rId10"/>
    <p:sldId id="292" r:id="rId11"/>
    <p:sldId id="296" r:id="rId12"/>
    <p:sldId id="287" r:id="rId13"/>
    <p:sldId id="267" r:id="rId14"/>
    <p:sldId id="290" r:id="rId15"/>
    <p:sldId id="294" r:id="rId16"/>
    <p:sldId id="293" r:id="rId17"/>
    <p:sldId id="298" r:id="rId18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969A5"/>
    <a:srgbClr val="DAB823"/>
    <a:srgbClr val="285A95"/>
    <a:srgbClr val="FAF8E6"/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01" autoAdjust="0"/>
    <p:restoredTop sz="93742" autoAdjust="0"/>
  </p:normalViewPr>
  <p:slideViewPr>
    <p:cSldViewPr snapToGrid="0" snapToObjects="1">
      <p:cViewPr varScale="1">
        <p:scale>
          <a:sx n="81" d="100"/>
          <a:sy n="81" d="100"/>
        </p:scale>
        <p:origin x="691" y="5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65" d="100"/>
          <a:sy n="65" d="100"/>
        </p:scale>
        <p:origin x="3154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3B447A-5A6D-4A9A-A59D-CE77CCEAB2B7}" type="datetimeFigureOut">
              <a:rPr lang="zh-CN" altLang="en-US" smtClean="0"/>
              <a:t>2022/5/8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2353FE-F829-44C6-9AED-E3E2C4C868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2767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6E1E63-6347-BD4F-A808-7F54FA34CE72}" type="datetimeFigureOut">
              <a:rPr kumimoji="1" lang="zh-CN" altLang="en-US" smtClean="0"/>
              <a:t>2022/5/8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1EDE8F-5748-564A-B104-45C8D634421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121946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1EDE8F-5748-564A-B104-45C8D6344219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53684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F218ED47-3724-4CBD-BB89-CF38E3323A2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7257"/>
            <a:ext cx="12192000" cy="6850743"/>
          </a:xfrm>
          <a:prstGeom prst="rect">
            <a:avLst/>
          </a:prstGeom>
        </p:spPr>
      </p:pic>
      <p:sp>
        <p:nvSpPr>
          <p:cNvPr id="29" name="文本占位符 28"/>
          <p:cNvSpPr>
            <a:spLocks noGrp="1"/>
          </p:cNvSpPr>
          <p:nvPr>
            <p:ph type="body" sz="quarter" idx="10" hasCustomPrompt="1"/>
          </p:nvPr>
        </p:nvSpPr>
        <p:spPr>
          <a:xfrm>
            <a:off x="5980587" y="2329713"/>
            <a:ext cx="6009007" cy="2024138"/>
          </a:xfrm>
          <a:prstGeom prst="rect">
            <a:avLst/>
          </a:prstGeom>
          <a:noFill/>
        </p:spPr>
        <p:txBody>
          <a:bodyPr wrap="none" lIns="121915" tIns="60957" rIns="121915" bIns="60957" rtlCol="0">
            <a:spAutoFit/>
          </a:bodyPr>
          <a:lstStyle>
            <a:lvl1pPr marL="0" indent="0">
              <a:buNone/>
              <a:defRPr kumimoji="1" lang="zh-CN" altLang="en-US" sz="7200" b="1" smtClean="0">
                <a:solidFill>
                  <a:schemeClr val="bg1"/>
                </a:solidFill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defTabSz="609555">
              <a:lnSpc>
                <a:spcPct val="80000"/>
              </a:lnSpc>
            </a:pPr>
            <a:r>
              <a:rPr kumimoji="1" lang="en-US" altLang="zh-CN" sz="7200" b="1" dirty="0">
                <a:solidFill>
                  <a:schemeClr val="bg1"/>
                </a:solidFill>
              </a:rPr>
              <a:t>POWERPOINT</a:t>
            </a:r>
          </a:p>
          <a:p>
            <a:pPr defTabSz="609555">
              <a:lnSpc>
                <a:spcPct val="80000"/>
              </a:lnSpc>
            </a:pPr>
            <a:r>
              <a:rPr kumimoji="1" lang="en-US" altLang="zh-CN" sz="7200" b="1" dirty="0">
                <a:solidFill>
                  <a:schemeClr val="bg1"/>
                </a:solidFill>
              </a:rPr>
              <a:t>TEMPLATE</a:t>
            </a:r>
            <a:endParaRPr kumimoji="1" lang="zh-CN" altLang="en-US" sz="7200" b="1" dirty="0">
              <a:solidFill>
                <a:schemeClr val="bg1"/>
              </a:solidFill>
            </a:endParaRPr>
          </a:p>
        </p:txBody>
      </p:sp>
      <p:sp>
        <p:nvSpPr>
          <p:cNvPr id="31" name="文本占位符 30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4730723"/>
            <a:ext cx="6009007" cy="418570"/>
          </a:xfrm>
          <a:prstGeom prst="rect">
            <a:avLst/>
          </a:prstGeom>
          <a:noFill/>
        </p:spPr>
        <p:txBody>
          <a:bodyPr wrap="square" lIns="121915" tIns="60957" rIns="121915" bIns="60957" rtlCol="0">
            <a:spAutoFit/>
          </a:bodyPr>
          <a:lstStyle>
            <a:lvl1pPr marL="0" marR="0" indent="0" algn="l" defTabSz="609555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1" lang="zh-CN" altLang="en-US" sz="2200" b="1" dirty="0">
                <a:solidFill>
                  <a:schemeClr val="bg1"/>
                </a:solidFill>
              </a:defRPr>
            </a:lvl1pPr>
          </a:lstStyle>
          <a:p>
            <a:pPr defTabSz="609555">
              <a:lnSpc>
                <a:spcPct val="80000"/>
              </a:lnSpc>
            </a:pPr>
            <a:r>
              <a:rPr kumimoji="1" lang="en-US" altLang="zh-CN" sz="2400" b="1" dirty="0">
                <a:solidFill>
                  <a:schemeClr val="bg1"/>
                </a:solidFill>
              </a:rPr>
              <a:t>DESIGNED</a:t>
            </a:r>
            <a:r>
              <a:rPr kumimoji="1" lang="zh-CN" altLang="en-US" sz="2400" b="1" dirty="0">
                <a:solidFill>
                  <a:schemeClr val="bg1"/>
                </a:solidFill>
              </a:rPr>
              <a:t> </a:t>
            </a:r>
            <a:r>
              <a:rPr kumimoji="1" lang="en-US" altLang="zh-CN" sz="2400" b="1" dirty="0">
                <a:solidFill>
                  <a:schemeClr val="bg1"/>
                </a:solidFill>
              </a:rPr>
              <a:t>BY</a:t>
            </a:r>
            <a:r>
              <a:rPr kumimoji="1" lang="zh-CN" altLang="en-US" sz="2400" b="1" dirty="0">
                <a:solidFill>
                  <a:schemeClr val="bg1"/>
                </a:solidFill>
              </a:rPr>
              <a:t> </a:t>
            </a:r>
            <a:r>
              <a:rPr kumimoji="1" lang="en-US" altLang="zh-CN" sz="2400" b="1" dirty="0">
                <a:solidFill>
                  <a:schemeClr val="bg1"/>
                </a:solidFill>
              </a:rPr>
              <a:t>OfficePLUS</a:t>
            </a:r>
            <a:endParaRPr kumimoji="1"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32" name="文本占位符 30"/>
          <p:cNvSpPr>
            <a:spLocks noGrp="1"/>
          </p:cNvSpPr>
          <p:nvPr>
            <p:ph type="body" sz="quarter" idx="12" hasCustomPrompt="1"/>
          </p:nvPr>
        </p:nvSpPr>
        <p:spPr>
          <a:xfrm>
            <a:off x="6967566" y="1038790"/>
            <a:ext cx="3530157" cy="418570"/>
          </a:xfrm>
          <a:prstGeom prst="rect">
            <a:avLst/>
          </a:prstGeom>
          <a:noFill/>
        </p:spPr>
        <p:txBody>
          <a:bodyPr wrap="square" lIns="121915" tIns="60957" rIns="121915" bIns="60957" rtlCol="0">
            <a:spAutoFit/>
          </a:bodyPr>
          <a:lstStyle>
            <a:lvl1pPr marL="0" marR="0" indent="0" algn="ctr" defTabSz="609555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1" lang="zh-CN" altLang="en-US" sz="2200" b="0" dirty="0">
                <a:solidFill>
                  <a:schemeClr val="bg1"/>
                </a:solidFill>
              </a:defRPr>
            </a:lvl1pPr>
          </a:lstStyle>
          <a:p>
            <a:pPr defTabSz="609555">
              <a:lnSpc>
                <a:spcPct val="80000"/>
              </a:lnSpc>
            </a:pPr>
            <a:r>
              <a:rPr kumimoji="1" lang="en-US" altLang="zh-CN" sz="2400" b="1" dirty="0">
                <a:solidFill>
                  <a:schemeClr val="bg1"/>
                </a:solidFill>
              </a:rPr>
              <a:t>COMPANY  |  LOGO</a:t>
            </a:r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id="{ACE5DB22-ACED-4220-B512-6543F8770AED}"/>
              </a:ext>
            </a:extLst>
          </p:cNvPr>
          <p:cNvSpPr/>
          <p:nvPr userDrawn="1"/>
        </p:nvSpPr>
        <p:spPr>
          <a:xfrm>
            <a:off x="3772955" y="0"/>
            <a:ext cx="10094045" cy="6853291"/>
          </a:xfrm>
          <a:prstGeom prst="parallelogram">
            <a:avLst/>
          </a:prstGeom>
          <a:solidFill>
            <a:schemeClr val="bg1">
              <a:alpha val="50000"/>
            </a:schemeClr>
          </a:solidFill>
          <a:ln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Hans-HK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0699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6612041" y="3056450"/>
            <a:ext cx="4908447" cy="871766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 hasCustomPrompt="1"/>
          </p:nvPr>
        </p:nvSpPr>
        <p:spPr>
          <a:xfrm>
            <a:off x="6606268" y="4253255"/>
            <a:ext cx="4914688" cy="630463"/>
          </a:xfrm>
        </p:spPr>
        <p:txBody>
          <a:bodyPr anchor="t">
            <a:norm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Edit Master text styles</a:t>
            </a: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8982F88-95D3-4764-91F2-EFE7D5109A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EAAADA8-7FF3-4F88-9087-4968123439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图片占位符 9">
            <a:extLst>
              <a:ext uri="{FF2B5EF4-FFF2-40B4-BE49-F238E27FC236}">
                <a16:creationId xmlns:a16="http://schemas.microsoft.com/office/drawing/2014/main" id="{2712E6F6-6EC8-4C49-8436-AE6259F5D90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2235200"/>
            <a:ext cx="5936343" cy="2387600"/>
          </a:xfrm>
          <a:custGeom>
            <a:avLst/>
            <a:gdLst>
              <a:gd name="connsiteX0" fmla="*/ 0 w 5936343"/>
              <a:gd name="connsiteY0" fmla="*/ 0 h 2387600"/>
              <a:gd name="connsiteX1" fmla="*/ 5936343 w 5936343"/>
              <a:gd name="connsiteY1" fmla="*/ 0 h 2387600"/>
              <a:gd name="connsiteX2" fmla="*/ 5339443 w 5936343"/>
              <a:gd name="connsiteY2" fmla="*/ 2387600 h 2387600"/>
              <a:gd name="connsiteX3" fmla="*/ 0 w 5936343"/>
              <a:gd name="connsiteY3" fmla="*/ 2387600 h 238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36343" h="2387600">
                <a:moveTo>
                  <a:pt x="0" y="0"/>
                </a:moveTo>
                <a:lnTo>
                  <a:pt x="5936343" y="0"/>
                </a:lnTo>
                <a:lnTo>
                  <a:pt x="5339443" y="2387600"/>
                </a:lnTo>
                <a:lnTo>
                  <a:pt x="0" y="23876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889E1C50-4B55-487D-B6F4-D82EF7E3658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039990" y="3254204"/>
            <a:ext cx="2238112" cy="1026144"/>
          </a:xfrm>
          <a:prstGeom prst="parallelogram">
            <a:avLst>
              <a:gd name="adj" fmla="val 28694"/>
            </a:avLst>
          </a:prstGeom>
          <a:solidFill>
            <a:schemeClr val="accent1">
              <a:alpha val="8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  <a:lvl2pPr>
              <a:defRPr>
                <a:solidFill>
                  <a:schemeClr val="tx1">
                    <a:alpha val="0"/>
                  </a:schemeClr>
                </a:solidFill>
              </a:defRPr>
            </a:lvl2pPr>
            <a:lvl3pPr>
              <a:defRPr>
                <a:solidFill>
                  <a:schemeClr val="tx1">
                    <a:alpha val="0"/>
                  </a:schemeClr>
                </a:solidFill>
              </a:defRPr>
            </a:lvl3pPr>
            <a:lvl4pPr>
              <a:defRPr>
                <a:solidFill>
                  <a:schemeClr val="tx1">
                    <a:alpha val="0"/>
                  </a:schemeClr>
                </a:solidFill>
              </a:defRPr>
            </a:lvl4pPr>
            <a:lvl5pPr>
              <a:defRPr>
                <a:solidFill>
                  <a:schemeClr val="tx1">
                    <a:alpha val="0"/>
                  </a:schemeClr>
                </a:solidFill>
              </a:defRPr>
            </a:lvl5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10535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A740886-8DB7-4D6A-A716-E03161CBC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1D68E9C-F2B1-43D9-B15A-091D5C7BC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04855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656F6A2-60FE-42A9-A150-20442F034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C9952BA-1023-47A6-A0E9-FAF6BE9A8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2397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11495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5967638" y="3773714"/>
            <a:ext cx="5426076" cy="1367963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4" name="文本占位符 62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5967638" y="5488638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5967638" y="5799509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5" name="图片占位符 4">
            <a:extLst>
              <a:ext uri="{FF2B5EF4-FFF2-40B4-BE49-F238E27FC236}">
                <a16:creationId xmlns:a16="http://schemas.microsoft.com/office/drawing/2014/main" id="{FC03A46F-3DD1-4635-9C8B-0082113DA90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1130300"/>
            <a:ext cx="12191999" cy="2387600"/>
          </a:xfrm>
          <a:prstGeom prst="rect">
            <a:avLst/>
          </a:prstGeom>
        </p:spPr>
        <p:txBody>
          <a:bodyPr wrap="square">
            <a:noAutofit/>
          </a:bodyPr>
          <a:lstStyle>
            <a:lvl1pPr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1C494B9B-BD23-4E69-B1F9-902A04710FF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36155" y="898604"/>
            <a:ext cx="4522816" cy="2910588"/>
          </a:xfrm>
          <a:prstGeom prst="parallelogram">
            <a:avLst>
              <a:gd name="adj" fmla="val 28694"/>
            </a:avLst>
          </a:prstGeom>
          <a:solidFill>
            <a:schemeClr val="accent2">
              <a:alpha val="7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  <a:lvl2pPr>
              <a:defRPr>
                <a:solidFill>
                  <a:schemeClr val="tx1">
                    <a:alpha val="0"/>
                  </a:schemeClr>
                </a:solidFill>
              </a:defRPr>
            </a:lvl2pPr>
            <a:lvl3pPr>
              <a:defRPr>
                <a:solidFill>
                  <a:schemeClr val="tx1">
                    <a:alpha val="0"/>
                  </a:schemeClr>
                </a:solidFill>
              </a:defRPr>
            </a:lvl3pPr>
            <a:lvl4pPr>
              <a:defRPr>
                <a:solidFill>
                  <a:schemeClr val="tx1">
                    <a:alpha val="0"/>
                  </a:schemeClr>
                </a:solidFill>
              </a:defRPr>
            </a:lvl4pPr>
            <a:lvl5pPr>
              <a:defRPr>
                <a:solidFill>
                  <a:schemeClr val="tx1">
                    <a:alpha val="0"/>
                  </a:schemeClr>
                </a:solidFill>
              </a:defRPr>
            </a:lvl5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20373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793506" y="368646"/>
            <a:ext cx="3556002" cy="441111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231392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2022/5/8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063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0473"/>
          <a:stretch/>
        </p:blipFill>
        <p:spPr>
          <a:xfrm>
            <a:off x="3715352" y="0"/>
            <a:ext cx="8476647" cy="6858000"/>
          </a:xfrm>
          <a:prstGeom prst="rect">
            <a:avLst/>
          </a:prstGeom>
        </p:spPr>
      </p:pic>
      <p:sp>
        <p:nvSpPr>
          <p:cNvPr id="7" name="等腰三角形 6"/>
          <p:cNvSpPr/>
          <p:nvPr userDrawn="1"/>
        </p:nvSpPr>
        <p:spPr>
          <a:xfrm>
            <a:off x="2247900" y="0"/>
            <a:ext cx="7429500" cy="6858000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 rot="18799330">
            <a:off x="1548954" y="1401983"/>
            <a:ext cx="4552950" cy="45529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 userDrawn="1"/>
        </p:nvSpPr>
        <p:spPr>
          <a:xfrm>
            <a:off x="902713" y="5261328"/>
            <a:ext cx="3046678" cy="1620658"/>
          </a:xfrm>
          <a:prstGeom prst="triangle">
            <a:avLst>
              <a:gd name="adj" fmla="val 42854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159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 userDrawn="1"/>
        </p:nvSpPr>
        <p:spPr>
          <a:xfrm rot="10800000">
            <a:off x="0" y="-1"/>
            <a:ext cx="1645920" cy="2264898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401845" y="396878"/>
            <a:ext cx="4000500" cy="735570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kumimoji="1"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/>
                <a:ea typeface="微软雅黑"/>
              </a:defRPr>
            </a:lvl1pPr>
          </a:lstStyle>
          <a:p>
            <a:pPr defTabSz="457106">
              <a:lnSpc>
                <a:spcPct val="110000"/>
              </a:lnSpc>
            </a:pPr>
            <a:r>
              <a:rPr kumimoji="1"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/>
                <a:ea typeface="微软雅黑"/>
              </a:rPr>
              <a:t>MORE THAN TEMPLATE</a:t>
            </a:r>
            <a:endParaRPr kumimoji="1"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pPr defTabSz="457106">
              <a:lnSpc>
                <a:spcPct val="110000"/>
              </a:lnSpc>
            </a:pPr>
            <a:r>
              <a:rPr kumimoji="1"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</p:spTree>
    <p:extLst>
      <p:ext uri="{BB962C8B-B14F-4D97-AF65-F5344CB8AC3E}">
        <p14:creationId xmlns:p14="http://schemas.microsoft.com/office/powerpoint/2010/main" val="18023532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 userDrawn="1"/>
        </p:nvSpPr>
        <p:spPr>
          <a:xfrm>
            <a:off x="0" y="0"/>
            <a:ext cx="6965950" cy="6858000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401845" y="396878"/>
            <a:ext cx="4000500" cy="735570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kumimoji="1"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/>
                <a:ea typeface="微软雅黑"/>
              </a:defRPr>
            </a:lvl1pPr>
          </a:lstStyle>
          <a:p>
            <a:pPr defTabSz="457106">
              <a:lnSpc>
                <a:spcPct val="110000"/>
              </a:lnSpc>
            </a:pPr>
            <a:r>
              <a:rPr kumimoji="1"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/>
                <a:ea typeface="微软雅黑"/>
              </a:rPr>
              <a:t>MORE THAN TEMPLATE</a:t>
            </a:r>
            <a:endParaRPr kumimoji="1"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pPr defTabSz="457106">
              <a:lnSpc>
                <a:spcPct val="110000"/>
              </a:lnSpc>
            </a:pPr>
            <a:r>
              <a:rPr kumimoji="1"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</p:spTree>
    <p:extLst>
      <p:ext uri="{BB962C8B-B14F-4D97-AF65-F5344CB8AC3E}">
        <p14:creationId xmlns:p14="http://schemas.microsoft.com/office/powerpoint/2010/main" val="456323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 flipH="1">
            <a:off x="4561647" y="-76200"/>
            <a:ext cx="3991805" cy="706120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 userDrawn="1"/>
        </p:nvSpPr>
        <p:spPr>
          <a:xfrm rot="1738231">
            <a:off x="6906759" y="-809537"/>
            <a:ext cx="5189648" cy="96379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401845" y="396878"/>
            <a:ext cx="4000500" cy="735570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kumimoji="1"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/>
                <a:ea typeface="微软雅黑"/>
              </a:defRPr>
            </a:lvl1pPr>
          </a:lstStyle>
          <a:p>
            <a:pPr defTabSz="457106">
              <a:lnSpc>
                <a:spcPct val="110000"/>
              </a:lnSpc>
            </a:pPr>
            <a:r>
              <a:rPr kumimoji="1"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/>
                <a:ea typeface="微软雅黑"/>
              </a:rPr>
              <a:t>MORE THAN TEMPLATE</a:t>
            </a:r>
            <a:endParaRPr kumimoji="1"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pPr defTabSz="457106">
              <a:lnSpc>
                <a:spcPct val="110000"/>
              </a:lnSpc>
            </a:pPr>
            <a:r>
              <a:rPr kumimoji="1"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</p:spTree>
    <p:extLst>
      <p:ext uri="{BB962C8B-B14F-4D97-AF65-F5344CB8AC3E}">
        <p14:creationId xmlns:p14="http://schemas.microsoft.com/office/powerpoint/2010/main" val="198747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 userDrawn="1"/>
        </p:nvSpPr>
        <p:spPr>
          <a:xfrm rot="6907040">
            <a:off x="594050" y="1644416"/>
            <a:ext cx="5459838" cy="8752443"/>
          </a:xfrm>
          <a:prstGeom prst="triangle">
            <a:avLst>
              <a:gd name="adj" fmla="val 6762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 userDrawn="1"/>
        </p:nvSpPr>
        <p:spPr>
          <a:xfrm rot="5400000">
            <a:off x="180975" y="-352425"/>
            <a:ext cx="3657600" cy="4019550"/>
          </a:xfrm>
          <a:prstGeom prst="triangle">
            <a:avLst>
              <a:gd name="adj" fmla="val 52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401845" y="396878"/>
            <a:ext cx="4000500" cy="735570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kumimoji="1" lang="zh-CN" altLang="en-US" sz="1800" b="1" dirty="0">
                <a:solidFill>
                  <a:schemeClr val="bg1"/>
                </a:solidFill>
                <a:latin typeface="Century Gothic"/>
                <a:ea typeface="微软雅黑"/>
              </a:defRPr>
            </a:lvl1pPr>
          </a:lstStyle>
          <a:p>
            <a:pPr defTabSz="457106">
              <a:lnSpc>
                <a:spcPct val="110000"/>
              </a:lnSpc>
            </a:pPr>
            <a:r>
              <a:rPr kumimoji="1"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/>
                <a:ea typeface="微软雅黑"/>
              </a:rPr>
              <a:t>MORE THAN TEMPLATE</a:t>
            </a:r>
            <a:endParaRPr kumimoji="1"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pPr defTabSz="457106">
              <a:lnSpc>
                <a:spcPct val="110000"/>
              </a:lnSpc>
            </a:pPr>
            <a:r>
              <a:rPr kumimoji="1"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</p:spTree>
    <p:extLst>
      <p:ext uri="{BB962C8B-B14F-4D97-AF65-F5344CB8AC3E}">
        <p14:creationId xmlns:p14="http://schemas.microsoft.com/office/powerpoint/2010/main" val="3589860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401845" y="396878"/>
            <a:ext cx="4000500" cy="735570"/>
          </a:xfrm>
          <a:prstGeom prst="rect">
            <a:avLst/>
          </a:prstGeom>
          <a:noFill/>
        </p:spPr>
        <p:txBody>
          <a:bodyPr wrap="square" lIns="91424" tIns="45712" rIns="91424" bIns="45712" rtlCol="0" anchor="ctr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kumimoji="1"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/>
                <a:ea typeface="微软雅黑"/>
              </a:defRPr>
            </a:lvl1pPr>
          </a:lstStyle>
          <a:p>
            <a:pPr defTabSz="457106">
              <a:lnSpc>
                <a:spcPct val="110000"/>
              </a:lnSpc>
            </a:pPr>
            <a:r>
              <a:rPr kumimoji="1"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/>
                <a:ea typeface="微软雅黑"/>
              </a:rPr>
              <a:t>MORE THAN TEMPLATE</a:t>
            </a:r>
            <a:endParaRPr kumimoji="1"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pPr defTabSz="457106">
              <a:lnSpc>
                <a:spcPct val="110000"/>
              </a:lnSpc>
            </a:pPr>
            <a:r>
              <a:rPr kumimoji="1"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</p:spTree>
    <p:extLst>
      <p:ext uri="{BB962C8B-B14F-4D97-AF65-F5344CB8AC3E}">
        <p14:creationId xmlns:p14="http://schemas.microsoft.com/office/powerpoint/2010/main" val="4045289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5612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1" name="副标题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6713085" y="3201869"/>
            <a:ext cx="4807403" cy="731467"/>
          </a:xfrm>
        </p:spPr>
        <p:txBody>
          <a:bodyPr anchor="ctr">
            <a:normAutofit/>
          </a:bodyPr>
          <a:lstStyle>
            <a:lvl1pPr marL="0" marR="0" indent="0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Master subtitle style</a:t>
            </a:r>
          </a:p>
          <a:p>
            <a:endParaRPr lang="zh-CN" altLang="en-US" dirty="0"/>
          </a:p>
        </p:txBody>
      </p:sp>
      <p:sp>
        <p:nvSpPr>
          <p:cNvPr id="9802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713085" y="1957757"/>
            <a:ext cx="4807403" cy="1226182"/>
          </a:xfrm>
        </p:spPr>
        <p:txBody>
          <a:bodyPr anchor="ctr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9" name="图片占位符 8">
            <a:extLst>
              <a:ext uri="{FF2B5EF4-FFF2-40B4-BE49-F238E27FC236}">
                <a16:creationId xmlns:a16="http://schemas.microsoft.com/office/drawing/2014/main" id="{F74A9276-AE6F-4E2E-92A7-68AA339F34F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1512" y="0"/>
            <a:ext cx="5560236" cy="6858000"/>
          </a:xfrm>
          <a:custGeom>
            <a:avLst/>
            <a:gdLst>
              <a:gd name="connsiteX0" fmla="*/ 1649601 w 5059038"/>
              <a:gd name="connsiteY0" fmla="*/ 0 h 6858000"/>
              <a:gd name="connsiteX1" fmla="*/ 5059038 w 5059038"/>
              <a:gd name="connsiteY1" fmla="*/ 0 h 6858000"/>
              <a:gd name="connsiteX2" fmla="*/ 3409437 w 5059038"/>
              <a:gd name="connsiteY2" fmla="*/ 6858000 h 6858000"/>
              <a:gd name="connsiteX3" fmla="*/ 0 w 505903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9038" h="6858000">
                <a:moveTo>
                  <a:pt x="1649601" y="0"/>
                </a:moveTo>
                <a:lnTo>
                  <a:pt x="5059038" y="0"/>
                </a:lnTo>
                <a:lnTo>
                  <a:pt x="3409437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EB1FD87C-70ED-454C-BADA-AD9D81B8BAD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26585" y="4923430"/>
            <a:ext cx="2745740" cy="526499"/>
          </a:xfrm>
          <a:custGeom>
            <a:avLst/>
            <a:gdLst>
              <a:gd name="connsiteX0" fmla="*/ 125881 w 2745740"/>
              <a:gd name="connsiteY0" fmla="*/ 0 h 526499"/>
              <a:gd name="connsiteX1" fmla="*/ 2745740 w 2745740"/>
              <a:gd name="connsiteY1" fmla="*/ 0 h 526499"/>
              <a:gd name="connsiteX2" fmla="*/ 2619859 w 2745740"/>
              <a:gd name="connsiteY2" fmla="*/ 526499 h 526499"/>
              <a:gd name="connsiteX3" fmla="*/ 0 w 2745740"/>
              <a:gd name="connsiteY3" fmla="*/ 526499 h 52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45740" h="526499">
                <a:moveTo>
                  <a:pt x="125881" y="0"/>
                </a:moveTo>
                <a:lnTo>
                  <a:pt x="2745740" y="0"/>
                </a:lnTo>
                <a:lnTo>
                  <a:pt x="2619859" y="526499"/>
                </a:lnTo>
                <a:lnTo>
                  <a:pt x="0" y="526499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  <a:lvl2pPr>
              <a:defRPr>
                <a:solidFill>
                  <a:schemeClr val="tx1">
                    <a:alpha val="0"/>
                  </a:schemeClr>
                </a:solidFill>
              </a:defRPr>
            </a:lvl2pPr>
            <a:lvl3pPr>
              <a:defRPr>
                <a:solidFill>
                  <a:schemeClr val="tx1">
                    <a:alpha val="0"/>
                  </a:schemeClr>
                </a:solidFill>
              </a:defRPr>
            </a:lvl3pPr>
            <a:lvl4pPr>
              <a:defRPr>
                <a:solidFill>
                  <a:schemeClr val="tx1">
                    <a:alpha val="0"/>
                  </a:schemeClr>
                </a:solidFill>
              </a:defRPr>
            </a:lvl4pPr>
            <a:lvl5pPr>
              <a:defRPr>
                <a:solidFill>
                  <a:schemeClr val="tx1">
                    <a:alpha val="0"/>
                  </a:schemeClr>
                </a:solidFill>
              </a:defRPr>
            </a:lvl5pPr>
          </a:lstStyle>
          <a:p>
            <a:pPr lvl="0"/>
            <a:endParaRPr lang="zh-CN" altLang="en-US" dirty="0"/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4B78E6A6-9858-43A4-8E8C-8C61823476D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056438" y="4923430"/>
            <a:ext cx="2745740" cy="526499"/>
          </a:xfrm>
          <a:custGeom>
            <a:avLst/>
            <a:gdLst>
              <a:gd name="connsiteX0" fmla="*/ 125881 w 2745740"/>
              <a:gd name="connsiteY0" fmla="*/ 0 h 526499"/>
              <a:gd name="connsiteX1" fmla="*/ 2745740 w 2745740"/>
              <a:gd name="connsiteY1" fmla="*/ 0 h 526499"/>
              <a:gd name="connsiteX2" fmla="*/ 2619859 w 2745740"/>
              <a:gd name="connsiteY2" fmla="*/ 526499 h 526499"/>
              <a:gd name="connsiteX3" fmla="*/ 0 w 2745740"/>
              <a:gd name="connsiteY3" fmla="*/ 526499 h 52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45740" h="526499">
                <a:moveTo>
                  <a:pt x="125881" y="0"/>
                </a:moveTo>
                <a:lnTo>
                  <a:pt x="2745740" y="0"/>
                </a:lnTo>
                <a:lnTo>
                  <a:pt x="2619859" y="526499"/>
                </a:lnTo>
                <a:lnTo>
                  <a:pt x="0" y="526499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>
            <a:noAutofit/>
          </a:bodyPr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  <a:lvl2pPr>
              <a:defRPr>
                <a:solidFill>
                  <a:schemeClr val="tx1">
                    <a:alpha val="0"/>
                  </a:schemeClr>
                </a:solidFill>
              </a:defRPr>
            </a:lvl2pPr>
            <a:lvl3pPr>
              <a:defRPr>
                <a:solidFill>
                  <a:schemeClr val="tx1">
                    <a:alpha val="0"/>
                  </a:schemeClr>
                </a:solidFill>
              </a:defRPr>
            </a:lvl3pPr>
            <a:lvl4pPr>
              <a:defRPr>
                <a:solidFill>
                  <a:schemeClr val="tx1">
                    <a:alpha val="0"/>
                  </a:schemeClr>
                </a:solidFill>
              </a:defRPr>
            </a:lvl4pPr>
            <a:lvl5pPr>
              <a:defRPr>
                <a:solidFill>
                  <a:schemeClr val="tx1">
                    <a:alpha val="0"/>
                  </a:schemeClr>
                </a:solidFill>
              </a:defRPr>
            </a:lvl5pPr>
          </a:lstStyle>
          <a:p>
            <a:pPr lvl="0"/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4665981" y="5030201"/>
            <a:ext cx="2390457" cy="304612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7272658" y="5038542"/>
            <a:ext cx="2458081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26537797-5289-454B-89FF-B471974F0A5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32743" y="2009775"/>
            <a:ext cx="3415382" cy="1565906"/>
          </a:xfrm>
          <a:prstGeom prst="parallelogram">
            <a:avLst>
              <a:gd name="adj" fmla="val 28694"/>
            </a:avLst>
          </a:prstGeom>
          <a:solidFill>
            <a:schemeClr val="tx1">
              <a:alpha val="7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  <a:lvl2pPr>
              <a:defRPr>
                <a:solidFill>
                  <a:schemeClr val="tx1">
                    <a:alpha val="0"/>
                  </a:schemeClr>
                </a:solidFill>
              </a:defRPr>
            </a:lvl2pPr>
            <a:lvl3pPr>
              <a:defRPr>
                <a:solidFill>
                  <a:schemeClr val="tx1">
                    <a:alpha val="0"/>
                  </a:schemeClr>
                </a:solidFill>
              </a:defRPr>
            </a:lvl3pPr>
            <a:lvl4pPr>
              <a:defRPr>
                <a:solidFill>
                  <a:schemeClr val="tx1">
                    <a:alpha val="0"/>
                  </a:schemeClr>
                </a:solidFill>
              </a:defRPr>
            </a:lvl4pPr>
            <a:lvl5pPr>
              <a:defRPr>
                <a:solidFill>
                  <a:schemeClr val="tx1">
                    <a:alpha val="0"/>
                  </a:schemeClr>
                </a:solidFill>
              </a:defRPr>
            </a:lvl5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44918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1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2" r:id="rId2"/>
    <p:sldLayoutId id="2147483683" r:id="rId3"/>
    <p:sldLayoutId id="2147483687" r:id="rId4"/>
    <p:sldLayoutId id="2147483688" r:id="rId5"/>
    <p:sldLayoutId id="2147483689" r:id="rId6"/>
    <p:sldLayoutId id="2147483690" r:id="rId7"/>
    <p:sldLayoutId id="2147483691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4055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4055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5333324"/>
      </p:ext>
    </p:extLst>
  </p:cSld>
  <p:clrMap bg1="lt1" tx1="dk1" bg2="lt2" tx2="dk2" accent1="accent1" accent2="accent2" accent3="accent3" accent4="accent4" accent5="accent5" accent6="accent6" hlink="hlink" folHlink="folHlink"/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22">
          <p15:clr>
            <a:srgbClr val="F26B43"/>
          </p15:clr>
        </p15:guide>
        <p15:guide id="2" pos="7257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31">
          <p15:clr>
            <a:srgbClr val="F26B43"/>
          </p15:clr>
        </p15:guide>
        <p15:guide id="6" orient="horz" pos="3866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4055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4055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5813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22">
          <p15:clr>
            <a:srgbClr val="F26B43"/>
          </p15:clr>
        </p15:guide>
        <p15:guide id="2" pos="7257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31">
          <p15:clr>
            <a:srgbClr val="F26B43"/>
          </p15:clr>
        </p15:guide>
        <p15:guide id="6" orient="horz" pos="386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Relationship Id="rId4" Type="http://schemas.microsoft.com/office/2007/relationships/hdphoto" Target="../media/hdphoto3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.xml"/><Relationship Id="rId5" Type="http://schemas.microsoft.com/office/2007/relationships/hdphoto" Target="../media/hdphoto4.wdp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0.xml"/><Relationship Id="rId4" Type="http://schemas.microsoft.com/office/2007/relationships/hdphoto" Target="../media/hdphoto3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4.xml"/><Relationship Id="rId4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0.xml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0.xml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0.xml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80EEAC5-700D-45D9-AFD0-43F2F8A6857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067" y="0"/>
            <a:ext cx="4584225" cy="6858000"/>
          </a:xfrm>
          <a:prstGeom prst="parallelogram">
            <a:avLst/>
          </a:prstGeom>
        </p:spPr>
      </p:pic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/>
              <a:t>副标题</a:t>
            </a:r>
            <a:endParaRPr lang="en-US" altLang="zh-CN" dirty="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6720860" y="1839713"/>
            <a:ext cx="4807403" cy="122618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latin typeface="+mj-ea"/>
              </a:rPr>
              <a:t>复旦大学</a:t>
            </a:r>
            <a:r>
              <a:rPr lang="en-US" altLang="zh-CN" sz="4000" dirty="0">
                <a:latin typeface="+mj-ea"/>
              </a:rPr>
              <a:t>PPT</a:t>
            </a:r>
            <a:r>
              <a:rPr lang="zh-CN" altLang="en-US" sz="4000" dirty="0">
                <a:latin typeface="+mj-ea"/>
              </a:rPr>
              <a:t>模板</a:t>
            </a:r>
          </a:p>
        </p:txBody>
      </p:sp>
      <p:sp>
        <p:nvSpPr>
          <p:cNvPr id="73" name="文本占位符 72">
            <a:extLst>
              <a:ext uri="{FF2B5EF4-FFF2-40B4-BE49-F238E27FC236}">
                <a16:creationId xmlns:a16="http://schemas.microsoft.com/office/drawing/2014/main" id="{8F29F4A5-DEA5-48A8-80A3-7EB4FF97784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75120" y="4923430"/>
            <a:ext cx="2745740" cy="526499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4" name="文本占位符 73">
            <a:extLst>
              <a:ext uri="{FF2B5EF4-FFF2-40B4-BE49-F238E27FC236}">
                <a16:creationId xmlns:a16="http://schemas.microsoft.com/office/drawing/2014/main" id="{A14DD2A5-C527-47DC-889E-CD8EC07BCBC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04973" y="4923430"/>
            <a:ext cx="2745740" cy="526499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4214516" y="5030201"/>
            <a:ext cx="2390457" cy="304612"/>
          </a:xfrm>
        </p:spPr>
        <p:txBody>
          <a:bodyPr/>
          <a:lstStyle/>
          <a:p>
            <a:r>
              <a:rPr lang="zh-CN" altLang="en-US" dirty="0"/>
              <a:t>汇报人</a:t>
            </a:r>
            <a:endParaRPr lang="en-US" altLang="zh-CN" dirty="0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656CB2FC-481E-4D9F-8E63-9FE3B2DAA6DE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rgbClr val="4472C4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72658" y="162293"/>
            <a:ext cx="2859030" cy="1374651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0EC6337D-F3B1-41C0-BB86-328603359B1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81838" y="5026489"/>
            <a:ext cx="2458081" cy="296271"/>
          </a:xfrm>
        </p:spPr>
        <p:txBody>
          <a:bodyPr/>
          <a:lstStyle/>
          <a:p>
            <a:r>
              <a:rPr lang="zh-CN" altLang="en-US" dirty="0"/>
              <a:t>日期</a:t>
            </a:r>
            <a:endParaRPr lang="zh-Hans-HK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6ca20c52-4b3b-44ca-b98b-bda723d8e89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01B8DBE4-91E3-4E50-A004-C91E31F3639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795" y="465918"/>
            <a:ext cx="12192000" cy="5714676"/>
            <a:chOff x="0" y="-1"/>
            <a:chExt cx="12192000" cy="5714676"/>
          </a:xfrm>
        </p:grpSpPr>
        <p:sp>
          <p:nvSpPr>
            <p:cNvPr id="6" name="íṥľîde">
              <a:extLst>
                <a:ext uri="{FF2B5EF4-FFF2-40B4-BE49-F238E27FC236}">
                  <a16:creationId xmlns:a16="http://schemas.microsoft.com/office/drawing/2014/main" id="{EF5D0247-3683-4DED-BE50-AE6BA7B517FD}"/>
                </a:ext>
              </a:extLst>
            </p:cNvPr>
            <p:cNvSpPr/>
            <p:nvPr/>
          </p:nvSpPr>
          <p:spPr>
            <a:xfrm>
              <a:off x="0" y="-1"/>
              <a:ext cx="12192000" cy="2996953"/>
            </a:xfrm>
            <a:prstGeom prst="wedgeRectCallout">
              <a:avLst>
                <a:gd name="adj1" fmla="val -20595"/>
                <a:gd name="adj2" fmla="val 65463"/>
              </a:avLst>
            </a:prstGeom>
            <a:blipFill>
              <a:blip r:embed="rId3"/>
              <a:stretch>
                <a:fillRect t="-67758" b="-67130"/>
              </a:stretch>
            </a:blip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49BDB0E0-5C19-47F7-8F31-7C67236BBAD2}"/>
                </a:ext>
              </a:extLst>
            </p:cNvPr>
            <p:cNvCxnSpPr/>
            <p:nvPr/>
          </p:nvCxnSpPr>
          <p:spPr>
            <a:xfrm>
              <a:off x="4273715" y="3748124"/>
              <a:ext cx="0" cy="196655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9F01B6D1-3C0F-4265-8A96-455009FEF4D8}"/>
                </a:ext>
              </a:extLst>
            </p:cNvPr>
            <p:cNvCxnSpPr/>
            <p:nvPr/>
          </p:nvCxnSpPr>
          <p:spPr>
            <a:xfrm>
              <a:off x="7918284" y="3748124"/>
              <a:ext cx="0" cy="196655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iṣḻídè">
              <a:extLst>
                <a:ext uri="{FF2B5EF4-FFF2-40B4-BE49-F238E27FC236}">
                  <a16:creationId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397399" y="4731399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6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sp>
          <p:nvSpPr>
            <p:cNvPr id="13" name="ï$1íḋé">
              <a:extLst>
                <a:ext uri="{FF2B5EF4-FFF2-40B4-BE49-F238E27FC236}">
                  <a16:creationId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397399" y="4029593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/>
                <a:t>输入文字</a:t>
              </a:r>
            </a:p>
          </p:txBody>
        </p:sp>
        <p:sp>
          <p:nvSpPr>
            <p:cNvPr id="14" name="iṩlídé">
              <a:extLst>
                <a:ext uri="{FF2B5EF4-FFF2-40B4-BE49-F238E27FC236}">
                  <a16:creationId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5041965" y="47313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6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sp>
          <p:nvSpPr>
            <p:cNvPr id="15" name="íṣlídé">
              <a:extLst>
                <a:ext uri="{FF2B5EF4-FFF2-40B4-BE49-F238E27FC236}">
                  <a16:creationId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5041966" y="402331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/>
                <a:t>输入文字</a:t>
              </a:r>
            </a:p>
          </p:txBody>
        </p:sp>
        <p:sp>
          <p:nvSpPr>
            <p:cNvPr id="16" name="iSliḑè">
              <a:extLst>
                <a:ext uri="{FF2B5EF4-FFF2-40B4-BE49-F238E27FC236}">
                  <a16:creationId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8686533" y="4731397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6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sp>
          <p:nvSpPr>
            <p:cNvPr id="17" name="i$ļîḑé">
              <a:extLst>
                <a:ext uri="{FF2B5EF4-FFF2-40B4-BE49-F238E27FC236}">
                  <a16:creationId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686534" y="4023314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/>
                <a:t>输入文字</a:t>
              </a: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0E28582E-899F-4A6C-95F1-C5366CA9AD6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65918"/>
            <a:ext cx="12192000" cy="3289509"/>
          </a:xfrm>
          <a:prstGeom prst="wedgeRectCallout">
            <a:avLst/>
          </a:prstGeom>
        </p:spPr>
      </p:pic>
      <p:sp>
        <p:nvSpPr>
          <p:cNvPr id="25" name="箭头: 五边形 24">
            <a:extLst>
              <a:ext uri="{FF2B5EF4-FFF2-40B4-BE49-F238E27FC236}">
                <a16:creationId xmlns:a16="http://schemas.microsoft.com/office/drawing/2014/main" id="{EDEAE928-F85C-4934-AE88-07EEBBA819EC}"/>
              </a:ext>
            </a:extLst>
          </p:cNvPr>
          <p:cNvSpPr/>
          <p:nvPr/>
        </p:nvSpPr>
        <p:spPr>
          <a:xfrm>
            <a:off x="0" y="677406"/>
            <a:ext cx="5891752" cy="661200"/>
          </a:xfrm>
          <a:prstGeom prst="homePlate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ans-HK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3F903EB-4874-43D3-A796-B122962C3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767" y="779830"/>
            <a:ext cx="5155841" cy="45366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2687310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1e6a3e9d-93bf-4751-86a8-84b47664da3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01CDA135-BC89-44CE-BC71-CC8D46F59E5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51665" y="1944000"/>
            <a:ext cx="10695354" cy="4199625"/>
            <a:chOff x="751665" y="1944000"/>
            <a:chExt cx="10695354" cy="4199625"/>
          </a:xfrm>
        </p:grpSpPr>
        <p:grpSp>
          <p:nvGrpSpPr>
            <p:cNvPr id="6" name="ïṥḷíḑè">
              <a:extLst>
                <a:ext uri="{FF2B5EF4-FFF2-40B4-BE49-F238E27FC236}">
                  <a16:creationId xmlns:a16="http://schemas.microsoft.com/office/drawing/2014/main" id="{B4927BB9-EC89-49A7-BDD2-AFC2A8228202}"/>
                </a:ext>
              </a:extLst>
            </p:cNvPr>
            <p:cNvGrpSpPr/>
            <p:nvPr/>
          </p:nvGrpSpPr>
          <p:grpSpPr>
            <a:xfrm>
              <a:off x="1124915" y="1944000"/>
              <a:ext cx="1893873" cy="1895504"/>
              <a:chOff x="1187127" y="1882667"/>
              <a:chExt cx="1893873" cy="1895504"/>
            </a:xfrm>
          </p:grpSpPr>
          <p:grpSp>
            <p:nvGrpSpPr>
              <p:cNvPr id="39" name="ïṥ1ïḓe">
                <a:extLst>
                  <a:ext uri="{FF2B5EF4-FFF2-40B4-BE49-F238E27FC236}">
                    <a16:creationId xmlns:a16="http://schemas.microsoft.com/office/drawing/2014/main" id="{2E05AA37-8C3D-4158-9088-F365E4922AC4}"/>
                  </a:ext>
                </a:extLst>
              </p:cNvPr>
              <p:cNvGrpSpPr/>
              <p:nvPr/>
            </p:nvGrpSpPr>
            <p:grpSpPr>
              <a:xfrm>
                <a:off x="1187127" y="1882667"/>
                <a:ext cx="1893873" cy="1895504"/>
                <a:chOff x="1137679" y="1882666"/>
                <a:chExt cx="1893873" cy="1895504"/>
              </a:xfrm>
            </p:grpSpPr>
            <p:sp>
              <p:nvSpPr>
                <p:cNvPr id="41" name="îśľíďê">
                  <a:extLst>
                    <a:ext uri="{FF2B5EF4-FFF2-40B4-BE49-F238E27FC236}">
                      <a16:creationId xmlns:a16="http://schemas.microsoft.com/office/drawing/2014/main" id="{1058CC45-E457-4B92-B9E4-EAF55987C307}"/>
                    </a:ext>
                  </a:extLst>
                </p:cNvPr>
                <p:cNvSpPr/>
                <p:nvPr/>
              </p:nvSpPr>
              <p:spPr>
                <a:xfrm>
                  <a:off x="1343953" y="1965197"/>
                  <a:ext cx="1523869" cy="1523869"/>
                </a:xfrm>
                <a:prstGeom prst="ellipse">
                  <a:avLst/>
                </a:prstGeom>
                <a:solidFill>
                  <a:schemeClr val="accent2">
                    <a:alpha val="53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íS1îḍè">
                  <a:extLst>
                    <a:ext uri="{FF2B5EF4-FFF2-40B4-BE49-F238E27FC236}">
                      <a16:creationId xmlns:a16="http://schemas.microsoft.com/office/drawing/2014/main" id="{A1F7AB8D-C2BA-4588-A05E-F76217DA8A48}"/>
                    </a:ext>
                  </a:extLst>
                </p:cNvPr>
                <p:cNvSpPr/>
                <p:nvPr/>
              </p:nvSpPr>
              <p:spPr>
                <a:xfrm>
                  <a:off x="1993828" y="1882666"/>
                  <a:ext cx="922997" cy="922997"/>
                </a:xfrm>
                <a:prstGeom prst="ellipse">
                  <a:avLst/>
                </a:prstGeom>
                <a:solidFill>
                  <a:schemeClr val="accent2">
                    <a:alpha val="4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iṧļîḍe">
                  <a:extLst>
                    <a:ext uri="{FF2B5EF4-FFF2-40B4-BE49-F238E27FC236}">
                      <a16:creationId xmlns:a16="http://schemas.microsoft.com/office/drawing/2014/main" id="{BFEFA510-1D30-45AE-8C77-E56238AA254D}"/>
                    </a:ext>
                  </a:extLst>
                </p:cNvPr>
                <p:cNvSpPr/>
                <p:nvPr/>
              </p:nvSpPr>
              <p:spPr>
                <a:xfrm>
                  <a:off x="1137679" y="2649356"/>
                  <a:ext cx="1128814" cy="1128814"/>
                </a:xfrm>
                <a:prstGeom prst="ellipse">
                  <a:avLst/>
                </a:prstGeom>
                <a:solidFill>
                  <a:schemeClr val="accent2">
                    <a:alpha val="4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iSļiḋê">
                  <a:extLst>
                    <a:ext uri="{FF2B5EF4-FFF2-40B4-BE49-F238E27FC236}">
                      <a16:creationId xmlns:a16="http://schemas.microsoft.com/office/drawing/2014/main" id="{3BBCE504-0374-4372-9FBB-F93EEC3BFAE3}"/>
                    </a:ext>
                  </a:extLst>
                </p:cNvPr>
                <p:cNvSpPr/>
                <p:nvPr/>
              </p:nvSpPr>
              <p:spPr>
                <a:xfrm>
                  <a:off x="2443773" y="3008397"/>
                  <a:ext cx="587779" cy="587779"/>
                </a:xfrm>
                <a:prstGeom prst="ellipse">
                  <a:avLst/>
                </a:prstGeom>
                <a:solidFill>
                  <a:schemeClr val="accent2">
                    <a:alpha val="4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40" name="išḻïḋè">
                <a:extLst>
                  <a:ext uri="{FF2B5EF4-FFF2-40B4-BE49-F238E27FC236}">
                    <a16:creationId xmlns:a16="http://schemas.microsoft.com/office/drawing/2014/main" id="{303C4686-94B7-4DB5-BB89-FD358E54BC0F}"/>
                  </a:ext>
                </a:extLst>
              </p:cNvPr>
              <p:cNvSpPr/>
              <p:nvPr/>
            </p:nvSpPr>
            <p:spPr bwMode="auto">
              <a:xfrm>
                <a:off x="1810754" y="2507109"/>
                <a:ext cx="646619" cy="646620"/>
              </a:xfrm>
              <a:custGeom>
                <a:avLst/>
                <a:gdLst>
                  <a:gd name="T0" fmla="*/ 20 w 176"/>
                  <a:gd name="T1" fmla="*/ 16 h 176"/>
                  <a:gd name="T2" fmla="*/ 16 w 176"/>
                  <a:gd name="T3" fmla="*/ 20 h 176"/>
                  <a:gd name="T4" fmla="*/ 20 w 176"/>
                  <a:gd name="T5" fmla="*/ 24 h 176"/>
                  <a:gd name="T6" fmla="*/ 24 w 176"/>
                  <a:gd name="T7" fmla="*/ 20 h 176"/>
                  <a:gd name="T8" fmla="*/ 20 w 176"/>
                  <a:gd name="T9" fmla="*/ 16 h 176"/>
                  <a:gd name="T10" fmla="*/ 36 w 176"/>
                  <a:gd name="T11" fmla="*/ 16 h 176"/>
                  <a:gd name="T12" fmla="*/ 32 w 176"/>
                  <a:gd name="T13" fmla="*/ 20 h 176"/>
                  <a:gd name="T14" fmla="*/ 36 w 176"/>
                  <a:gd name="T15" fmla="*/ 24 h 176"/>
                  <a:gd name="T16" fmla="*/ 40 w 176"/>
                  <a:gd name="T17" fmla="*/ 20 h 176"/>
                  <a:gd name="T18" fmla="*/ 36 w 176"/>
                  <a:gd name="T19" fmla="*/ 16 h 176"/>
                  <a:gd name="T20" fmla="*/ 52 w 176"/>
                  <a:gd name="T21" fmla="*/ 16 h 176"/>
                  <a:gd name="T22" fmla="*/ 48 w 176"/>
                  <a:gd name="T23" fmla="*/ 20 h 176"/>
                  <a:gd name="T24" fmla="*/ 52 w 176"/>
                  <a:gd name="T25" fmla="*/ 24 h 176"/>
                  <a:gd name="T26" fmla="*/ 56 w 176"/>
                  <a:gd name="T27" fmla="*/ 20 h 176"/>
                  <a:gd name="T28" fmla="*/ 52 w 176"/>
                  <a:gd name="T29" fmla="*/ 16 h 176"/>
                  <a:gd name="T30" fmla="*/ 160 w 176"/>
                  <a:gd name="T31" fmla="*/ 0 h 176"/>
                  <a:gd name="T32" fmla="*/ 16 w 176"/>
                  <a:gd name="T33" fmla="*/ 0 h 176"/>
                  <a:gd name="T34" fmla="*/ 0 w 176"/>
                  <a:gd name="T35" fmla="*/ 16 h 176"/>
                  <a:gd name="T36" fmla="*/ 0 w 176"/>
                  <a:gd name="T37" fmla="*/ 160 h 176"/>
                  <a:gd name="T38" fmla="*/ 16 w 176"/>
                  <a:gd name="T39" fmla="*/ 176 h 176"/>
                  <a:gd name="T40" fmla="*/ 160 w 176"/>
                  <a:gd name="T41" fmla="*/ 176 h 176"/>
                  <a:gd name="T42" fmla="*/ 176 w 176"/>
                  <a:gd name="T43" fmla="*/ 160 h 176"/>
                  <a:gd name="T44" fmla="*/ 176 w 176"/>
                  <a:gd name="T45" fmla="*/ 16 h 176"/>
                  <a:gd name="T46" fmla="*/ 160 w 176"/>
                  <a:gd name="T47" fmla="*/ 0 h 176"/>
                  <a:gd name="T48" fmla="*/ 168 w 176"/>
                  <a:gd name="T49" fmla="*/ 160 h 176"/>
                  <a:gd name="T50" fmla="*/ 160 w 176"/>
                  <a:gd name="T51" fmla="*/ 168 h 176"/>
                  <a:gd name="T52" fmla="*/ 16 w 176"/>
                  <a:gd name="T53" fmla="*/ 168 h 176"/>
                  <a:gd name="T54" fmla="*/ 8 w 176"/>
                  <a:gd name="T55" fmla="*/ 160 h 176"/>
                  <a:gd name="T56" fmla="*/ 8 w 176"/>
                  <a:gd name="T57" fmla="*/ 40 h 176"/>
                  <a:gd name="T58" fmla="*/ 168 w 176"/>
                  <a:gd name="T59" fmla="*/ 40 h 176"/>
                  <a:gd name="T60" fmla="*/ 168 w 176"/>
                  <a:gd name="T61" fmla="*/ 160 h 176"/>
                  <a:gd name="T62" fmla="*/ 168 w 176"/>
                  <a:gd name="T63" fmla="*/ 32 h 176"/>
                  <a:gd name="T64" fmla="*/ 8 w 176"/>
                  <a:gd name="T65" fmla="*/ 32 h 176"/>
                  <a:gd name="T66" fmla="*/ 8 w 176"/>
                  <a:gd name="T67" fmla="*/ 16 h 176"/>
                  <a:gd name="T68" fmla="*/ 16 w 176"/>
                  <a:gd name="T69" fmla="*/ 8 h 176"/>
                  <a:gd name="T70" fmla="*/ 160 w 176"/>
                  <a:gd name="T71" fmla="*/ 8 h 176"/>
                  <a:gd name="T72" fmla="*/ 168 w 176"/>
                  <a:gd name="T73" fmla="*/ 16 h 176"/>
                  <a:gd name="T74" fmla="*/ 168 w 176"/>
                  <a:gd name="T75" fmla="*/ 32 h 176"/>
                  <a:gd name="T76" fmla="*/ 156 w 176"/>
                  <a:gd name="T77" fmla="*/ 16 h 176"/>
                  <a:gd name="T78" fmla="*/ 68 w 176"/>
                  <a:gd name="T79" fmla="*/ 16 h 176"/>
                  <a:gd name="T80" fmla="*/ 64 w 176"/>
                  <a:gd name="T81" fmla="*/ 20 h 176"/>
                  <a:gd name="T82" fmla="*/ 68 w 176"/>
                  <a:gd name="T83" fmla="*/ 24 h 176"/>
                  <a:gd name="T84" fmla="*/ 156 w 176"/>
                  <a:gd name="T85" fmla="*/ 24 h 176"/>
                  <a:gd name="T86" fmla="*/ 160 w 176"/>
                  <a:gd name="T87" fmla="*/ 20 h 176"/>
                  <a:gd name="T88" fmla="*/ 156 w 176"/>
                  <a:gd name="T89" fmla="*/ 1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76" h="176">
                    <a:moveTo>
                      <a:pt x="20" y="16"/>
                    </a:moveTo>
                    <a:cubicBezTo>
                      <a:pt x="18" y="16"/>
                      <a:pt x="16" y="18"/>
                      <a:pt x="16" y="20"/>
                    </a:cubicBezTo>
                    <a:cubicBezTo>
                      <a:pt x="16" y="22"/>
                      <a:pt x="18" y="24"/>
                      <a:pt x="20" y="24"/>
                    </a:cubicBezTo>
                    <a:cubicBezTo>
                      <a:pt x="22" y="24"/>
                      <a:pt x="24" y="22"/>
                      <a:pt x="24" y="20"/>
                    </a:cubicBezTo>
                    <a:cubicBezTo>
                      <a:pt x="24" y="18"/>
                      <a:pt x="22" y="16"/>
                      <a:pt x="20" y="16"/>
                    </a:cubicBezTo>
                    <a:moveTo>
                      <a:pt x="36" y="16"/>
                    </a:moveTo>
                    <a:cubicBezTo>
                      <a:pt x="34" y="16"/>
                      <a:pt x="32" y="18"/>
                      <a:pt x="32" y="20"/>
                    </a:cubicBezTo>
                    <a:cubicBezTo>
                      <a:pt x="32" y="22"/>
                      <a:pt x="34" y="24"/>
                      <a:pt x="36" y="24"/>
                    </a:cubicBezTo>
                    <a:cubicBezTo>
                      <a:pt x="38" y="24"/>
                      <a:pt x="40" y="22"/>
                      <a:pt x="40" y="20"/>
                    </a:cubicBezTo>
                    <a:cubicBezTo>
                      <a:pt x="40" y="18"/>
                      <a:pt x="38" y="16"/>
                      <a:pt x="36" y="16"/>
                    </a:cubicBezTo>
                    <a:moveTo>
                      <a:pt x="52" y="16"/>
                    </a:moveTo>
                    <a:cubicBezTo>
                      <a:pt x="50" y="16"/>
                      <a:pt x="48" y="18"/>
                      <a:pt x="48" y="20"/>
                    </a:cubicBezTo>
                    <a:cubicBezTo>
                      <a:pt x="48" y="22"/>
                      <a:pt x="50" y="24"/>
                      <a:pt x="52" y="24"/>
                    </a:cubicBezTo>
                    <a:cubicBezTo>
                      <a:pt x="54" y="24"/>
                      <a:pt x="56" y="22"/>
                      <a:pt x="56" y="20"/>
                    </a:cubicBezTo>
                    <a:cubicBezTo>
                      <a:pt x="56" y="18"/>
                      <a:pt x="54" y="16"/>
                      <a:pt x="52" y="16"/>
                    </a:cubicBezTo>
                    <a:moveTo>
                      <a:pt x="160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0" y="169"/>
                      <a:pt x="7" y="176"/>
                      <a:pt x="16" y="176"/>
                    </a:cubicBezTo>
                    <a:cubicBezTo>
                      <a:pt x="160" y="176"/>
                      <a:pt x="160" y="176"/>
                      <a:pt x="160" y="176"/>
                    </a:cubicBezTo>
                    <a:cubicBezTo>
                      <a:pt x="169" y="176"/>
                      <a:pt x="176" y="169"/>
                      <a:pt x="176" y="160"/>
                    </a:cubicBezTo>
                    <a:cubicBezTo>
                      <a:pt x="176" y="16"/>
                      <a:pt x="176" y="16"/>
                      <a:pt x="176" y="16"/>
                    </a:cubicBezTo>
                    <a:cubicBezTo>
                      <a:pt x="176" y="7"/>
                      <a:pt x="169" y="0"/>
                      <a:pt x="160" y="0"/>
                    </a:cubicBezTo>
                    <a:moveTo>
                      <a:pt x="168" y="160"/>
                    </a:moveTo>
                    <a:cubicBezTo>
                      <a:pt x="168" y="164"/>
                      <a:pt x="164" y="168"/>
                      <a:pt x="160" y="168"/>
                    </a:cubicBezTo>
                    <a:cubicBezTo>
                      <a:pt x="16" y="168"/>
                      <a:pt x="16" y="168"/>
                      <a:pt x="16" y="168"/>
                    </a:cubicBezTo>
                    <a:cubicBezTo>
                      <a:pt x="12" y="168"/>
                      <a:pt x="8" y="164"/>
                      <a:pt x="8" y="16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168" y="40"/>
                      <a:pt x="168" y="40"/>
                      <a:pt x="168" y="40"/>
                    </a:cubicBezTo>
                    <a:lnTo>
                      <a:pt x="168" y="160"/>
                    </a:lnTo>
                    <a:close/>
                    <a:moveTo>
                      <a:pt x="168" y="32"/>
                    </a:moveTo>
                    <a:cubicBezTo>
                      <a:pt x="8" y="32"/>
                      <a:pt x="8" y="32"/>
                      <a:pt x="8" y="32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2"/>
                      <a:pt x="12" y="8"/>
                      <a:pt x="16" y="8"/>
                    </a:cubicBezTo>
                    <a:cubicBezTo>
                      <a:pt x="160" y="8"/>
                      <a:pt x="160" y="8"/>
                      <a:pt x="160" y="8"/>
                    </a:cubicBezTo>
                    <a:cubicBezTo>
                      <a:pt x="164" y="8"/>
                      <a:pt x="168" y="12"/>
                      <a:pt x="168" y="16"/>
                    </a:cubicBezTo>
                    <a:lnTo>
                      <a:pt x="168" y="32"/>
                    </a:lnTo>
                    <a:close/>
                    <a:moveTo>
                      <a:pt x="156" y="16"/>
                    </a:moveTo>
                    <a:cubicBezTo>
                      <a:pt x="68" y="16"/>
                      <a:pt x="68" y="16"/>
                      <a:pt x="68" y="16"/>
                    </a:cubicBezTo>
                    <a:cubicBezTo>
                      <a:pt x="66" y="16"/>
                      <a:pt x="64" y="18"/>
                      <a:pt x="64" y="20"/>
                    </a:cubicBezTo>
                    <a:cubicBezTo>
                      <a:pt x="64" y="22"/>
                      <a:pt x="66" y="24"/>
                      <a:pt x="68" y="24"/>
                    </a:cubicBezTo>
                    <a:cubicBezTo>
                      <a:pt x="156" y="24"/>
                      <a:pt x="156" y="24"/>
                      <a:pt x="156" y="24"/>
                    </a:cubicBezTo>
                    <a:cubicBezTo>
                      <a:pt x="158" y="24"/>
                      <a:pt x="160" y="22"/>
                      <a:pt x="160" y="20"/>
                    </a:cubicBezTo>
                    <a:cubicBezTo>
                      <a:pt x="160" y="18"/>
                      <a:pt x="158" y="16"/>
                      <a:pt x="156" y="1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ïṣḷiḋe">
              <a:extLst>
                <a:ext uri="{FF2B5EF4-FFF2-40B4-BE49-F238E27FC236}">
                  <a16:creationId xmlns:a16="http://schemas.microsoft.com/office/drawing/2014/main" id="{FB315AE9-25D4-4862-87B7-8C1033551F75}"/>
                </a:ext>
              </a:extLst>
            </p:cNvPr>
            <p:cNvGrpSpPr/>
            <p:nvPr/>
          </p:nvGrpSpPr>
          <p:grpSpPr>
            <a:xfrm>
              <a:off x="9179897" y="1944000"/>
              <a:ext cx="1893873" cy="1895504"/>
              <a:chOff x="9111000" y="1882667"/>
              <a:chExt cx="1893873" cy="1895504"/>
            </a:xfrm>
          </p:grpSpPr>
          <p:grpSp>
            <p:nvGrpSpPr>
              <p:cNvPr id="33" name="îṡ1íḑe">
                <a:extLst>
                  <a:ext uri="{FF2B5EF4-FFF2-40B4-BE49-F238E27FC236}">
                    <a16:creationId xmlns:a16="http://schemas.microsoft.com/office/drawing/2014/main" id="{B0A03359-5292-4E7F-A42E-981EB6D74253}"/>
                  </a:ext>
                </a:extLst>
              </p:cNvPr>
              <p:cNvGrpSpPr/>
              <p:nvPr/>
            </p:nvGrpSpPr>
            <p:grpSpPr>
              <a:xfrm>
                <a:off x="9111000" y="1882667"/>
                <a:ext cx="1893873" cy="1895504"/>
                <a:chOff x="3859987" y="1882666"/>
                <a:chExt cx="1893873" cy="1895504"/>
              </a:xfrm>
              <a:solidFill>
                <a:schemeClr val="accent5">
                  <a:alpha val="41000"/>
                </a:schemeClr>
              </a:solidFill>
            </p:grpSpPr>
            <p:sp>
              <p:nvSpPr>
                <p:cNvPr id="35" name="îšḻîḓè">
                  <a:extLst>
                    <a:ext uri="{FF2B5EF4-FFF2-40B4-BE49-F238E27FC236}">
                      <a16:creationId xmlns:a16="http://schemas.microsoft.com/office/drawing/2014/main" id="{7028B73C-2458-40D1-ABA5-2C9992933BE9}"/>
                    </a:ext>
                  </a:extLst>
                </p:cNvPr>
                <p:cNvSpPr/>
                <p:nvPr/>
              </p:nvSpPr>
              <p:spPr>
                <a:xfrm>
                  <a:off x="4066261" y="1965197"/>
                  <a:ext cx="1523869" cy="1523869"/>
                </a:xfrm>
                <a:prstGeom prst="ellipse">
                  <a:avLst/>
                </a:prstGeom>
                <a:solidFill>
                  <a:schemeClr val="accent5">
                    <a:alpha val="53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íŝḻiḓé">
                  <a:extLst>
                    <a:ext uri="{FF2B5EF4-FFF2-40B4-BE49-F238E27FC236}">
                      <a16:creationId xmlns:a16="http://schemas.microsoft.com/office/drawing/2014/main" id="{96F01E4B-E1AC-4E2A-BE40-FBB0B3F19C15}"/>
                    </a:ext>
                  </a:extLst>
                </p:cNvPr>
                <p:cNvSpPr/>
                <p:nvPr/>
              </p:nvSpPr>
              <p:spPr>
                <a:xfrm>
                  <a:off x="4716136" y="1882666"/>
                  <a:ext cx="922997" cy="922997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îşľíďê">
                  <a:extLst>
                    <a:ext uri="{FF2B5EF4-FFF2-40B4-BE49-F238E27FC236}">
                      <a16:creationId xmlns:a16="http://schemas.microsoft.com/office/drawing/2014/main" id="{6FB7E5AE-23CE-4432-8978-824D668B93C6}"/>
                    </a:ext>
                  </a:extLst>
                </p:cNvPr>
                <p:cNvSpPr/>
                <p:nvPr/>
              </p:nvSpPr>
              <p:spPr>
                <a:xfrm>
                  <a:off x="3859987" y="2649356"/>
                  <a:ext cx="1128814" cy="112881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ïŝḷïḑê">
                  <a:extLst>
                    <a:ext uri="{FF2B5EF4-FFF2-40B4-BE49-F238E27FC236}">
                      <a16:creationId xmlns:a16="http://schemas.microsoft.com/office/drawing/2014/main" id="{6B047016-3666-4382-99FF-3ACCD8FDD2E5}"/>
                    </a:ext>
                  </a:extLst>
                </p:cNvPr>
                <p:cNvSpPr/>
                <p:nvPr/>
              </p:nvSpPr>
              <p:spPr>
                <a:xfrm>
                  <a:off x="5166081" y="3008397"/>
                  <a:ext cx="587779" cy="58777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4" name="îṥ1îḍe">
                <a:extLst>
                  <a:ext uri="{FF2B5EF4-FFF2-40B4-BE49-F238E27FC236}">
                    <a16:creationId xmlns:a16="http://schemas.microsoft.com/office/drawing/2014/main" id="{B7BAA24D-A6D3-41D3-9157-A0B2AAE6DA03}"/>
                  </a:ext>
                </a:extLst>
              </p:cNvPr>
              <p:cNvSpPr/>
              <p:nvPr/>
            </p:nvSpPr>
            <p:spPr bwMode="auto">
              <a:xfrm>
                <a:off x="9694968" y="2500109"/>
                <a:ext cx="725937" cy="660620"/>
              </a:xfrm>
              <a:custGeom>
                <a:avLst/>
                <a:gdLst>
                  <a:gd name="T0" fmla="*/ 104 w 176"/>
                  <a:gd name="T1" fmla="*/ 28 h 160"/>
                  <a:gd name="T2" fmla="*/ 108 w 176"/>
                  <a:gd name="T3" fmla="*/ 48 h 160"/>
                  <a:gd name="T4" fmla="*/ 112 w 176"/>
                  <a:gd name="T5" fmla="*/ 28 h 160"/>
                  <a:gd name="T6" fmla="*/ 132 w 176"/>
                  <a:gd name="T7" fmla="*/ 24 h 160"/>
                  <a:gd name="T8" fmla="*/ 112 w 176"/>
                  <a:gd name="T9" fmla="*/ 20 h 160"/>
                  <a:gd name="T10" fmla="*/ 108 w 176"/>
                  <a:gd name="T11" fmla="*/ 0 h 160"/>
                  <a:gd name="T12" fmla="*/ 104 w 176"/>
                  <a:gd name="T13" fmla="*/ 20 h 160"/>
                  <a:gd name="T14" fmla="*/ 84 w 176"/>
                  <a:gd name="T15" fmla="*/ 24 h 160"/>
                  <a:gd name="T16" fmla="*/ 160 w 176"/>
                  <a:gd name="T17" fmla="*/ 133 h 160"/>
                  <a:gd name="T18" fmla="*/ 176 w 176"/>
                  <a:gd name="T19" fmla="*/ 61 h 160"/>
                  <a:gd name="T20" fmla="*/ 176 w 176"/>
                  <a:gd name="T21" fmla="*/ 60 h 160"/>
                  <a:gd name="T22" fmla="*/ 44 w 176"/>
                  <a:gd name="T23" fmla="*/ 56 h 160"/>
                  <a:gd name="T24" fmla="*/ 38 w 176"/>
                  <a:gd name="T25" fmla="*/ 35 h 160"/>
                  <a:gd name="T26" fmla="*/ 4 w 176"/>
                  <a:gd name="T27" fmla="*/ 32 h 160"/>
                  <a:gd name="T28" fmla="*/ 4 w 176"/>
                  <a:gd name="T29" fmla="*/ 40 h 160"/>
                  <a:gd name="T30" fmla="*/ 56 w 176"/>
                  <a:gd name="T31" fmla="*/ 133 h 160"/>
                  <a:gd name="T32" fmla="*/ 58 w 176"/>
                  <a:gd name="T33" fmla="*/ 136 h 160"/>
                  <a:gd name="T34" fmla="*/ 72 w 176"/>
                  <a:gd name="T35" fmla="*/ 160 h 160"/>
                  <a:gd name="T36" fmla="*/ 86 w 176"/>
                  <a:gd name="T37" fmla="*/ 136 h 160"/>
                  <a:gd name="T38" fmla="*/ 128 w 176"/>
                  <a:gd name="T39" fmla="*/ 144 h 160"/>
                  <a:gd name="T40" fmla="*/ 160 w 176"/>
                  <a:gd name="T41" fmla="*/ 144 h 160"/>
                  <a:gd name="T42" fmla="*/ 160 w 176"/>
                  <a:gd name="T43" fmla="*/ 133 h 160"/>
                  <a:gd name="T44" fmla="*/ 167 w 176"/>
                  <a:gd name="T45" fmla="*/ 64 h 160"/>
                  <a:gd name="T46" fmla="*/ 142 w 176"/>
                  <a:gd name="T47" fmla="*/ 80 h 160"/>
                  <a:gd name="T48" fmla="*/ 46 w 176"/>
                  <a:gd name="T49" fmla="*/ 64 h 160"/>
                  <a:gd name="T50" fmla="*/ 74 w 176"/>
                  <a:gd name="T51" fmla="*/ 80 h 160"/>
                  <a:gd name="T52" fmla="*/ 46 w 176"/>
                  <a:gd name="T53" fmla="*/ 64 h 160"/>
                  <a:gd name="T54" fmla="*/ 52 w 176"/>
                  <a:gd name="T55" fmla="*/ 88 h 160"/>
                  <a:gd name="T56" fmla="*/ 77 w 176"/>
                  <a:gd name="T57" fmla="*/ 104 h 160"/>
                  <a:gd name="T58" fmla="*/ 59 w 176"/>
                  <a:gd name="T59" fmla="*/ 112 h 160"/>
                  <a:gd name="T60" fmla="*/ 80 w 176"/>
                  <a:gd name="T61" fmla="*/ 128 h 160"/>
                  <a:gd name="T62" fmla="*/ 59 w 176"/>
                  <a:gd name="T63" fmla="*/ 112 h 160"/>
                  <a:gd name="T64" fmla="*/ 64 w 176"/>
                  <a:gd name="T65" fmla="*/ 144 h 160"/>
                  <a:gd name="T66" fmla="*/ 80 w 176"/>
                  <a:gd name="T67" fmla="*/ 144 h 160"/>
                  <a:gd name="T68" fmla="*/ 104 w 176"/>
                  <a:gd name="T69" fmla="*/ 128 h 160"/>
                  <a:gd name="T70" fmla="*/ 86 w 176"/>
                  <a:gd name="T71" fmla="*/ 112 h 160"/>
                  <a:gd name="T72" fmla="*/ 104 w 176"/>
                  <a:gd name="T73" fmla="*/ 128 h 160"/>
                  <a:gd name="T74" fmla="*/ 85 w 176"/>
                  <a:gd name="T75" fmla="*/ 104 h 160"/>
                  <a:gd name="T76" fmla="*/ 104 w 176"/>
                  <a:gd name="T77" fmla="*/ 88 h 160"/>
                  <a:gd name="T78" fmla="*/ 104 w 176"/>
                  <a:gd name="T79" fmla="*/ 80 h 160"/>
                  <a:gd name="T80" fmla="*/ 80 w 176"/>
                  <a:gd name="T81" fmla="*/ 64 h 160"/>
                  <a:gd name="T82" fmla="*/ 104 w 176"/>
                  <a:gd name="T83" fmla="*/ 80 h 160"/>
                  <a:gd name="T84" fmla="*/ 112 w 176"/>
                  <a:gd name="T85" fmla="*/ 128 h 160"/>
                  <a:gd name="T86" fmla="*/ 130 w 176"/>
                  <a:gd name="T87" fmla="*/ 112 h 160"/>
                  <a:gd name="T88" fmla="*/ 131 w 176"/>
                  <a:gd name="T89" fmla="*/ 104 h 160"/>
                  <a:gd name="T90" fmla="*/ 112 w 176"/>
                  <a:gd name="T91" fmla="*/ 88 h 160"/>
                  <a:gd name="T92" fmla="*/ 131 w 176"/>
                  <a:gd name="T93" fmla="*/ 104 h 160"/>
                  <a:gd name="T94" fmla="*/ 112 w 176"/>
                  <a:gd name="T95" fmla="*/ 80 h 160"/>
                  <a:gd name="T96" fmla="*/ 136 w 176"/>
                  <a:gd name="T97" fmla="*/ 64 h 160"/>
                  <a:gd name="T98" fmla="*/ 144 w 176"/>
                  <a:gd name="T99" fmla="*/ 152 h 160"/>
                  <a:gd name="T100" fmla="*/ 144 w 176"/>
                  <a:gd name="T101" fmla="*/ 136 h 160"/>
                  <a:gd name="T102" fmla="*/ 144 w 176"/>
                  <a:gd name="T103" fmla="*/ 152 h 160"/>
                  <a:gd name="T104" fmla="*/ 136 w 176"/>
                  <a:gd name="T105" fmla="*/ 128 h 160"/>
                  <a:gd name="T106" fmla="*/ 156 w 176"/>
                  <a:gd name="T107" fmla="*/ 112 h 160"/>
                  <a:gd name="T108" fmla="*/ 139 w 176"/>
                  <a:gd name="T109" fmla="*/ 104 h 160"/>
                  <a:gd name="T110" fmla="*/ 162 w 176"/>
                  <a:gd name="T111" fmla="*/ 88 h 160"/>
                  <a:gd name="T112" fmla="*/ 139 w 176"/>
                  <a:gd name="T113" fmla="*/ 104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6" h="160">
                    <a:moveTo>
                      <a:pt x="88" y="28"/>
                    </a:moveTo>
                    <a:cubicBezTo>
                      <a:pt x="104" y="28"/>
                      <a:pt x="104" y="28"/>
                      <a:pt x="104" y="28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4" y="46"/>
                      <a:pt x="106" y="48"/>
                      <a:pt x="108" y="48"/>
                    </a:cubicBezTo>
                    <a:cubicBezTo>
                      <a:pt x="110" y="48"/>
                      <a:pt x="112" y="46"/>
                      <a:pt x="112" y="44"/>
                    </a:cubicBezTo>
                    <a:cubicBezTo>
                      <a:pt x="112" y="28"/>
                      <a:pt x="112" y="28"/>
                      <a:pt x="112" y="28"/>
                    </a:cubicBezTo>
                    <a:cubicBezTo>
                      <a:pt x="128" y="28"/>
                      <a:pt x="128" y="28"/>
                      <a:pt x="128" y="28"/>
                    </a:cubicBezTo>
                    <a:cubicBezTo>
                      <a:pt x="130" y="28"/>
                      <a:pt x="132" y="26"/>
                      <a:pt x="132" y="24"/>
                    </a:cubicBezTo>
                    <a:cubicBezTo>
                      <a:pt x="132" y="22"/>
                      <a:pt x="130" y="20"/>
                      <a:pt x="128" y="20"/>
                    </a:cubicBezTo>
                    <a:cubicBezTo>
                      <a:pt x="112" y="20"/>
                      <a:pt x="112" y="20"/>
                      <a:pt x="112" y="20"/>
                    </a:cubicBezTo>
                    <a:cubicBezTo>
                      <a:pt x="112" y="4"/>
                      <a:pt x="112" y="4"/>
                      <a:pt x="112" y="4"/>
                    </a:cubicBezTo>
                    <a:cubicBezTo>
                      <a:pt x="112" y="2"/>
                      <a:pt x="110" y="0"/>
                      <a:pt x="108" y="0"/>
                    </a:cubicBezTo>
                    <a:cubicBezTo>
                      <a:pt x="106" y="0"/>
                      <a:pt x="104" y="2"/>
                      <a:pt x="104" y="4"/>
                    </a:cubicBezTo>
                    <a:cubicBezTo>
                      <a:pt x="104" y="20"/>
                      <a:pt x="104" y="20"/>
                      <a:pt x="104" y="20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6" y="20"/>
                      <a:pt x="84" y="22"/>
                      <a:pt x="84" y="24"/>
                    </a:cubicBezTo>
                    <a:cubicBezTo>
                      <a:pt x="84" y="26"/>
                      <a:pt x="86" y="28"/>
                      <a:pt x="88" y="28"/>
                    </a:cubicBezTo>
                    <a:moveTo>
                      <a:pt x="160" y="133"/>
                    </a:moveTo>
                    <a:cubicBezTo>
                      <a:pt x="160" y="133"/>
                      <a:pt x="160" y="133"/>
                      <a:pt x="160" y="133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6" y="61"/>
                      <a:pt x="176" y="60"/>
                      <a:pt x="176" y="60"/>
                    </a:cubicBezTo>
                    <a:cubicBezTo>
                      <a:pt x="176" y="58"/>
                      <a:pt x="174" y="56"/>
                      <a:pt x="172" y="56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8" y="33"/>
                      <a:pt x="36" y="32"/>
                      <a:pt x="34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2" y="32"/>
                      <a:pt x="0" y="34"/>
                      <a:pt x="0" y="36"/>
                    </a:cubicBezTo>
                    <a:cubicBezTo>
                      <a:pt x="0" y="38"/>
                      <a:pt x="2" y="40"/>
                      <a:pt x="4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56" y="133"/>
                      <a:pt x="56" y="133"/>
                      <a:pt x="56" y="133"/>
                    </a:cubicBezTo>
                    <a:cubicBezTo>
                      <a:pt x="56" y="133"/>
                      <a:pt x="56" y="133"/>
                      <a:pt x="56" y="133"/>
                    </a:cubicBezTo>
                    <a:cubicBezTo>
                      <a:pt x="57" y="134"/>
                      <a:pt x="57" y="135"/>
                      <a:pt x="58" y="136"/>
                    </a:cubicBezTo>
                    <a:cubicBezTo>
                      <a:pt x="57" y="138"/>
                      <a:pt x="56" y="141"/>
                      <a:pt x="56" y="144"/>
                    </a:cubicBezTo>
                    <a:cubicBezTo>
                      <a:pt x="56" y="153"/>
                      <a:pt x="63" y="160"/>
                      <a:pt x="72" y="160"/>
                    </a:cubicBezTo>
                    <a:cubicBezTo>
                      <a:pt x="81" y="160"/>
                      <a:pt x="88" y="153"/>
                      <a:pt x="88" y="144"/>
                    </a:cubicBezTo>
                    <a:cubicBezTo>
                      <a:pt x="88" y="141"/>
                      <a:pt x="87" y="138"/>
                      <a:pt x="86" y="136"/>
                    </a:cubicBezTo>
                    <a:cubicBezTo>
                      <a:pt x="130" y="136"/>
                      <a:pt x="130" y="136"/>
                      <a:pt x="130" y="136"/>
                    </a:cubicBezTo>
                    <a:cubicBezTo>
                      <a:pt x="129" y="138"/>
                      <a:pt x="128" y="141"/>
                      <a:pt x="128" y="144"/>
                    </a:cubicBezTo>
                    <a:cubicBezTo>
                      <a:pt x="128" y="153"/>
                      <a:pt x="135" y="160"/>
                      <a:pt x="144" y="160"/>
                    </a:cubicBezTo>
                    <a:cubicBezTo>
                      <a:pt x="153" y="160"/>
                      <a:pt x="160" y="153"/>
                      <a:pt x="160" y="144"/>
                    </a:cubicBezTo>
                    <a:cubicBezTo>
                      <a:pt x="160" y="141"/>
                      <a:pt x="159" y="138"/>
                      <a:pt x="158" y="136"/>
                    </a:cubicBezTo>
                    <a:cubicBezTo>
                      <a:pt x="159" y="135"/>
                      <a:pt x="160" y="134"/>
                      <a:pt x="160" y="133"/>
                    </a:cubicBezTo>
                    <a:moveTo>
                      <a:pt x="144" y="64"/>
                    </a:moveTo>
                    <a:cubicBezTo>
                      <a:pt x="167" y="64"/>
                      <a:pt x="167" y="64"/>
                      <a:pt x="167" y="64"/>
                    </a:cubicBezTo>
                    <a:cubicBezTo>
                      <a:pt x="163" y="80"/>
                      <a:pt x="163" y="80"/>
                      <a:pt x="163" y="80"/>
                    </a:cubicBezTo>
                    <a:cubicBezTo>
                      <a:pt x="142" y="80"/>
                      <a:pt x="142" y="80"/>
                      <a:pt x="142" y="80"/>
                    </a:cubicBezTo>
                    <a:lnTo>
                      <a:pt x="144" y="64"/>
                    </a:lnTo>
                    <a:close/>
                    <a:moveTo>
                      <a:pt x="46" y="64"/>
                    </a:moveTo>
                    <a:cubicBezTo>
                      <a:pt x="72" y="64"/>
                      <a:pt x="72" y="64"/>
                      <a:pt x="72" y="64"/>
                    </a:cubicBezTo>
                    <a:cubicBezTo>
                      <a:pt x="74" y="80"/>
                      <a:pt x="74" y="80"/>
                      <a:pt x="74" y="80"/>
                    </a:cubicBezTo>
                    <a:cubicBezTo>
                      <a:pt x="50" y="80"/>
                      <a:pt x="50" y="80"/>
                      <a:pt x="50" y="80"/>
                    </a:cubicBezTo>
                    <a:lnTo>
                      <a:pt x="46" y="64"/>
                    </a:lnTo>
                    <a:close/>
                    <a:moveTo>
                      <a:pt x="57" y="104"/>
                    </a:moveTo>
                    <a:cubicBezTo>
                      <a:pt x="52" y="88"/>
                      <a:pt x="52" y="88"/>
                      <a:pt x="52" y="88"/>
                    </a:cubicBezTo>
                    <a:cubicBezTo>
                      <a:pt x="75" y="88"/>
                      <a:pt x="75" y="88"/>
                      <a:pt x="75" y="88"/>
                    </a:cubicBezTo>
                    <a:cubicBezTo>
                      <a:pt x="77" y="104"/>
                      <a:pt x="77" y="104"/>
                      <a:pt x="77" y="104"/>
                    </a:cubicBezTo>
                    <a:lnTo>
                      <a:pt x="57" y="104"/>
                    </a:lnTo>
                    <a:close/>
                    <a:moveTo>
                      <a:pt x="59" y="112"/>
                    </a:moveTo>
                    <a:cubicBezTo>
                      <a:pt x="78" y="112"/>
                      <a:pt x="78" y="112"/>
                      <a:pt x="78" y="112"/>
                    </a:cubicBezTo>
                    <a:cubicBezTo>
                      <a:pt x="80" y="128"/>
                      <a:pt x="80" y="128"/>
                      <a:pt x="80" y="128"/>
                    </a:cubicBezTo>
                    <a:cubicBezTo>
                      <a:pt x="63" y="128"/>
                      <a:pt x="63" y="128"/>
                      <a:pt x="63" y="128"/>
                    </a:cubicBezTo>
                    <a:lnTo>
                      <a:pt x="59" y="112"/>
                    </a:lnTo>
                    <a:close/>
                    <a:moveTo>
                      <a:pt x="72" y="152"/>
                    </a:moveTo>
                    <a:cubicBezTo>
                      <a:pt x="68" y="152"/>
                      <a:pt x="64" y="148"/>
                      <a:pt x="64" y="144"/>
                    </a:cubicBezTo>
                    <a:cubicBezTo>
                      <a:pt x="64" y="140"/>
                      <a:pt x="68" y="136"/>
                      <a:pt x="72" y="136"/>
                    </a:cubicBezTo>
                    <a:cubicBezTo>
                      <a:pt x="76" y="136"/>
                      <a:pt x="80" y="140"/>
                      <a:pt x="80" y="144"/>
                    </a:cubicBezTo>
                    <a:cubicBezTo>
                      <a:pt x="80" y="148"/>
                      <a:pt x="76" y="152"/>
                      <a:pt x="72" y="152"/>
                    </a:cubicBezTo>
                    <a:moveTo>
                      <a:pt x="104" y="128"/>
                    </a:moveTo>
                    <a:cubicBezTo>
                      <a:pt x="88" y="128"/>
                      <a:pt x="88" y="128"/>
                      <a:pt x="88" y="128"/>
                    </a:cubicBezTo>
                    <a:cubicBezTo>
                      <a:pt x="86" y="112"/>
                      <a:pt x="86" y="112"/>
                      <a:pt x="86" y="112"/>
                    </a:cubicBezTo>
                    <a:cubicBezTo>
                      <a:pt x="104" y="112"/>
                      <a:pt x="104" y="112"/>
                      <a:pt x="104" y="112"/>
                    </a:cubicBezTo>
                    <a:lnTo>
                      <a:pt x="104" y="128"/>
                    </a:lnTo>
                    <a:close/>
                    <a:moveTo>
                      <a:pt x="104" y="104"/>
                    </a:moveTo>
                    <a:cubicBezTo>
                      <a:pt x="85" y="104"/>
                      <a:pt x="85" y="104"/>
                      <a:pt x="85" y="104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104" y="88"/>
                      <a:pt x="104" y="88"/>
                      <a:pt x="104" y="88"/>
                    </a:cubicBezTo>
                    <a:lnTo>
                      <a:pt x="104" y="104"/>
                    </a:lnTo>
                    <a:close/>
                    <a:moveTo>
                      <a:pt x="104" y="80"/>
                    </a:moveTo>
                    <a:cubicBezTo>
                      <a:pt x="82" y="80"/>
                      <a:pt x="82" y="80"/>
                      <a:pt x="82" y="80"/>
                    </a:cubicBezTo>
                    <a:cubicBezTo>
                      <a:pt x="80" y="64"/>
                      <a:pt x="80" y="64"/>
                      <a:pt x="80" y="64"/>
                    </a:cubicBezTo>
                    <a:cubicBezTo>
                      <a:pt x="104" y="64"/>
                      <a:pt x="104" y="64"/>
                      <a:pt x="104" y="64"/>
                    </a:cubicBezTo>
                    <a:lnTo>
                      <a:pt x="104" y="80"/>
                    </a:lnTo>
                    <a:close/>
                    <a:moveTo>
                      <a:pt x="128" y="128"/>
                    </a:moveTo>
                    <a:cubicBezTo>
                      <a:pt x="112" y="128"/>
                      <a:pt x="112" y="128"/>
                      <a:pt x="112" y="128"/>
                    </a:cubicBezTo>
                    <a:cubicBezTo>
                      <a:pt x="112" y="112"/>
                      <a:pt x="112" y="112"/>
                      <a:pt x="112" y="112"/>
                    </a:cubicBezTo>
                    <a:cubicBezTo>
                      <a:pt x="130" y="112"/>
                      <a:pt x="130" y="112"/>
                      <a:pt x="130" y="112"/>
                    </a:cubicBezTo>
                    <a:lnTo>
                      <a:pt x="128" y="128"/>
                    </a:lnTo>
                    <a:close/>
                    <a:moveTo>
                      <a:pt x="131" y="104"/>
                    </a:moveTo>
                    <a:cubicBezTo>
                      <a:pt x="112" y="104"/>
                      <a:pt x="112" y="104"/>
                      <a:pt x="112" y="104"/>
                    </a:cubicBezTo>
                    <a:cubicBezTo>
                      <a:pt x="112" y="88"/>
                      <a:pt x="112" y="88"/>
                      <a:pt x="112" y="88"/>
                    </a:cubicBezTo>
                    <a:cubicBezTo>
                      <a:pt x="133" y="88"/>
                      <a:pt x="133" y="88"/>
                      <a:pt x="133" y="88"/>
                    </a:cubicBezTo>
                    <a:lnTo>
                      <a:pt x="131" y="104"/>
                    </a:lnTo>
                    <a:close/>
                    <a:moveTo>
                      <a:pt x="134" y="80"/>
                    </a:moveTo>
                    <a:cubicBezTo>
                      <a:pt x="112" y="80"/>
                      <a:pt x="112" y="80"/>
                      <a:pt x="112" y="80"/>
                    </a:cubicBezTo>
                    <a:cubicBezTo>
                      <a:pt x="112" y="64"/>
                      <a:pt x="112" y="64"/>
                      <a:pt x="112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4" y="80"/>
                    </a:lnTo>
                    <a:close/>
                    <a:moveTo>
                      <a:pt x="144" y="152"/>
                    </a:moveTo>
                    <a:cubicBezTo>
                      <a:pt x="140" y="152"/>
                      <a:pt x="136" y="148"/>
                      <a:pt x="136" y="144"/>
                    </a:cubicBezTo>
                    <a:cubicBezTo>
                      <a:pt x="136" y="140"/>
                      <a:pt x="140" y="136"/>
                      <a:pt x="144" y="136"/>
                    </a:cubicBezTo>
                    <a:cubicBezTo>
                      <a:pt x="148" y="136"/>
                      <a:pt x="152" y="140"/>
                      <a:pt x="152" y="144"/>
                    </a:cubicBezTo>
                    <a:cubicBezTo>
                      <a:pt x="152" y="148"/>
                      <a:pt x="148" y="152"/>
                      <a:pt x="144" y="152"/>
                    </a:cubicBezTo>
                    <a:moveTo>
                      <a:pt x="153" y="128"/>
                    </a:moveTo>
                    <a:cubicBezTo>
                      <a:pt x="136" y="128"/>
                      <a:pt x="136" y="128"/>
                      <a:pt x="136" y="128"/>
                    </a:cubicBezTo>
                    <a:cubicBezTo>
                      <a:pt x="138" y="112"/>
                      <a:pt x="138" y="112"/>
                      <a:pt x="138" y="112"/>
                    </a:cubicBezTo>
                    <a:cubicBezTo>
                      <a:pt x="156" y="112"/>
                      <a:pt x="156" y="112"/>
                      <a:pt x="156" y="112"/>
                    </a:cubicBezTo>
                    <a:lnTo>
                      <a:pt x="153" y="128"/>
                    </a:lnTo>
                    <a:close/>
                    <a:moveTo>
                      <a:pt x="139" y="104"/>
                    </a:moveTo>
                    <a:cubicBezTo>
                      <a:pt x="141" y="88"/>
                      <a:pt x="141" y="88"/>
                      <a:pt x="141" y="88"/>
                    </a:cubicBezTo>
                    <a:cubicBezTo>
                      <a:pt x="162" y="88"/>
                      <a:pt x="162" y="88"/>
                      <a:pt x="162" y="88"/>
                    </a:cubicBezTo>
                    <a:cubicBezTo>
                      <a:pt x="158" y="104"/>
                      <a:pt x="158" y="104"/>
                      <a:pt x="158" y="104"/>
                    </a:cubicBezTo>
                    <a:lnTo>
                      <a:pt x="139" y="1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ïṩḻîďé">
              <a:extLst>
                <a:ext uri="{FF2B5EF4-FFF2-40B4-BE49-F238E27FC236}">
                  <a16:creationId xmlns:a16="http://schemas.microsoft.com/office/drawing/2014/main" id="{66577CB8-6733-4EFA-8423-EF329C552EDA}"/>
                </a:ext>
              </a:extLst>
            </p:cNvPr>
            <p:cNvSpPr txBox="1"/>
            <p:nvPr/>
          </p:nvSpPr>
          <p:spPr>
            <a:xfrm>
              <a:off x="751665" y="4627948"/>
              <a:ext cx="2640371" cy="600164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sp>
          <p:nvSpPr>
            <p:cNvPr id="9" name="îṩ1iḋé">
              <a:extLst>
                <a:ext uri="{FF2B5EF4-FFF2-40B4-BE49-F238E27FC236}">
                  <a16:creationId xmlns:a16="http://schemas.microsoft.com/office/drawing/2014/main" id="{F4C45662-136F-462B-99F8-61D2EB7808A6}"/>
                </a:ext>
              </a:extLst>
            </p:cNvPr>
            <p:cNvSpPr txBox="1"/>
            <p:nvPr/>
          </p:nvSpPr>
          <p:spPr>
            <a:xfrm>
              <a:off x="751665" y="4234559"/>
              <a:ext cx="2640372" cy="39338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 latinLnBrk="0"/>
              <a:r>
                <a:rPr lang="zh-CN" altLang="en-US" sz="1800" b="1" dirty="0">
                  <a:effectLst/>
                </a:rPr>
                <a:t>输入文字</a:t>
              </a:r>
            </a:p>
          </p:txBody>
        </p:sp>
        <p:sp>
          <p:nvSpPr>
            <p:cNvPr id="10" name="íSliḑè">
              <a:extLst>
                <a:ext uri="{FF2B5EF4-FFF2-40B4-BE49-F238E27FC236}">
                  <a16:creationId xmlns:a16="http://schemas.microsoft.com/office/drawing/2014/main" id="{66E921FE-A189-491E-8197-26B13470829C}"/>
                </a:ext>
              </a:extLst>
            </p:cNvPr>
            <p:cNvSpPr txBox="1"/>
            <p:nvPr/>
          </p:nvSpPr>
          <p:spPr>
            <a:xfrm>
              <a:off x="3436659" y="4627948"/>
              <a:ext cx="2640371" cy="600164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sp>
          <p:nvSpPr>
            <p:cNvPr id="11" name="îṣḻidè">
              <a:extLst>
                <a:ext uri="{FF2B5EF4-FFF2-40B4-BE49-F238E27FC236}">
                  <a16:creationId xmlns:a16="http://schemas.microsoft.com/office/drawing/2014/main" id="{5F45F530-9798-429D-BFEA-6506F3401229}"/>
                </a:ext>
              </a:extLst>
            </p:cNvPr>
            <p:cNvSpPr txBox="1"/>
            <p:nvPr/>
          </p:nvSpPr>
          <p:spPr>
            <a:xfrm>
              <a:off x="3436659" y="4234559"/>
              <a:ext cx="2640372" cy="39338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 latinLnBrk="0"/>
              <a:r>
                <a:rPr lang="zh-CN" altLang="en-US" sz="1800" b="1" dirty="0">
                  <a:effectLst/>
                </a:rPr>
                <a:t>输入文字</a:t>
              </a:r>
            </a:p>
          </p:txBody>
        </p:sp>
        <p:sp>
          <p:nvSpPr>
            <p:cNvPr id="12" name="îšlïde">
              <a:extLst>
                <a:ext uri="{FF2B5EF4-FFF2-40B4-BE49-F238E27FC236}">
                  <a16:creationId xmlns:a16="http://schemas.microsoft.com/office/drawing/2014/main" id="{33938A15-1ABE-4576-84C4-6158FED7C3B6}"/>
                </a:ext>
              </a:extLst>
            </p:cNvPr>
            <p:cNvSpPr txBox="1"/>
            <p:nvPr/>
          </p:nvSpPr>
          <p:spPr>
            <a:xfrm>
              <a:off x="6121653" y="4627948"/>
              <a:ext cx="2640371" cy="600164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sp>
          <p:nvSpPr>
            <p:cNvPr id="13" name="íṧľïḍè">
              <a:extLst>
                <a:ext uri="{FF2B5EF4-FFF2-40B4-BE49-F238E27FC236}">
                  <a16:creationId xmlns:a16="http://schemas.microsoft.com/office/drawing/2014/main" id="{BBD401E1-7A4C-4E97-8984-44FF0BE25EC1}"/>
                </a:ext>
              </a:extLst>
            </p:cNvPr>
            <p:cNvSpPr txBox="1"/>
            <p:nvPr/>
          </p:nvSpPr>
          <p:spPr>
            <a:xfrm>
              <a:off x="6121653" y="4234559"/>
              <a:ext cx="2640372" cy="39338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 latinLnBrk="0"/>
              <a:r>
                <a:rPr lang="zh-CN" altLang="en-US" sz="1800" b="1" dirty="0">
                  <a:effectLst/>
                </a:rPr>
                <a:t>输入文字</a:t>
              </a:r>
            </a:p>
          </p:txBody>
        </p:sp>
        <p:sp>
          <p:nvSpPr>
            <p:cNvPr id="14" name="îš1ïďè">
              <a:extLst>
                <a:ext uri="{FF2B5EF4-FFF2-40B4-BE49-F238E27FC236}">
                  <a16:creationId xmlns:a16="http://schemas.microsoft.com/office/drawing/2014/main" id="{5724610C-EAEC-4321-A513-B900BA196801}"/>
                </a:ext>
              </a:extLst>
            </p:cNvPr>
            <p:cNvSpPr txBox="1"/>
            <p:nvPr/>
          </p:nvSpPr>
          <p:spPr>
            <a:xfrm>
              <a:off x="8806647" y="4627948"/>
              <a:ext cx="2640371" cy="600164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sp>
          <p:nvSpPr>
            <p:cNvPr id="15" name="ïšľiḑé">
              <a:extLst>
                <a:ext uri="{FF2B5EF4-FFF2-40B4-BE49-F238E27FC236}">
                  <a16:creationId xmlns:a16="http://schemas.microsoft.com/office/drawing/2014/main" id="{602FD320-5D76-49BC-9809-2D0AA126F549}"/>
                </a:ext>
              </a:extLst>
            </p:cNvPr>
            <p:cNvSpPr txBox="1"/>
            <p:nvPr/>
          </p:nvSpPr>
          <p:spPr>
            <a:xfrm>
              <a:off x="8806647" y="4234559"/>
              <a:ext cx="2640372" cy="39338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 latinLnBrk="0"/>
              <a:r>
                <a:rPr lang="zh-CN" altLang="en-US" sz="1800" b="1" dirty="0">
                  <a:effectLst/>
                </a:rPr>
                <a:t>输入文字</a:t>
              </a:r>
            </a:p>
          </p:txBody>
        </p:sp>
        <p:grpSp>
          <p:nvGrpSpPr>
            <p:cNvPr id="16" name="işḷiďê">
              <a:extLst>
                <a:ext uri="{FF2B5EF4-FFF2-40B4-BE49-F238E27FC236}">
                  <a16:creationId xmlns:a16="http://schemas.microsoft.com/office/drawing/2014/main" id="{DC63439A-233B-472E-AC55-7E1EC7F38766}"/>
                </a:ext>
              </a:extLst>
            </p:cNvPr>
            <p:cNvGrpSpPr/>
            <p:nvPr/>
          </p:nvGrpSpPr>
          <p:grpSpPr>
            <a:xfrm>
              <a:off x="3809909" y="1944000"/>
              <a:ext cx="1893873" cy="1895504"/>
              <a:chOff x="3890061" y="1882667"/>
              <a:chExt cx="1893873" cy="1895504"/>
            </a:xfrm>
          </p:grpSpPr>
          <p:grpSp>
            <p:nvGrpSpPr>
              <p:cNvPr id="27" name="iṧ1íḓe">
                <a:extLst>
                  <a:ext uri="{FF2B5EF4-FFF2-40B4-BE49-F238E27FC236}">
                    <a16:creationId xmlns:a16="http://schemas.microsoft.com/office/drawing/2014/main" id="{E310AEDF-856B-4C31-B135-5520C7E2CD9B}"/>
                  </a:ext>
                </a:extLst>
              </p:cNvPr>
              <p:cNvGrpSpPr/>
              <p:nvPr/>
            </p:nvGrpSpPr>
            <p:grpSpPr>
              <a:xfrm>
                <a:off x="3890061" y="1882667"/>
                <a:ext cx="1893873" cy="1895504"/>
                <a:chOff x="3859987" y="1882666"/>
                <a:chExt cx="1893873" cy="1895504"/>
              </a:xfrm>
              <a:solidFill>
                <a:schemeClr val="accent3">
                  <a:alpha val="41000"/>
                </a:schemeClr>
              </a:solidFill>
            </p:grpSpPr>
            <p:sp>
              <p:nvSpPr>
                <p:cNvPr id="29" name="îṣ1ïdé">
                  <a:extLst>
                    <a:ext uri="{FF2B5EF4-FFF2-40B4-BE49-F238E27FC236}">
                      <a16:creationId xmlns:a16="http://schemas.microsoft.com/office/drawing/2014/main" id="{51B6F1FF-5059-4140-B1EF-A28666E2EEDC}"/>
                    </a:ext>
                  </a:extLst>
                </p:cNvPr>
                <p:cNvSpPr/>
                <p:nvPr/>
              </p:nvSpPr>
              <p:spPr>
                <a:xfrm>
                  <a:off x="4066261" y="1965197"/>
                  <a:ext cx="1523869" cy="1523869"/>
                </a:xfrm>
                <a:prstGeom prst="ellipse">
                  <a:avLst/>
                </a:prstGeom>
                <a:solidFill>
                  <a:schemeClr val="accent3">
                    <a:alpha val="53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išľíďe">
                  <a:extLst>
                    <a:ext uri="{FF2B5EF4-FFF2-40B4-BE49-F238E27FC236}">
                      <a16:creationId xmlns:a16="http://schemas.microsoft.com/office/drawing/2014/main" id="{8809B463-7B7F-453B-9615-1653F5D893D2}"/>
                    </a:ext>
                  </a:extLst>
                </p:cNvPr>
                <p:cNvSpPr/>
                <p:nvPr/>
              </p:nvSpPr>
              <p:spPr>
                <a:xfrm>
                  <a:off x="4716136" y="1882666"/>
                  <a:ext cx="922997" cy="922997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íṥľïḓé">
                  <a:extLst>
                    <a:ext uri="{FF2B5EF4-FFF2-40B4-BE49-F238E27FC236}">
                      <a16:creationId xmlns:a16="http://schemas.microsoft.com/office/drawing/2014/main" id="{1BCC1C1D-F328-47F5-8962-B9C553691179}"/>
                    </a:ext>
                  </a:extLst>
                </p:cNvPr>
                <p:cNvSpPr/>
                <p:nvPr/>
              </p:nvSpPr>
              <p:spPr>
                <a:xfrm>
                  <a:off x="3859987" y="2649356"/>
                  <a:ext cx="1128814" cy="112881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íṩḷiḍé">
                  <a:extLst>
                    <a:ext uri="{FF2B5EF4-FFF2-40B4-BE49-F238E27FC236}">
                      <a16:creationId xmlns:a16="http://schemas.microsoft.com/office/drawing/2014/main" id="{D86EC6DF-2714-4713-B9FF-395E957F5CE6}"/>
                    </a:ext>
                  </a:extLst>
                </p:cNvPr>
                <p:cNvSpPr/>
                <p:nvPr/>
              </p:nvSpPr>
              <p:spPr>
                <a:xfrm>
                  <a:off x="5166081" y="3008397"/>
                  <a:ext cx="587779" cy="58777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8" name="íṣḷîde">
                <a:extLst>
                  <a:ext uri="{FF2B5EF4-FFF2-40B4-BE49-F238E27FC236}">
                    <a16:creationId xmlns:a16="http://schemas.microsoft.com/office/drawing/2014/main" id="{F356CDAF-1C64-45C4-B72C-0C80510A716B}"/>
                  </a:ext>
                </a:extLst>
              </p:cNvPr>
              <p:cNvSpPr/>
              <p:nvPr/>
            </p:nvSpPr>
            <p:spPr bwMode="auto">
              <a:xfrm>
                <a:off x="4576600" y="2507109"/>
                <a:ext cx="520795" cy="646620"/>
              </a:xfrm>
              <a:custGeom>
                <a:avLst/>
                <a:gdLst>
                  <a:gd name="T0" fmla="*/ 84 w 144"/>
                  <a:gd name="T1" fmla="*/ 132 h 176"/>
                  <a:gd name="T2" fmla="*/ 36 w 144"/>
                  <a:gd name="T3" fmla="*/ 132 h 176"/>
                  <a:gd name="T4" fmla="*/ 32 w 144"/>
                  <a:gd name="T5" fmla="*/ 136 h 176"/>
                  <a:gd name="T6" fmla="*/ 36 w 144"/>
                  <a:gd name="T7" fmla="*/ 140 h 176"/>
                  <a:gd name="T8" fmla="*/ 84 w 144"/>
                  <a:gd name="T9" fmla="*/ 140 h 176"/>
                  <a:gd name="T10" fmla="*/ 88 w 144"/>
                  <a:gd name="T11" fmla="*/ 136 h 176"/>
                  <a:gd name="T12" fmla="*/ 84 w 144"/>
                  <a:gd name="T13" fmla="*/ 132 h 176"/>
                  <a:gd name="T14" fmla="*/ 36 w 144"/>
                  <a:gd name="T15" fmla="*/ 44 h 176"/>
                  <a:gd name="T16" fmla="*/ 56 w 144"/>
                  <a:gd name="T17" fmla="*/ 44 h 176"/>
                  <a:gd name="T18" fmla="*/ 60 w 144"/>
                  <a:gd name="T19" fmla="*/ 40 h 176"/>
                  <a:gd name="T20" fmla="*/ 56 w 144"/>
                  <a:gd name="T21" fmla="*/ 36 h 176"/>
                  <a:gd name="T22" fmla="*/ 36 w 144"/>
                  <a:gd name="T23" fmla="*/ 36 h 176"/>
                  <a:gd name="T24" fmla="*/ 32 w 144"/>
                  <a:gd name="T25" fmla="*/ 40 h 176"/>
                  <a:gd name="T26" fmla="*/ 36 w 144"/>
                  <a:gd name="T27" fmla="*/ 44 h 176"/>
                  <a:gd name="T28" fmla="*/ 108 w 144"/>
                  <a:gd name="T29" fmla="*/ 100 h 176"/>
                  <a:gd name="T30" fmla="*/ 36 w 144"/>
                  <a:gd name="T31" fmla="*/ 100 h 176"/>
                  <a:gd name="T32" fmla="*/ 32 w 144"/>
                  <a:gd name="T33" fmla="*/ 104 h 176"/>
                  <a:gd name="T34" fmla="*/ 36 w 144"/>
                  <a:gd name="T35" fmla="*/ 108 h 176"/>
                  <a:gd name="T36" fmla="*/ 108 w 144"/>
                  <a:gd name="T37" fmla="*/ 108 h 176"/>
                  <a:gd name="T38" fmla="*/ 112 w 144"/>
                  <a:gd name="T39" fmla="*/ 104 h 176"/>
                  <a:gd name="T40" fmla="*/ 108 w 144"/>
                  <a:gd name="T41" fmla="*/ 100 h 176"/>
                  <a:gd name="T42" fmla="*/ 32 w 144"/>
                  <a:gd name="T43" fmla="*/ 72 h 176"/>
                  <a:gd name="T44" fmla="*/ 36 w 144"/>
                  <a:gd name="T45" fmla="*/ 76 h 176"/>
                  <a:gd name="T46" fmla="*/ 108 w 144"/>
                  <a:gd name="T47" fmla="*/ 76 h 176"/>
                  <a:gd name="T48" fmla="*/ 112 w 144"/>
                  <a:gd name="T49" fmla="*/ 72 h 176"/>
                  <a:gd name="T50" fmla="*/ 108 w 144"/>
                  <a:gd name="T51" fmla="*/ 68 h 176"/>
                  <a:gd name="T52" fmla="*/ 36 w 144"/>
                  <a:gd name="T53" fmla="*/ 68 h 176"/>
                  <a:gd name="T54" fmla="*/ 32 w 144"/>
                  <a:gd name="T55" fmla="*/ 72 h 176"/>
                  <a:gd name="T56" fmla="*/ 104 w 144"/>
                  <a:gd name="T57" fmla="*/ 0 h 176"/>
                  <a:gd name="T58" fmla="*/ 16 w 144"/>
                  <a:gd name="T59" fmla="*/ 0 h 176"/>
                  <a:gd name="T60" fmla="*/ 0 w 144"/>
                  <a:gd name="T61" fmla="*/ 16 h 176"/>
                  <a:gd name="T62" fmla="*/ 0 w 144"/>
                  <a:gd name="T63" fmla="*/ 160 h 176"/>
                  <a:gd name="T64" fmla="*/ 16 w 144"/>
                  <a:gd name="T65" fmla="*/ 176 h 176"/>
                  <a:gd name="T66" fmla="*/ 128 w 144"/>
                  <a:gd name="T67" fmla="*/ 176 h 176"/>
                  <a:gd name="T68" fmla="*/ 144 w 144"/>
                  <a:gd name="T69" fmla="*/ 160 h 176"/>
                  <a:gd name="T70" fmla="*/ 144 w 144"/>
                  <a:gd name="T71" fmla="*/ 44 h 176"/>
                  <a:gd name="T72" fmla="*/ 104 w 144"/>
                  <a:gd name="T73" fmla="*/ 0 h 176"/>
                  <a:gd name="T74" fmla="*/ 136 w 144"/>
                  <a:gd name="T75" fmla="*/ 160 h 176"/>
                  <a:gd name="T76" fmla="*/ 128 w 144"/>
                  <a:gd name="T77" fmla="*/ 168 h 176"/>
                  <a:gd name="T78" fmla="*/ 16 w 144"/>
                  <a:gd name="T79" fmla="*/ 168 h 176"/>
                  <a:gd name="T80" fmla="*/ 8 w 144"/>
                  <a:gd name="T81" fmla="*/ 160 h 176"/>
                  <a:gd name="T82" fmla="*/ 8 w 144"/>
                  <a:gd name="T83" fmla="*/ 16 h 176"/>
                  <a:gd name="T84" fmla="*/ 16 w 144"/>
                  <a:gd name="T85" fmla="*/ 8 h 176"/>
                  <a:gd name="T86" fmla="*/ 88 w 144"/>
                  <a:gd name="T87" fmla="*/ 8 h 176"/>
                  <a:gd name="T88" fmla="*/ 88 w 144"/>
                  <a:gd name="T89" fmla="*/ 48 h 176"/>
                  <a:gd name="T90" fmla="*/ 96 w 144"/>
                  <a:gd name="T91" fmla="*/ 56 h 176"/>
                  <a:gd name="T92" fmla="*/ 136 w 144"/>
                  <a:gd name="T93" fmla="*/ 56 h 176"/>
                  <a:gd name="T94" fmla="*/ 136 w 144"/>
                  <a:gd name="T95" fmla="*/ 160 h 176"/>
                  <a:gd name="T96" fmla="*/ 96 w 144"/>
                  <a:gd name="T97" fmla="*/ 48 h 176"/>
                  <a:gd name="T98" fmla="*/ 96 w 144"/>
                  <a:gd name="T99" fmla="*/ 8 h 176"/>
                  <a:gd name="T100" fmla="*/ 100 w 144"/>
                  <a:gd name="T101" fmla="*/ 8 h 176"/>
                  <a:gd name="T102" fmla="*/ 136 w 144"/>
                  <a:gd name="T103" fmla="*/ 48 h 176"/>
                  <a:gd name="T104" fmla="*/ 96 w 144"/>
                  <a:gd name="T105" fmla="*/ 48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4" h="176">
                    <a:moveTo>
                      <a:pt x="84" y="132"/>
                    </a:moveTo>
                    <a:cubicBezTo>
                      <a:pt x="36" y="132"/>
                      <a:pt x="36" y="132"/>
                      <a:pt x="36" y="132"/>
                    </a:cubicBezTo>
                    <a:cubicBezTo>
                      <a:pt x="34" y="132"/>
                      <a:pt x="32" y="134"/>
                      <a:pt x="32" y="136"/>
                    </a:cubicBezTo>
                    <a:cubicBezTo>
                      <a:pt x="32" y="138"/>
                      <a:pt x="34" y="140"/>
                      <a:pt x="36" y="140"/>
                    </a:cubicBezTo>
                    <a:cubicBezTo>
                      <a:pt x="84" y="140"/>
                      <a:pt x="84" y="140"/>
                      <a:pt x="84" y="140"/>
                    </a:cubicBezTo>
                    <a:cubicBezTo>
                      <a:pt x="86" y="140"/>
                      <a:pt x="88" y="138"/>
                      <a:pt x="88" y="136"/>
                    </a:cubicBezTo>
                    <a:cubicBezTo>
                      <a:pt x="88" y="134"/>
                      <a:pt x="86" y="132"/>
                      <a:pt x="84" y="132"/>
                    </a:cubicBezTo>
                    <a:moveTo>
                      <a:pt x="36" y="44"/>
                    </a:moveTo>
                    <a:cubicBezTo>
                      <a:pt x="56" y="44"/>
                      <a:pt x="56" y="44"/>
                      <a:pt x="56" y="44"/>
                    </a:cubicBezTo>
                    <a:cubicBezTo>
                      <a:pt x="58" y="44"/>
                      <a:pt x="60" y="42"/>
                      <a:pt x="60" y="40"/>
                    </a:cubicBezTo>
                    <a:cubicBezTo>
                      <a:pt x="60" y="38"/>
                      <a:pt x="58" y="36"/>
                      <a:pt x="56" y="36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4" y="36"/>
                      <a:pt x="32" y="38"/>
                      <a:pt x="32" y="40"/>
                    </a:cubicBezTo>
                    <a:cubicBezTo>
                      <a:pt x="32" y="42"/>
                      <a:pt x="34" y="44"/>
                      <a:pt x="36" y="44"/>
                    </a:cubicBezTo>
                    <a:moveTo>
                      <a:pt x="108" y="100"/>
                    </a:moveTo>
                    <a:cubicBezTo>
                      <a:pt x="36" y="100"/>
                      <a:pt x="36" y="100"/>
                      <a:pt x="36" y="100"/>
                    </a:cubicBezTo>
                    <a:cubicBezTo>
                      <a:pt x="34" y="100"/>
                      <a:pt x="32" y="102"/>
                      <a:pt x="32" y="104"/>
                    </a:cubicBezTo>
                    <a:cubicBezTo>
                      <a:pt x="32" y="106"/>
                      <a:pt x="34" y="108"/>
                      <a:pt x="36" y="108"/>
                    </a:cubicBezTo>
                    <a:cubicBezTo>
                      <a:pt x="108" y="108"/>
                      <a:pt x="108" y="108"/>
                      <a:pt x="108" y="108"/>
                    </a:cubicBezTo>
                    <a:cubicBezTo>
                      <a:pt x="110" y="108"/>
                      <a:pt x="112" y="106"/>
                      <a:pt x="112" y="104"/>
                    </a:cubicBezTo>
                    <a:cubicBezTo>
                      <a:pt x="112" y="102"/>
                      <a:pt x="110" y="100"/>
                      <a:pt x="108" y="100"/>
                    </a:cubicBezTo>
                    <a:moveTo>
                      <a:pt x="32" y="72"/>
                    </a:moveTo>
                    <a:cubicBezTo>
                      <a:pt x="32" y="74"/>
                      <a:pt x="34" y="76"/>
                      <a:pt x="36" y="76"/>
                    </a:cubicBezTo>
                    <a:cubicBezTo>
                      <a:pt x="108" y="76"/>
                      <a:pt x="108" y="76"/>
                      <a:pt x="108" y="76"/>
                    </a:cubicBezTo>
                    <a:cubicBezTo>
                      <a:pt x="110" y="76"/>
                      <a:pt x="112" y="74"/>
                      <a:pt x="112" y="72"/>
                    </a:cubicBezTo>
                    <a:cubicBezTo>
                      <a:pt x="112" y="70"/>
                      <a:pt x="110" y="68"/>
                      <a:pt x="108" y="68"/>
                    </a:cubicBezTo>
                    <a:cubicBezTo>
                      <a:pt x="36" y="68"/>
                      <a:pt x="36" y="68"/>
                      <a:pt x="36" y="68"/>
                    </a:cubicBezTo>
                    <a:cubicBezTo>
                      <a:pt x="34" y="68"/>
                      <a:pt x="32" y="70"/>
                      <a:pt x="32" y="72"/>
                    </a:cubicBezTo>
                    <a:moveTo>
                      <a:pt x="104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0" y="169"/>
                      <a:pt x="7" y="176"/>
                      <a:pt x="16" y="176"/>
                    </a:cubicBezTo>
                    <a:cubicBezTo>
                      <a:pt x="128" y="176"/>
                      <a:pt x="128" y="176"/>
                      <a:pt x="128" y="176"/>
                    </a:cubicBezTo>
                    <a:cubicBezTo>
                      <a:pt x="137" y="176"/>
                      <a:pt x="144" y="169"/>
                      <a:pt x="144" y="160"/>
                    </a:cubicBezTo>
                    <a:cubicBezTo>
                      <a:pt x="144" y="44"/>
                      <a:pt x="144" y="44"/>
                      <a:pt x="144" y="44"/>
                    </a:cubicBezTo>
                    <a:lnTo>
                      <a:pt x="104" y="0"/>
                    </a:lnTo>
                    <a:close/>
                    <a:moveTo>
                      <a:pt x="136" y="160"/>
                    </a:moveTo>
                    <a:cubicBezTo>
                      <a:pt x="136" y="164"/>
                      <a:pt x="132" y="168"/>
                      <a:pt x="128" y="168"/>
                    </a:cubicBezTo>
                    <a:cubicBezTo>
                      <a:pt x="16" y="168"/>
                      <a:pt x="16" y="168"/>
                      <a:pt x="16" y="168"/>
                    </a:cubicBezTo>
                    <a:cubicBezTo>
                      <a:pt x="12" y="168"/>
                      <a:pt x="8" y="164"/>
                      <a:pt x="8" y="160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2"/>
                      <a:pt x="12" y="8"/>
                      <a:pt x="16" y="8"/>
                    </a:cubicBezTo>
                    <a:cubicBezTo>
                      <a:pt x="88" y="8"/>
                      <a:pt x="88" y="8"/>
                      <a:pt x="88" y="8"/>
                    </a:cubicBezTo>
                    <a:cubicBezTo>
                      <a:pt x="88" y="48"/>
                      <a:pt x="88" y="48"/>
                      <a:pt x="88" y="48"/>
                    </a:cubicBezTo>
                    <a:cubicBezTo>
                      <a:pt x="88" y="52"/>
                      <a:pt x="92" y="56"/>
                      <a:pt x="96" y="56"/>
                    </a:cubicBezTo>
                    <a:cubicBezTo>
                      <a:pt x="136" y="56"/>
                      <a:pt x="136" y="56"/>
                      <a:pt x="136" y="56"/>
                    </a:cubicBezTo>
                    <a:lnTo>
                      <a:pt x="136" y="160"/>
                    </a:lnTo>
                    <a:close/>
                    <a:moveTo>
                      <a:pt x="96" y="48"/>
                    </a:moveTo>
                    <a:cubicBezTo>
                      <a:pt x="96" y="8"/>
                      <a:pt x="96" y="8"/>
                      <a:pt x="96" y="8"/>
                    </a:cubicBezTo>
                    <a:cubicBezTo>
                      <a:pt x="100" y="8"/>
                      <a:pt x="100" y="8"/>
                      <a:pt x="100" y="8"/>
                    </a:cubicBezTo>
                    <a:cubicBezTo>
                      <a:pt x="136" y="48"/>
                      <a:pt x="136" y="48"/>
                      <a:pt x="136" y="48"/>
                    </a:cubicBezTo>
                    <a:lnTo>
                      <a:pt x="96" y="4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îṣḷíde">
              <a:extLst>
                <a:ext uri="{FF2B5EF4-FFF2-40B4-BE49-F238E27FC236}">
                  <a16:creationId xmlns:a16="http://schemas.microsoft.com/office/drawing/2014/main" id="{A4EA9F33-617F-4087-98D8-EFD8E379886A}"/>
                </a:ext>
              </a:extLst>
            </p:cNvPr>
            <p:cNvGrpSpPr/>
            <p:nvPr/>
          </p:nvGrpSpPr>
          <p:grpSpPr>
            <a:xfrm>
              <a:off x="6494903" y="1944000"/>
              <a:ext cx="1893873" cy="1895504"/>
              <a:chOff x="6383698" y="1882667"/>
              <a:chExt cx="1893873" cy="1895504"/>
            </a:xfrm>
          </p:grpSpPr>
          <p:grpSp>
            <p:nvGrpSpPr>
              <p:cNvPr id="21" name="iSľïḋe">
                <a:extLst>
                  <a:ext uri="{FF2B5EF4-FFF2-40B4-BE49-F238E27FC236}">
                    <a16:creationId xmlns:a16="http://schemas.microsoft.com/office/drawing/2014/main" id="{76115F76-D78B-4761-805C-6DBDFF248C12}"/>
                  </a:ext>
                </a:extLst>
              </p:cNvPr>
              <p:cNvGrpSpPr/>
              <p:nvPr/>
            </p:nvGrpSpPr>
            <p:grpSpPr>
              <a:xfrm>
                <a:off x="6383698" y="1882667"/>
                <a:ext cx="1893873" cy="1895504"/>
                <a:chOff x="3859987" y="1882666"/>
                <a:chExt cx="1893873" cy="1895504"/>
              </a:xfrm>
              <a:solidFill>
                <a:schemeClr val="accent4">
                  <a:alpha val="41000"/>
                </a:schemeClr>
              </a:solidFill>
            </p:grpSpPr>
            <p:sp>
              <p:nvSpPr>
                <p:cNvPr id="23" name="ïṥlïḍè">
                  <a:extLst>
                    <a:ext uri="{FF2B5EF4-FFF2-40B4-BE49-F238E27FC236}">
                      <a16:creationId xmlns:a16="http://schemas.microsoft.com/office/drawing/2014/main" id="{C30B7DD2-6A14-49F4-B4E4-8291CBADFDE5}"/>
                    </a:ext>
                  </a:extLst>
                </p:cNvPr>
                <p:cNvSpPr/>
                <p:nvPr/>
              </p:nvSpPr>
              <p:spPr>
                <a:xfrm>
                  <a:off x="4066261" y="1965197"/>
                  <a:ext cx="1523869" cy="1523869"/>
                </a:xfrm>
                <a:prstGeom prst="ellipse">
                  <a:avLst/>
                </a:prstGeom>
                <a:solidFill>
                  <a:schemeClr val="accent4">
                    <a:alpha val="53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iṣḷîḓè">
                  <a:extLst>
                    <a:ext uri="{FF2B5EF4-FFF2-40B4-BE49-F238E27FC236}">
                      <a16:creationId xmlns:a16="http://schemas.microsoft.com/office/drawing/2014/main" id="{11C25D53-95BF-4206-B243-0993AEC3ECBB}"/>
                    </a:ext>
                  </a:extLst>
                </p:cNvPr>
                <p:cNvSpPr/>
                <p:nvPr/>
              </p:nvSpPr>
              <p:spPr>
                <a:xfrm>
                  <a:off x="4716136" y="1882666"/>
                  <a:ext cx="922997" cy="922997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ïśḻïḑè">
                  <a:extLst>
                    <a:ext uri="{FF2B5EF4-FFF2-40B4-BE49-F238E27FC236}">
                      <a16:creationId xmlns:a16="http://schemas.microsoft.com/office/drawing/2014/main" id="{55330F3F-9328-4AAA-9811-C55E4EED03F2}"/>
                    </a:ext>
                  </a:extLst>
                </p:cNvPr>
                <p:cNvSpPr/>
                <p:nvPr/>
              </p:nvSpPr>
              <p:spPr>
                <a:xfrm>
                  <a:off x="3859987" y="2649356"/>
                  <a:ext cx="1128814" cy="112881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iS1ïḓe">
                  <a:extLst>
                    <a:ext uri="{FF2B5EF4-FFF2-40B4-BE49-F238E27FC236}">
                      <a16:creationId xmlns:a16="http://schemas.microsoft.com/office/drawing/2014/main" id="{A49704A7-D9EA-4176-A4FA-9DB296C21A17}"/>
                    </a:ext>
                  </a:extLst>
                </p:cNvPr>
                <p:cNvSpPr/>
                <p:nvPr/>
              </p:nvSpPr>
              <p:spPr>
                <a:xfrm>
                  <a:off x="5166081" y="3008397"/>
                  <a:ext cx="587779" cy="58777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2" name="ïṥlíḍè">
                <a:extLst>
                  <a:ext uri="{FF2B5EF4-FFF2-40B4-BE49-F238E27FC236}">
                    <a16:creationId xmlns:a16="http://schemas.microsoft.com/office/drawing/2014/main" id="{FF29A189-C8F5-47D1-AD9D-57E088D7072C}"/>
                  </a:ext>
                </a:extLst>
              </p:cNvPr>
              <p:cNvSpPr/>
              <p:nvPr/>
            </p:nvSpPr>
            <p:spPr bwMode="auto">
              <a:xfrm>
                <a:off x="6935634" y="2507109"/>
                <a:ext cx="790000" cy="646620"/>
              </a:xfrm>
              <a:custGeom>
                <a:avLst/>
                <a:gdLst>
                  <a:gd name="T0" fmla="*/ 108 w 176"/>
                  <a:gd name="T1" fmla="*/ 24 h 144"/>
                  <a:gd name="T2" fmla="*/ 108 w 176"/>
                  <a:gd name="T3" fmla="*/ 16 h 144"/>
                  <a:gd name="T4" fmla="*/ 64 w 176"/>
                  <a:gd name="T5" fmla="*/ 20 h 144"/>
                  <a:gd name="T6" fmla="*/ 88 w 176"/>
                  <a:gd name="T7" fmla="*/ 56 h 144"/>
                  <a:gd name="T8" fmla="*/ 88 w 176"/>
                  <a:gd name="T9" fmla="*/ 104 h 144"/>
                  <a:gd name="T10" fmla="*/ 88 w 176"/>
                  <a:gd name="T11" fmla="*/ 56 h 144"/>
                  <a:gd name="T12" fmla="*/ 72 w 176"/>
                  <a:gd name="T13" fmla="*/ 80 h 144"/>
                  <a:gd name="T14" fmla="*/ 104 w 176"/>
                  <a:gd name="T15" fmla="*/ 80 h 144"/>
                  <a:gd name="T16" fmla="*/ 88 w 176"/>
                  <a:gd name="T17" fmla="*/ 40 h 144"/>
                  <a:gd name="T18" fmla="*/ 88 w 176"/>
                  <a:gd name="T19" fmla="*/ 120 h 144"/>
                  <a:gd name="T20" fmla="*/ 88 w 176"/>
                  <a:gd name="T21" fmla="*/ 40 h 144"/>
                  <a:gd name="T22" fmla="*/ 56 w 176"/>
                  <a:gd name="T23" fmla="*/ 80 h 144"/>
                  <a:gd name="T24" fmla="*/ 120 w 176"/>
                  <a:gd name="T25" fmla="*/ 80 h 144"/>
                  <a:gd name="T26" fmla="*/ 148 w 176"/>
                  <a:gd name="T27" fmla="*/ 64 h 144"/>
                  <a:gd name="T28" fmla="*/ 148 w 176"/>
                  <a:gd name="T29" fmla="*/ 72 h 144"/>
                  <a:gd name="T30" fmla="*/ 148 w 176"/>
                  <a:gd name="T31" fmla="*/ 64 h 144"/>
                  <a:gd name="T32" fmla="*/ 136 w 176"/>
                  <a:gd name="T33" fmla="*/ 44 h 144"/>
                  <a:gd name="T34" fmla="*/ 160 w 176"/>
                  <a:gd name="T35" fmla="*/ 44 h 144"/>
                  <a:gd name="T36" fmla="*/ 148 w 176"/>
                  <a:gd name="T37" fmla="*/ 48 h 144"/>
                  <a:gd name="T38" fmla="*/ 148 w 176"/>
                  <a:gd name="T39" fmla="*/ 40 h 144"/>
                  <a:gd name="T40" fmla="*/ 148 w 176"/>
                  <a:gd name="T41" fmla="*/ 48 h 144"/>
                  <a:gd name="T42" fmla="*/ 144 w 176"/>
                  <a:gd name="T43" fmla="*/ 16 h 144"/>
                  <a:gd name="T44" fmla="*/ 88 w 176"/>
                  <a:gd name="T45" fmla="*/ 0 h 144"/>
                  <a:gd name="T46" fmla="*/ 32 w 176"/>
                  <a:gd name="T47" fmla="*/ 16 h 144"/>
                  <a:gd name="T48" fmla="*/ 0 w 176"/>
                  <a:gd name="T49" fmla="*/ 32 h 144"/>
                  <a:gd name="T50" fmla="*/ 16 w 176"/>
                  <a:gd name="T51" fmla="*/ 144 h 144"/>
                  <a:gd name="T52" fmla="*/ 176 w 176"/>
                  <a:gd name="T53" fmla="*/ 128 h 144"/>
                  <a:gd name="T54" fmla="*/ 160 w 176"/>
                  <a:gd name="T55" fmla="*/ 16 h 144"/>
                  <a:gd name="T56" fmla="*/ 133 w 176"/>
                  <a:gd name="T57" fmla="*/ 96 h 144"/>
                  <a:gd name="T58" fmla="*/ 168 w 176"/>
                  <a:gd name="T59" fmla="*/ 104 h 144"/>
                  <a:gd name="T60" fmla="*/ 160 w 176"/>
                  <a:gd name="T61" fmla="*/ 136 h 144"/>
                  <a:gd name="T62" fmla="*/ 8 w 176"/>
                  <a:gd name="T63" fmla="*/ 128 h 144"/>
                  <a:gd name="T64" fmla="*/ 46 w 176"/>
                  <a:gd name="T65" fmla="*/ 104 h 144"/>
                  <a:gd name="T66" fmla="*/ 8 w 176"/>
                  <a:gd name="T67" fmla="*/ 96 h 144"/>
                  <a:gd name="T68" fmla="*/ 16 w 176"/>
                  <a:gd name="T69" fmla="*/ 24 h 144"/>
                  <a:gd name="T70" fmla="*/ 60 w 176"/>
                  <a:gd name="T71" fmla="*/ 8 h 144"/>
                  <a:gd name="T72" fmla="*/ 116 w 176"/>
                  <a:gd name="T73" fmla="*/ 8 h 144"/>
                  <a:gd name="T74" fmla="*/ 160 w 176"/>
                  <a:gd name="T75" fmla="*/ 24 h 144"/>
                  <a:gd name="T76" fmla="*/ 168 w 176"/>
                  <a:gd name="T77" fmla="*/ 96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76" h="144">
                    <a:moveTo>
                      <a:pt x="68" y="24"/>
                    </a:moveTo>
                    <a:cubicBezTo>
                      <a:pt x="108" y="24"/>
                      <a:pt x="108" y="24"/>
                      <a:pt x="108" y="24"/>
                    </a:cubicBezTo>
                    <a:cubicBezTo>
                      <a:pt x="110" y="24"/>
                      <a:pt x="112" y="22"/>
                      <a:pt x="112" y="20"/>
                    </a:cubicBezTo>
                    <a:cubicBezTo>
                      <a:pt x="112" y="18"/>
                      <a:pt x="110" y="16"/>
                      <a:pt x="108" y="16"/>
                    </a:cubicBezTo>
                    <a:cubicBezTo>
                      <a:pt x="68" y="16"/>
                      <a:pt x="68" y="16"/>
                      <a:pt x="68" y="16"/>
                    </a:cubicBezTo>
                    <a:cubicBezTo>
                      <a:pt x="66" y="16"/>
                      <a:pt x="64" y="18"/>
                      <a:pt x="64" y="20"/>
                    </a:cubicBezTo>
                    <a:cubicBezTo>
                      <a:pt x="64" y="22"/>
                      <a:pt x="66" y="24"/>
                      <a:pt x="68" y="24"/>
                    </a:cubicBezTo>
                    <a:moveTo>
                      <a:pt x="88" y="56"/>
                    </a:moveTo>
                    <a:cubicBezTo>
                      <a:pt x="75" y="56"/>
                      <a:pt x="64" y="67"/>
                      <a:pt x="64" y="80"/>
                    </a:cubicBezTo>
                    <a:cubicBezTo>
                      <a:pt x="64" y="93"/>
                      <a:pt x="75" y="104"/>
                      <a:pt x="88" y="104"/>
                    </a:cubicBezTo>
                    <a:cubicBezTo>
                      <a:pt x="101" y="104"/>
                      <a:pt x="112" y="93"/>
                      <a:pt x="112" y="80"/>
                    </a:cubicBezTo>
                    <a:cubicBezTo>
                      <a:pt x="112" y="67"/>
                      <a:pt x="101" y="56"/>
                      <a:pt x="88" y="56"/>
                    </a:cubicBezTo>
                    <a:moveTo>
                      <a:pt x="88" y="96"/>
                    </a:moveTo>
                    <a:cubicBezTo>
                      <a:pt x="79" y="96"/>
                      <a:pt x="72" y="89"/>
                      <a:pt x="72" y="80"/>
                    </a:cubicBezTo>
                    <a:cubicBezTo>
                      <a:pt x="72" y="71"/>
                      <a:pt x="79" y="64"/>
                      <a:pt x="88" y="64"/>
                    </a:cubicBezTo>
                    <a:cubicBezTo>
                      <a:pt x="97" y="64"/>
                      <a:pt x="104" y="71"/>
                      <a:pt x="104" y="80"/>
                    </a:cubicBezTo>
                    <a:cubicBezTo>
                      <a:pt x="104" y="89"/>
                      <a:pt x="97" y="96"/>
                      <a:pt x="88" y="96"/>
                    </a:cubicBezTo>
                    <a:moveTo>
                      <a:pt x="88" y="40"/>
                    </a:moveTo>
                    <a:cubicBezTo>
                      <a:pt x="66" y="40"/>
                      <a:pt x="48" y="58"/>
                      <a:pt x="48" y="80"/>
                    </a:cubicBezTo>
                    <a:cubicBezTo>
                      <a:pt x="48" y="102"/>
                      <a:pt x="66" y="120"/>
                      <a:pt x="88" y="120"/>
                    </a:cubicBezTo>
                    <a:cubicBezTo>
                      <a:pt x="110" y="120"/>
                      <a:pt x="128" y="102"/>
                      <a:pt x="128" y="80"/>
                    </a:cubicBezTo>
                    <a:cubicBezTo>
                      <a:pt x="128" y="58"/>
                      <a:pt x="110" y="40"/>
                      <a:pt x="88" y="40"/>
                    </a:cubicBezTo>
                    <a:moveTo>
                      <a:pt x="88" y="112"/>
                    </a:moveTo>
                    <a:cubicBezTo>
                      <a:pt x="70" y="112"/>
                      <a:pt x="56" y="98"/>
                      <a:pt x="56" y="80"/>
                    </a:cubicBezTo>
                    <a:cubicBezTo>
                      <a:pt x="56" y="62"/>
                      <a:pt x="70" y="48"/>
                      <a:pt x="88" y="48"/>
                    </a:cubicBezTo>
                    <a:cubicBezTo>
                      <a:pt x="106" y="48"/>
                      <a:pt x="120" y="62"/>
                      <a:pt x="120" y="80"/>
                    </a:cubicBezTo>
                    <a:cubicBezTo>
                      <a:pt x="120" y="98"/>
                      <a:pt x="106" y="112"/>
                      <a:pt x="88" y="112"/>
                    </a:cubicBezTo>
                    <a:moveTo>
                      <a:pt x="148" y="64"/>
                    </a:moveTo>
                    <a:cubicBezTo>
                      <a:pt x="146" y="64"/>
                      <a:pt x="144" y="66"/>
                      <a:pt x="144" y="68"/>
                    </a:cubicBezTo>
                    <a:cubicBezTo>
                      <a:pt x="144" y="70"/>
                      <a:pt x="146" y="72"/>
                      <a:pt x="148" y="72"/>
                    </a:cubicBezTo>
                    <a:cubicBezTo>
                      <a:pt x="150" y="72"/>
                      <a:pt x="152" y="70"/>
                      <a:pt x="152" y="68"/>
                    </a:cubicBezTo>
                    <a:cubicBezTo>
                      <a:pt x="152" y="66"/>
                      <a:pt x="150" y="64"/>
                      <a:pt x="148" y="64"/>
                    </a:cubicBezTo>
                    <a:moveTo>
                      <a:pt x="148" y="32"/>
                    </a:moveTo>
                    <a:cubicBezTo>
                      <a:pt x="141" y="32"/>
                      <a:pt x="136" y="37"/>
                      <a:pt x="136" y="44"/>
                    </a:cubicBezTo>
                    <a:cubicBezTo>
                      <a:pt x="136" y="51"/>
                      <a:pt x="141" y="56"/>
                      <a:pt x="148" y="56"/>
                    </a:cubicBezTo>
                    <a:cubicBezTo>
                      <a:pt x="155" y="56"/>
                      <a:pt x="160" y="51"/>
                      <a:pt x="160" y="44"/>
                    </a:cubicBezTo>
                    <a:cubicBezTo>
                      <a:pt x="160" y="37"/>
                      <a:pt x="155" y="32"/>
                      <a:pt x="148" y="32"/>
                    </a:cubicBezTo>
                    <a:moveTo>
                      <a:pt x="148" y="48"/>
                    </a:moveTo>
                    <a:cubicBezTo>
                      <a:pt x="146" y="48"/>
                      <a:pt x="144" y="46"/>
                      <a:pt x="144" y="44"/>
                    </a:cubicBezTo>
                    <a:cubicBezTo>
                      <a:pt x="144" y="42"/>
                      <a:pt x="146" y="40"/>
                      <a:pt x="148" y="40"/>
                    </a:cubicBezTo>
                    <a:cubicBezTo>
                      <a:pt x="150" y="40"/>
                      <a:pt x="152" y="42"/>
                      <a:pt x="152" y="44"/>
                    </a:cubicBezTo>
                    <a:cubicBezTo>
                      <a:pt x="152" y="46"/>
                      <a:pt x="150" y="48"/>
                      <a:pt x="148" y="48"/>
                    </a:cubicBezTo>
                    <a:moveTo>
                      <a:pt x="160" y="16"/>
                    </a:moveTo>
                    <a:cubicBezTo>
                      <a:pt x="144" y="16"/>
                      <a:pt x="144" y="16"/>
                      <a:pt x="144" y="16"/>
                    </a:cubicBezTo>
                    <a:cubicBezTo>
                      <a:pt x="132" y="16"/>
                      <a:pt x="132" y="0"/>
                      <a:pt x="116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4" y="0"/>
                      <a:pt x="44" y="16"/>
                      <a:pt x="32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7" y="16"/>
                      <a:pt x="0" y="23"/>
                      <a:pt x="0" y="32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7"/>
                      <a:pt x="7" y="144"/>
                      <a:pt x="16" y="144"/>
                    </a:cubicBezTo>
                    <a:cubicBezTo>
                      <a:pt x="160" y="144"/>
                      <a:pt x="160" y="144"/>
                      <a:pt x="160" y="144"/>
                    </a:cubicBezTo>
                    <a:cubicBezTo>
                      <a:pt x="169" y="144"/>
                      <a:pt x="176" y="137"/>
                      <a:pt x="176" y="128"/>
                    </a:cubicBezTo>
                    <a:cubicBezTo>
                      <a:pt x="176" y="32"/>
                      <a:pt x="176" y="32"/>
                      <a:pt x="176" y="32"/>
                    </a:cubicBezTo>
                    <a:cubicBezTo>
                      <a:pt x="176" y="23"/>
                      <a:pt x="169" y="16"/>
                      <a:pt x="160" y="16"/>
                    </a:cubicBezTo>
                    <a:moveTo>
                      <a:pt x="168" y="96"/>
                    </a:moveTo>
                    <a:cubicBezTo>
                      <a:pt x="133" y="96"/>
                      <a:pt x="133" y="96"/>
                      <a:pt x="133" y="96"/>
                    </a:cubicBezTo>
                    <a:cubicBezTo>
                      <a:pt x="132" y="99"/>
                      <a:pt x="131" y="101"/>
                      <a:pt x="130" y="104"/>
                    </a:cubicBezTo>
                    <a:cubicBezTo>
                      <a:pt x="168" y="104"/>
                      <a:pt x="168" y="104"/>
                      <a:pt x="168" y="104"/>
                    </a:cubicBezTo>
                    <a:cubicBezTo>
                      <a:pt x="168" y="128"/>
                      <a:pt x="168" y="128"/>
                      <a:pt x="168" y="128"/>
                    </a:cubicBezTo>
                    <a:cubicBezTo>
                      <a:pt x="168" y="132"/>
                      <a:pt x="164" y="136"/>
                      <a:pt x="160" y="136"/>
                    </a:cubicBezTo>
                    <a:cubicBezTo>
                      <a:pt x="16" y="136"/>
                      <a:pt x="16" y="136"/>
                      <a:pt x="16" y="136"/>
                    </a:cubicBezTo>
                    <a:cubicBezTo>
                      <a:pt x="12" y="136"/>
                      <a:pt x="8" y="132"/>
                      <a:pt x="8" y="128"/>
                    </a:cubicBezTo>
                    <a:cubicBezTo>
                      <a:pt x="8" y="104"/>
                      <a:pt x="8" y="104"/>
                      <a:pt x="8" y="104"/>
                    </a:cubicBezTo>
                    <a:cubicBezTo>
                      <a:pt x="46" y="104"/>
                      <a:pt x="46" y="104"/>
                      <a:pt x="46" y="104"/>
                    </a:cubicBezTo>
                    <a:cubicBezTo>
                      <a:pt x="45" y="101"/>
                      <a:pt x="44" y="99"/>
                      <a:pt x="43" y="96"/>
                    </a:cubicBezTo>
                    <a:cubicBezTo>
                      <a:pt x="8" y="96"/>
                      <a:pt x="8" y="96"/>
                      <a:pt x="8" y="96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28"/>
                      <a:pt x="12" y="24"/>
                      <a:pt x="16" y="24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48" y="24"/>
                      <a:pt x="48" y="8"/>
                      <a:pt x="60" y="8"/>
                    </a:cubicBezTo>
                    <a:cubicBezTo>
                      <a:pt x="88" y="8"/>
                      <a:pt x="88" y="8"/>
                      <a:pt x="88" y="8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28" y="8"/>
                      <a:pt x="128" y="24"/>
                      <a:pt x="144" y="24"/>
                    </a:cubicBezTo>
                    <a:cubicBezTo>
                      <a:pt x="160" y="24"/>
                      <a:pt x="160" y="24"/>
                      <a:pt x="160" y="24"/>
                    </a:cubicBezTo>
                    <a:cubicBezTo>
                      <a:pt x="164" y="24"/>
                      <a:pt x="168" y="28"/>
                      <a:pt x="168" y="32"/>
                    </a:cubicBezTo>
                    <a:lnTo>
                      <a:pt x="168" y="9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C3E9E721-0F14-4B28-8DC3-EB4C9689D403}"/>
                </a:ext>
              </a:extLst>
            </p:cNvPr>
            <p:cNvCxnSpPr/>
            <p:nvPr/>
          </p:nvCxnSpPr>
          <p:spPr>
            <a:xfrm>
              <a:off x="3392036" y="3657510"/>
              <a:ext cx="0" cy="248611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3C5E72C8-E041-4ED7-93B8-41E460F5CB9F}"/>
                </a:ext>
              </a:extLst>
            </p:cNvPr>
            <p:cNvCxnSpPr/>
            <p:nvPr/>
          </p:nvCxnSpPr>
          <p:spPr>
            <a:xfrm>
              <a:off x="6125711" y="3657510"/>
              <a:ext cx="0" cy="248611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1C988E71-9684-48DE-AA91-F04B42FAE3C8}"/>
                </a:ext>
              </a:extLst>
            </p:cNvPr>
            <p:cNvCxnSpPr/>
            <p:nvPr/>
          </p:nvCxnSpPr>
          <p:spPr>
            <a:xfrm>
              <a:off x="8859386" y="3657510"/>
              <a:ext cx="0" cy="248611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标题 1">
            <a:extLst>
              <a:ext uri="{FF2B5EF4-FFF2-40B4-BE49-F238E27FC236}">
                <a16:creationId xmlns:a16="http://schemas.microsoft.com/office/drawing/2014/main" id="{CA32920E-9FFB-487F-85FE-2739530C3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3473" y="164908"/>
            <a:ext cx="5185053" cy="658113"/>
          </a:xfrm>
        </p:spPr>
        <p:txBody>
          <a:bodyPr/>
          <a:lstStyle/>
          <a:p>
            <a:pPr algn="ctr"/>
            <a:r>
              <a:rPr lang="zh-CN" altLang="en-US" dirty="0"/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7281879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3796A89C-F114-4E67-83D5-5CA8FDAA6E0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1741440"/>
            <a:ext cx="6000213" cy="337512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938793" y="2191860"/>
            <a:ext cx="4908447" cy="871766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chemeClr val="accent2"/>
                </a:solidFill>
              </a:rPr>
              <a:t>总结分析</a:t>
            </a:r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58D66A8F-4D8C-47F2-8924-81FD1EC2447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368156" y="3240059"/>
            <a:ext cx="2238112" cy="1026144"/>
          </a:xfrm>
          <a:solidFill>
            <a:srgbClr val="4969A5"/>
          </a:solidFill>
          <a:ln>
            <a:solidFill>
              <a:srgbClr val="4969A5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4976697" y="3308177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787CC4F1-B141-4672-9BC7-F9B95A7E6C58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rgbClr val="4472C4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97080" y="-8259"/>
            <a:ext cx="2859030" cy="1374651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5" name="文本占位符 5">
            <a:extLst>
              <a:ext uri="{FF2B5EF4-FFF2-40B4-BE49-F238E27FC236}">
                <a16:creationId xmlns:a16="http://schemas.microsoft.com/office/drawing/2014/main" id="{F68ACE72-88F0-4DDC-85E4-0B0AF71430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32552" y="3361875"/>
            <a:ext cx="4914688" cy="630463"/>
          </a:xfrm>
        </p:spPr>
        <p:txBody>
          <a:bodyPr/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1306048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5945959-55F5-491E-8525-81D3BEF644D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44377" y="1130300"/>
            <a:ext cx="8676110" cy="2298700"/>
          </a:xfrm>
          <a:prstGeom prst="rect">
            <a:avLst/>
          </a:prstGeom>
        </p:spPr>
      </p:pic>
      <p:sp>
        <p:nvSpPr>
          <p:cNvPr id="6" name="iṣľiḓè">
            <a:extLst>
              <a:ext uri="{FF2B5EF4-FFF2-40B4-BE49-F238E27FC236}">
                <a16:creationId xmlns:a16="http://schemas.microsoft.com/office/drawing/2014/main" id="{CBB78006-C4F9-4D74-A8E9-93C73650EDEB}"/>
              </a:ext>
            </a:extLst>
          </p:cNvPr>
          <p:cNvSpPr txBox="1"/>
          <p:nvPr/>
        </p:nvSpPr>
        <p:spPr>
          <a:xfrm>
            <a:off x="545964" y="2562559"/>
            <a:ext cx="2414267" cy="338554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 algn="ctr"/>
            <a:r>
              <a:rPr lang="en-US" sz="1600">
                <a:solidFill>
                  <a:schemeClr val="bg1"/>
                </a:solidFill>
              </a:rPr>
              <a:t>The key is always you</a:t>
            </a:r>
          </a:p>
        </p:txBody>
      </p:sp>
      <p:sp>
        <p:nvSpPr>
          <p:cNvPr id="7" name="išḷíďè">
            <a:extLst>
              <a:ext uri="{FF2B5EF4-FFF2-40B4-BE49-F238E27FC236}">
                <a16:creationId xmlns:a16="http://schemas.microsoft.com/office/drawing/2014/main" id="{03787338-7734-4549-BEFF-72001BC63DD9}"/>
              </a:ext>
            </a:extLst>
          </p:cNvPr>
          <p:cNvSpPr/>
          <p:nvPr/>
        </p:nvSpPr>
        <p:spPr>
          <a:xfrm>
            <a:off x="673100" y="1130300"/>
            <a:ext cx="4644937" cy="2298700"/>
          </a:xfrm>
          <a:prstGeom prst="homePlat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/>
            <a:endParaRPr dirty="0"/>
          </a:p>
        </p:txBody>
      </p:sp>
      <p:sp>
        <p:nvSpPr>
          <p:cNvPr id="8" name="ïśļíďê">
            <a:extLst>
              <a:ext uri="{FF2B5EF4-FFF2-40B4-BE49-F238E27FC236}">
                <a16:creationId xmlns:a16="http://schemas.microsoft.com/office/drawing/2014/main" id="{F9221E11-C2FD-4480-9F99-45F11D3B62C8}"/>
              </a:ext>
            </a:extLst>
          </p:cNvPr>
          <p:cNvSpPr txBox="1"/>
          <p:nvPr/>
        </p:nvSpPr>
        <p:spPr>
          <a:xfrm>
            <a:off x="921000" y="2224005"/>
            <a:ext cx="2747208" cy="338554"/>
          </a:xfrm>
          <a:prstGeom prst="rect">
            <a:avLst/>
          </a:prstGeom>
          <a:noFill/>
        </p:spPr>
        <p:txBody>
          <a:bodyPr wrap="none" lIns="91440" tIns="45720" rIns="91440" bIns="45720">
            <a:normAutofit lnSpcReduction="10000"/>
          </a:bodyPr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bg1"/>
                </a:solidFill>
              </a:rPr>
              <a:t>输入文字</a:t>
            </a:r>
            <a:endParaRPr lang="en-US" altLang="zh-CN" sz="1800" b="1" dirty="0">
              <a:solidFill>
                <a:schemeClr val="bg1"/>
              </a:solidFill>
            </a:endParaRPr>
          </a:p>
        </p:txBody>
      </p:sp>
      <p:sp>
        <p:nvSpPr>
          <p:cNvPr id="9" name="ïṩliďê">
            <a:extLst>
              <a:ext uri="{FF2B5EF4-FFF2-40B4-BE49-F238E27FC236}">
                <a16:creationId xmlns:a16="http://schemas.microsoft.com/office/drawing/2014/main" id="{6E0D57C9-98ED-4F2A-87A2-9197CD0CF804}"/>
              </a:ext>
            </a:extLst>
          </p:cNvPr>
          <p:cNvSpPr txBox="1"/>
          <p:nvPr/>
        </p:nvSpPr>
        <p:spPr>
          <a:xfrm>
            <a:off x="911116" y="2562559"/>
            <a:ext cx="2747208" cy="481094"/>
          </a:xfrm>
          <a:prstGeom prst="rect">
            <a:avLst/>
          </a:prstGeom>
          <a:noFill/>
        </p:spPr>
        <p:txBody>
          <a:bodyPr wrap="square" lIns="91440" tIns="45720" rIns="91440" bIns="45720">
            <a:normAutofit fontScale="70000" lnSpcReduction="20000"/>
          </a:bodyPr>
          <a:lstStyle/>
          <a:p>
            <a:pPr lvl="0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/>
                </a:solidFill>
              </a:rPr>
              <a:t>8-14</a:t>
            </a:r>
            <a:r>
              <a:rPr lang="zh-CN" altLang="en-US" sz="1100" dirty="0">
                <a:solidFill>
                  <a:schemeClr val="bg1"/>
                </a:solidFill>
              </a:rPr>
              <a:t>号字，</a:t>
            </a:r>
            <a:r>
              <a:rPr lang="en-US" altLang="zh-CN" sz="1100" dirty="0">
                <a:solidFill>
                  <a:schemeClr val="bg1"/>
                </a:solidFill>
              </a:rPr>
              <a:t>1.3</a:t>
            </a:r>
            <a:r>
              <a:rPr lang="zh-CN" altLang="en-US" sz="1100" dirty="0">
                <a:solidFill>
                  <a:schemeClr val="bg1"/>
                </a:solidFill>
              </a:rPr>
              <a:t>倍字间距。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FD50305-8D3F-4F8B-9DF2-AFFDFCF52D6F}"/>
              </a:ext>
            </a:extLst>
          </p:cNvPr>
          <p:cNvGrpSpPr/>
          <p:nvPr/>
        </p:nvGrpSpPr>
        <p:grpSpPr>
          <a:xfrm>
            <a:off x="911116" y="3530600"/>
            <a:ext cx="10597899" cy="2676063"/>
            <a:chOff x="673099" y="4428051"/>
            <a:chExt cx="10845800" cy="1410719"/>
          </a:xfrm>
        </p:grpSpPr>
        <p:sp>
          <p:nvSpPr>
            <p:cNvPr id="13" name="Shape 287">
              <a:extLst>
                <a:ext uri="{FF2B5EF4-FFF2-40B4-BE49-F238E27FC236}">
                  <a16:creationId xmlns:a16="http://schemas.microsoft.com/office/drawing/2014/main" id="{521F36A8-9ECF-4900-AAA8-42134459C3EB}"/>
                </a:ext>
              </a:extLst>
            </p:cNvPr>
            <p:cNvSpPr txBox="1">
              <a:spLocks/>
            </p:cNvSpPr>
            <p:nvPr/>
          </p:nvSpPr>
          <p:spPr>
            <a:xfrm>
              <a:off x="673099" y="4755235"/>
              <a:ext cx="3194134" cy="1083535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>
              <a:defPPr>
                <a:defRPr lang="zh-CN"/>
              </a:defPPr>
              <a:lvl1pPr>
                <a:buSzPct val="25000"/>
                <a:defRPr sz="1200" b="1">
                  <a:solidFill>
                    <a:schemeClr val="dk1"/>
                  </a:solidFill>
                  <a:latin typeface="Calibri"/>
                  <a:ea typeface="Calibri"/>
                  <a:cs typeface="Calibri"/>
                </a:defRPr>
              </a:lvl1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2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2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2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sp>
          <p:nvSpPr>
            <p:cNvPr id="14" name="Shape 288">
              <a:extLst>
                <a:ext uri="{FF2B5EF4-FFF2-40B4-BE49-F238E27FC236}">
                  <a16:creationId xmlns:a16="http://schemas.microsoft.com/office/drawing/2014/main" id="{512FA542-8998-4DCC-BB1A-C1E8D918D273}"/>
                </a:ext>
              </a:extLst>
            </p:cNvPr>
            <p:cNvSpPr txBox="1">
              <a:spLocks/>
            </p:cNvSpPr>
            <p:nvPr/>
          </p:nvSpPr>
          <p:spPr>
            <a:xfrm>
              <a:off x="673099" y="4428051"/>
              <a:ext cx="3194134" cy="311745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ctr" anchorCtr="0">
              <a:noAutofit/>
            </a:bodyPr>
            <a:lstStyle/>
            <a:p>
              <a:pPr>
                <a:buSzPct val="25000"/>
              </a:pPr>
              <a:r>
                <a:rPr lang="zh-CN" altLang="en-US" sz="1600" b="1" dirty="0">
                  <a:ea typeface="Calibri"/>
                  <a:cs typeface="Calibri"/>
                  <a:sym typeface="Calibri"/>
                </a:rPr>
                <a:t>输入文字</a:t>
              </a:r>
            </a:p>
          </p:txBody>
        </p:sp>
        <p:sp>
          <p:nvSpPr>
            <p:cNvPr id="15" name="Shape 287">
              <a:extLst>
                <a:ext uri="{FF2B5EF4-FFF2-40B4-BE49-F238E27FC236}">
                  <a16:creationId xmlns:a16="http://schemas.microsoft.com/office/drawing/2014/main" id="{B8A87F51-69C6-4AAF-AF49-20A1ED532E6E}"/>
                </a:ext>
              </a:extLst>
            </p:cNvPr>
            <p:cNvSpPr txBox="1">
              <a:spLocks/>
            </p:cNvSpPr>
            <p:nvPr/>
          </p:nvSpPr>
          <p:spPr>
            <a:xfrm>
              <a:off x="4498932" y="4755235"/>
              <a:ext cx="3194134" cy="1083535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>
              <a:defPPr>
                <a:defRPr lang="zh-CN"/>
              </a:defPPr>
              <a:lvl1pPr>
                <a:buSzPct val="25000"/>
                <a:defRPr sz="1200" b="1">
                  <a:solidFill>
                    <a:schemeClr val="dk1"/>
                  </a:solidFill>
                  <a:latin typeface="Calibri"/>
                  <a:ea typeface="Calibri"/>
                  <a:cs typeface="Calibri"/>
                </a:defRPr>
              </a:lvl1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2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2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2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  <a:p>
              <a:pPr>
                <a:lnSpc>
                  <a:spcPct val="150000"/>
                </a:lnSpc>
              </a:pPr>
              <a:endParaRPr lang="en-US" altLang="zh-CN" b="0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6" name="Shape 288">
              <a:extLst>
                <a:ext uri="{FF2B5EF4-FFF2-40B4-BE49-F238E27FC236}">
                  <a16:creationId xmlns:a16="http://schemas.microsoft.com/office/drawing/2014/main" id="{9F0EA1A4-BEDA-4CA6-8AF1-C5AA8FB4C7DC}"/>
                </a:ext>
              </a:extLst>
            </p:cNvPr>
            <p:cNvSpPr txBox="1">
              <a:spLocks/>
            </p:cNvSpPr>
            <p:nvPr/>
          </p:nvSpPr>
          <p:spPr>
            <a:xfrm>
              <a:off x="4498932" y="4428051"/>
              <a:ext cx="3194134" cy="311745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ctr" anchorCtr="0">
              <a:noAutofit/>
            </a:bodyPr>
            <a:lstStyle/>
            <a:p>
              <a:pPr>
                <a:buSzPct val="25000"/>
              </a:pPr>
              <a:r>
                <a:rPr lang="zh-CN" altLang="en-US" sz="1600" b="1" dirty="0">
                  <a:ea typeface="Calibri"/>
                  <a:cs typeface="Calibri"/>
                  <a:sym typeface="Calibri"/>
                </a:rPr>
                <a:t>输入文字</a:t>
              </a:r>
            </a:p>
          </p:txBody>
        </p:sp>
        <p:sp>
          <p:nvSpPr>
            <p:cNvPr id="17" name="Shape 287">
              <a:extLst>
                <a:ext uri="{FF2B5EF4-FFF2-40B4-BE49-F238E27FC236}">
                  <a16:creationId xmlns:a16="http://schemas.microsoft.com/office/drawing/2014/main" id="{C1768E73-63F4-4DB0-99A9-E280C2B958D5}"/>
                </a:ext>
              </a:extLst>
            </p:cNvPr>
            <p:cNvSpPr txBox="1">
              <a:spLocks/>
            </p:cNvSpPr>
            <p:nvPr/>
          </p:nvSpPr>
          <p:spPr>
            <a:xfrm>
              <a:off x="8324765" y="4755235"/>
              <a:ext cx="3194134" cy="1083535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>
              <a:defPPr>
                <a:defRPr lang="zh-CN"/>
              </a:defPPr>
              <a:lvl1pPr>
                <a:buSzPct val="25000"/>
                <a:defRPr sz="1200" b="1">
                  <a:solidFill>
                    <a:schemeClr val="dk1"/>
                  </a:solidFill>
                  <a:latin typeface="Calibri"/>
                  <a:ea typeface="Calibri"/>
                  <a:cs typeface="Calibri"/>
                </a:defRPr>
              </a:lvl1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2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2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2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  <a:p>
              <a:pPr>
                <a:lnSpc>
                  <a:spcPct val="150000"/>
                </a:lnSpc>
              </a:pPr>
              <a:endParaRPr lang="en-US" altLang="zh-CN" b="0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8" name="Shape 288">
              <a:extLst>
                <a:ext uri="{FF2B5EF4-FFF2-40B4-BE49-F238E27FC236}">
                  <a16:creationId xmlns:a16="http://schemas.microsoft.com/office/drawing/2014/main" id="{6D5FD793-E120-438C-803A-CEE65CE6BF2F}"/>
                </a:ext>
              </a:extLst>
            </p:cNvPr>
            <p:cNvSpPr txBox="1">
              <a:spLocks/>
            </p:cNvSpPr>
            <p:nvPr/>
          </p:nvSpPr>
          <p:spPr>
            <a:xfrm>
              <a:off x="8324765" y="4428051"/>
              <a:ext cx="3194134" cy="311745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ctr" anchorCtr="0">
              <a:noAutofit/>
            </a:bodyPr>
            <a:lstStyle/>
            <a:p>
              <a:pPr>
                <a:buSzPct val="25000"/>
              </a:pPr>
              <a:r>
                <a:rPr lang="zh-CN" altLang="en-US" sz="1600" b="1" dirty="0">
                  <a:ea typeface="Calibri"/>
                  <a:cs typeface="Calibri"/>
                  <a:sym typeface="Calibri"/>
                </a:rPr>
                <a:t>输入文字</a:t>
              </a:r>
            </a:p>
          </p:txBody>
        </p:sp>
      </p:grpSp>
      <p:sp>
        <p:nvSpPr>
          <p:cNvPr id="21" name="标题 1">
            <a:extLst>
              <a:ext uri="{FF2B5EF4-FFF2-40B4-BE49-F238E27FC236}">
                <a16:creationId xmlns:a16="http://schemas.microsoft.com/office/drawing/2014/main" id="{EC4981FF-724D-4EA1-AA5C-C25DDC4621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3473" y="164908"/>
            <a:ext cx="5185053" cy="658113"/>
          </a:xfrm>
        </p:spPr>
        <p:txBody>
          <a:bodyPr/>
          <a:lstStyle/>
          <a:p>
            <a:pPr algn="ctr"/>
            <a:r>
              <a:rPr lang="zh-CN" altLang="en-US" dirty="0"/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3167602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1ad85352-063f-49fb-a956-c0dc6370dd5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31B23B2A-946D-47B1-89BC-6B3B629CD2A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36333" y="1439225"/>
            <a:ext cx="9245831" cy="4649937"/>
            <a:chOff x="1536333" y="1439225"/>
            <a:chExt cx="9245831" cy="4649937"/>
          </a:xfrm>
        </p:grpSpPr>
        <p:sp>
          <p:nvSpPr>
            <p:cNvPr id="6" name="iŝ1iďé">
              <a:extLst>
                <a:ext uri="{FF2B5EF4-FFF2-40B4-BE49-F238E27FC236}">
                  <a16:creationId xmlns:a16="http://schemas.microsoft.com/office/drawing/2014/main" id="{F95E27E6-A2CA-4D7B-BA8C-8AB7855254C1}"/>
                </a:ext>
              </a:extLst>
            </p:cNvPr>
            <p:cNvSpPr txBox="1"/>
            <p:nvPr/>
          </p:nvSpPr>
          <p:spPr>
            <a:xfrm>
              <a:off x="1536333" y="1849728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 fontScale="85000" lnSpcReduction="200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sp>
          <p:nvSpPr>
            <p:cNvPr id="7" name="îṩḷïḋé">
              <a:extLst>
                <a:ext uri="{FF2B5EF4-FFF2-40B4-BE49-F238E27FC236}">
                  <a16:creationId xmlns:a16="http://schemas.microsoft.com/office/drawing/2014/main" id="{BAB7FB43-EE07-4688-8F29-66E68256A571}"/>
                </a:ext>
              </a:extLst>
            </p:cNvPr>
            <p:cNvSpPr/>
            <p:nvPr/>
          </p:nvSpPr>
          <p:spPr>
            <a:xfrm>
              <a:off x="1536333" y="1528734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>
                <a:buSzPct val="25000"/>
              </a:pPr>
              <a:r>
                <a:rPr lang="zh-CN" altLang="en-US" sz="1600" b="1" dirty="0">
                  <a:ea typeface="Calibri"/>
                  <a:cs typeface="Calibri"/>
                  <a:sym typeface="Calibri"/>
                </a:rPr>
                <a:t>输入文字</a:t>
              </a:r>
            </a:p>
          </p:txBody>
        </p:sp>
        <p:sp>
          <p:nvSpPr>
            <p:cNvPr id="8" name="ïsḷïďe">
              <a:extLst>
                <a:ext uri="{FF2B5EF4-FFF2-40B4-BE49-F238E27FC236}">
                  <a16:creationId xmlns:a16="http://schemas.microsoft.com/office/drawing/2014/main" id="{514D95E7-F160-453B-B637-E28A0A53B3C3}"/>
                </a:ext>
              </a:extLst>
            </p:cNvPr>
            <p:cNvSpPr txBox="1"/>
            <p:nvPr/>
          </p:nvSpPr>
          <p:spPr>
            <a:xfrm>
              <a:off x="1536333" y="486790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 fontScale="85000" lnSpcReduction="200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sp>
          <p:nvSpPr>
            <p:cNvPr id="9" name="îŝľide">
              <a:extLst>
                <a:ext uri="{FF2B5EF4-FFF2-40B4-BE49-F238E27FC236}">
                  <a16:creationId xmlns:a16="http://schemas.microsoft.com/office/drawing/2014/main" id="{EAFE33AB-9583-4402-A527-C98DE2081635}"/>
                </a:ext>
              </a:extLst>
            </p:cNvPr>
            <p:cNvSpPr/>
            <p:nvPr/>
          </p:nvSpPr>
          <p:spPr>
            <a:xfrm>
              <a:off x="1536333" y="454691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>
                <a:buSzPct val="25000"/>
              </a:pPr>
              <a:r>
                <a:rPr lang="zh-CN" altLang="en-US" sz="1600" b="1" dirty="0">
                  <a:ea typeface="Calibri"/>
                  <a:cs typeface="Calibri"/>
                  <a:sym typeface="Calibri"/>
                </a:rPr>
                <a:t>输入文字</a:t>
              </a:r>
            </a:p>
          </p:txBody>
        </p:sp>
        <p:sp>
          <p:nvSpPr>
            <p:cNvPr id="10" name="iṥḷîḋe">
              <a:extLst>
                <a:ext uri="{FF2B5EF4-FFF2-40B4-BE49-F238E27FC236}">
                  <a16:creationId xmlns:a16="http://schemas.microsoft.com/office/drawing/2014/main" id="{4E163992-80B2-4CC0-AE9C-8982A4E93792}"/>
                </a:ext>
              </a:extLst>
            </p:cNvPr>
            <p:cNvSpPr txBox="1"/>
            <p:nvPr/>
          </p:nvSpPr>
          <p:spPr>
            <a:xfrm>
              <a:off x="1536333" y="3358817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 fontScale="85000" lnSpcReduction="200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sp>
          <p:nvSpPr>
            <p:cNvPr id="11" name="ïṩḻîdè">
              <a:extLst>
                <a:ext uri="{FF2B5EF4-FFF2-40B4-BE49-F238E27FC236}">
                  <a16:creationId xmlns:a16="http://schemas.microsoft.com/office/drawing/2014/main" id="{CD44B685-B927-4F16-BD0B-29728D7690ED}"/>
                </a:ext>
              </a:extLst>
            </p:cNvPr>
            <p:cNvSpPr/>
            <p:nvPr/>
          </p:nvSpPr>
          <p:spPr>
            <a:xfrm>
              <a:off x="1536333" y="3037823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>
                <a:buSzPct val="25000"/>
              </a:pPr>
              <a:r>
                <a:rPr lang="zh-CN" altLang="en-US" sz="1600" b="1" dirty="0">
                  <a:ea typeface="Calibri"/>
                  <a:cs typeface="Calibri"/>
                  <a:sym typeface="Calibri"/>
                </a:rPr>
                <a:t>输入文字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BE0B4758-65E1-4BE2-B075-E201C41AEA62}"/>
                </a:ext>
              </a:extLst>
            </p:cNvPr>
            <p:cNvCxnSpPr/>
            <p:nvPr/>
          </p:nvCxnSpPr>
          <p:spPr>
            <a:xfrm>
              <a:off x="1536333" y="2718678"/>
              <a:ext cx="2451534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E1B0281C-29CD-41B1-AF18-74E830FC2DCA}"/>
                </a:ext>
              </a:extLst>
            </p:cNvPr>
            <p:cNvCxnSpPr/>
            <p:nvPr/>
          </p:nvCxnSpPr>
          <p:spPr>
            <a:xfrm>
              <a:off x="1536333" y="4268263"/>
              <a:ext cx="2451534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îsḷîḓé">
              <a:extLst>
                <a:ext uri="{FF2B5EF4-FFF2-40B4-BE49-F238E27FC236}">
                  <a16:creationId xmlns:a16="http://schemas.microsoft.com/office/drawing/2014/main" id="{3EF9E11B-8F34-4B7D-9D82-D758D748D4E9}"/>
                </a:ext>
              </a:extLst>
            </p:cNvPr>
            <p:cNvSpPr txBox="1"/>
            <p:nvPr/>
          </p:nvSpPr>
          <p:spPr>
            <a:xfrm>
              <a:off x="8204135" y="1849728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 fontScale="85000" lnSpcReduction="200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sp>
          <p:nvSpPr>
            <p:cNvPr id="15" name="ïṡḷîḍè">
              <a:extLst>
                <a:ext uri="{FF2B5EF4-FFF2-40B4-BE49-F238E27FC236}">
                  <a16:creationId xmlns:a16="http://schemas.microsoft.com/office/drawing/2014/main" id="{EB27657D-F17F-4A1A-8BF7-9B1E39C77CB2}"/>
                </a:ext>
              </a:extLst>
            </p:cNvPr>
            <p:cNvSpPr/>
            <p:nvPr/>
          </p:nvSpPr>
          <p:spPr>
            <a:xfrm>
              <a:off x="8204135" y="1528734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>
                <a:buSzPct val="25000"/>
              </a:pPr>
              <a:r>
                <a:rPr lang="zh-CN" altLang="en-US" sz="1600" b="1" dirty="0">
                  <a:ea typeface="Calibri"/>
                  <a:cs typeface="Calibri"/>
                  <a:sym typeface="Calibri"/>
                </a:rPr>
                <a:t>输入文字</a:t>
              </a:r>
            </a:p>
          </p:txBody>
        </p:sp>
        <p:sp>
          <p:nvSpPr>
            <p:cNvPr id="16" name="îṡlídê">
              <a:extLst>
                <a:ext uri="{FF2B5EF4-FFF2-40B4-BE49-F238E27FC236}">
                  <a16:creationId xmlns:a16="http://schemas.microsoft.com/office/drawing/2014/main" id="{EB349B9A-1E06-449D-81D9-4FB237D513AA}"/>
                </a:ext>
              </a:extLst>
            </p:cNvPr>
            <p:cNvSpPr txBox="1"/>
            <p:nvPr/>
          </p:nvSpPr>
          <p:spPr>
            <a:xfrm>
              <a:off x="8204135" y="3358817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 fontScale="85000" lnSpcReduction="200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sp>
          <p:nvSpPr>
            <p:cNvPr id="17" name="iSļidè">
              <a:extLst>
                <a:ext uri="{FF2B5EF4-FFF2-40B4-BE49-F238E27FC236}">
                  <a16:creationId xmlns:a16="http://schemas.microsoft.com/office/drawing/2014/main" id="{E1082DD6-7A6E-4D13-B2B2-94A927D94C48}"/>
                </a:ext>
              </a:extLst>
            </p:cNvPr>
            <p:cNvSpPr/>
            <p:nvPr/>
          </p:nvSpPr>
          <p:spPr>
            <a:xfrm>
              <a:off x="8204135" y="3037823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>
                <a:buSzPct val="25000"/>
              </a:pPr>
              <a:r>
                <a:rPr lang="zh-CN" altLang="en-US" sz="1600" b="1" dirty="0">
                  <a:ea typeface="Calibri"/>
                  <a:cs typeface="Calibri"/>
                  <a:sym typeface="Calibri"/>
                </a:rPr>
                <a:t>输入文字</a:t>
              </a:r>
            </a:p>
          </p:txBody>
        </p:sp>
        <p:sp>
          <p:nvSpPr>
            <p:cNvPr id="18" name="ïSlïďê">
              <a:extLst>
                <a:ext uri="{FF2B5EF4-FFF2-40B4-BE49-F238E27FC236}">
                  <a16:creationId xmlns:a16="http://schemas.microsoft.com/office/drawing/2014/main" id="{27318C87-1147-479F-BFBE-732B0D8693A9}"/>
                </a:ext>
              </a:extLst>
            </p:cNvPr>
            <p:cNvSpPr txBox="1"/>
            <p:nvPr/>
          </p:nvSpPr>
          <p:spPr>
            <a:xfrm>
              <a:off x="8204135" y="486790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 fontScale="85000" lnSpcReduction="200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1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sp>
          <p:nvSpPr>
            <p:cNvPr id="19" name="î$ḻídê">
              <a:extLst>
                <a:ext uri="{FF2B5EF4-FFF2-40B4-BE49-F238E27FC236}">
                  <a16:creationId xmlns:a16="http://schemas.microsoft.com/office/drawing/2014/main" id="{44092E4D-34F4-4B96-AFAC-6ECF50D833DB}"/>
                </a:ext>
              </a:extLst>
            </p:cNvPr>
            <p:cNvSpPr/>
            <p:nvPr/>
          </p:nvSpPr>
          <p:spPr>
            <a:xfrm>
              <a:off x="8204135" y="454691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>
                <a:buSzPct val="25000"/>
              </a:pPr>
              <a:r>
                <a:rPr lang="zh-CN" altLang="en-US" sz="1600" b="1" dirty="0">
                  <a:ea typeface="Calibri"/>
                  <a:cs typeface="Calibri"/>
                  <a:sym typeface="Calibri"/>
                </a:rPr>
                <a:t>输入文字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DA977E73-9E1E-4C38-963F-8FDE213A3190}"/>
                </a:ext>
              </a:extLst>
            </p:cNvPr>
            <p:cNvCxnSpPr/>
            <p:nvPr/>
          </p:nvCxnSpPr>
          <p:spPr>
            <a:xfrm>
              <a:off x="8330630" y="2718678"/>
              <a:ext cx="2451534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F0B2DD63-2F54-4B69-9565-F02700702491}"/>
                </a:ext>
              </a:extLst>
            </p:cNvPr>
            <p:cNvCxnSpPr/>
            <p:nvPr/>
          </p:nvCxnSpPr>
          <p:spPr>
            <a:xfrm>
              <a:off x="8330630" y="4268263"/>
              <a:ext cx="2451534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ísļíḓê">
              <a:extLst>
                <a:ext uri="{FF2B5EF4-FFF2-40B4-BE49-F238E27FC236}">
                  <a16:creationId xmlns:a16="http://schemas.microsoft.com/office/drawing/2014/main" id="{38E10998-8ECB-4608-B610-5412467152B5}"/>
                </a:ext>
              </a:extLst>
            </p:cNvPr>
            <p:cNvGrpSpPr/>
            <p:nvPr/>
          </p:nvGrpSpPr>
          <p:grpSpPr>
            <a:xfrm>
              <a:off x="4827611" y="1439225"/>
              <a:ext cx="2599972" cy="4649937"/>
              <a:chOff x="4716495" y="1559206"/>
              <a:chExt cx="2599972" cy="4649937"/>
            </a:xfrm>
          </p:grpSpPr>
          <p:grpSp>
            <p:nvGrpSpPr>
              <p:cNvPr id="23" name="ïśļiḑè">
                <a:extLst>
                  <a:ext uri="{FF2B5EF4-FFF2-40B4-BE49-F238E27FC236}">
                    <a16:creationId xmlns:a16="http://schemas.microsoft.com/office/drawing/2014/main" id="{FB94A84B-3DE0-4D3B-9DF3-BBC39B78BA54}"/>
                  </a:ext>
                </a:extLst>
              </p:cNvPr>
              <p:cNvGrpSpPr/>
              <p:nvPr/>
            </p:nvGrpSpPr>
            <p:grpSpPr>
              <a:xfrm>
                <a:off x="4716495" y="3559202"/>
                <a:ext cx="1819452" cy="2649941"/>
                <a:chOff x="4373713" y="3559202"/>
                <a:chExt cx="1819452" cy="2649941"/>
              </a:xfrm>
            </p:grpSpPr>
            <p:sp>
              <p:nvSpPr>
                <p:cNvPr id="37" name="îṧḻîḋê">
                  <a:extLst>
                    <a:ext uri="{FF2B5EF4-FFF2-40B4-BE49-F238E27FC236}">
                      <a16:creationId xmlns:a16="http://schemas.microsoft.com/office/drawing/2014/main" id="{3C0353A3-359D-43E9-B875-7658068EB37A}"/>
                    </a:ext>
                  </a:extLst>
                </p:cNvPr>
                <p:cNvSpPr/>
                <p:nvPr/>
              </p:nvSpPr>
              <p:spPr>
                <a:xfrm rot="13500000">
                  <a:off x="4753005" y="4192257"/>
                  <a:ext cx="1440160" cy="1440160"/>
                </a:xfrm>
                <a:custGeom>
                  <a:avLst/>
                  <a:gdLst>
                    <a:gd name="connsiteX0" fmla="*/ 0 w 1440160"/>
                    <a:gd name="connsiteY0" fmla="*/ 0 h 1440160"/>
                    <a:gd name="connsiteX1" fmla="*/ 1440160 w 1440160"/>
                    <a:gd name="connsiteY1" fmla="*/ 0 h 1440160"/>
                    <a:gd name="connsiteX2" fmla="*/ 1440160 w 1440160"/>
                    <a:gd name="connsiteY2" fmla="*/ 1440160 h 1440160"/>
                    <a:gd name="connsiteX3" fmla="*/ 0 w 1440160"/>
                    <a:gd name="connsiteY3" fmla="*/ 1440160 h 1440160"/>
                    <a:gd name="connsiteX4" fmla="*/ 0 w 1440160"/>
                    <a:gd name="connsiteY4" fmla="*/ 0 h 1440160"/>
                    <a:gd name="connsiteX0" fmla="*/ 0 w 1440160"/>
                    <a:gd name="connsiteY0" fmla="*/ 1440160 h 1531600"/>
                    <a:gd name="connsiteX1" fmla="*/ 0 w 1440160"/>
                    <a:gd name="connsiteY1" fmla="*/ 0 h 1531600"/>
                    <a:gd name="connsiteX2" fmla="*/ 1440160 w 1440160"/>
                    <a:gd name="connsiteY2" fmla="*/ 0 h 1531600"/>
                    <a:gd name="connsiteX3" fmla="*/ 1440160 w 1440160"/>
                    <a:gd name="connsiteY3" fmla="*/ 1440160 h 1531600"/>
                    <a:gd name="connsiteX4" fmla="*/ 91440 w 1440160"/>
                    <a:gd name="connsiteY4" fmla="*/ 1531600 h 1531600"/>
                    <a:gd name="connsiteX0" fmla="*/ 0 w 1440160"/>
                    <a:gd name="connsiteY0" fmla="*/ 0 h 1531600"/>
                    <a:gd name="connsiteX1" fmla="*/ 1440160 w 1440160"/>
                    <a:gd name="connsiteY1" fmla="*/ 0 h 1531600"/>
                    <a:gd name="connsiteX2" fmla="*/ 1440160 w 1440160"/>
                    <a:gd name="connsiteY2" fmla="*/ 1440160 h 1531600"/>
                    <a:gd name="connsiteX3" fmla="*/ 91440 w 1440160"/>
                    <a:gd name="connsiteY3" fmla="*/ 1531600 h 1531600"/>
                    <a:gd name="connsiteX0" fmla="*/ 0 w 1440160"/>
                    <a:gd name="connsiteY0" fmla="*/ 0 h 1440160"/>
                    <a:gd name="connsiteX1" fmla="*/ 1440160 w 1440160"/>
                    <a:gd name="connsiteY1" fmla="*/ 0 h 1440160"/>
                    <a:gd name="connsiteX2" fmla="*/ 1440160 w 1440160"/>
                    <a:gd name="connsiteY2" fmla="*/ 1440160 h 14401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40160" h="1440160">
                      <a:moveTo>
                        <a:pt x="0" y="0"/>
                      </a:moveTo>
                      <a:lnTo>
                        <a:pt x="1440160" y="0"/>
                      </a:lnTo>
                      <a:lnTo>
                        <a:pt x="1440160" y="1440160"/>
                      </a:lnTo>
                    </a:path>
                  </a:pathLst>
                </a:custGeom>
                <a:noFill/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38" name="îṡḻîḓe">
                  <a:extLst>
                    <a:ext uri="{FF2B5EF4-FFF2-40B4-BE49-F238E27FC236}">
                      <a16:creationId xmlns:a16="http://schemas.microsoft.com/office/drawing/2014/main" id="{708403F3-329F-4EDC-9BF1-83D38DAB2350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5357956" y="3559202"/>
                  <a:ext cx="415040" cy="415040"/>
                  <a:chOff x="8044938" y="2217975"/>
                  <a:chExt cx="648072" cy="648072"/>
                </a:xfrm>
              </p:grpSpPr>
              <p:sp>
                <p:nvSpPr>
                  <p:cNvPr id="45" name="íṡlíďê">
                    <a:extLst>
                      <a:ext uri="{FF2B5EF4-FFF2-40B4-BE49-F238E27FC236}">
                        <a16:creationId xmlns:a16="http://schemas.microsoft.com/office/drawing/2014/main" id="{9F6F5E74-6ED6-4C68-AF68-7B6B1C93ADE1}"/>
                      </a:ext>
                    </a:extLst>
                  </p:cNvPr>
                  <p:cNvSpPr/>
                  <p:nvPr/>
                </p:nvSpPr>
                <p:spPr>
                  <a:xfrm>
                    <a:off x="8044938" y="2217975"/>
                    <a:ext cx="648072" cy="648072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6" name="îṩľiḑe">
                    <a:extLst>
                      <a:ext uri="{FF2B5EF4-FFF2-40B4-BE49-F238E27FC236}">
                        <a16:creationId xmlns:a16="http://schemas.microsoft.com/office/drawing/2014/main" id="{5DCB1C74-D311-4BC2-93DB-71A4D53A83B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178828" y="2332192"/>
                    <a:ext cx="380292" cy="366291"/>
                  </a:xfrm>
                  <a:custGeom>
                    <a:avLst/>
                    <a:gdLst>
                      <a:gd name="connsiteX0" fmla="*/ 304701 w 609473"/>
                      <a:gd name="connsiteY0" fmla="*/ 381618 h 587034"/>
                      <a:gd name="connsiteX1" fmla="*/ 325879 w 609473"/>
                      <a:gd name="connsiteY1" fmla="*/ 394101 h 587034"/>
                      <a:gd name="connsiteX2" fmla="*/ 309542 w 609473"/>
                      <a:gd name="connsiteY2" fmla="*/ 410914 h 587034"/>
                      <a:gd name="connsiteX3" fmla="*/ 331022 w 609473"/>
                      <a:gd name="connsiteY3" fmla="*/ 433867 h 587034"/>
                      <a:gd name="connsiteX4" fmla="*/ 312466 w 609473"/>
                      <a:gd name="connsiteY4" fmla="*/ 468800 h 587034"/>
                      <a:gd name="connsiteX5" fmla="*/ 294112 w 609473"/>
                      <a:gd name="connsiteY5" fmla="*/ 468096 h 587034"/>
                      <a:gd name="connsiteX6" fmla="*/ 278380 w 609473"/>
                      <a:gd name="connsiteY6" fmla="*/ 432055 h 587034"/>
                      <a:gd name="connsiteX7" fmla="*/ 299861 w 609473"/>
                      <a:gd name="connsiteY7" fmla="*/ 410612 h 587034"/>
                      <a:gd name="connsiteX8" fmla="*/ 284028 w 609473"/>
                      <a:gd name="connsiteY8" fmla="*/ 393397 h 587034"/>
                      <a:gd name="connsiteX9" fmla="*/ 224835 w 609473"/>
                      <a:gd name="connsiteY9" fmla="*/ 380559 h 587034"/>
                      <a:gd name="connsiteX10" fmla="*/ 283211 w 609473"/>
                      <a:gd name="connsiteY10" fmla="*/ 483344 h 587034"/>
                      <a:gd name="connsiteX11" fmla="*/ 305190 w 609473"/>
                      <a:gd name="connsiteY11" fmla="*/ 499753 h 587034"/>
                      <a:gd name="connsiteX12" fmla="*/ 327069 w 609473"/>
                      <a:gd name="connsiteY12" fmla="*/ 483646 h 587034"/>
                      <a:gd name="connsiteX13" fmla="*/ 387865 w 609473"/>
                      <a:gd name="connsiteY13" fmla="*/ 380861 h 587034"/>
                      <a:gd name="connsiteX14" fmla="*/ 498972 w 609473"/>
                      <a:gd name="connsiteY14" fmla="*/ 386700 h 587034"/>
                      <a:gd name="connsiteX15" fmla="*/ 581344 w 609473"/>
                      <a:gd name="connsiteY15" fmla="*/ 414485 h 587034"/>
                      <a:gd name="connsiteX16" fmla="*/ 609473 w 609473"/>
                      <a:gd name="connsiteY16" fmla="*/ 494820 h 587034"/>
                      <a:gd name="connsiteX17" fmla="*/ 609473 w 609473"/>
                      <a:gd name="connsiteY17" fmla="*/ 529048 h 587034"/>
                      <a:gd name="connsiteX18" fmla="*/ 551399 w 609473"/>
                      <a:gd name="connsiteY18" fmla="*/ 587034 h 587034"/>
                      <a:gd name="connsiteX19" fmla="*/ 58074 w 609473"/>
                      <a:gd name="connsiteY19" fmla="*/ 587034 h 587034"/>
                      <a:gd name="connsiteX20" fmla="*/ 0 w 609473"/>
                      <a:gd name="connsiteY20" fmla="*/ 529048 h 587034"/>
                      <a:gd name="connsiteX21" fmla="*/ 0 w 609473"/>
                      <a:gd name="connsiteY21" fmla="*/ 494820 h 587034"/>
                      <a:gd name="connsiteX22" fmla="*/ 28129 w 609473"/>
                      <a:gd name="connsiteY22" fmla="*/ 414485 h 587034"/>
                      <a:gd name="connsiteX23" fmla="*/ 110501 w 609473"/>
                      <a:gd name="connsiteY23" fmla="*/ 386700 h 587034"/>
                      <a:gd name="connsiteX24" fmla="*/ 316407 w 609473"/>
                      <a:gd name="connsiteY24" fmla="*/ 206077 h 587034"/>
                      <a:gd name="connsiteX25" fmla="*/ 316407 w 609473"/>
                      <a:gd name="connsiteY25" fmla="*/ 272924 h 587034"/>
                      <a:gd name="connsiteX26" fmla="*/ 335965 w 609473"/>
                      <a:gd name="connsiteY26" fmla="*/ 266783 h 587034"/>
                      <a:gd name="connsiteX27" fmla="*/ 346551 w 609473"/>
                      <a:gd name="connsiteY27" fmla="*/ 239602 h 587034"/>
                      <a:gd name="connsiteX28" fmla="*/ 336570 w 609473"/>
                      <a:gd name="connsiteY28" fmla="*/ 216346 h 587034"/>
                      <a:gd name="connsiteX29" fmla="*/ 316407 w 609473"/>
                      <a:gd name="connsiteY29" fmla="*/ 206077 h 587034"/>
                      <a:gd name="connsiteX30" fmla="*/ 299872 w 609473"/>
                      <a:gd name="connsiteY30" fmla="*/ 94230 h 587034"/>
                      <a:gd name="connsiteX31" fmla="*/ 277793 w 609473"/>
                      <a:gd name="connsiteY31" fmla="*/ 102183 h 587034"/>
                      <a:gd name="connsiteX32" fmla="*/ 270534 w 609473"/>
                      <a:gd name="connsiteY32" fmla="*/ 122922 h 587034"/>
                      <a:gd name="connsiteX33" fmla="*/ 281322 w 609473"/>
                      <a:gd name="connsiteY33" fmla="*/ 145674 h 587034"/>
                      <a:gd name="connsiteX34" fmla="*/ 299872 w 609473"/>
                      <a:gd name="connsiteY34" fmla="*/ 154231 h 587034"/>
                      <a:gd name="connsiteX35" fmla="*/ 316407 w 609473"/>
                      <a:gd name="connsiteY35" fmla="*/ 42585 h 587034"/>
                      <a:gd name="connsiteX36" fmla="*/ 316407 w 609473"/>
                      <a:gd name="connsiteY36" fmla="*/ 56478 h 587034"/>
                      <a:gd name="connsiteX37" fmla="*/ 360061 w 609473"/>
                      <a:gd name="connsiteY37" fmla="*/ 70169 h 587034"/>
                      <a:gd name="connsiteX38" fmla="*/ 389904 w 609473"/>
                      <a:gd name="connsiteY38" fmla="*/ 129465 h 587034"/>
                      <a:gd name="connsiteX39" fmla="*/ 344837 w 609473"/>
                      <a:gd name="connsiteY39" fmla="*/ 129465 h 587034"/>
                      <a:gd name="connsiteX40" fmla="*/ 339797 w 609473"/>
                      <a:gd name="connsiteY40" fmla="*/ 107217 h 587034"/>
                      <a:gd name="connsiteX41" fmla="*/ 316407 w 609473"/>
                      <a:gd name="connsiteY41" fmla="*/ 93928 h 587034"/>
                      <a:gd name="connsiteX42" fmla="*/ 316407 w 609473"/>
                      <a:gd name="connsiteY42" fmla="*/ 159063 h 587034"/>
                      <a:gd name="connsiteX43" fmla="*/ 371050 w 609473"/>
                      <a:gd name="connsiteY43" fmla="*/ 183829 h 587034"/>
                      <a:gd name="connsiteX44" fmla="*/ 394037 w 609473"/>
                      <a:gd name="connsiteY44" fmla="*/ 234467 h 587034"/>
                      <a:gd name="connsiteX45" fmla="*/ 362380 w 609473"/>
                      <a:gd name="connsiteY45" fmla="*/ 297086 h 587034"/>
                      <a:gd name="connsiteX46" fmla="*/ 316407 w 609473"/>
                      <a:gd name="connsiteY46" fmla="*/ 311079 h 587034"/>
                      <a:gd name="connsiteX47" fmla="*/ 316407 w 609473"/>
                      <a:gd name="connsiteY47" fmla="*/ 318328 h 587034"/>
                      <a:gd name="connsiteX48" fmla="*/ 445959 w 609473"/>
                      <a:gd name="connsiteY48" fmla="*/ 180507 h 587034"/>
                      <a:gd name="connsiteX49" fmla="*/ 316407 w 609473"/>
                      <a:gd name="connsiteY49" fmla="*/ 42585 h 587034"/>
                      <a:gd name="connsiteX50" fmla="*/ 299872 w 609473"/>
                      <a:gd name="connsiteY50" fmla="*/ 42484 h 587034"/>
                      <a:gd name="connsiteX51" fmla="*/ 168808 w 609473"/>
                      <a:gd name="connsiteY51" fmla="*/ 180507 h 587034"/>
                      <a:gd name="connsiteX52" fmla="*/ 299872 w 609473"/>
                      <a:gd name="connsiteY52" fmla="*/ 318428 h 587034"/>
                      <a:gd name="connsiteX53" fmla="*/ 299872 w 609473"/>
                      <a:gd name="connsiteY53" fmla="*/ 311381 h 587034"/>
                      <a:gd name="connsiteX54" fmla="*/ 249564 w 609473"/>
                      <a:gd name="connsiteY54" fmla="*/ 296683 h 587034"/>
                      <a:gd name="connsiteX55" fmla="*/ 220729 w 609473"/>
                      <a:gd name="connsiteY55" fmla="*/ 229635 h 587034"/>
                      <a:gd name="connsiteX56" fmla="*/ 266904 w 609473"/>
                      <a:gd name="connsiteY56" fmla="*/ 229635 h 587034"/>
                      <a:gd name="connsiteX57" fmla="*/ 273659 w 609473"/>
                      <a:gd name="connsiteY57" fmla="*/ 258528 h 587034"/>
                      <a:gd name="connsiteX58" fmla="*/ 299872 w 609473"/>
                      <a:gd name="connsiteY58" fmla="*/ 273428 h 587034"/>
                      <a:gd name="connsiteX59" fmla="*/ 299872 w 609473"/>
                      <a:gd name="connsiteY59" fmla="*/ 200440 h 587034"/>
                      <a:gd name="connsiteX60" fmla="*/ 285959 w 609473"/>
                      <a:gd name="connsiteY60" fmla="*/ 196312 h 587034"/>
                      <a:gd name="connsiteX61" fmla="*/ 239784 w 609473"/>
                      <a:gd name="connsiteY61" fmla="*/ 169634 h 587034"/>
                      <a:gd name="connsiteX62" fmla="*/ 226375 w 609473"/>
                      <a:gd name="connsiteY62" fmla="*/ 128459 h 587034"/>
                      <a:gd name="connsiteX63" fmla="*/ 231618 w 609473"/>
                      <a:gd name="connsiteY63" fmla="*/ 99566 h 587034"/>
                      <a:gd name="connsiteX64" fmla="*/ 246237 w 609473"/>
                      <a:gd name="connsiteY64" fmla="*/ 77115 h 587034"/>
                      <a:gd name="connsiteX65" fmla="*/ 273256 w 609473"/>
                      <a:gd name="connsiteY65" fmla="*/ 60404 h 587034"/>
                      <a:gd name="connsiteX66" fmla="*/ 299872 w 609473"/>
                      <a:gd name="connsiteY66" fmla="*/ 56075 h 587034"/>
                      <a:gd name="connsiteX67" fmla="*/ 307333 w 609473"/>
                      <a:gd name="connsiteY67" fmla="*/ 0 h 587034"/>
                      <a:gd name="connsiteX68" fmla="*/ 488101 w 609473"/>
                      <a:gd name="connsiteY68" fmla="*/ 180507 h 587034"/>
                      <a:gd name="connsiteX69" fmla="*/ 307333 w 609473"/>
                      <a:gd name="connsiteY69" fmla="*/ 361013 h 587034"/>
                      <a:gd name="connsiteX70" fmla="*/ 126665 w 609473"/>
                      <a:gd name="connsiteY70" fmla="*/ 180507 h 587034"/>
                      <a:gd name="connsiteX71" fmla="*/ 307333 w 609473"/>
                      <a:gd name="connsiteY71" fmla="*/ 0 h 5870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</a:cxnLst>
                    <a:rect l="l" t="t" r="r" b="b"/>
                    <a:pathLst>
                      <a:path w="609473" h="587034">
                        <a:moveTo>
                          <a:pt x="304701" y="381618"/>
                        </a:moveTo>
                        <a:lnTo>
                          <a:pt x="325879" y="394101"/>
                        </a:lnTo>
                        <a:lnTo>
                          <a:pt x="309542" y="410914"/>
                        </a:lnTo>
                        <a:lnTo>
                          <a:pt x="331022" y="433867"/>
                        </a:lnTo>
                        <a:lnTo>
                          <a:pt x="312466" y="468800"/>
                        </a:lnTo>
                        <a:cubicBezTo>
                          <a:pt x="307021" y="479069"/>
                          <a:pt x="298751" y="478767"/>
                          <a:pt x="294112" y="468096"/>
                        </a:cubicBezTo>
                        <a:lnTo>
                          <a:pt x="278380" y="432055"/>
                        </a:lnTo>
                        <a:lnTo>
                          <a:pt x="299861" y="410612"/>
                        </a:lnTo>
                        <a:lnTo>
                          <a:pt x="284028" y="393397"/>
                        </a:lnTo>
                        <a:close/>
                        <a:moveTo>
                          <a:pt x="224835" y="380559"/>
                        </a:moveTo>
                        <a:lnTo>
                          <a:pt x="283211" y="483344"/>
                        </a:lnTo>
                        <a:cubicBezTo>
                          <a:pt x="289260" y="493914"/>
                          <a:pt x="297024" y="499753"/>
                          <a:pt x="305190" y="499753"/>
                        </a:cubicBezTo>
                        <a:cubicBezTo>
                          <a:pt x="313155" y="499753"/>
                          <a:pt x="320919" y="494015"/>
                          <a:pt x="327069" y="483646"/>
                        </a:cubicBezTo>
                        <a:lnTo>
                          <a:pt x="387865" y="380861"/>
                        </a:lnTo>
                        <a:lnTo>
                          <a:pt x="498972" y="386700"/>
                        </a:lnTo>
                        <a:cubicBezTo>
                          <a:pt x="529521" y="388311"/>
                          <a:pt x="565716" y="400492"/>
                          <a:pt x="581344" y="414485"/>
                        </a:cubicBezTo>
                        <a:cubicBezTo>
                          <a:pt x="597072" y="428679"/>
                          <a:pt x="609473" y="464015"/>
                          <a:pt x="609473" y="494820"/>
                        </a:cubicBezTo>
                        <a:lnTo>
                          <a:pt x="609473" y="529048"/>
                        </a:lnTo>
                        <a:cubicBezTo>
                          <a:pt x="609473" y="561061"/>
                          <a:pt x="583360" y="587034"/>
                          <a:pt x="551399" y="587034"/>
                        </a:cubicBezTo>
                        <a:lnTo>
                          <a:pt x="58074" y="587034"/>
                        </a:lnTo>
                        <a:cubicBezTo>
                          <a:pt x="26012" y="587034"/>
                          <a:pt x="0" y="561061"/>
                          <a:pt x="0" y="529048"/>
                        </a:cubicBezTo>
                        <a:lnTo>
                          <a:pt x="0" y="494820"/>
                        </a:lnTo>
                        <a:cubicBezTo>
                          <a:pt x="0" y="464015"/>
                          <a:pt x="12401" y="428679"/>
                          <a:pt x="28129" y="414485"/>
                        </a:cubicBezTo>
                        <a:cubicBezTo>
                          <a:pt x="43757" y="400492"/>
                          <a:pt x="79851" y="388311"/>
                          <a:pt x="110501" y="386700"/>
                        </a:cubicBezTo>
                        <a:close/>
                        <a:moveTo>
                          <a:pt x="316407" y="206077"/>
                        </a:moveTo>
                        <a:lnTo>
                          <a:pt x="316407" y="272924"/>
                        </a:lnTo>
                        <a:cubicBezTo>
                          <a:pt x="325379" y="271817"/>
                          <a:pt x="331832" y="269703"/>
                          <a:pt x="335965" y="266783"/>
                        </a:cubicBezTo>
                        <a:cubicBezTo>
                          <a:pt x="343023" y="261548"/>
                          <a:pt x="346551" y="252488"/>
                          <a:pt x="346551" y="239602"/>
                        </a:cubicBezTo>
                        <a:cubicBezTo>
                          <a:pt x="346551" y="229736"/>
                          <a:pt x="343224" y="222084"/>
                          <a:pt x="336570" y="216346"/>
                        </a:cubicBezTo>
                        <a:cubicBezTo>
                          <a:pt x="332638" y="213024"/>
                          <a:pt x="325884" y="209601"/>
                          <a:pt x="316407" y="206077"/>
                        </a:cubicBezTo>
                        <a:close/>
                        <a:moveTo>
                          <a:pt x="299872" y="94230"/>
                        </a:moveTo>
                        <a:cubicBezTo>
                          <a:pt x="289891" y="94431"/>
                          <a:pt x="282531" y="97149"/>
                          <a:pt x="277793" y="102183"/>
                        </a:cubicBezTo>
                        <a:cubicBezTo>
                          <a:pt x="272954" y="107317"/>
                          <a:pt x="270534" y="114163"/>
                          <a:pt x="270534" y="122922"/>
                        </a:cubicBezTo>
                        <a:cubicBezTo>
                          <a:pt x="270534" y="132586"/>
                          <a:pt x="274163" y="140137"/>
                          <a:pt x="281322" y="145674"/>
                        </a:cubicBezTo>
                        <a:cubicBezTo>
                          <a:pt x="285354" y="148795"/>
                          <a:pt x="291504" y="151613"/>
                          <a:pt x="299872" y="154231"/>
                        </a:cubicBezTo>
                        <a:close/>
                        <a:moveTo>
                          <a:pt x="316407" y="42585"/>
                        </a:moveTo>
                        <a:lnTo>
                          <a:pt x="316407" y="56478"/>
                        </a:lnTo>
                        <a:cubicBezTo>
                          <a:pt x="334957" y="57887"/>
                          <a:pt x="349576" y="62518"/>
                          <a:pt x="360061" y="70169"/>
                        </a:cubicBezTo>
                        <a:cubicBezTo>
                          <a:pt x="379318" y="82350"/>
                          <a:pt x="389198" y="102082"/>
                          <a:pt x="389904" y="129465"/>
                        </a:cubicBezTo>
                        <a:lnTo>
                          <a:pt x="344837" y="129465"/>
                        </a:lnTo>
                        <a:cubicBezTo>
                          <a:pt x="344031" y="119297"/>
                          <a:pt x="342317" y="111948"/>
                          <a:pt x="339797" y="107217"/>
                        </a:cubicBezTo>
                        <a:cubicBezTo>
                          <a:pt x="335562" y="99163"/>
                          <a:pt x="327698" y="94733"/>
                          <a:pt x="316407" y="93928"/>
                        </a:cubicBezTo>
                        <a:lnTo>
                          <a:pt x="316407" y="159063"/>
                        </a:lnTo>
                        <a:cubicBezTo>
                          <a:pt x="343527" y="168426"/>
                          <a:pt x="361674" y="176681"/>
                          <a:pt x="371050" y="183829"/>
                        </a:cubicBezTo>
                        <a:cubicBezTo>
                          <a:pt x="386375" y="195809"/>
                          <a:pt x="394037" y="212722"/>
                          <a:pt x="394037" y="234467"/>
                        </a:cubicBezTo>
                        <a:cubicBezTo>
                          <a:pt x="394037" y="263159"/>
                          <a:pt x="383451" y="284099"/>
                          <a:pt x="362380" y="297086"/>
                        </a:cubicBezTo>
                        <a:cubicBezTo>
                          <a:pt x="349475" y="305039"/>
                          <a:pt x="334151" y="309670"/>
                          <a:pt x="316407" y="311079"/>
                        </a:cubicBezTo>
                        <a:lnTo>
                          <a:pt x="316407" y="318328"/>
                        </a:lnTo>
                        <a:cubicBezTo>
                          <a:pt x="388593" y="313697"/>
                          <a:pt x="445959" y="253696"/>
                          <a:pt x="445959" y="180507"/>
                        </a:cubicBezTo>
                        <a:cubicBezTo>
                          <a:pt x="445959" y="107217"/>
                          <a:pt x="388593" y="47316"/>
                          <a:pt x="316407" y="42585"/>
                        </a:cubicBezTo>
                        <a:close/>
                        <a:moveTo>
                          <a:pt x="299872" y="42484"/>
                        </a:moveTo>
                        <a:cubicBezTo>
                          <a:pt x="226980" y="46410"/>
                          <a:pt x="168808" y="106713"/>
                          <a:pt x="168808" y="180507"/>
                        </a:cubicBezTo>
                        <a:cubicBezTo>
                          <a:pt x="168808" y="254199"/>
                          <a:pt x="226980" y="314502"/>
                          <a:pt x="299872" y="318428"/>
                        </a:cubicBezTo>
                        <a:lnTo>
                          <a:pt x="299872" y="311381"/>
                        </a:lnTo>
                        <a:cubicBezTo>
                          <a:pt x="277390" y="308864"/>
                          <a:pt x="260553" y="303931"/>
                          <a:pt x="249564" y="296683"/>
                        </a:cubicBezTo>
                        <a:cubicBezTo>
                          <a:pt x="230005" y="283596"/>
                          <a:pt x="220427" y="261246"/>
                          <a:pt x="220729" y="229635"/>
                        </a:cubicBezTo>
                        <a:lnTo>
                          <a:pt x="266904" y="229635"/>
                        </a:lnTo>
                        <a:cubicBezTo>
                          <a:pt x="268518" y="244031"/>
                          <a:pt x="270736" y="253696"/>
                          <a:pt x="273659" y="258528"/>
                        </a:cubicBezTo>
                        <a:cubicBezTo>
                          <a:pt x="278095" y="266179"/>
                          <a:pt x="286867" y="271112"/>
                          <a:pt x="299872" y="273428"/>
                        </a:cubicBezTo>
                        <a:lnTo>
                          <a:pt x="299872" y="200440"/>
                        </a:lnTo>
                        <a:lnTo>
                          <a:pt x="285959" y="196312"/>
                        </a:lnTo>
                        <a:cubicBezTo>
                          <a:pt x="264182" y="189970"/>
                          <a:pt x="248757" y="181010"/>
                          <a:pt x="239784" y="169634"/>
                        </a:cubicBezTo>
                        <a:cubicBezTo>
                          <a:pt x="230811" y="158258"/>
                          <a:pt x="226375" y="144466"/>
                          <a:pt x="226375" y="128459"/>
                        </a:cubicBezTo>
                        <a:cubicBezTo>
                          <a:pt x="226375" y="117787"/>
                          <a:pt x="228089" y="108223"/>
                          <a:pt x="231618" y="99566"/>
                        </a:cubicBezTo>
                        <a:cubicBezTo>
                          <a:pt x="235046" y="90908"/>
                          <a:pt x="239986" y="83357"/>
                          <a:pt x="246237" y="77115"/>
                        </a:cubicBezTo>
                        <a:cubicBezTo>
                          <a:pt x="254302" y="69062"/>
                          <a:pt x="263376" y="63424"/>
                          <a:pt x="273256" y="60404"/>
                        </a:cubicBezTo>
                        <a:cubicBezTo>
                          <a:pt x="279406" y="58390"/>
                          <a:pt x="288177" y="56981"/>
                          <a:pt x="299872" y="56075"/>
                        </a:cubicBezTo>
                        <a:close/>
                        <a:moveTo>
                          <a:pt x="307333" y="0"/>
                        </a:moveTo>
                        <a:cubicBezTo>
                          <a:pt x="407043" y="0"/>
                          <a:pt x="488101" y="80941"/>
                          <a:pt x="488101" y="180507"/>
                        </a:cubicBezTo>
                        <a:cubicBezTo>
                          <a:pt x="488101" y="279971"/>
                          <a:pt x="407043" y="361013"/>
                          <a:pt x="307333" y="361013"/>
                        </a:cubicBezTo>
                        <a:cubicBezTo>
                          <a:pt x="207724" y="361013"/>
                          <a:pt x="126665" y="279971"/>
                          <a:pt x="126665" y="180507"/>
                        </a:cubicBezTo>
                        <a:cubicBezTo>
                          <a:pt x="126665" y="80941"/>
                          <a:pt x="207724" y="0"/>
                          <a:pt x="307333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9" name="iṡḷiḍè">
                  <a:extLst>
                    <a:ext uri="{FF2B5EF4-FFF2-40B4-BE49-F238E27FC236}">
                      <a16:creationId xmlns:a16="http://schemas.microsoft.com/office/drawing/2014/main" id="{A030E7BA-CEC5-4183-B9C9-B4BE340A6398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4373713" y="4642954"/>
                  <a:ext cx="415040" cy="415040"/>
                  <a:chOff x="5457195" y="2320103"/>
                  <a:chExt cx="648072" cy="648072"/>
                </a:xfrm>
              </p:grpSpPr>
              <p:sp>
                <p:nvSpPr>
                  <p:cNvPr id="43" name="ïṣ1íďé">
                    <a:extLst>
                      <a:ext uri="{FF2B5EF4-FFF2-40B4-BE49-F238E27FC236}">
                        <a16:creationId xmlns:a16="http://schemas.microsoft.com/office/drawing/2014/main" id="{2D152B60-2571-47E4-BA4D-CA95614DDE04}"/>
                      </a:ext>
                    </a:extLst>
                  </p:cNvPr>
                  <p:cNvSpPr/>
                  <p:nvPr/>
                </p:nvSpPr>
                <p:spPr>
                  <a:xfrm>
                    <a:off x="5457195" y="2320103"/>
                    <a:ext cx="648072" cy="648072"/>
                  </a:xfrm>
                  <a:prstGeom prst="ellipse">
                    <a:avLst/>
                  </a:prstGeom>
                  <a:solidFill>
                    <a:schemeClr val="accent3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4" name="îsľïďe">
                    <a:extLst>
                      <a:ext uri="{FF2B5EF4-FFF2-40B4-BE49-F238E27FC236}">
                        <a16:creationId xmlns:a16="http://schemas.microsoft.com/office/drawing/2014/main" id="{6507BC73-6879-4D70-B208-F8703820D33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91085" y="2460993"/>
                    <a:ext cx="380293" cy="366291"/>
                  </a:xfrm>
                  <a:custGeom>
                    <a:avLst/>
                    <a:gdLst>
                      <a:gd name="T0" fmla="*/ 4096 w 6827"/>
                      <a:gd name="T1" fmla="*/ 4551 h 6827"/>
                      <a:gd name="T2" fmla="*/ 6258 w 6827"/>
                      <a:gd name="T3" fmla="*/ 4096 h 6827"/>
                      <a:gd name="T4" fmla="*/ 2348 w 6827"/>
                      <a:gd name="T5" fmla="*/ 4911 h 6827"/>
                      <a:gd name="T6" fmla="*/ 569 w 6827"/>
                      <a:gd name="T7" fmla="*/ 4551 h 6827"/>
                      <a:gd name="T8" fmla="*/ 569 w 6827"/>
                      <a:gd name="T9" fmla="*/ 3982 h 6827"/>
                      <a:gd name="T10" fmla="*/ 1707 w 6827"/>
                      <a:gd name="T11" fmla="*/ 2503 h 6827"/>
                      <a:gd name="T12" fmla="*/ 3868 w 6827"/>
                      <a:gd name="T13" fmla="*/ 2731 h 6827"/>
                      <a:gd name="T14" fmla="*/ 5827 w 6827"/>
                      <a:gd name="T15" fmla="*/ 2004 h 6827"/>
                      <a:gd name="T16" fmla="*/ 6258 w 6827"/>
                      <a:gd name="T17" fmla="*/ 1820 h 6827"/>
                      <a:gd name="T18" fmla="*/ 4779 w 6827"/>
                      <a:gd name="T19" fmla="*/ 0 h 6827"/>
                      <a:gd name="T20" fmla="*/ 2854 w 6827"/>
                      <a:gd name="T21" fmla="*/ 2381 h 6827"/>
                      <a:gd name="T22" fmla="*/ 1239 w 6827"/>
                      <a:gd name="T23" fmla="*/ 2257 h 6827"/>
                      <a:gd name="T24" fmla="*/ 569 w 6827"/>
                      <a:gd name="T25" fmla="*/ 2844 h 6827"/>
                      <a:gd name="T26" fmla="*/ 569 w 6827"/>
                      <a:gd name="T27" fmla="*/ 2276 h 6827"/>
                      <a:gd name="T28" fmla="*/ 569 w 6827"/>
                      <a:gd name="T29" fmla="*/ 1707 h 6827"/>
                      <a:gd name="T30" fmla="*/ 569 w 6827"/>
                      <a:gd name="T31" fmla="*/ 1138 h 6827"/>
                      <a:gd name="T32" fmla="*/ 569 w 6827"/>
                      <a:gd name="T33" fmla="*/ 569 h 6827"/>
                      <a:gd name="T34" fmla="*/ 341 w 6827"/>
                      <a:gd name="T35" fmla="*/ 0 h 6827"/>
                      <a:gd name="T36" fmla="*/ 114 w 6827"/>
                      <a:gd name="T37" fmla="*/ 569 h 6827"/>
                      <a:gd name="T38" fmla="*/ 114 w 6827"/>
                      <a:gd name="T39" fmla="*/ 1138 h 6827"/>
                      <a:gd name="T40" fmla="*/ 114 w 6827"/>
                      <a:gd name="T41" fmla="*/ 1707 h 6827"/>
                      <a:gd name="T42" fmla="*/ 114 w 6827"/>
                      <a:gd name="T43" fmla="*/ 2276 h 6827"/>
                      <a:gd name="T44" fmla="*/ 114 w 6827"/>
                      <a:gd name="T45" fmla="*/ 2844 h 6827"/>
                      <a:gd name="T46" fmla="*/ 114 w 6827"/>
                      <a:gd name="T47" fmla="*/ 3413 h 6827"/>
                      <a:gd name="T48" fmla="*/ 114 w 6827"/>
                      <a:gd name="T49" fmla="*/ 3982 h 6827"/>
                      <a:gd name="T50" fmla="*/ 114 w 6827"/>
                      <a:gd name="T51" fmla="*/ 4551 h 6827"/>
                      <a:gd name="T52" fmla="*/ 114 w 6827"/>
                      <a:gd name="T53" fmla="*/ 5120 h 6827"/>
                      <a:gd name="T54" fmla="*/ 114 w 6827"/>
                      <a:gd name="T55" fmla="*/ 5689 h 6827"/>
                      <a:gd name="T56" fmla="*/ 114 w 6827"/>
                      <a:gd name="T57" fmla="*/ 6258 h 6827"/>
                      <a:gd name="T58" fmla="*/ 683 w 6827"/>
                      <a:gd name="T59" fmla="*/ 6713 h 6827"/>
                      <a:gd name="T60" fmla="*/ 1252 w 6827"/>
                      <a:gd name="T61" fmla="*/ 6713 h 6827"/>
                      <a:gd name="T62" fmla="*/ 1820 w 6827"/>
                      <a:gd name="T63" fmla="*/ 6713 h 6827"/>
                      <a:gd name="T64" fmla="*/ 2389 w 6827"/>
                      <a:gd name="T65" fmla="*/ 6713 h 6827"/>
                      <a:gd name="T66" fmla="*/ 2958 w 6827"/>
                      <a:gd name="T67" fmla="*/ 6713 h 6827"/>
                      <a:gd name="T68" fmla="*/ 3527 w 6827"/>
                      <a:gd name="T69" fmla="*/ 6713 h 6827"/>
                      <a:gd name="T70" fmla="*/ 4096 w 6827"/>
                      <a:gd name="T71" fmla="*/ 6713 h 6827"/>
                      <a:gd name="T72" fmla="*/ 4665 w 6827"/>
                      <a:gd name="T73" fmla="*/ 6713 h 6827"/>
                      <a:gd name="T74" fmla="*/ 5234 w 6827"/>
                      <a:gd name="T75" fmla="*/ 6713 h 6827"/>
                      <a:gd name="T76" fmla="*/ 5803 w 6827"/>
                      <a:gd name="T77" fmla="*/ 6713 h 6827"/>
                      <a:gd name="T78" fmla="*/ 6371 w 6827"/>
                      <a:gd name="T79" fmla="*/ 6713 h 6827"/>
                      <a:gd name="T80" fmla="*/ 6827 w 6827"/>
                      <a:gd name="T81" fmla="*/ 6485 h 6827"/>
                      <a:gd name="T82" fmla="*/ 6371 w 6827"/>
                      <a:gd name="T83" fmla="*/ 6258 h 6827"/>
                      <a:gd name="T84" fmla="*/ 5803 w 6827"/>
                      <a:gd name="T85" fmla="*/ 6258 h 6827"/>
                      <a:gd name="T86" fmla="*/ 5234 w 6827"/>
                      <a:gd name="T87" fmla="*/ 6258 h 6827"/>
                      <a:gd name="T88" fmla="*/ 4665 w 6827"/>
                      <a:gd name="T89" fmla="*/ 6258 h 6827"/>
                      <a:gd name="T90" fmla="*/ 4096 w 6827"/>
                      <a:gd name="T91" fmla="*/ 6258 h 6827"/>
                      <a:gd name="T92" fmla="*/ 3527 w 6827"/>
                      <a:gd name="T93" fmla="*/ 6258 h 6827"/>
                      <a:gd name="T94" fmla="*/ 2958 w 6827"/>
                      <a:gd name="T95" fmla="*/ 6258 h 6827"/>
                      <a:gd name="T96" fmla="*/ 2389 w 6827"/>
                      <a:gd name="T97" fmla="*/ 6258 h 6827"/>
                      <a:gd name="T98" fmla="*/ 1820 w 6827"/>
                      <a:gd name="T99" fmla="*/ 6258 h 6827"/>
                      <a:gd name="T100" fmla="*/ 1252 w 6827"/>
                      <a:gd name="T101" fmla="*/ 6258 h 6827"/>
                      <a:gd name="T102" fmla="*/ 683 w 6827"/>
                      <a:gd name="T103" fmla="*/ 6258 h 68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6827" h="6827">
                        <a:moveTo>
                          <a:pt x="1263" y="5234"/>
                        </a:moveTo>
                        <a:cubicBezTo>
                          <a:pt x="1316" y="5493"/>
                          <a:pt x="1546" y="5689"/>
                          <a:pt x="1820" y="5689"/>
                        </a:cubicBezTo>
                        <a:cubicBezTo>
                          <a:pt x="2114" y="5689"/>
                          <a:pt x="2354" y="5464"/>
                          <a:pt x="2383" y="5178"/>
                        </a:cubicBezTo>
                        <a:lnTo>
                          <a:pt x="3568" y="4191"/>
                        </a:lnTo>
                        <a:cubicBezTo>
                          <a:pt x="3652" y="4401"/>
                          <a:pt x="3856" y="4551"/>
                          <a:pt x="4096" y="4551"/>
                        </a:cubicBezTo>
                        <a:cubicBezTo>
                          <a:pt x="4348" y="4551"/>
                          <a:pt x="4560" y="4385"/>
                          <a:pt x="4635" y="4157"/>
                        </a:cubicBezTo>
                        <a:lnTo>
                          <a:pt x="5696" y="4736"/>
                        </a:lnTo>
                        <a:cubicBezTo>
                          <a:pt x="5732" y="5016"/>
                          <a:pt x="5969" y="5234"/>
                          <a:pt x="6258" y="5234"/>
                        </a:cubicBezTo>
                        <a:cubicBezTo>
                          <a:pt x="6571" y="5234"/>
                          <a:pt x="6827" y="4979"/>
                          <a:pt x="6827" y="4665"/>
                        </a:cubicBezTo>
                        <a:cubicBezTo>
                          <a:pt x="6827" y="4351"/>
                          <a:pt x="6571" y="4096"/>
                          <a:pt x="6258" y="4096"/>
                        </a:cubicBezTo>
                        <a:cubicBezTo>
                          <a:pt x="6006" y="4096"/>
                          <a:pt x="5794" y="4262"/>
                          <a:pt x="5719" y="4490"/>
                        </a:cubicBezTo>
                        <a:lnTo>
                          <a:pt x="4658" y="3911"/>
                        </a:lnTo>
                        <a:cubicBezTo>
                          <a:pt x="4622" y="3631"/>
                          <a:pt x="4385" y="3413"/>
                          <a:pt x="4096" y="3413"/>
                        </a:cubicBezTo>
                        <a:cubicBezTo>
                          <a:pt x="3802" y="3413"/>
                          <a:pt x="3563" y="3638"/>
                          <a:pt x="3533" y="3924"/>
                        </a:cubicBezTo>
                        <a:lnTo>
                          <a:pt x="2348" y="4911"/>
                        </a:lnTo>
                        <a:cubicBezTo>
                          <a:pt x="2265" y="4701"/>
                          <a:pt x="2060" y="4551"/>
                          <a:pt x="1820" y="4551"/>
                        </a:cubicBezTo>
                        <a:cubicBezTo>
                          <a:pt x="1546" y="4551"/>
                          <a:pt x="1316" y="4747"/>
                          <a:pt x="1263" y="5006"/>
                        </a:cubicBezTo>
                        <a:lnTo>
                          <a:pt x="455" y="5006"/>
                        </a:lnTo>
                        <a:lnTo>
                          <a:pt x="455" y="4551"/>
                        </a:lnTo>
                        <a:lnTo>
                          <a:pt x="569" y="4551"/>
                        </a:lnTo>
                        <a:cubicBezTo>
                          <a:pt x="632" y="4551"/>
                          <a:pt x="683" y="4500"/>
                          <a:pt x="683" y="4437"/>
                        </a:cubicBezTo>
                        <a:cubicBezTo>
                          <a:pt x="683" y="4374"/>
                          <a:pt x="632" y="4324"/>
                          <a:pt x="569" y="4324"/>
                        </a:cubicBezTo>
                        <a:lnTo>
                          <a:pt x="455" y="4324"/>
                        </a:lnTo>
                        <a:lnTo>
                          <a:pt x="455" y="3982"/>
                        </a:lnTo>
                        <a:lnTo>
                          <a:pt x="569" y="3982"/>
                        </a:lnTo>
                        <a:cubicBezTo>
                          <a:pt x="632" y="3982"/>
                          <a:pt x="683" y="3931"/>
                          <a:pt x="683" y="3868"/>
                        </a:cubicBezTo>
                        <a:cubicBezTo>
                          <a:pt x="683" y="3806"/>
                          <a:pt x="632" y="3755"/>
                          <a:pt x="569" y="3755"/>
                        </a:cubicBezTo>
                        <a:lnTo>
                          <a:pt x="480" y="3755"/>
                        </a:lnTo>
                        <a:lnTo>
                          <a:pt x="1407" y="2416"/>
                        </a:lnTo>
                        <a:cubicBezTo>
                          <a:pt x="1494" y="2470"/>
                          <a:pt x="1596" y="2503"/>
                          <a:pt x="1707" y="2503"/>
                        </a:cubicBezTo>
                        <a:cubicBezTo>
                          <a:pt x="1888" y="2503"/>
                          <a:pt x="2048" y="2416"/>
                          <a:pt x="2152" y="2284"/>
                        </a:cubicBezTo>
                        <a:lnTo>
                          <a:pt x="2752" y="2584"/>
                        </a:lnTo>
                        <a:cubicBezTo>
                          <a:pt x="2740" y="2631"/>
                          <a:pt x="2731" y="2680"/>
                          <a:pt x="2731" y="2731"/>
                        </a:cubicBezTo>
                        <a:cubicBezTo>
                          <a:pt x="2731" y="3044"/>
                          <a:pt x="2986" y="3300"/>
                          <a:pt x="3300" y="3300"/>
                        </a:cubicBezTo>
                        <a:cubicBezTo>
                          <a:pt x="3613" y="3300"/>
                          <a:pt x="3868" y="3044"/>
                          <a:pt x="3868" y="2731"/>
                        </a:cubicBezTo>
                        <a:cubicBezTo>
                          <a:pt x="3868" y="2608"/>
                          <a:pt x="3829" y="2496"/>
                          <a:pt x="3763" y="2403"/>
                        </a:cubicBezTo>
                        <a:lnTo>
                          <a:pt x="4488" y="1055"/>
                        </a:lnTo>
                        <a:cubicBezTo>
                          <a:pt x="4574" y="1107"/>
                          <a:pt x="4672" y="1138"/>
                          <a:pt x="4779" y="1138"/>
                        </a:cubicBezTo>
                        <a:cubicBezTo>
                          <a:pt x="4891" y="1138"/>
                          <a:pt x="4995" y="1104"/>
                          <a:pt x="5083" y="1048"/>
                        </a:cubicBezTo>
                        <a:lnTo>
                          <a:pt x="5827" y="2004"/>
                        </a:lnTo>
                        <a:cubicBezTo>
                          <a:pt x="5829" y="2007"/>
                          <a:pt x="5833" y="2009"/>
                          <a:pt x="5836" y="2011"/>
                        </a:cubicBezTo>
                        <a:cubicBezTo>
                          <a:pt x="5745" y="2112"/>
                          <a:pt x="5689" y="2244"/>
                          <a:pt x="5689" y="2389"/>
                        </a:cubicBezTo>
                        <a:cubicBezTo>
                          <a:pt x="5689" y="2703"/>
                          <a:pt x="5944" y="2958"/>
                          <a:pt x="6258" y="2958"/>
                        </a:cubicBezTo>
                        <a:cubicBezTo>
                          <a:pt x="6571" y="2958"/>
                          <a:pt x="6827" y="2703"/>
                          <a:pt x="6827" y="2389"/>
                        </a:cubicBezTo>
                        <a:cubicBezTo>
                          <a:pt x="6827" y="2076"/>
                          <a:pt x="6571" y="1820"/>
                          <a:pt x="6258" y="1820"/>
                        </a:cubicBezTo>
                        <a:cubicBezTo>
                          <a:pt x="6170" y="1820"/>
                          <a:pt x="6087" y="1842"/>
                          <a:pt x="6013" y="1878"/>
                        </a:cubicBezTo>
                        <a:cubicBezTo>
                          <a:pt x="6010" y="1874"/>
                          <a:pt x="6010" y="1869"/>
                          <a:pt x="6006" y="1864"/>
                        </a:cubicBezTo>
                        <a:lnTo>
                          <a:pt x="5248" y="890"/>
                        </a:lnTo>
                        <a:cubicBezTo>
                          <a:pt x="5311" y="798"/>
                          <a:pt x="5348" y="688"/>
                          <a:pt x="5348" y="569"/>
                        </a:cubicBezTo>
                        <a:cubicBezTo>
                          <a:pt x="5348" y="255"/>
                          <a:pt x="5092" y="0"/>
                          <a:pt x="4779" y="0"/>
                        </a:cubicBezTo>
                        <a:cubicBezTo>
                          <a:pt x="4465" y="0"/>
                          <a:pt x="4210" y="255"/>
                          <a:pt x="4210" y="569"/>
                        </a:cubicBezTo>
                        <a:cubicBezTo>
                          <a:pt x="4210" y="691"/>
                          <a:pt x="4249" y="804"/>
                          <a:pt x="4315" y="897"/>
                        </a:cubicBezTo>
                        <a:lnTo>
                          <a:pt x="3590" y="2244"/>
                        </a:lnTo>
                        <a:cubicBezTo>
                          <a:pt x="3505" y="2193"/>
                          <a:pt x="3406" y="2162"/>
                          <a:pt x="3300" y="2162"/>
                        </a:cubicBezTo>
                        <a:cubicBezTo>
                          <a:pt x="3118" y="2162"/>
                          <a:pt x="2959" y="2248"/>
                          <a:pt x="2854" y="2381"/>
                        </a:cubicBezTo>
                        <a:lnTo>
                          <a:pt x="2254" y="2081"/>
                        </a:lnTo>
                        <a:cubicBezTo>
                          <a:pt x="2267" y="2034"/>
                          <a:pt x="2276" y="1985"/>
                          <a:pt x="2276" y="1934"/>
                        </a:cubicBezTo>
                        <a:cubicBezTo>
                          <a:pt x="2276" y="1621"/>
                          <a:pt x="2020" y="1365"/>
                          <a:pt x="1707" y="1365"/>
                        </a:cubicBezTo>
                        <a:cubicBezTo>
                          <a:pt x="1393" y="1365"/>
                          <a:pt x="1138" y="1621"/>
                          <a:pt x="1138" y="1934"/>
                        </a:cubicBezTo>
                        <a:cubicBezTo>
                          <a:pt x="1138" y="2054"/>
                          <a:pt x="1176" y="2166"/>
                          <a:pt x="1239" y="2257"/>
                        </a:cubicBezTo>
                        <a:lnTo>
                          <a:pt x="593" y="3191"/>
                        </a:lnTo>
                        <a:cubicBezTo>
                          <a:pt x="585" y="3189"/>
                          <a:pt x="578" y="3186"/>
                          <a:pt x="569" y="3186"/>
                        </a:cubicBezTo>
                        <a:lnTo>
                          <a:pt x="455" y="3186"/>
                        </a:lnTo>
                        <a:lnTo>
                          <a:pt x="455" y="2844"/>
                        </a:lnTo>
                        <a:lnTo>
                          <a:pt x="569" y="2844"/>
                        </a:lnTo>
                        <a:cubicBezTo>
                          <a:pt x="632" y="2844"/>
                          <a:pt x="683" y="2794"/>
                          <a:pt x="683" y="2731"/>
                        </a:cubicBezTo>
                        <a:cubicBezTo>
                          <a:pt x="683" y="2668"/>
                          <a:pt x="632" y="2617"/>
                          <a:pt x="569" y="2617"/>
                        </a:cubicBezTo>
                        <a:lnTo>
                          <a:pt x="455" y="2617"/>
                        </a:lnTo>
                        <a:lnTo>
                          <a:pt x="455" y="2276"/>
                        </a:lnTo>
                        <a:lnTo>
                          <a:pt x="569" y="2276"/>
                        </a:lnTo>
                        <a:cubicBezTo>
                          <a:pt x="632" y="2276"/>
                          <a:pt x="683" y="2225"/>
                          <a:pt x="683" y="2162"/>
                        </a:cubicBezTo>
                        <a:cubicBezTo>
                          <a:pt x="683" y="2099"/>
                          <a:pt x="632" y="2048"/>
                          <a:pt x="569" y="2048"/>
                        </a:cubicBezTo>
                        <a:lnTo>
                          <a:pt x="455" y="2048"/>
                        </a:lnTo>
                        <a:lnTo>
                          <a:pt x="455" y="1707"/>
                        </a:lnTo>
                        <a:lnTo>
                          <a:pt x="569" y="1707"/>
                        </a:lnTo>
                        <a:cubicBezTo>
                          <a:pt x="632" y="1707"/>
                          <a:pt x="683" y="1656"/>
                          <a:pt x="683" y="1593"/>
                        </a:cubicBezTo>
                        <a:cubicBezTo>
                          <a:pt x="683" y="1530"/>
                          <a:pt x="632" y="1479"/>
                          <a:pt x="569" y="1479"/>
                        </a:cubicBezTo>
                        <a:lnTo>
                          <a:pt x="455" y="1479"/>
                        </a:lnTo>
                        <a:lnTo>
                          <a:pt x="455" y="1138"/>
                        </a:lnTo>
                        <a:lnTo>
                          <a:pt x="569" y="1138"/>
                        </a:lnTo>
                        <a:cubicBezTo>
                          <a:pt x="632" y="1138"/>
                          <a:pt x="683" y="1087"/>
                          <a:pt x="683" y="1024"/>
                        </a:cubicBezTo>
                        <a:cubicBezTo>
                          <a:pt x="683" y="961"/>
                          <a:pt x="632" y="910"/>
                          <a:pt x="569" y="910"/>
                        </a:cubicBezTo>
                        <a:lnTo>
                          <a:pt x="455" y="910"/>
                        </a:lnTo>
                        <a:lnTo>
                          <a:pt x="455" y="569"/>
                        </a:lnTo>
                        <a:lnTo>
                          <a:pt x="569" y="569"/>
                        </a:lnTo>
                        <a:cubicBezTo>
                          <a:pt x="632" y="569"/>
                          <a:pt x="683" y="518"/>
                          <a:pt x="683" y="455"/>
                        </a:cubicBezTo>
                        <a:cubicBezTo>
                          <a:pt x="683" y="392"/>
                          <a:pt x="632" y="341"/>
                          <a:pt x="569" y="341"/>
                        </a:cubicBezTo>
                        <a:lnTo>
                          <a:pt x="455" y="341"/>
                        </a:lnTo>
                        <a:lnTo>
                          <a:pt x="455" y="114"/>
                        </a:lnTo>
                        <a:cubicBezTo>
                          <a:pt x="455" y="51"/>
                          <a:pt x="404" y="0"/>
                          <a:pt x="341" y="0"/>
                        </a:cubicBezTo>
                        <a:cubicBezTo>
                          <a:pt x="278" y="0"/>
                          <a:pt x="228" y="51"/>
                          <a:pt x="228" y="114"/>
                        </a:cubicBezTo>
                        <a:lnTo>
                          <a:pt x="228" y="341"/>
                        </a:lnTo>
                        <a:lnTo>
                          <a:pt x="114" y="341"/>
                        </a:lnTo>
                        <a:cubicBezTo>
                          <a:pt x="51" y="341"/>
                          <a:pt x="0" y="392"/>
                          <a:pt x="0" y="455"/>
                        </a:cubicBezTo>
                        <a:cubicBezTo>
                          <a:pt x="0" y="518"/>
                          <a:pt x="51" y="569"/>
                          <a:pt x="114" y="569"/>
                        </a:cubicBezTo>
                        <a:lnTo>
                          <a:pt x="228" y="569"/>
                        </a:lnTo>
                        <a:lnTo>
                          <a:pt x="228" y="910"/>
                        </a:lnTo>
                        <a:lnTo>
                          <a:pt x="114" y="910"/>
                        </a:lnTo>
                        <a:cubicBezTo>
                          <a:pt x="51" y="910"/>
                          <a:pt x="0" y="961"/>
                          <a:pt x="0" y="1024"/>
                        </a:cubicBezTo>
                        <a:cubicBezTo>
                          <a:pt x="0" y="1087"/>
                          <a:pt x="51" y="1138"/>
                          <a:pt x="114" y="1138"/>
                        </a:cubicBezTo>
                        <a:lnTo>
                          <a:pt x="228" y="1138"/>
                        </a:lnTo>
                        <a:lnTo>
                          <a:pt x="228" y="1479"/>
                        </a:lnTo>
                        <a:lnTo>
                          <a:pt x="114" y="1479"/>
                        </a:lnTo>
                        <a:cubicBezTo>
                          <a:pt x="51" y="1479"/>
                          <a:pt x="0" y="1530"/>
                          <a:pt x="0" y="1593"/>
                        </a:cubicBezTo>
                        <a:cubicBezTo>
                          <a:pt x="0" y="1656"/>
                          <a:pt x="51" y="1707"/>
                          <a:pt x="114" y="1707"/>
                        </a:cubicBezTo>
                        <a:lnTo>
                          <a:pt x="228" y="1707"/>
                        </a:lnTo>
                        <a:lnTo>
                          <a:pt x="228" y="2048"/>
                        </a:lnTo>
                        <a:lnTo>
                          <a:pt x="114" y="2048"/>
                        </a:lnTo>
                        <a:cubicBezTo>
                          <a:pt x="51" y="2048"/>
                          <a:pt x="0" y="2099"/>
                          <a:pt x="0" y="2162"/>
                        </a:cubicBezTo>
                        <a:cubicBezTo>
                          <a:pt x="0" y="2225"/>
                          <a:pt x="51" y="2276"/>
                          <a:pt x="114" y="2276"/>
                        </a:cubicBezTo>
                        <a:lnTo>
                          <a:pt x="228" y="2276"/>
                        </a:lnTo>
                        <a:lnTo>
                          <a:pt x="228" y="2617"/>
                        </a:lnTo>
                        <a:lnTo>
                          <a:pt x="114" y="2617"/>
                        </a:lnTo>
                        <a:cubicBezTo>
                          <a:pt x="51" y="2617"/>
                          <a:pt x="0" y="2668"/>
                          <a:pt x="0" y="2731"/>
                        </a:cubicBezTo>
                        <a:cubicBezTo>
                          <a:pt x="0" y="2794"/>
                          <a:pt x="51" y="2844"/>
                          <a:pt x="114" y="2844"/>
                        </a:cubicBezTo>
                        <a:lnTo>
                          <a:pt x="228" y="2844"/>
                        </a:lnTo>
                        <a:lnTo>
                          <a:pt x="228" y="3186"/>
                        </a:lnTo>
                        <a:lnTo>
                          <a:pt x="114" y="3186"/>
                        </a:lnTo>
                        <a:cubicBezTo>
                          <a:pt x="51" y="3186"/>
                          <a:pt x="0" y="3237"/>
                          <a:pt x="0" y="3300"/>
                        </a:cubicBezTo>
                        <a:cubicBezTo>
                          <a:pt x="0" y="3362"/>
                          <a:pt x="51" y="3413"/>
                          <a:pt x="114" y="3413"/>
                        </a:cubicBezTo>
                        <a:lnTo>
                          <a:pt x="228" y="3413"/>
                        </a:lnTo>
                        <a:lnTo>
                          <a:pt x="228" y="3755"/>
                        </a:lnTo>
                        <a:lnTo>
                          <a:pt x="114" y="3755"/>
                        </a:lnTo>
                        <a:cubicBezTo>
                          <a:pt x="51" y="3755"/>
                          <a:pt x="0" y="3806"/>
                          <a:pt x="0" y="3868"/>
                        </a:cubicBezTo>
                        <a:cubicBezTo>
                          <a:pt x="0" y="3931"/>
                          <a:pt x="51" y="3982"/>
                          <a:pt x="114" y="3982"/>
                        </a:cubicBezTo>
                        <a:lnTo>
                          <a:pt x="228" y="3982"/>
                        </a:lnTo>
                        <a:lnTo>
                          <a:pt x="228" y="4324"/>
                        </a:lnTo>
                        <a:lnTo>
                          <a:pt x="114" y="4324"/>
                        </a:lnTo>
                        <a:cubicBezTo>
                          <a:pt x="51" y="4324"/>
                          <a:pt x="0" y="4374"/>
                          <a:pt x="0" y="4437"/>
                        </a:cubicBezTo>
                        <a:cubicBezTo>
                          <a:pt x="0" y="4500"/>
                          <a:pt x="51" y="4551"/>
                          <a:pt x="114" y="4551"/>
                        </a:cubicBezTo>
                        <a:lnTo>
                          <a:pt x="228" y="4551"/>
                        </a:lnTo>
                        <a:lnTo>
                          <a:pt x="228" y="4892"/>
                        </a:lnTo>
                        <a:lnTo>
                          <a:pt x="114" y="4892"/>
                        </a:lnTo>
                        <a:cubicBezTo>
                          <a:pt x="51" y="4892"/>
                          <a:pt x="0" y="4943"/>
                          <a:pt x="0" y="5006"/>
                        </a:cubicBezTo>
                        <a:cubicBezTo>
                          <a:pt x="0" y="5069"/>
                          <a:pt x="51" y="5120"/>
                          <a:pt x="114" y="5120"/>
                        </a:cubicBezTo>
                        <a:lnTo>
                          <a:pt x="228" y="5120"/>
                        </a:lnTo>
                        <a:lnTo>
                          <a:pt x="228" y="5461"/>
                        </a:lnTo>
                        <a:lnTo>
                          <a:pt x="114" y="5461"/>
                        </a:lnTo>
                        <a:cubicBezTo>
                          <a:pt x="51" y="5461"/>
                          <a:pt x="0" y="5512"/>
                          <a:pt x="0" y="5575"/>
                        </a:cubicBezTo>
                        <a:cubicBezTo>
                          <a:pt x="0" y="5638"/>
                          <a:pt x="51" y="5689"/>
                          <a:pt x="114" y="5689"/>
                        </a:cubicBezTo>
                        <a:lnTo>
                          <a:pt x="228" y="5689"/>
                        </a:lnTo>
                        <a:lnTo>
                          <a:pt x="228" y="6030"/>
                        </a:lnTo>
                        <a:lnTo>
                          <a:pt x="114" y="6030"/>
                        </a:lnTo>
                        <a:cubicBezTo>
                          <a:pt x="51" y="6030"/>
                          <a:pt x="0" y="6081"/>
                          <a:pt x="0" y="6144"/>
                        </a:cubicBezTo>
                        <a:cubicBezTo>
                          <a:pt x="0" y="6207"/>
                          <a:pt x="51" y="6258"/>
                          <a:pt x="114" y="6258"/>
                        </a:cubicBezTo>
                        <a:lnTo>
                          <a:pt x="228" y="6258"/>
                        </a:lnTo>
                        <a:lnTo>
                          <a:pt x="228" y="6485"/>
                        </a:lnTo>
                        <a:cubicBezTo>
                          <a:pt x="228" y="6548"/>
                          <a:pt x="278" y="6599"/>
                          <a:pt x="341" y="6599"/>
                        </a:cubicBezTo>
                        <a:lnTo>
                          <a:pt x="683" y="6599"/>
                        </a:lnTo>
                        <a:lnTo>
                          <a:pt x="683" y="6713"/>
                        </a:lnTo>
                        <a:cubicBezTo>
                          <a:pt x="683" y="6776"/>
                          <a:pt x="734" y="6827"/>
                          <a:pt x="796" y="6827"/>
                        </a:cubicBezTo>
                        <a:cubicBezTo>
                          <a:pt x="859" y="6827"/>
                          <a:pt x="910" y="6776"/>
                          <a:pt x="910" y="6713"/>
                        </a:cubicBezTo>
                        <a:lnTo>
                          <a:pt x="910" y="6599"/>
                        </a:lnTo>
                        <a:lnTo>
                          <a:pt x="1252" y="6599"/>
                        </a:lnTo>
                        <a:lnTo>
                          <a:pt x="1252" y="6713"/>
                        </a:lnTo>
                        <a:cubicBezTo>
                          <a:pt x="1252" y="6776"/>
                          <a:pt x="1302" y="6827"/>
                          <a:pt x="1365" y="6827"/>
                        </a:cubicBezTo>
                        <a:cubicBezTo>
                          <a:pt x="1428" y="6827"/>
                          <a:pt x="1479" y="6776"/>
                          <a:pt x="1479" y="6713"/>
                        </a:cubicBezTo>
                        <a:lnTo>
                          <a:pt x="1479" y="6599"/>
                        </a:lnTo>
                        <a:lnTo>
                          <a:pt x="1820" y="6599"/>
                        </a:lnTo>
                        <a:lnTo>
                          <a:pt x="1820" y="6713"/>
                        </a:lnTo>
                        <a:cubicBezTo>
                          <a:pt x="1820" y="6776"/>
                          <a:pt x="1871" y="6827"/>
                          <a:pt x="1934" y="6827"/>
                        </a:cubicBezTo>
                        <a:cubicBezTo>
                          <a:pt x="1997" y="6827"/>
                          <a:pt x="2048" y="6776"/>
                          <a:pt x="2048" y="6713"/>
                        </a:cubicBezTo>
                        <a:lnTo>
                          <a:pt x="2048" y="6599"/>
                        </a:lnTo>
                        <a:lnTo>
                          <a:pt x="2389" y="6599"/>
                        </a:lnTo>
                        <a:lnTo>
                          <a:pt x="2389" y="6713"/>
                        </a:lnTo>
                        <a:cubicBezTo>
                          <a:pt x="2389" y="6776"/>
                          <a:pt x="2440" y="6827"/>
                          <a:pt x="2503" y="6827"/>
                        </a:cubicBezTo>
                        <a:cubicBezTo>
                          <a:pt x="2566" y="6827"/>
                          <a:pt x="2617" y="6776"/>
                          <a:pt x="2617" y="6713"/>
                        </a:cubicBezTo>
                        <a:lnTo>
                          <a:pt x="2617" y="6599"/>
                        </a:lnTo>
                        <a:lnTo>
                          <a:pt x="2958" y="6599"/>
                        </a:lnTo>
                        <a:lnTo>
                          <a:pt x="2958" y="6713"/>
                        </a:lnTo>
                        <a:cubicBezTo>
                          <a:pt x="2958" y="6776"/>
                          <a:pt x="3009" y="6827"/>
                          <a:pt x="3072" y="6827"/>
                        </a:cubicBezTo>
                        <a:cubicBezTo>
                          <a:pt x="3135" y="6827"/>
                          <a:pt x="3186" y="6776"/>
                          <a:pt x="3186" y="6713"/>
                        </a:cubicBezTo>
                        <a:lnTo>
                          <a:pt x="3186" y="6599"/>
                        </a:lnTo>
                        <a:lnTo>
                          <a:pt x="3527" y="6599"/>
                        </a:lnTo>
                        <a:lnTo>
                          <a:pt x="3527" y="6713"/>
                        </a:lnTo>
                        <a:cubicBezTo>
                          <a:pt x="3527" y="6776"/>
                          <a:pt x="3578" y="6827"/>
                          <a:pt x="3641" y="6827"/>
                        </a:cubicBezTo>
                        <a:cubicBezTo>
                          <a:pt x="3704" y="6827"/>
                          <a:pt x="3755" y="6776"/>
                          <a:pt x="3755" y="6713"/>
                        </a:cubicBezTo>
                        <a:lnTo>
                          <a:pt x="3755" y="6599"/>
                        </a:lnTo>
                        <a:lnTo>
                          <a:pt x="4096" y="6599"/>
                        </a:lnTo>
                        <a:lnTo>
                          <a:pt x="4096" y="6713"/>
                        </a:lnTo>
                        <a:cubicBezTo>
                          <a:pt x="4096" y="6776"/>
                          <a:pt x="4147" y="6827"/>
                          <a:pt x="4210" y="6827"/>
                        </a:cubicBezTo>
                        <a:cubicBezTo>
                          <a:pt x="4273" y="6827"/>
                          <a:pt x="4323" y="6776"/>
                          <a:pt x="4323" y="6713"/>
                        </a:cubicBezTo>
                        <a:lnTo>
                          <a:pt x="4323" y="6599"/>
                        </a:lnTo>
                        <a:lnTo>
                          <a:pt x="4665" y="6599"/>
                        </a:lnTo>
                        <a:lnTo>
                          <a:pt x="4665" y="6713"/>
                        </a:lnTo>
                        <a:cubicBezTo>
                          <a:pt x="4665" y="6776"/>
                          <a:pt x="4716" y="6827"/>
                          <a:pt x="4779" y="6827"/>
                        </a:cubicBezTo>
                        <a:cubicBezTo>
                          <a:pt x="4842" y="6827"/>
                          <a:pt x="4892" y="6776"/>
                          <a:pt x="4892" y="6713"/>
                        </a:cubicBezTo>
                        <a:lnTo>
                          <a:pt x="4892" y="6599"/>
                        </a:lnTo>
                        <a:lnTo>
                          <a:pt x="5234" y="6599"/>
                        </a:lnTo>
                        <a:lnTo>
                          <a:pt x="5234" y="6713"/>
                        </a:lnTo>
                        <a:cubicBezTo>
                          <a:pt x="5234" y="6776"/>
                          <a:pt x="5285" y="6827"/>
                          <a:pt x="5347" y="6827"/>
                        </a:cubicBezTo>
                        <a:cubicBezTo>
                          <a:pt x="5410" y="6827"/>
                          <a:pt x="5461" y="6776"/>
                          <a:pt x="5461" y="6713"/>
                        </a:cubicBezTo>
                        <a:lnTo>
                          <a:pt x="5461" y="6599"/>
                        </a:lnTo>
                        <a:lnTo>
                          <a:pt x="5803" y="6599"/>
                        </a:lnTo>
                        <a:lnTo>
                          <a:pt x="5803" y="6713"/>
                        </a:lnTo>
                        <a:cubicBezTo>
                          <a:pt x="5803" y="6776"/>
                          <a:pt x="5853" y="6827"/>
                          <a:pt x="5916" y="6827"/>
                        </a:cubicBezTo>
                        <a:cubicBezTo>
                          <a:pt x="5979" y="6827"/>
                          <a:pt x="6030" y="6776"/>
                          <a:pt x="6030" y="6713"/>
                        </a:cubicBezTo>
                        <a:lnTo>
                          <a:pt x="6030" y="6599"/>
                        </a:lnTo>
                        <a:lnTo>
                          <a:pt x="6371" y="6599"/>
                        </a:lnTo>
                        <a:lnTo>
                          <a:pt x="6371" y="6713"/>
                        </a:lnTo>
                        <a:cubicBezTo>
                          <a:pt x="6371" y="6776"/>
                          <a:pt x="6422" y="6827"/>
                          <a:pt x="6485" y="6827"/>
                        </a:cubicBezTo>
                        <a:cubicBezTo>
                          <a:pt x="6548" y="6827"/>
                          <a:pt x="6599" y="6776"/>
                          <a:pt x="6599" y="6713"/>
                        </a:cubicBezTo>
                        <a:lnTo>
                          <a:pt x="6599" y="6599"/>
                        </a:lnTo>
                        <a:lnTo>
                          <a:pt x="6713" y="6599"/>
                        </a:lnTo>
                        <a:cubicBezTo>
                          <a:pt x="6776" y="6599"/>
                          <a:pt x="6827" y="6548"/>
                          <a:pt x="6827" y="6485"/>
                        </a:cubicBezTo>
                        <a:cubicBezTo>
                          <a:pt x="6827" y="6422"/>
                          <a:pt x="6776" y="6372"/>
                          <a:pt x="6713" y="6372"/>
                        </a:cubicBezTo>
                        <a:lnTo>
                          <a:pt x="6599" y="6372"/>
                        </a:lnTo>
                        <a:lnTo>
                          <a:pt x="6599" y="6258"/>
                        </a:lnTo>
                        <a:cubicBezTo>
                          <a:pt x="6599" y="6195"/>
                          <a:pt x="6548" y="6144"/>
                          <a:pt x="6485" y="6144"/>
                        </a:cubicBezTo>
                        <a:cubicBezTo>
                          <a:pt x="6422" y="6144"/>
                          <a:pt x="6371" y="6195"/>
                          <a:pt x="6371" y="6258"/>
                        </a:cubicBezTo>
                        <a:lnTo>
                          <a:pt x="6371" y="6372"/>
                        </a:lnTo>
                        <a:lnTo>
                          <a:pt x="6030" y="6372"/>
                        </a:lnTo>
                        <a:lnTo>
                          <a:pt x="6030" y="6258"/>
                        </a:lnTo>
                        <a:cubicBezTo>
                          <a:pt x="6030" y="6195"/>
                          <a:pt x="5979" y="6144"/>
                          <a:pt x="5916" y="6144"/>
                        </a:cubicBezTo>
                        <a:cubicBezTo>
                          <a:pt x="5853" y="6144"/>
                          <a:pt x="5803" y="6195"/>
                          <a:pt x="5803" y="6258"/>
                        </a:cubicBezTo>
                        <a:lnTo>
                          <a:pt x="5803" y="6372"/>
                        </a:lnTo>
                        <a:lnTo>
                          <a:pt x="5461" y="6372"/>
                        </a:lnTo>
                        <a:lnTo>
                          <a:pt x="5461" y="6258"/>
                        </a:lnTo>
                        <a:cubicBezTo>
                          <a:pt x="5461" y="6195"/>
                          <a:pt x="5410" y="6144"/>
                          <a:pt x="5347" y="6144"/>
                        </a:cubicBezTo>
                        <a:cubicBezTo>
                          <a:pt x="5285" y="6144"/>
                          <a:pt x="5234" y="6195"/>
                          <a:pt x="5234" y="6258"/>
                        </a:cubicBezTo>
                        <a:lnTo>
                          <a:pt x="5234" y="6372"/>
                        </a:lnTo>
                        <a:lnTo>
                          <a:pt x="4892" y="6372"/>
                        </a:lnTo>
                        <a:lnTo>
                          <a:pt x="4892" y="6258"/>
                        </a:lnTo>
                        <a:cubicBezTo>
                          <a:pt x="4892" y="6195"/>
                          <a:pt x="4842" y="6144"/>
                          <a:pt x="4779" y="6144"/>
                        </a:cubicBezTo>
                        <a:cubicBezTo>
                          <a:pt x="4716" y="6144"/>
                          <a:pt x="4665" y="6195"/>
                          <a:pt x="4665" y="6258"/>
                        </a:cubicBezTo>
                        <a:lnTo>
                          <a:pt x="4665" y="6372"/>
                        </a:lnTo>
                        <a:lnTo>
                          <a:pt x="4323" y="6372"/>
                        </a:lnTo>
                        <a:lnTo>
                          <a:pt x="4323" y="6258"/>
                        </a:lnTo>
                        <a:cubicBezTo>
                          <a:pt x="4323" y="6195"/>
                          <a:pt x="4273" y="6144"/>
                          <a:pt x="4210" y="6144"/>
                        </a:cubicBezTo>
                        <a:cubicBezTo>
                          <a:pt x="4147" y="6144"/>
                          <a:pt x="4096" y="6195"/>
                          <a:pt x="4096" y="6258"/>
                        </a:cubicBezTo>
                        <a:lnTo>
                          <a:pt x="4096" y="6372"/>
                        </a:lnTo>
                        <a:lnTo>
                          <a:pt x="3755" y="6372"/>
                        </a:lnTo>
                        <a:lnTo>
                          <a:pt x="3755" y="6258"/>
                        </a:lnTo>
                        <a:cubicBezTo>
                          <a:pt x="3755" y="6195"/>
                          <a:pt x="3704" y="6144"/>
                          <a:pt x="3641" y="6144"/>
                        </a:cubicBezTo>
                        <a:cubicBezTo>
                          <a:pt x="3578" y="6144"/>
                          <a:pt x="3527" y="6195"/>
                          <a:pt x="3527" y="6258"/>
                        </a:cubicBezTo>
                        <a:lnTo>
                          <a:pt x="3527" y="6372"/>
                        </a:lnTo>
                        <a:lnTo>
                          <a:pt x="3186" y="6372"/>
                        </a:lnTo>
                        <a:lnTo>
                          <a:pt x="3186" y="6258"/>
                        </a:lnTo>
                        <a:cubicBezTo>
                          <a:pt x="3186" y="6195"/>
                          <a:pt x="3135" y="6144"/>
                          <a:pt x="3072" y="6144"/>
                        </a:cubicBezTo>
                        <a:cubicBezTo>
                          <a:pt x="3009" y="6144"/>
                          <a:pt x="2958" y="6195"/>
                          <a:pt x="2958" y="6258"/>
                        </a:cubicBezTo>
                        <a:lnTo>
                          <a:pt x="2958" y="6372"/>
                        </a:lnTo>
                        <a:lnTo>
                          <a:pt x="2617" y="6372"/>
                        </a:lnTo>
                        <a:lnTo>
                          <a:pt x="2617" y="6258"/>
                        </a:lnTo>
                        <a:cubicBezTo>
                          <a:pt x="2617" y="6195"/>
                          <a:pt x="2566" y="6144"/>
                          <a:pt x="2503" y="6144"/>
                        </a:cubicBezTo>
                        <a:cubicBezTo>
                          <a:pt x="2440" y="6144"/>
                          <a:pt x="2389" y="6195"/>
                          <a:pt x="2389" y="6258"/>
                        </a:cubicBezTo>
                        <a:lnTo>
                          <a:pt x="2389" y="6372"/>
                        </a:lnTo>
                        <a:lnTo>
                          <a:pt x="2048" y="6372"/>
                        </a:lnTo>
                        <a:lnTo>
                          <a:pt x="2048" y="6258"/>
                        </a:lnTo>
                        <a:cubicBezTo>
                          <a:pt x="2048" y="6195"/>
                          <a:pt x="1997" y="6144"/>
                          <a:pt x="1934" y="6144"/>
                        </a:cubicBezTo>
                        <a:cubicBezTo>
                          <a:pt x="1871" y="6144"/>
                          <a:pt x="1820" y="6195"/>
                          <a:pt x="1820" y="6258"/>
                        </a:cubicBezTo>
                        <a:lnTo>
                          <a:pt x="1820" y="6372"/>
                        </a:lnTo>
                        <a:lnTo>
                          <a:pt x="1479" y="6372"/>
                        </a:lnTo>
                        <a:lnTo>
                          <a:pt x="1479" y="6258"/>
                        </a:lnTo>
                        <a:cubicBezTo>
                          <a:pt x="1479" y="6195"/>
                          <a:pt x="1428" y="6144"/>
                          <a:pt x="1365" y="6144"/>
                        </a:cubicBezTo>
                        <a:cubicBezTo>
                          <a:pt x="1302" y="6144"/>
                          <a:pt x="1252" y="6195"/>
                          <a:pt x="1252" y="6258"/>
                        </a:cubicBezTo>
                        <a:lnTo>
                          <a:pt x="1252" y="6372"/>
                        </a:lnTo>
                        <a:lnTo>
                          <a:pt x="910" y="6372"/>
                        </a:lnTo>
                        <a:lnTo>
                          <a:pt x="910" y="6258"/>
                        </a:lnTo>
                        <a:cubicBezTo>
                          <a:pt x="910" y="6195"/>
                          <a:pt x="859" y="6144"/>
                          <a:pt x="796" y="6144"/>
                        </a:cubicBezTo>
                        <a:cubicBezTo>
                          <a:pt x="734" y="6144"/>
                          <a:pt x="683" y="6195"/>
                          <a:pt x="683" y="6258"/>
                        </a:cubicBezTo>
                        <a:lnTo>
                          <a:pt x="683" y="6372"/>
                        </a:lnTo>
                        <a:lnTo>
                          <a:pt x="455" y="6372"/>
                        </a:lnTo>
                        <a:lnTo>
                          <a:pt x="455" y="5234"/>
                        </a:lnTo>
                        <a:lnTo>
                          <a:pt x="1263" y="5234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0" name="ïšľïḓé">
                  <a:extLst>
                    <a:ext uri="{FF2B5EF4-FFF2-40B4-BE49-F238E27FC236}">
                      <a16:creationId xmlns:a16="http://schemas.microsoft.com/office/drawing/2014/main" id="{0AA689CA-FE60-4F32-9742-5DBC920F4452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5275517" y="5794103"/>
                  <a:ext cx="415040" cy="415040"/>
                  <a:chOff x="4382626" y="2509267"/>
                  <a:chExt cx="648072" cy="648072"/>
                </a:xfrm>
              </p:grpSpPr>
              <p:sp>
                <p:nvSpPr>
                  <p:cNvPr id="41" name="íṡlîďè">
                    <a:extLst>
                      <a:ext uri="{FF2B5EF4-FFF2-40B4-BE49-F238E27FC236}">
                        <a16:creationId xmlns:a16="http://schemas.microsoft.com/office/drawing/2014/main" id="{8824C1BA-BBC2-46B6-B4A0-243462785BF5}"/>
                      </a:ext>
                    </a:extLst>
                  </p:cNvPr>
                  <p:cNvSpPr/>
                  <p:nvPr/>
                </p:nvSpPr>
                <p:spPr>
                  <a:xfrm>
                    <a:off x="4382626" y="2509267"/>
                    <a:ext cx="648072" cy="648072"/>
                  </a:xfrm>
                  <a:prstGeom prst="ellipse">
                    <a:avLst/>
                  </a:prstGeom>
                  <a:solidFill>
                    <a:schemeClr val="accent2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2" name="ïśḻîḓé">
                    <a:extLst>
                      <a:ext uri="{FF2B5EF4-FFF2-40B4-BE49-F238E27FC236}">
                        <a16:creationId xmlns:a16="http://schemas.microsoft.com/office/drawing/2014/main" id="{39728964-3765-48A6-8C79-8E14EAE0013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16516" y="2651962"/>
                    <a:ext cx="380293" cy="362682"/>
                  </a:xfrm>
                  <a:custGeom>
                    <a:avLst/>
                    <a:gdLst>
                      <a:gd name="connsiteX0" fmla="*/ 315778 w 607639"/>
                      <a:gd name="connsiteY0" fmla="*/ 173080 h 579502"/>
                      <a:gd name="connsiteX1" fmla="*/ 315778 w 607639"/>
                      <a:gd name="connsiteY1" fmla="*/ 266058 h 579502"/>
                      <a:gd name="connsiteX2" fmla="*/ 303493 w 607639"/>
                      <a:gd name="connsiteY2" fmla="*/ 278325 h 579502"/>
                      <a:gd name="connsiteX3" fmla="*/ 210375 w 607639"/>
                      <a:gd name="connsiteY3" fmla="*/ 278325 h 579502"/>
                      <a:gd name="connsiteX4" fmla="*/ 303493 w 607639"/>
                      <a:gd name="connsiteY4" fmla="*/ 359925 h 579502"/>
                      <a:gd name="connsiteX5" fmla="*/ 397500 w 607639"/>
                      <a:gd name="connsiteY5" fmla="*/ 266058 h 579502"/>
                      <a:gd name="connsiteX6" fmla="*/ 315778 w 607639"/>
                      <a:gd name="connsiteY6" fmla="*/ 173080 h 579502"/>
                      <a:gd name="connsiteX7" fmla="*/ 249814 w 607639"/>
                      <a:gd name="connsiteY7" fmla="*/ 160816 h 579502"/>
                      <a:gd name="connsiteX8" fmla="*/ 198110 w 607639"/>
                      <a:gd name="connsiteY8" fmla="*/ 212449 h 579502"/>
                      <a:gd name="connsiteX9" fmla="*/ 249814 w 607639"/>
                      <a:gd name="connsiteY9" fmla="*/ 212449 h 579502"/>
                      <a:gd name="connsiteX10" fmla="*/ 303493 w 607639"/>
                      <a:gd name="connsiteY10" fmla="*/ 147835 h 579502"/>
                      <a:gd name="connsiteX11" fmla="*/ 421981 w 607639"/>
                      <a:gd name="connsiteY11" fmla="*/ 266058 h 579502"/>
                      <a:gd name="connsiteX12" fmla="*/ 303493 w 607639"/>
                      <a:gd name="connsiteY12" fmla="*/ 384370 h 579502"/>
                      <a:gd name="connsiteX13" fmla="*/ 185093 w 607639"/>
                      <a:gd name="connsiteY13" fmla="*/ 266058 h 579502"/>
                      <a:gd name="connsiteX14" fmla="*/ 197289 w 607639"/>
                      <a:gd name="connsiteY14" fmla="*/ 253880 h 579502"/>
                      <a:gd name="connsiteX15" fmla="*/ 291297 w 607639"/>
                      <a:gd name="connsiteY15" fmla="*/ 253880 h 579502"/>
                      <a:gd name="connsiteX16" fmla="*/ 291297 w 607639"/>
                      <a:gd name="connsiteY16" fmla="*/ 160013 h 579502"/>
                      <a:gd name="connsiteX17" fmla="*/ 303493 w 607639"/>
                      <a:gd name="connsiteY17" fmla="*/ 147835 h 579502"/>
                      <a:gd name="connsiteX18" fmla="*/ 262095 w 607639"/>
                      <a:gd name="connsiteY18" fmla="*/ 135133 h 579502"/>
                      <a:gd name="connsiteX19" fmla="*/ 274287 w 607639"/>
                      <a:gd name="connsiteY19" fmla="*/ 147397 h 579502"/>
                      <a:gd name="connsiteX20" fmla="*/ 274287 w 607639"/>
                      <a:gd name="connsiteY20" fmla="*/ 224713 h 579502"/>
                      <a:gd name="connsiteX21" fmla="*/ 262095 w 607639"/>
                      <a:gd name="connsiteY21" fmla="*/ 236888 h 579502"/>
                      <a:gd name="connsiteX22" fmla="*/ 184672 w 607639"/>
                      <a:gd name="connsiteY22" fmla="*/ 236888 h 579502"/>
                      <a:gd name="connsiteX23" fmla="*/ 172391 w 607639"/>
                      <a:gd name="connsiteY23" fmla="*/ 224713 h 579502"/>
                      <a:gd name="connsiteX24" fmla="*/ 262095 w 607639"/>
                      <a:gd name="connsiteY24" fmla="*/ 135133 h 579502"/>
                      <a:gd name="connsiteX25" fmla="*/ 58120 w 607639"/>
                      <a:gd name="connsiteY25" fmla="*/ 108514 h 579502"/>
                      <a:gd name="connsiteX26" fmla="*/ 58120 w 607639"/>
                      <a:gd name="connsiteY26" fmla="*/ 413970 h 579502"/>
                      <a:gd name="connsiteX27" fmla="*/ 549430 w 607639"/>
                      <a:gd name="connsiteY27" fmla="*/ 413970 h 579502"/>
                      <a:gd name="connsiteX28" fmla="*/ 549430 w 607639"/>
                      <a:gd name="connsiteY28" fmla="*/ 108514 h 579502"/>
                      <a:gd name="connsiteX29" fmla="*/ 27236 w 607639"/>
                      <a:gd name="connsiteY29" fmla="*/ 56079 h 579502"/>
                      <a:gd name="connsiteX30" fmla="*/ 27236 w 607639"/>
                      <a:gd name="connsiteY30" fmla="*/ 81319 h 579502"/>
                      <a:gd name="connsiteX31" fmla="*/ 580403 w 607639"/>
                      <a:gd name="connsiteY31" fmla="*/ 81319 h 579502"/>
                      <a:gd name="connsiteX32" fmla="*/ 580403 w 607639"/>
                      <a:gd name="connsiteY32" fmla="*/ 56079 h 579502"/>
                      <a:gd name="connsiteX33" fmla="*/ 303775 w 607639"/>
                      <a:gd name="connsiteY33" fmla="*/ 0 h 579502"/>
                      <a:gd name="connsiteX34" fmla="*/ 317393 w 607639"/>
                      <a:gd name="connsiteY34" fmla="*/ 13597 h 579502"/>
                      <a:gd name="connsiteX35" fmla="*/ 317393 w 607639"/>
                      <a:gd name="connsiteY35" fmla="*/ 28884 h 579502"/>
                      <a:gd name="connsiteX36" fmla="*/ 580403 w 607639"/>
                      <a:gd name="connsiteY36" fmla="*/ 28884 h 579502"/>
                      <a:gd name="connsiteX37" fmla="*/ 607639 w 607639"/>
                      <a:gd name="connsiteY37" fmla="*/ 56079 h 579502"/>
                      <a:gd name="connsiteX38" fmla="*/ 607639 w 607639"/>
                      <a:gd name="connsiteY38" fmla="*/ 81319 h 579502"/>
                      <a:gd name="connsiteX39" fmla="*/ 580403 w 607639"/>
                      <a:gd name="connsiteY39" fmla="*/ 108514 h 579502"/>
                      <a:gd name="connsiteX40" fmla="*/ 576665 w 607639"/>
                      <a:gd name="connsiteY40" fmla="*/ 108514 h 579502"/>
                      <a:gd name="connsiteX41" fmla="*/ 576665 w 607639"/>
                      <a:gd name="connsiteY41" fmla="*/ 413970 h 579502"/>
                      <a:gd name="connsiteX42" fmla="*/ 549430 w 607639"/>
                      <a:gd name="connsiteY42" fmla="*/ 441165 h 579502"/>
                      <a:gd name="connsiteX43" fmla="*/ 317393 w 607639"/>
                      <a:gd name="connsiteY43" fmla="*/ 441165 h 579502"/>
                      <a:gd name="connsiteX44" fmla="*/ 317393 w 607639"/>
                      <a:gd name="connsiteY44" fmla="*/ 481069 h 579502"/>
                      <a:gd name="connsiteX45" fmla="*/ 418236 w 607639"/>
                      <a:gd name="connsiteY45" fmla="*/ 554923 h 579502"/>
                      <a:gd name="connsiteX46" fmla="*/ 421173 w 607639"/>
                      <a:gd name="connsiteY46" fmla="*/ 573942 h 579502"/>
                      <a:gd name="connsiteX47" fmla="*/ 410225 w 607639"/>
                      <a:gd name="connsiteY47" fmla="*/ 579452 h 579502"/>
                      <a:gd name="connsiteX48" fmla="*/ 402215 w 607639"/>
                      <a:gd name="connsiteY48" fmla="*/ 576874 h 579502"/>
                      <a:gd name="connsiteX49" fmla="*/ 317393 w 607639"/>
                      <a:gd name="connsiteY49" fmla="*/ 514752 h 579502"/>
                      <a:gd name="connsiteX50" fmla="*/ 317393 w 607639"/>
                      <a:gd name="connsiteY50" fmla="*/ 565854 h 579502"/>
                      <a:gd name="connsiteX51" fmla="*/ 303775 w 607639"/>
                      <a:gd name="connsiteY51" fmla="*/ 579452 h 579502"/>
                      <a:gd name="connsiteX52" fmla="*/ 290157 w 607639"/>
                      <a:gd name="connsiteY52" fmla="*/ 565854 h 579502"/>
                      <a:gd name="connsiteX53" fmla="*/ 290157 w 607639"/>
                      <a:gd name="connsiteY53" fmla="*/ 514752 h 579502"/>
                      <a:gd name="connsiteX54" fmla="*/ 205424 w 607639"/>
                      <a:gd name="connsiteY54" fmla="*/ 576874 h 579502"/>
                      <a:gd name="connsiteX55" fmla="*/ 186377 w 607639"/>
                      <a:gd name="connsiteY55" fmla="*/ 573942 h 579502"/>
                      <a:gd name="connsiteX56" fmla="*/ 189314 w 607639"/>
                      <a:gd name="connsiteY56" fmla="*/ 554923 h 579502"/>
                      <a:gd name="connsiteX57" fmla="*/ 290157 w 607639"/>
                      <a:gd name="connsiteY57" fmla="*/ 481069 h 579502"/>
                      <a:gd name="connsiteX58" fmla="*/ 290157 w 607639"/>
                      <a:gd name="connsiteY58" fmla="*/ 441165 h 579502"/>
                      <a:gd name="connsiteX59" fmla="*/ 58120 w 607639"/>
                      <a:gd name="connsiteY59" fmla="*/ 441165 h 579502"/>
                      <a:gd name="connsiteX60" fmla="*/ 30885 w 607639"/>
                      <a:gd name="connsiteY60" fmla="*/ 413970 h 579502"/>
                      <a:gd name="connsiteX61" fmla="*/ 30885 w 607639"/>
                      <a:gd name="connsiteY61" fmla="*/ 108514 h 579502"/>
                      <a:gd name="connsiteX62" fmla="*/ 27236 w 607639"/>
                      <a:gd name="connsiteY62" fmla="*/ 108514 h 579502"/>
                      <a:gd name="connsiteX63" fmla="*/ 0 w 607639"/>
                      <a:gd name="connsiteY63" fmla="*/ 81319 h 579502"/>
                      <a:gd name="connsiteX64" fmla="*/ 0 w 607639"/>
                      <a:gd name="connsiteY64" fmla="*/ 56079 h 579502"/>
                      <a:gd name="connsiteX65" fmla="*/ 27236 w 607639"/>
                      <a:gd name="connsiteY65" fmla="*/ 28884 h 579502"/>
                      <a:gd name="connsiteX66" fmla="*/ 290157 w 607639"/>
                      <a:gd name="connsiteY66" fmla="*/ 28884 h 579502"/>
                      <a:gd name="connsiteX67" fmla="*/ 290157 w 607639"/>
                      <a:gd name="connsiteY67" fmla="*/ 13597 h 579502"/>
                      <a:gd name="connsiteX68" fmla="*/ 303775 w 607639"/>
                      <a:gd name="connsiteY68" fmla="*/ 0 h 5795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</a:cxnLst>
                    <a:rect l="l" t="t" r="r" b="b"/>
                    <a:pathLst>
                      <a:path w="607639" h="579502">
                        <a:moveTo>
                          <a:pt x="315778" y="173080"/>
                        </a:moveTo>
                        <a:lnTo>
                          <a:pt x="315778" y="266058"/>
                        </a:lnTo>
                        <a:cubicBezTo>
                          <a:pt x="315778" y="272814"/>
                          <a:pt x="310258" y="278325"/>
                          <a:pt x="303493" y="278325"/>
                        </a:cubicBezTo>
                        <a:lnTo>
                          <a:pt x="210375" y="278325"/>
                        </a:lnTo>
                        <a:cubicBezTo>
                          <a:pt x="216429" y="324281"/>
                          <a:pt x="255866" y="359925"/>
                          <a:pt x="303493" y="359925"/>
                        </a:cubicBezTo>
                        <a:cubicBezTo>
                          <a:pt x="355303" y="359925"/>
                          <a:pt x="397500" y="317792"/>
                          <a:pt x="397500" y="266058"/>
                        </a:cubicBezTo>
                        <a:cubicBezTo>
                          <a:pt x="397500" y="218502"/>
                          <a:pt x="361802" y="179124"/>
                          <a:pt x="315778" y="173080"/>
                        </a:cubicBezTo>
                        <a:close/>
                        <a:moveTo>
                          <a:pt x="249814" y="160816"/>
                        </a:moveTo>
                        <a:cubicBezTo>
                          <a:pt x="223740" y="165793"/>
                          <a:pt x="203093" y="186410"/>
                          <a:pt x="198110" y="212449"/>
                        </a:cubicBezTo>
                        <a:lnTo>
                          <a:pt x="249814" y="212449"/>
                        </a:lnTo>
                        <a:close/>
                        <a:moveTo>
                          <a:pt x="303493" y="147835"/>
                        </a:moveTo>
                        <a:cubicBezTo>
                          <a:pt x="368835" y="147835"/>
                          <a:pt x="421981" y="200902"/>
                          <a:pt x="421981" y="266058"/>
                        </a:cubicBezTo>
                        <a:cubicBezTo>
                          <a:pt x="421981" y="331303"/>
                          <a:pt x="368835" y="384370"/>
                          <a:pt x="303493" y="384370"/>
                        </a:cubicBezTo>
                        <a:cubicBezTo>
                          <a:pt x="238239" y="384370"/>
                          <a:pt x="185093" y="331303"/>
                          <a:pt x="185093" y="266058"/>
                        </a:cubicBezTo>
                        <a:cubicBezTo>
                          <a:pt x="185093" y="259303"/>
                          <a:pt x="190523" y="253880"/>
                          <a:pt x="197289" y="253880"/>
                        </a:cubicBezTo>
                        <a:lnTo>
                          <a:pt x="291297" y="253880"/>
                        </a:lnTo>
                        <a:lnTo>
                          <a:pt x="291297" y="160013"/>
                        </a:lnTo>
                        <a:cubicBezTo>
                          <a:pt x="291297" y="153257"/>
                          <a:pt x="296727" y="147835"/>
                          <a:pt x="303493" y="147835"/>
                        </a:cubicBezTo>
                        <a:close/>
                        <a:moveTo>
                          <a:pt x="262095" y="135133"/>
                        </a:moveTo>
                        <a:cubicBezTo>
                          <a:pt x="268859" y="135133"/>
                          <a:pt x="274287" y="140643"/>
                          <a:pt x="274287" y="147397"/>
                        </a:cubicBezTo>
                        <a:lnTo>
                          <a:pt x="274287" y="224713"/>
                        </a:lnTo>
                        <a:cubicBezTo>
                          <a:pt x="274287" y="231467"/>
                          <a:pt x="268859" y="236888"/>
                          <a:pt x="262095" y="236888"/>
                        </a:cubicBezTo>
                        <a:lnTo>
                          <a:pt x="184672" y="236888"/>
                        </a:lnTo>
                        <a:cubicBezTo>
                          <a:pt x="177909" y="236888"/>
                          <a:pt x="172391" y="231467"/>
                          <a:pt x="172391" y="224713"/>
                        </a:cubicBezTo>
                        <a:cubicBezTo>
                          <a:pt x="172391" y="175302"/>
                          <a:pt x="212616" y="135133"/>
                          <a:pt x="262095" y="135133"/>
                        </a:cubicBezTo>
                        <a:close/>
                        <a:moveTo>
                          <a:pt x="58120" y="108514"/>
                        </a:moveTo>
                        <a:lnTo>
                          <a:pt x="58120" y="413970"/>
                        </a:lnTo>
                        <a:lnTo>
                          <a:pt x="549430" y="413970"/>
                        </a:lnTo>
                        <a:lnTo>
                          <a:pt x="549430" y="108514"/>
                        </a:lnTo>
                        <a:close/>
                        <a:moveTo>
                          <a:pt x="27236" y="56079"/>
                        </a:moveTo>
                        <a:lnTo>
                          <a:pt x="27236" y="81319"/>
                        </a:lnTo>
                        <a:lnTo>
                          <a:pt x="580403" y="81319"/>
                        </a:lnTo>
                        <a:lnTo>
                          <a:pt x="580403" y="56079"/>
                        </a:lnTo>
                        <a:close/>
                        <a:moveTo>
                          <a:pt x="303775" y="0"/>
                        </a:moveTo>
                        <a:cubicBezTo>
                          <a:pt x="311341" y="0"/>
                          <a:pt x="317393" y="6132"/>
                          <a:pt x="317393" y="13597"/>
                        </a:cubicBezTo>
                        <a:lnTo>
                          <a:pt x="317393" y="28884"/>
                        </a:lnTo>
                        <a:lnTo>
                          <a:pt x="580403" y="28884"/>
                        </a:lnTo>
                        <a:cubicBezTo>
                          <a:pt x="595356" y="28884"/>
                          <a:pt x="607639" y="41148"/>
                          <a:pt x="607639" y="56079"/>
                        </a:cubicBezTo>
                        <a:lnTo>
                          <a:pt x="607639" y="81319"/>
                        </a:lnTo>
                        <a:cubicBezTo>
                          <a:pt x="607639" y="96338"/>
                          <a:pt x="595356" y="108514"/>
                          <a:pt x="580403" y="108514"/>
                        </a:cubicBezTo>
                        <a:lnTo>
                          <a:pt x="576665" y="108514"/>
                        </a:lnTo>
                        <a:lnTo>
                          <a:pt x="576665" y="413970"/>
                        </a:lnTo>
                        <a:cubicBezTo>
                          <a:pt x="576665" y="428990"/>
                          <a:pt x="564472" y="441165"/>
                          <a:pt x="549430" y="441165"/>
                        </a:cubicBezTo>
                        <a:lnTo>
                          <a:pt x="317393" y="441165"/>
                        </a:lnTo>
                        <a:lnTo>
                          <a:pt x="317393" y="481069"/>
                        </a:lnTo>
                        <a:lnTo>
                          <a:pt x="418236" y="554923"/>
                        </a:lnTo>
                        <a:cubicBezTo>
                          <a:pt x="424377" y="559366"/>
                          <a:pt x="425623" y="567898"/>
                          <a:pt x="421173" y="573942"/>
                        </a:cubicBezTo>
                        <a:cubicBezTo>
                          <a:pt x="418503" y="577585"/>
                          <a:pt x="414409" y="579452"/>
                          <a:pt x="410225" y="579452"/>
                        </a:cubicBezTo>
                        <a:cubicBezTo>
                          <a:pt x="407466" y="579452"/>
                          <a:pt x="404618" y="578652"/>
                          <a:pt x="402215" y="576874"/>
                        </a:cubicBezTo>
                        <a:lnTo>
                          <a:pt x="317393" y="514752"/>
                        </a:lnTo>
                        <a:lnTo>
                          <a:pt x="317393" y="565854"/>
                        </a:lnTo>
                        <a:cubicBezTo>
                          <a:pt x="317393" y="573408"/>
                          <a:pt x="311341" y="579452"/>
                          <a:pt x="303775" y="579452"/>
                        </a:cubicBezTo>
                        <a:cubicBezTo>
                          <a:pt x="296299" y="579452"/>
                          <a:pt x="290157" y="573408"/>
                          <a:pt x="290157" y="565854"/>
                        </a:cubicBezTo>
                        <a:lnTo>
                          <a:pt x="290157" y="514752"/>
                        </a:lnTo>
                        <a:lnTo>
                          <a:pt x="205424" y="576874"/>
                        </a:lnTo>
                        <a:cubicBezTo>
                          <a:pt x="199372" y="581318"/>
                          <a:pt x="190827" y="579985"/>
                          <a:pt x="186377" y="573942"/>
                        </a:cubicBezTo>
                        <a:cubicBezTo>
                          <a:pt x="181927" y="567898"/>
                          <a:pt x="183262" y="559366"/>
                          <a:pt x="189314" y="554923"/>
                        </a:cubicBezTo>
                        <a:lnTo>
                          <a:pt x="290157" y="481069"/>
                        </a:lnTo>
                        <a:lnTo>
                          <a:pt x="290157" y="441165"/>
                        </a:lnTo>
                        <a:lnTo>
                          <a:pt x="58120" y="441165"/>
                        </a:lnTo>
                        <a:cubicBezTo>
                          <a:pt x="43167" y="441165"/>
                          <a:pt x="30885" y="428990"/>
                          <a:pt x="30885" y="413970"/>
                        </a:cubicBezTo>
                        <a:lnTo>
                          <a:pt x="30885" y="108514"/>
                        </a:lnTo>
                        <a:lnTo>
                          <a:pt x="27236" y="108514"/>
                        </a:lnTo>
                        <a:cubicBezTo>
                          <a:pt x="12194" y="108514"/>
                          <a:pt x="0" y="96338"/>
                          <a:pt x="0" y="81319"/>
                        </a:cubicBezTo>
                        <a:lnTo>
                          <a:pt x="0" y="56079"/>
                        </a:lnTo>
                        <a:cubicBezTo>
                          <a:pt x="0" y="41148"/>
                          <a:pt x="12194" y="28884"/>
                          <a:pt x="27236" y="28884"/>
                        </a:cubicBezTo>
                        <a:lnTo>
                          <a:pt x="290157" y="28884"/>
                        </a:lnTo>
                        <a:lnTo>
                          <a:pt x="290157" y="13597"/>
                        </a:lnTo>
                        <a:cubicBezTo>
                          <a:pt x="290157" y="6132"/>
                          <a:pt x="296299" y="0"/>
                          <a:pt x="303775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24" name="íṥḷíde">
                <a:extLst>
                  <a:ext uri="{FF2B5EF4-FFF2-40B4-BE49-F238E27FC236}">
                    <a16:creationId xmlns:a16="http://schemas.microsoft.com/office/drawing/2014/main" id="{B5004369-3F48-4FBC-9A92-CCF8A229004B}"/>
                  </a:ext>
                </a:extLst>
              </p:cNvPr>
              <p:cNvGrpSpPr/>
              <p:nvPr/>
            </p:nvGrpSpPr>
            <p:grpSpPr>
              <a:xfrm>
                <a:off x="5381380" y="1559206"/>
                <a:ext cx="1935087" cy="1840246"/>
                <a:chOff x="5613745" y="1446539"/>
                <a:chExt cx="1935087" cy="1840246"/>
              </a:xfrm>
            </p:grpSpPr>
            <p:sp>
              <p:nvSpPr>
                <p:cNvPr id="27" name="iṥ1ídè">
                  <a:extLst>
                    <a:ext uri="{FF2B5EF4-FFF2-40B4-BE49-F238E27FC236}">
                      <a16:creationId xmlns:a16="http://schemas.microsoft.com/office/drawing/2014/main" id="{F2074F44-977D-4AC7-BC09-F67FBB873DFB}"/>
                    </a:ext>
                  </a:extLst>
                </p:cNvPr>
                <p:cNvSpPr/>
                <p:nvPr/>
              </p:nvSpPr>
              <p:spPr>
                <a:xfrm rot="2700000">
                  <a:off x="5551523" y="1929562"/>
                  <a:ext cx="1419445" cy="1295002"/>
                </a:xfrm>
                <a:custGeom>
                  <a:avLst/>
                  <a:gdLst>
                    <a:gd name="connsiteX0" fmla="*/ 0 w 1440160"/>
                    <a:gd name="connsiteY0" fmla="*/ 0 h 1440160"/>
                    <a:gd name="connsiteX1" fmla="*/ 1440160 w 1440160"/>
                    <a:gd name="connsiteY1" fmla="*/ 0 h 1440160"/>
                    <a:gd name="connsiteX2" fmla="*/ 1440160 w 1440160"/>
                    <a:gd name="connsiteY2" fmla="*/ 1440160 h 1440160"/>
                    <a:gd name="connsiteX3" fmla="*/ 0 w 1440160"/>
                    <a:gd name="connsiteY3" fmla="*/ 1440160 h 1440160"/>
                    <a:gd name="connsiteX4" fmla="*/ 0 w 1440160"/>
                    <a:gd name="connsiteY4" fmla="*/ 0 h 1440160"/>
                    <a:gd name="connsiteX0" fmla="*/ 0 w 1440160"/>
                    <a:gd name="connsiteY0" fmla="*/ 1440160 h 1531600"/>
                    <a:gd name="connsiteX1" fmla="*/ 0 w 1440160"/>
                    <a:gd name="connsiteY1" fmla="*/ 0 h 1531600"/>
                    <a:gd name="connsiteX2" fmla="*/ 1440160 w 1440160"/>
                    <a:gd name="connsiteY2" fmla="*/ 0 h 1531600"/>
                    <a:gd name="connsiteX3" fmla="*/ 1440160 w 1440160"/>
                    <a:gd name="connsiteY3" fmla="*/ 1440160 h 1531600"/>
                    <a:gd name="connsiteX4" fmla="*/ 91440 w 1440160"/>
                    <a:gd name="connsiteY4" fmla="*/ 1531600 h 1531600"/>
                    <a:gd name="connsiteX0" fmla="*/ 0 w 1440160"/>
                    <a:gd name="connsiteY0" fmla="*/ 0 h 1531600"/>
                    <a:gd name="connsiteX1" fmla="*/ 1440160 w 1440160"/>
                    <a:gd name="connsiteY1" fmla="*/ 0 h 1531600"/>
                    <a:gd name="connsiteX2" fmla="*/ 1440160 w 1440160"/>
                    <a:gd name="connsiteY2" fmla="*/ 1440160 h 1531600"/>
                    <a:gd name="connsiteX3" fmla="*/ 91440 w 1440160"/>
                    <a:gd name="connsiteY3" fmla="*/ 1531600 h 1531600"/>
                    <a:gd name="connsiteX0" fmla="*/ 0 w 1440160"/>
                    <a:gd name="connsiteY0" fmla="*/ 0 h 1440160"/>
                    <a:gd name="connsiteX1" fmla="*/ 1440160 w 1440160"/>
                    <a:gd name="connsiteY1" fmla="*/ 0 h 1440160"/>
                    <a:gd name="connsiteX2" fmla="*/ 1440160 w 1440160"/>
                    <a:gd name="connsiteY2" fmla="*/ 1440160 h 14401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40160" h="1440160">
                      <a:moveTo>
                        <a:pt x="0" y="0"/>
                      </a:moveTo>
                      <a:lnTo>
                        <a:pt x="1440160" y="0"/>
                      </a:lnTo>
                      <a:lnTo>
                        <a:pt x="1440160" y="1440160"/>
                      </a:lnTo>
                    </a:path>
                  </a:pathLst>
                </a:custGeom>
                <a:noFill/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29" name="ïṥḻîdè">
                  <a:extLst>
                    <a:ext uri="{FF2B5EF4-FFF2-40B4-BE49-F238E27FC236}">
                      <a16:creationId xmlns:a16="http://schemas.microsoft.com/office/drawing/2014/main" id="{4A2CD30F-220F-4582-BD46-3BEA81D1E756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6067622" y="1446539"/>
                  <a:ext cx="415040" cy="415040"/>
                  <a:chOff x="4924622" y="2306440"/>
                  <a:chExt cx="648072" cy="648072"/>
                </a:xfrm>
              </p:grpSpPr>
              <p:sp>
                <p:nvSpPr>
                  <p:cNvPr id="33" name="íśľiďé">
                    <a:extLst>
                      <a:ext uri="{FF2B5EF4-FFF2-40B4-BE49-F238E27FC236}">
                        <a16:creationId xmlns:a16="http://schemas.microsoft.com/office/drawing/2014/main" id="{B9A726C1-AC73-451A-B4AE-C92E84E1810D}"/>
                      </a:ext>
                    </a:extLst>
                  </p:cNvPr>
                  <p:cNvSpPr/>
                  <p:nvPr/>
                </p:nvSpPr>
                <p:spPr>
                  <a:xfrm>
                    <a:off x="4924622" y="2306440"/>
                    <a:ext cx="648072" cy="648072"/>
                  </a:xfrm>
                  <a:prstGeom prst="ellipse">
                    <a:avLst/>
                  </a:prstGeom>
                  <a:solidFill>
                    <a:schemeClr val="accent4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34" name="îsļiḋè">
                    <a:extLst>
                      <a:ext uri="{FF2B5EF4-FFF2-40B4-BE49-F238E27FC236}">
                        <a16:creationId xmlns:a16="http://schemas.microsoft.com/office/drawing/2014/main" id="{1F73410A-6696-45F1-A05A-40E0BEE9524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58512" y="2419594"/>
                    <a:ext cx="380292" cy="366291"/>
                  </a:xfrm>
                  <a:custGeom>
                    <a:avLst/>
                    <a:gdLst>
                      <a:gd name="connsiteX0" fmla="*/ 297615 w 597921"/>
                      <a:gd name="connsiteY0" fmla="*/ 96957 h 598324"/>
                      <a:gd name="connsiteX1" fmla="*/ 323434 w 597921"/>
                      <a:gd name="connsiteY1" fmla="*/ 122740 h 598324"/>
                      <a:gd name="connsiteX2" fmla="*/ 323434 w 597921"/>
                      <a:gd name="connsiteY2" fmla="*/ 289852 h 598324"/>
                      <a:gd name="connsiteX3" fmla="*/ 462572 w 597921"/>
                      <a:gd name="connsiteY3" fmla="*/ 289852 h 598324"/>
                      <a:gd name="connsiteX4" fmla="*/ 487913 w 597921"/>
                      <a:gd name="connsiteY4" fmla="*/ 315157 h 598324"/>
                      <a:gd name="connsiteX5" fmla="*/ 462572 w 597921"/>
                      <a:gd name="connsiteY5" fmla="*/ 340463 h 598324"/>
                      <a:gd name="connsiteX6" fmla="*/ 297615 w 597921"/>
                      <a:gd name="connsiteY6" fmla="*/ 340463 h 598324"/>
                      <a:gd name="connsiteX7" fmla="*/ 272274 w 597921"/>
                      <a:gd name="connsiteY7" fmla="*/ 315157 h 598324"/>
                      <a:gd name="connsiteX8" fmla="*/ 272274 w 597921"/>
                      <a:gd name="connsiteY8" fmla="*/ 122740 h 598324"/>
                      <a:gd name="connsiteX9" fmla="*/ 297615 w 597921"/>
                      <a:gd name="connsiteY9" fmla="*/ 96957 h 598324"/>
                      <a:gd name="connsiteX10" fmla="*/ 298127 w 597921"/>
                      <a:gd name="connsiteY10" fmla="*/ 0 h 598324"/>
                      <a:gd name="connsiteX11" fmla="*/ 597921 w 597921"/>
                      <a:gd name="connsiteY11" fmla="*/ 299401 h 598324"/>
                      <a:gd name="connsiteX12" fmla="*/ 298127 w 597921"/>
                      <a:gd name="connsiteY12" fmla="*/ 598324 h 598324"/>
                      <a:gd name="connsiteX13" fmla="*/ 35150 w 597921"/>
                      <a:gd name="connsiteY13" fmla="*/ 442177 h 598324"/>
                      <a:gd name="connsiteX14" fmla="*/ 34194 w 597921"/>
                      <a:gd name="connsiteY14" fmla="*/ 432149 h 598324"/>
                      <a:gd name="connsiteX15" fmla="*/ 40410 w 597921"/>
                      <a:gd name="connsiteY15" fmla="*/ 424509 h 598324"/>
                      <a:gd name="connsiteX16" fmla="*/ 74836 w 597921"/>
                      <a:gd name="connsiteY16" fmla="*/ 407796 h 598324"/>
                      <a:gd name="connsiteX17" fmla="*/ 91571 w 597921"/>
                      <a:gd name="connsiteY17" fmla="*/ 413049 h 598324"/>
                      <a:gd name="connsiteX18" fmla="*/ 298127 w 597921"/>
                      <a:gd name="connsiteY18" fmla="*/ 534815 h 598324"/>
                      <a:gd name="connsiteX19" fmla="*/ 534328 w 597921"/>
                      <a:gd name="connsiteY19" fmla="*/ 299401 h 598324"/>
                      <a:gd name="connsiteX20" fmla="*/ 298127 w 597921"/>
                      <a:gd name="connsiteY20" fmla="*/ 63509 h 598324"/>
                      <a:gd name="connsiteX21" fmla="*/ 145123 w 597921"/>
                      <a:gd name="connsiteY21" fmla="*/ 120333 h 598324"/>
                      <a:gd name="connsiteX22" fmla="*/ 200587 w 597921"/>
                      <a:gd name="connsiteY22" fmla="*/ 142299 h 598324"/>
                      <a:gd name="connsiteX23" fmla="*/ 208237 w 597921"/>
                      <a:gd name="connsiteY23" fmla="*/ 152327 h 598324"/>
                      <a:gd name="connsiteX24" fmla="*/ 203456 w 597921"/>
                      <a:gd name="connsiteY24" fmla="*/ 164265 h 598324"/>
                      <a:gd name="connsiteX25" fmla="*/ 48060 w 597921"/>
                      <a:gd name="connsiteY25" fmla="*/ 285553 h 598324"/>
                      <a:gd name="connsiteX26" fmla="*/ 35150 w 597921"/>
                      <a:gd name="connsiteY26" fmla="*/ 287463 h 598324"/>
                      <a:gd name="connsiteX27" fmla="*/ 27500 w 597921"/>
                      <a:gd name="connsiteY27" fmla="*/ 277435 h 598324"/>
                      <a:gd name="connsiteX28" fmla="*/ 246 w 597921"/>
                      <a:gd name="connsiteY28" fmla="*/ 82132 h 598324"/>
                      <a:gd name="connsiteX29" fmla="*/ 4550 w 597921"/>
                      <a:gd name="connsiteY29" fmla="*/ 70194 h 598324"/>
                      <a:gd name="connsiteX30" fmla="*/ 17459 w 597921"/>
                      <a:gd name="connsiteY30" fmla="*/ 68762 h 598324"/>
                      <a:gd name="connsiteX31" fmla="*/ 80574 w 597921"/>
                      <a:gd name="connsiteY31" fmla="*/ 94070 h 598324"/>
                      <a:gd name="connsiteX32" fmla="*/ 298127 w 597921"/>
                      <a:gd name="connsiteY32" fmla="*/ 0 h 5983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597921" h="598324">
                        <a:moveTo>
                          <a:pt x="297615" y="96957"/>
                        </a:moveTo>
                        <a:cubicBezTo>
                          <a:pt x="311959" y="96957"/>
                          <a:pt x="323434" y="108416"/>
                          <a:pt x="323434" y="122740"/>
                        </a:cubicBezTo>
                        <a:lnTo>
                          <a:pt x="323434" y="289852"/>
                        </a:lnTo>
                        <a:lnTo>
                          <a:pt x="462572" y="289852"/>
                        </a:lnTo>
                        <a:cubicBezTo>
                          <a:pt x="476438" y="289852"/>
                          <a:pt x="487913" y="301311"/>
                          <a:pt x="487913" y="315157"/>
                        </a:cubicBezTo>
                        <a:cubicBezTo>
                          <a:pt x="487913" y="329004"/>
                          <a:pt x="476438" y="340463"/>
                          <a:pt x="462572" y="340463"/>
                        </a:cubicBezTo>
                        <a:lnTo>
                          <a:pt x="297615" y="340463"/>
                        </a:lnTo>
                        <a:cubicBezTo>
                          <a:pt x="283749" y="340463"/>
                          <a:pt x="272274" y="329004"/>
                          <a:pt x="272274" y="315157"/>
                        </a:cubicBezTo>
                        <a:lnTo>
                          <a:pt x="272274" y="122740"/>
                        </a:lnTo>
                        <a:cubicBezTo>
                          <a:pt x="272274" y="108416"/>
                          <a:pt x="283749" y="96957"/>
                          <a:pt x="297615" y="96957"/>
                        </a:cubicBezTo>
                        <a:close/>
                        <a:moveTo>
                          <a:pt x="298127" y="0"/>
                        </a:moveTo>
                        <a:cubicBezTo>
                          <a:pt x="463564" y="0"/>
                          <a:pt x="597921" y="134181"/>
                          <a:pt x="597921" y="299401"/>
                        </a:cubicBezTo>
                        <a:cubicBezTo>
                          <a:pt x="597921" y="464143"/>
                          <a:pt x="463564" y="598324"/>
                          <a:pt x="298127" y="598324"/>
                        </a:cubicBezTo>
                        <a:cubicBezTo>
                          <a:pt x="188155" y="598324"/>
                          <a:pt x="87268" y="538635"/>
                          <a:pt x="35150" y="442177"/>
                        </a:cubicBezTo>
                        <a:cubicBezTo>
                          <a:pt x="33238" y="438835"/>
                          <a:pt x="32760" y="435492"/>
                          <a:pt x="34194" y="432149"/>
                        </a:cubicBezTo>
                        <a:cubicBezTo>
                          <a:pt x="35150" y="428807"/>
                          <a:pt x="37541" y="425942"/>
                          <a:pt x="40410" y="424509"/>
                        </a:cubicBezTo>
                        <a:lnTo>
                          <a:pt x="74836" y="407796"/>
                        </a:lnTo>
                        <a:cubicBezTo>
                          <a:pt x="81052" y="404931"/>
                          <a:pt x="88702" y="407319"/>
                          <a:pt x="91571" y="413049"/>
                        </a:cubicBezTo>
                        <a:cubicBezTo>
                          <a:pt x="133169" y="488018"/>
                          <a:pt x="212540" y="534815"/>
                          <a:pt x="298127" y="534815"/>
                        </a:cubicBezTo>
                        <a:cubicBezTo>
                          <a:pt x="428181" y="534815"/>
                          <a:pt x="534328" y="429284"/>
                          <a:pt x="534328" y="299401"/>
                        </a:cubicBezTo>
                        <a:cubicBezTo>
                          <a:pt x="534328" y="169517"/>
                          <a:pt x="428181" y="63509"/>
                          <a:pt x="298127" y="63509"/>
                        </a:cubicBezTo>
                        <a:cubicBezTo>
                          <a:pt x="242185" y="63509"/>
                          <a:pt x="187677" y="83565"/>
                          <a:pt x="145123" y="120333"/>
                        </a:cubicBezTo>
                        <a:lnTo>
                          <a:pt x="200587" y="142299"/>
                        </a:lnTo>
                        <a:cubicBezTo>
                          <a:pt x="204890" y="144209"/>
                          <a:pt x="207759" y="148029"/>
                          <a:pt x="208237" y="152327"/>
                        </a:cubicBezTo>
                        <a:cubicBezTo>
                          <a:pt x="208715" y="157102"/>
                          <a:pt x="207281" y="161399"/>
                          <a:pt x="203456" y="164265"/>
                        </a:cubicBezTo>
                        <a:lnTo>
                          <a:pt x="48060" y="285553"/>
                        </a:lnTo>
                        <a:cubicBezTo>
                          <a:pt x="44235" y="288418"/>
                          <a:pt x="39454" y="289373"/>
                          <a:pt x="35150" y="287463"/>
                        </a:cubicBezTo>
                        <a:cubicBezTo>
                          <a:pt x="31325" y="285553"/>
                          <a:pt x="27978" y="281733"/>
                          <a:pt x="27500" y="277435"/>
                        </a:cubicBezTo>
                        <a:lnTo>
                          <a:pt x="246" y="82132"/>
                        </a:lnTo>
                        <a:cubicBezTo>
                          <a:pt x="-710" y="77835"/>
                          <a:pt x="1203" y="73060"/>
                          <a:pt x="4550" y="70194"/>
                        </a:cubicBezTo>
                        <a:cubicBezTo>
                          <a:pt x="8375" y="67807"/>
                          <a:pt x="13156" y="66852"/>
                          <a:pt x="17459" y="68762"/>
                        </a:cubicBezTo>
                        <a:lnTo>
                          <a:pt x="80574" y="94070"/>
                        </a:lnTo>
                        <a:cubicBezTo>
                          <a:pt x="137472" y="33426"/>
                          <a:pt x="214931" y="0"/>
                          <a:pt x="298127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</p:grpSp>
            <p:grpSp>
              <p:nvGrpSpPr>
                <p:cNvPr id="30" name="ïšḻïḑe">
                  <a:extLst>
                    <a:ext uri="{FF2B5EF4-FFF2-40B4-BE49-F238E27FC236}">
                      <a16:creationId xmlns:a16="http://schemas.microsoft.com/office/drawing/2014/main" id="{8E157618-2336-4D94-8DAC-9DE8874CC0DD}"/>
                    </a:ext>
                  </a:extLst>
                </p:cNvPr>
                <p:cNvGrpSpPr>
                  <a:grpSpLocks/>
                </p:cNvGrpSpPr>
                <p:nvPr/>
              </p:nvGrpSpPr>
              <p:grpSpPr>
                <a:xfrm>
                  <a:off x="7133792" y="2419703"/>
                  <a:ext cx="415040" cy="415040"/>
                  <a:chOff x="3343198" y="2229389"/>
                  <a:chExt cx="648072" cy="648072"/>
                </a:xfrm>
              </p:grpSpPr>
              <p:sp>
                <p:nvSpPr>
                  <p:cNvPr id="31" name="isḻíḋè">
                    <a:extLst>
                      <a:ext uri="{FF2B5EF4-FFF2-40B4-BE49-F238E27FC236}">
                        <a16:creationId xmlns:a16="http://schemas.microsoft.com/office/drawing/2014/main" id="{2906774E-993A-4F86-8781-1ECC0640DF3D}"/>
                      </a:ext>
                    </a:extLst>
                  </p:cNvPr>
                  <p:cNvSpPr/>
                  <p:nvPr/>
                </p:nvSpPr>
                <p:spPr>
                  <a:xfrm>
                    <a:off x="3343198" y="2229389"/>
                    <a:ext cx="648072" cy="648072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2" name="îs1iḑè">
                    <a:extLst>
                      <a:ext uri="{FF2B5EF4-FFF2-40B4-BE49-F238E27FC236}">
                        <a16:creationId xmlns:a16="http://schemas.microsoft.com/office/drawing/2014/main" id="{FC31880D-B1C5-4244-A387-AABE367C7A7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81235" y="2323502"/>
                    <a:ext cx="380293" cy="366291"/>
                  </a:xfrm>
                  <a:custGeom>
                    <a:avLst/>
                    <a:gdLst>
                      <a:gd name="T0" fmla="*/ 3413 w 6827"/>
                      <a:gd name="T1" fmla="*/ 0 h 5912"/>
                      <a:gd name="T2" fmla="*/ 0 w 6827"/>
                      <a:gd name="T3" fmla="*/ 5912 h 5912"/>
                      <a:gd name="T4" fmla="*/ 6827 w 6827"/>
                      <a:gd name="T5" fmla="*/ 5912 h 5912"/>
                      <a:gd name="T6" fmla="*/ 3413 w 6827"/>
                      <a:gd name="T7" fmla="*/ 0 h 5912"/>
                      <a:gd name="T8" fmla="*/ 3413 w 6827"/>
                      <a:gd name="T9" fmla="*/ 972 h 5912"/>
                      <a:gd name="T10" fmla="*/ 4489 w 6827"/>
                      <a:gd name="T11" fmla="*/ 2835 h 5912"/>
                      <a:gd name="T12" fmla="*/ 2338 w 6827"/>
                      <a:gd name="T13" fmla="*/ 2835 h 5912"/>
                      <a:gd name="T14" fmla="*/ 3413 w 6827"/>
                      <a:gd name="T15" fmla="*/ 972 h 5912"/>
                      <a:gd name="T16" fmla="*/ 842 w 6827"/>
                      <a:gd name="T17" fmla="*/ 5426 h 5912"/>
                      <a:gd name="T18" fmla="*/ 1917 w 6827"/>
                      <a:gd name="T19" fmla="*/ 3564 h 5912"/>
                      <a:gd name="T20" fmla="*/ 2993 w 6827"/>
                      <a:gd name="T21" fmla="*/ 5426 h 5912"/>
                      <a:gd name="T22" fmla="*/ 842 w 6827"/>
                      <a:gd name="T23" fmla="*/ 5426 h 5912"/>
                      <a:gd name="T24" fmla="*/ 2338 w 6827"/>
                      <a:gd name="T25" fmla="*/ 3321 h 5912"/>
                      <a:gd name="T26" fmla="*/ 4489 w 6827"/>
                      <a:gd name="T27" fmla="*/ 3321 h 5912"/>
                      <a:gd name="T28" fmla="*/ 3413 w 6827"/>
                      <a:gd name="T29" fmla="*/ 5183 h 5912"/>
                      <a:gd name="T30" fmla="*/ 2338 w 6827"/>
                      <a:gd name="T31" fmla="*/ 3321 h 5912"/>
                      <a:gd name="T32" fmla="*/ 4910 w 6827"/>
                      <a:gd name="T33" fmla="*/ 3564 h 5912"/>
                      <a:gd name="T34" fmla="*/ 5985 w 6827"/>
                      <a:gd name="T35" fmla="*/ 5426 h 5912"/>
                      <a:gd name="T36" fmla="*/ 3834 w 6827"/>
                      <a:gd name="T37" fmla="*/ 5426 h 5912"/>
                      <a:gd name="T38" fmla="*/ 4910 w 6827"/>
                      <a:gd name="T39" fmla="*/ 3564 h 59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6827" h="5912">
                        <a:moveTo>
                          <a:pt x="3413" y="0"/>
                        </a:moveTo>
                        <a:lnTo>
                          <a:pt x="0" y="5912"/>
                        </a:lnTo>
                        <a:lnTo>
                          <a:pt x="6827" y="5912"/>
                        </a:lnTo>
                        <a:lnTo>
                          <a:pt x="3413" y="0"/>
                        </a:lnTo>
                        <a:close/>
                        <a:moveTo>
                          <a:pt x="3413" y="972"/>
                        </a:moveTo>
                        <a:lnTo>
                          <a:pt x="4489" y="2835"/>
                        </a:lnTo>
                        <a:lnTo>
                          <a:pt x="2338" y="2835"/>
                        </a:lnTo>
                        <a:lnTo>
                          <a:pt x="3413" y="972"/>
                        </a:lnTo>
                        <a:close/>
                        <a:moveTo>
                          <a:pt x="842" y="5426"/>
                        </a:moveTo>
                        <a:lnTo>
                          <a:pt x="1917" y="3564"/>
                        </a:lnTo>
                        <a:lnTo>
                          <a:pt x="2993" y="5426"/>
                        </a:lnTo>
                        <a:lnTo>
                          <a:pt x="842" y="5426"/>
                        </a:lnTo>
                        <a:close/>
                        <a:moveTo>
                          <a:pt x="2338" y="3321"/>
                        </a:moveTo>
                        <a:lnTo>
                          <a:pt x="4489" y="3321"/>
                        </a:lnTo>
                        <a:lnTo>
                          <a:pt x="3413" y="5183"/>
                        </a:lnTo>
                        <a:lnTo>
                          <a:pt x="2338" y="3321"/>
                        </a:lnTo>
                        <a:close/>
                        <a:moveTo>
                          <a:pt x="4910" y="3564"/>
                        </a:moveTo>
                        <a:lnTo>
                          <a:pt x="5985" y="5426"/>
                        </a:lnTo>
                        <a:lnTo>
                          <a:pt x="3834" y="5426"/>
                        </a:lnTo>
                        <a:lnTo>
                          <a:pt x="4910" y="3564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</p:grpSp>
      </p:grpSp>
      <p:sp>
        <p:nvSpPr>
          <p:cNvPr id="47" name="标题 1">
            <a:extLst>
              <a:ext uri="{FF2B5EF4-FFF2-40B4-BE49-F238E27FC236}">
                <a16:creationId xmlns:a16="http://schemas.microsoft.com/office/drawing/2014/main" id="{315CBD3E-E1D3-49A7-A8F8-7CDFBA2ECB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3473" y="164908"/>
            <a:ext cx="5185053" cy="658113"/>
          </a:xfrm>
        </p:spPr>
        <p:txBody>
          <a:bodyPr/>
          <a:lstStyle/>
          <a:p>
            <a:pPr algn="ctr"/>
            <a:r>
              <a:rPr lang="zh-CN" altLang="en-US" dirty="0"/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1248075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占位符 16">
            <a:extLst>
              <a:ext uri="{FF2B5EF4-FFF2-40B4-BE49-F238E27FC236}">
                <a16:creationId xmlns:a16="http://schemas.microsoft.com/office/drawing/2014/main" id="{11D0481B-F2BA-4F45-8702-32A7AE192B1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3"/>
          <a:stretch/>
        </p:blipFill>
        <p:spPr>
          <a:xfrm>
            <a:off x="-3975" y="1553382"/>
            <a:ext cx="12191999" cy="2387600"/>
          </a:xfrm>
        </p:spPr>
      </p:pic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2346518" y="4293557"/>
            <a:ext cx="7491017" cy="773687"/>
          </a:xfrm>
        </p:spPr>
        <p:txBody>
          <a:bodyPr/>
          <a:lstStyle/>
          <a:p>
            <a:pPr algn="ctr"/>
            <a:r>
              <a:rPr lang="zh-CN" altLang="en-US" dirty="0">
                <a:solidFill>
                  <a:schemeClr val="accent2"/>
                </a:solidFill>
              </a:rPr>
              <a:t>汇报完毕，请老师同学批评指正。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B45386A7-02C7-4BCB-B566-9778D265CCF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2266" y="1246056"/>
            <a:ext cx="4522816" cy="2910588"/>
          </a:xfrm>
          <a:solidFill>
            <a:schemeClr val="accent1">
              <a:alpha val="75000"/>
            </a:schemeClr>
          </a:solidFill>
        </p:spPr>
        <p:txBody>
          <a:bodyPr/>
          <a:lstStyle/>
          <a:p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140738B-F48E-4914-B96B-1C21D802695D}"/>
              </a:ext>
            </a:extLst>
          </p:cNvPr>
          <p:cNvSpPr txBox="1"/>
          <p:nvPr/>
        </p:nvSpPr>
        <p:spPr>
          <a:xfrm>
            <a:off x="1154041" y="2015039"/>
            <a:ext cx="3099265" cy="1329600"/>
          </a:xfrm>
          <a:prstGeom prst="rect">
            <a:avLst/>
          </a:prstGeom>
          <a:noFill/>
        </p:spPr>
        <p:txBody>
          <a:bodyPr wrap="none" rtlCol="0">
            <a:prstTxWarp prst="textPlain">
              <a:avLst>
                <a:gd name="adj" fmla="val 50001"/>
              </a:avLst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THANKS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943371F-D092-4A81-84A8-A8C470D76A9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rgbClr val="4472C4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90704" y="25068"/>
            <a:ext cx="2859030" cy="1374651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3" name="文本占位符 5">
            <a:extLst>
              <a:ext uri="{FF2B5EF4-FFF2-40B4-BE49-F238E27FC236}">
                <a16:creationId xmlns:a16="http://schemas.microsoft.com/office/drawing/2014/main" id="{DD2320A8-75EF-487F-806D-86CEF7322EE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208933" y="5374570"/>
            <a:ext cx="1766185" cy="601077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zh-CN" altLang="en-US" dirty="0"/>
              <a:t>汇报人</a:t>
            </a:r>
            <a:endParaRPr lang="en-US" altLang="zh-CN" dirty="0"/>
          </a:p>
          <a:p>
            <a:pPr algn="ctr"/>
            <a:r>
              <a:rPr lang="zh-CN" altLang="en-US" dirty="0"/>
              <a:t>日期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6270617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id="{D6E83DD8-87DB-4C74-9AC6-CB739E184E8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9152" y="395055"/>
            <a:ext cx="4044552" cy="6067889"/>
          </a:xfrm>
          <a:prstGeom prst="rect">
            <a:avLst/>
          </a:prstGeom>
        </p:spPr>
      </p:pic>
      <p:grpSp>
        <p:nvGrpSpPr>
          <p:cNvPr id="2" name="0cd5ff57-a39c-496a-8f96-726bae8f625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2295F385-3757-4F13-BA5E-DCCBDE0A24B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33282" y="0"/>
            <a:ext cx="5515534" cy="6858000"/>
            <a:chOff x="2650901" y="0"/>
            <a:chExt cx="5438095" cy="6858000"/>
          </a:xfrm>
        </p:grpSpPr>
        <p:grpSp>
          <p:nvGrpSpPr>
            <p:cNvPr id="3" name="ïśḻîde">
              <a:extLst>
                <a:ext uri="{FF2B5EF4-FFF2-40B4-BE49-F238E27FC236}">
                  <a16:creationId xmlns:a16="http://schemas.microsoft.com/office/drawing/2014/main" id="{8283269A-96F1-4E16-9EFC-3BC0733018BA}"/>
                </a:ext>
              </a:extLst>
            </p:cNvPr>
            <p:cNvGrpSpPr/>
            <p:nvPr/>
          </p:nvGrpSpPr>
          <p:grpSpPr>
            <a:xfrm>
              <a:off x="7440741" y="0"/>
              <a:ext cx="648255" cy="6858000"/>
              <a:chOff x="7440741" y="0"/>
              <a:chExt cx="648255" cy="6858000"/>
            </a:xfrm>
          </p:grpSpPr>
          <p:sp>
            <p:nvSpPr>
              <p:cNvPr id="15" name="îsľïde">
                <a:extLst>
                  <a:ext uri="{FF2B5EF4-FFF2-40B4-BE49-F238E27FC236}">
                    <a16:creationId xmlns:a16="http://schemas.microsoft.com/office/drawing/2014/main" id="{D0664DA5-F8C9-453F-9A35-39619EE7162D}"/>
                  </a:ext>
                </a:extLst>
              </p:cNvPr>
              <p:cNvSpPr/>
              <p:nvPr/>
            </p:nvSpPr>
            <p:spPr bwMode="auto">
              <a:xfrm>
                <a:off x="7726070" y="0"/>
                <a:ext cx="72008" cy="6858000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i$1íḍè">
                <a:extLst>
                  <a:ext uri="{FF2B5EF4-FFF2-40B4-BE49-F238E27FC236}">
                    <a16:creationId xmlns:a16="http://schemas.microsoft.com/office/drawing/2014/main" id="{575F34C4-4FF4-4A4C-BF4A-EE12810C6F15}"/>
                  </a:ext>
                </a:extLst>
              </p:cNvPr>
              <p:cNvSpPr/>
              <p:nvPr/>
            </p:nvSpPr>
            <p:spPr bwMode="auto">
              <a:xfrm>
                <a:off x="7440741" y="1095292"/>
                <a:ext cx="642664" cy="642664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rot="0" spcFirstLastPara="0" vert="horz" wrap="none" lIns="90000" tIns="46800" rIns="90000" bIns="46800" anchor="ctr" anchorCtr="1" forceAA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algn="ctr"/>
                <a:r>
                  <a:rPr lang="en-US" altLang="zh-CN" sz="2800" dirty="0">
                    <a:solidFill>
                      <a:srgbClr val="4969A5"/>
                    </a:solidFill>
                    <a:latin typeface="Impact" panose="020B0806030902050204" pitchFamily="34" charset="0"/>
                  </a:rPr>
                  <a:t>01</a:t>
                </a:r>
              </a:p>
            </p:txBody>
          </p:sp>
          <p:sp>
            <p:nvSpPr>
              <p:cNvPr id="17" name="iṣḷíḍê">
                <a:extLst>
                  <a:ext uri="{FF2B5EF4-FFF2-40B4-BE49-F238E27FC236}">
                    <a16:creationId xmlns:a16="http://schemas.microsoft.com/office/drawing/2014/main" id="{EC7A2CFB-5008-4DAA-AE22-E9F66D3C190B}"/>
                  </a:ext>
                </a:extLst>
              </p:cNvPr>
              <p:cNvSpPr/>
              <p:nvPr/>
            </p:nvSpPr>
            <p:spPr bwMode="auto">
              <a:xfrm>
                <a:off x="7446332" y="2533301"/>
                <a:ext cx="642664" cy="642664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rot="0" spcFirstLastPara="0" vert="horz" wrap="none" lIns="90000" tIns="46800" rIns="90000" bIns="46800" anchor="ctr" anchorCtr="1" forceAA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accent2"/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  <p:sp>
            <p:nvSpPr>
              <p:cNvPr id="18" name="i$lïďè">
                <a:extLst>
                  <a:ext uri="{FF2B5EF4-FFF2-40B4-BE49-F238E27FC236}">
                    <a16:creationId xmlns:a16="http://schemas.microsoft.com/office/drawing/2014/main" id="{BE89A63C-1DF9-4A49-BC45-A814A5A0FFEF}"/>
                  </a:ext>
                </a:extLst>
              </p:cNvPr>
              <p:cNvSpPr/>
              <p:nvPr/>
            </p:nvSpPr>
            <p:spPr bwMode="auto">
              <a:xfrm>
                <a:off x="7440741" y="3955650"/>
                <a:ext cx="642664" cy="642664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rot="0" spcFirstLastPara="0" vert="horz" wrap="none" lIns="90000" tIns="46800" rIns="90000" bIns="46800" anchor="ctr" anchorCtr="1" forceAA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algn="ctr"/>
                <a:r>
                  <a:rPr lang="en-US" altLang="zh-CN" sz="2800" dirty="0">
                    <a:solidFill>
                      <a:srgbClr val="4969A5"/>
                    </a:solidFill>
                    <a:latin typeface="Impact" panose="020B0806030902050204" pitchFamily="34" charset="0"/>
                  </a:rPr>
                  <a:t>03</a:t>
                </a:r>
              </a:p>
            </p:txBody>
          </p:sp>
          <p:sp>
            <p:nvSpPr>
              <p:cNvPr id="19" name="î$lïḋè">
                <a:extLst>
                  <a:ext uri="{FF2B5EF4-FFF2-40B4-BE49-F238E27FC236}">
                    <a16:creationId xmlns:a16="http://schemas.microsoft.com/office/drawing/2014/main" id="{60362616-91C3-40A8-9D05-795C97E56F77}"/>
                  </a:ext>
                </a:extLst>
              </p:cNvPr>
              <p:cNvSpPr/>
              <p:nvPr/>
            </p:nvSpPr>
            <p:spPr bwMode="auto">
              <a:xfrm>
                <a:off x="7446332" y="5393659"/>
                <a:ext cx="642664" cy="642664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rot="0" spcFirstLastPara="0" vert="horz" wrap="none" lIns="90000" tIns="46800" rIns="90000" bIns="46800" anchor="ctr" anchorCtr="1" forceAA="0" compatLnSpc="1">
                <a:prstTxWarp prst="textNoShape">
                  <a:avLst/>
                </a:prstTxWarp>
                <a:normAutofit fontScale="92500" lnSpcReduction="10000"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accent2"/>
                    </a:solidFill>
                    <a:latin typeface="Impact" panose="020B0806030902050204" pitchFamily="34" charset="0"/>
                  </a:rPr>
                  <a:t>04</a:t>
                </a:r>
              </a:p>
            </p:txBody>
          </p:sp>
        </p:grpSp>
        <p:sp>
          <p:nvSpPr>
            <p:cNvPr id="4" name="ïşḷîḓe">
              <a:extLst>
                <a:ext uri="{FF2B5EF4-FFF2-40B4-BE49-F238E27FC236}">
                  <a16:creationId xmlns:a16="http://schemas.microsoft.com/office/drawing/2014/main" id="{791951B6-8D64-41FE-AD92-03B07587DDD7}"/>
                </a:ext>
              </a:extLst>
            </p:cNvPr>
            <p:cNvSpPr txBox="1"/>
            <p:nvPr/>
          </p:nvSpPr>
          <p:spPr>
            <a:xfrm>
              <a:off x="2650901" y="5525319"/>
              <a:ext cx="2724833" cy="381143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/>
            </a:bodyPr>
            <a:lstStyle/>
            <a:p>
              <a:pPr latinLnBrk="0"/>
              <a:r>
                <a:rPr lang="zh-CN" altLang="en-US" b="1" dirty="0">
                  <a:effectLst/>
                </a:rPr>
                <a:t>总结分析</a:t>
              </a:r>
            </a:p>
          </p:txBody>
        </p:sp>
        <p:sp>
          <p:nvSpPr>
            <p:cNvPr id="6" name="iš1ïḓê">
              <a:extLst>
                <a:ext uri="{FF2B5EF4-FFF2-40B4-BE49-F238E27FC236}">
                  <a16:creationId xmlns:a16="http://schemas.microsoft.com/office/drawing/2014/main" id="{0367A60A-C4D2-4FDD-BAE1-9DFA05D6DE66}"/>
                </a:ext>
              </a:extLst>
            </p:cNvPr>
            <p:cNvSpPr txBox="1"/>
            <p:nvPr/>
          </p:nvSpPr>
          <p:spPr>
            <a:xfrm>
              <a:off x="2650901" y="4086411"/>
              <a:ext cx="2844371" cy="381143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/>
            </a:bodyPr>
            <a:lstStyle/>
            <a:p>
              <a:pPr latinLnBrk="0"/>
              <a:r>
                <a:rPr lang="zh-CN" altLang="en-US" b="1" dirty="0">
                  <a:effectLst/>
                </a:rPr>
                <a:t>研究成果</a:t>
              </a:r>
            </a:p>
          </p:txBody>
        </p:sp>
        <p:sp>
          <p:nvSpPr>
            <p:cNvPr id="8" name="ïṣ1ïḋê">
              <a:extLst>
                <a:ext uri="{FF2B5EF4-FFF2-40B4-BE49-F238E27FC236}">
                  <a16:creationId xmlns:a16="http://schemas.microsoft.com/office/drawing/2014/main" id="{DA1A6EDF-BEFE-41BC-9A8E-EFE6BE289F05}"/>
                </a:ext>
              </a:extLst>
            </p:cNvPr>
            <p:cNvSpPr txBox="1"/>
            <p:nvPr/>
          </p:nvSpPr>
          <p:spPr>
            <a:xfrm>
              <a:off x="2650901" y="2664062"/>
              <a:ext cx="2796840" cy="381143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/>
            </a:bodyPr>
            <a:lstStyle/>
            <a:p>
              <a:pPr latinLnBrk="0"/>
              <a:r>
                <a:rPr lang="zh-CN" altLang="en-US" b="1" dirty="0">
                  <a:effectLst/>
                </a:rPr>
                <a:t>研究思路</a:t>
              </a:r>
            </a:p>
          </p:txBody>
        </p:sp>
        <p:sp>
          <p:nvSpPr>
            <p:cNvPr id="10" name="îṥḻïḋè">
              <a:extLst>
                <a:ext uri="{FF2B5EF4-FFF2-40B4-BE49-F238E27FC236}">
                  <a16:creationId xmlns:a16="http://schemas.microsoft.com/office/drawing/2014/main" id="{3537D6D4-F934-4531-BB41-CEBCA5D3D86A}"/>
                </a:ext>
              </a:extLst>
            </p:cNvPr>
            <p:cNvSpPr txBox="1"/>
            <p:nvPr/>
          </p:nvSpPr>
          <p:spPr>
            <a:xfrm>
              <a:off x="2650901" y="1229875"/>
              <a:ext cx="1769451" cy="381143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/>
            </a:bodyPr>
            <a:lstStyle/>
            <a:p>
              <a:pPr latinLnBrk="0"/>
              <a:r>
                <a:rPr lang="zh-CN" altLang="en-US" b="1" dirty="0">
                  <a:effectLst/>
                </a:rPr>
                <a:t>选题背景</a:t>
              </a:r>
            </a:p>
          </p:txBody>
        </p:sp>
        <p:sp>
          <p:nvSpPr>
            <p:cNvPr id="13" name="íṧľíḋe">
              <a:extLst>
                <a:ext uri="{FF2B5EF4-FFF2-40B4-BE49-F238E27FC236}">
                  <a16:creationId xmlns:a16="http://schemas.microsoft.com/office/drawing/2014/main" id="{1E77B988-6830-4D51-BEEE-0DE9764FFF70}"/>
                </a:ext>
              </a:extLst>
            </p:cNvPr>
            <p:cNvSpPr/>
            <p:nvPr/>
          </p:nvSpPr>
          <p:spPr>
            <a:xfrm>
              <a:off x="4420352" y="120504"/>
              <a:ext cx="1524289" cy="556483"/>
            </a:xfrm>
            <a:prstGeom prst="rect">
              <a:avLst/>
            </a:prstGeom>
          </p:spPr>
          <p:txBody>
            <a:bodyPr wrap="none" lIns="90000" tIns="46800" rIns="90000" bIns="46800" anchor="ctr" anchorCtr="0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4000" b="1" spc="300" dirty="0">
                  <a:solidFill>
                    <a:schemeClr val="tx2"/>
                  </a:solidFill>
                </a:rPr>
                <a:t>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878159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16EFEF9-32FB-49D8-B926-B6586E4B093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41579"/>
            <a:ext cx="6000213" cy="3374842"/>
          </a:xfrm>
          <a:prstGeom prst="parallelogram">
            <a:avLst>
              <a:gd name="adj" fmla="val 0"/>
            </a:avLst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938793" y="2191860"/>
            <a:ext cx="4908447" cy="871766"/>
          </a:xfrm>
        </p:spPr>
        <p:txBody>
          <a:bodyPr>
            <a:normAutofit/>
          </a:bodyPr>
          <a:lstStyle/>
          <a:p>
            <a:r>
              <a:rPr lang="zh-CN" altLang="en-US" sz="3200" b="1" dirty="0">
                <a:solidFill>
                  <a:srgbClr val="4969A5"/>
                </a:solidFill>
                <a:latin typeface="Segoe UI"/>
                <a:ea typeface="微软雅黑"/>
              </a:rPr>
              <a:t>选题背景</a:t>
            </a:r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58D66A8F-4D8C-47F2-8924-81FD1EC2447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368156" y="3240059"/>
            <a:ext cx="2238112" cy="1026144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4976697" y="3308177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787CC4F1-B141-4672-9BC7-F9B95A7E6C58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rgbClr val="4472C4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97080" y="-8259"/>
            <a:ext cx="2859030" cy="1374651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0" name="文本占位符 5">
            <a:extLst>
              <a:ext uri="{FF2B5EF4-FFF2-40B4-BE49-F238E27FC236}">
                <a16:creationId xmlns:a16="http://schemas.microsoft.com/office/drawing/2014/main" id="{E7DCB6BC-8EEE-4CD5-8807-A68DF1BA7A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32552" y="3361875"/>
            <a:ext cx="4914688" cy="630463"/>
          </a:xfrm>
        </p:spPr>
        <p:txBody>
          <a:bodyPr/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1CB0858D-9C79-4BA8-9B0F-25168261A39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7038" y="1642589"/>
            <a:ext cx="3117345" cy="452778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3473" y="164908"/>
            <a:ext cx="5185053" cy="658113"/>
          </a:xfrm>
        </p:spPr>
        <p:txBody>
          <a:bodyPr/>
          <a:lstStyle/>
          <a:p>
            <a:pPr algn="ctr"/>
            <a:r>
              <a:rPr lang="zh-CN" altLang="en-US" dirty="0"/>
              <a:t>点击此处添加标题</a:t>
            </a:r>
          </a:p>
        </p:txBody>
      </p:sp>
      <p:grpSp>
        <p:nvGrpSpPr>
          <p:cNvPr id="5" name="3fdc3662-f61f-400f-8563-668b0d0493e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83D1EF83-A270-4F39-A707-DCBF0649C9B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137256" y="1463468"/>
            <a:ext cx="6259750" cy="4706908"/>
            <a:chOff x="6591683" y="1628121"/>
            <a:chExt cx="4928806" cy="4706908"/>
          </a:xfrm>
        </p:grpSpPr>
        <p:sp>
          <p:nvSpPr>
            <p:cNvPr id="8" name="îŝlíḋê">
              <a:extLst>
                <a:ext uri="{FF2B5EF4-FFF2-40B4-BE49-F238E27FC236}">
                  <a16:creationId xmlns:a16="http://schemas.microsoft.com/office/drawing/2014/main" id="{356E41D7-2FF2-4C1F-BB69-8C3524D5D789}"/>
                </a:ext>
              </a:extLst>
            </p:cNvPr>
            <p:cNvSpPr/>
            <p:nvPr/>
          </p:nvSpPr>
          <p:spPr bwMode="auto">
            <a:xfrm>
              <a:off x="7131001" y="1628121"/>
              <a:ext cx="4389488" cy="76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2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2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2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倍字间距。</a:t>
              </a:r>
              <a:endParaRPr lang="en-US" altLang="zh-CN" sz="1200" dirty="0"/>
            </a:p>
          </p:txBody>
        </p:sp>
        <p:sp>
          <p:nvSpPr>
            <p:cNvPr id="9" name="îṩ1íḋé">
              <a:extLst>
                <a:ext uri="{FF2B5EF4-FFF2-40B4-BE49-F238E27FC236}">
                  <a16:creationId xmlns:a16="http://schemas.microsoft.com/office/drawing/2014/main" id="{EE5851D1-D09D-42BD-8504-5749EA0B79A9}"/>
                </a:ext>
              </a:extLst>
            </p:cNvPr>
            <p:cNvSpPr/>
            <p:nvPr/>
          </p:nvSpPr>
          <p:spPr bwMode="auto">
            <a:xfrm>
              <a:off x="6591683" y="1807242"/>
              <a:ext cx="326867" cy="409192"/>
            </a:xfrm>
            <a:prstGeom prst="ellipse">
              <a:avLst/>
            </a:prstGeom>
            <a:solidFill>
              <a:srgbClr val="FFC000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" name="îśļïďè">
              <a:extLst>
                <a:ext uri="{FF2B5EF4-FFF2-40B4-BE49-F238E27FC236}">
                  <a16:creationId xmlns:a16="http://schemas.microsoft.com/office/drawing/2014/main" id="{7D2E74E4-E80A-400D-B607-24FEE1F59C75}"/>
                </a:ext>
              </a:extLst>
            </p:cNvPr>
            <p:cNvSpPr/>
            <p:nvPr/>
          </p:nvSpPr>
          <p:spPr bwMode="auto">
            <a:xfrm>
              <a:off x="7131001" y="2941861"/>
              <a:ext cx="4389488" cy="76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2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2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2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sp>
          <p:nvSpPr>
            <p:cNvPr id="11" name="î$ľïḋê">
              <a:extLst>
                <a:ext uri="{FF2B5EF4-FFF2-40B4-BE49-F238E27FC236}">
                  <a16:creationId xmlns:a16="http://schemas.microsoft.com/office/drawing/2014/main" id="{F8484908-39F7-40DD-BE99-D4805F898C9B}"/>
                </a:ext>
              </a:extLst>
            </p:cNvPr>
            <p:cNvSpPr/>
            <p:nvPr/>
          </p:nvSpPr>
          <p:spPr bwMode="auto">
            <a:xfrm>
              <a:off x="6591683" y="3120982"/>
              <a:ext cx="326867" cy="40919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2" name="îš1íḓé">
              <a:extLst>
                <a:ext uri="{FF2B5EF4-FFF2-40B4-BE49-F238E27FC236}">
                  <a16:creationId xmlns:a16="http://schemas.microsoft.com/office/drawing/2014/main" id="{B3C76CD2-6BCD-4769-9ACD-F47D29BECF66}"/>
                </a:ext>
              </a:extLst>
            </p:cNvPr>
            <p:cNvSpPr/>
            <p:nvPr/>
          </p:nvSpPr>
          <p:spPr bwMode="auto">
            <a:xfrm>
              <a:off x="7131001" y="4255601"/>
              <a:ext cx="4389488" cy="76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2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2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2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sp>
          <p:nvSpPr>
            <p:cNvPr id="13" name="íṧḷíḋè">
              <a:extLst>
                <a:ext uri="{FF2B5EF4-FFF2-40B4-BE49-F238E27FC236}">
                  <a16:creationId xmlns:a16="http://schemas.microsoft.com/office/drawing/2014/main" id="{0AB275A4-0164-40B1-BDD5-5C02E0BCBEE4}"/>
                </a:ext>
              </a:extLst>
            </p:cNvPr>
            <p:cNvSpPr/>
            <p:nvPr/>
          </p:nvSpPr>
          <p:spPr bwMode="auto">
            <a:xfrm>
              <a:off x="6591683" y="4433849"/>
              <a:ext cx="326867" cy="409192"/>
            </a:xfrm>
            <a:prstGeom prst="ellipse">
              <a:avLst/>
            </a:prstGeom>
            <a:solidFill>
              <a:srgbClr val="FFC000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4" name="íşḷiḍè">
              <a:extLst>
                <a:ext uri="{FF2B5EF4-FFF2-40B4-BE49-F238E27FC236}">
                  <a16:creationId xmlns:a16="http://schemas.microsoft.com/office/drawing/2014/main" id="{3A4E1DE5-2CCB-4D28-B2F1-2A4B87DFB0F5}"/>
                </a:ext>
              </a:extLst>
            </p:cNvPr>
            <p:cNvSpPr/>
            <p:nvPr/>
          </p:nvSpPr>
          <p:spPr bwMode="auto">
            <a:xfrm>
              <a:off x="7131001" y="5567595"/>
              <a:ext cx="4389488" cy="76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2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2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2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sp>
          <p:nvSpPr>
            <p:cNvPr id="15" name="işḻiḋé">
              <a:extLst>
                <a:ext uri="{FF2B5EF4-FFF2-40B4-BE49-F238E27FC236}">
                  <a16:creationId xmlns:a16="http://schemas.microsoft.com/office/drawing/2014/main" id="{8EC283CB-33D4-40CD-B3D6-B13B8655C35A}"/>
                </a:ext>
              </a:extLst>
            </p:cNvPr>
            <p:cNvSpPr/>
            <p:nvPr/>
          </p:nvSpPr>
          <p:spPr bwMode="auto">
            <a:xfrm>
              <a:off x="6591683" y="5746716"/>
              <a:ext cx="326867" cy="40919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1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01532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线连接符 4"/>
          <p:cNvCxnSpPr/>
          <p:nvPr/>
        </p:nvCxnSpPr>
        <p:spPr>
          <a:xfrm>
            <a:off x="6096000" y="1009009"/>
            <a:ext cx="0" cy="4627418"/>
          </a:xfrm>
          <a:prstGeom prst="line">
            <a:avLst/>
          </a:prstGeom>
          <a:ln w="12700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/>
        </p:nvSpPr>
        <p:spPr>
          <a:xfrm>
            <a:off x="1622214" y="3773565"/>
            <a:ext cx="3614805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59" name="矩形 58"/>
          <p:cNvSpPr/>
          <p:nvPr/>
        </p:nvSpPr>
        <p:spPr>
          <a:xfrm>
            <a:off x="1622214" y="3171249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zh-CN" altLang="en-US" sz="3200" dirty="0">
                <a:solidFill>
                  <a:schemeClr val="accent1"/>
                </a:solidFill>
                <a:ea typeface="微软雅黑" charset="0"/>
              </a:rPr>
              <a:t>点击此处添加标题</a:t>
            </a:r>
          </a:p>
        </p:txBody>
      </p:sp>
      <p:grpSp>
        <p:nvGrpSpPr>
          <p:cNvPr id="9" name="组 8"/>
          <p:cNvGrpSpPr/>
          <p:nvPr/>
        </p:nvGrpSpPr>
        <p:grpSpPr>
          <a:xfrm>
            <a:off x="2710053" y="1607292"/>
            <a:ext cx="1438335" cy="1438335"/>
            <a:chOff x="2571507" y="1884383"/>
            <a:chExt cx="1438335" cy="1438335"/>
          </a:xfrm>
        </p:grpSpPr>
        <p:grpSp>
          <p:nvGrpSpPr>
            <p:cNvPr id="76" name="组 75"/>
            <p:cNvGrpSpPr/>
            <p:nvPr/>
          </p:nvGrpSpPr>
          <p:grpSpPr>
            <a:xfrm>
              <a:off x="3016481" y="2269441"/>
              <a:ext cx="557558" cy="668218"/>
              <a:chOff x="1536700" y="911225"/>
              <a:chExt cx="831850" cy="996950"/>
            </a:xfrm>
            <a:solidFill>
              <a:schemeClr val="accent1"/>
            </a:solidFill>
          </p:grpSpPr>
          <p:sp>
            <p:nvSpPr>
              <p:cNvPr id="77" name="Freeform 47"/>
              <p:cNvSpPr>
                <a:spLocks/>
              </p:cNvSpPr>
              <p:nvPr/>
            </p:nvSpPr>
            <p:spPr bwMode="auto">
              <a:xfrm>
                <a:off x="1838325" y="1765300"/>
                <a:ext cx="234950" cy="50800"/>
              </a:xfrm>
              <a:custGeom>
                <a:avLst/>
                <a:gdLst/>
                <a:ahLst/>
                <a:cxnLst>
                  <a:cxn ang="0">
                    <a:pos x="132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8" y="2"/>
                  </a:cxn>
                  <a:cxn ang="0">
                    <a:pos x="4" y="6"/>
                  </a:cxn>
                  <a:cxn ang="0">
                    <a:pos x="0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22"/>
                  </a:cxn>
                  <a:cxn ang="0">
                    <a:pos x="4" y="28"/>
                  </a:cxn>
                  <a:cxn ang="0">
                    <a:pos x="8" y="32"/>
                  </a:cxn>
                  <a:cxn ang="0">
                    <a:pos x="16" y="32"/>
                  </a:cxn>
                  <a:cxn ang="0">
                    <a:pos x="132" y="32"/>
                  </a:cxn>
                  <a:cxn ang="0">
                    <a:pos x="132" y="32"/>
                  </a:cxn>
                  <a:cxn ang="0">
                    <a:pos x="138" y="32"/>
                  </a:cxn>
                  <a:cxn ang="0">
                    <a:pos x="142" y="28"/>
                  </a:cxn>
                  <a:cxn ang="0">
                    <a:pos x="146" y="22"/>
                  </a:cxn>
                  <a:cxn ang="0">
                    <a:pos x="148" y="16"/>
                  </a:cxn>
                  <a:cxn ang="0">
                    <a:pos x="148" y="16"/>
                  </a:cxn>
                  <a:cxn ang="0">
                    <a:pos x="146" y="10"/>
                  </a:cxn>
                  <a:cxn ang="0">
                    <a:pos x="142" y="6"/>
                  </a:cxn>
                  <a:cxn ang="0">
                    <a:pos x="138" y="2"/>
                  </a:cxn>
                  <a:cxn ang="0">
                    <a:pos x="132" y="0"/>
                  </a:cxn>
                  <a:cxn ang="0">
                    <a:pos x="132" y="0"/>
                  </a:cxn>
                </a:cxnLst>
                <a:rect l="0" t="0" r="r" b="b"/>
                <a:pathLst>
                  <a:path w="148" h="32">
                    <a:moveTo>
                      <a:pt x="132" y="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8" y="2"/>
                    </a:lnTo>
                    <a:lnTo>
                      <a:pt x="4" y="6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4" y="28"/>
                    </a:lnTo>
                    <a:lnTo>
                      <a:pt x="8" y="32"/>
                    </a:lnTo>
                    <a:lnTo>
                      <a:pt x="16" y="32"/>
                    </a:lnTo>
                    <a:lnTo>
                      <a:pt x="132" y="32"/>
                    </a:lnTo>
                    <a:lnTo>
                      <a:pt x="132" y="32"/>
                    </a:lnTo>
                    <a:lnTo>
                      <a:pt x="138" y="32"/>
                    </a:lnTo>
                    <a:lnTo>
                      <a:pt x="142" y="28"/>
                    </a:lnTo>
                    <a:lnTo>
                      <a:pt x="146" y="22"/>
                    </a:lnTo>
                    <a:lnTo>
                      <a:pt x="148" y="16"/>
                    </a:lnTo>
                    <a:lnTo>
                      <a:pt x="148" y="16"/>
                    </a:lnTo>
                    <a:lnTo>
                      <a:pt x="146" y="10"/>
                    </a:lnTo>
                    <a:lnTo>
                      <a:pt x="142" y="6"/>
                    </a:lnTo>
                    <a:lnTo>
                      <a:pt x="138" y="2"/>
                    </a:lnTo>
                    <a:lnTo>
                      <a:pt x="132" y="0"/>
                    </a:lnTo>
                    <a:lnTo>
                      <a:pt x="13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u="sng"/>
              </a:p>
            </p:txBody>
          </p:sp>
          <p:sp>
            <p:nvSpPr>
              <p:cNvPr id="78" name="Freeform 48"/>
              <p:cNvSpPr>
                <a:spLocks/>
              </p:cNvSpPr>
              <p:nvPr/>
            </p:nvSpPr>
            <p:spPr bwMode="auto">
              <a:xfrm>
                <a:off x="1838325" y="1857375"/>
                <a:ext cx="234950" cy="50800"/>
              </a:xfrm>
              <a:custGeom>
                <a:avLst/>
                <a:gdLst/>
                <a:ahLst/>
                <a:cxnLst>
                  <a:cxn ang="0">
                    <a:pos x="132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8" y="2"/>
                  </a:cxn>
                  <a:cxn ang="0">
                    <a:pos x="4" y="4"/>
                  </a:cxn>
                  <a:cxn ang="0">
                    <a:pos x="0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22"/>
                  </a:cxn>
                  <a:cxn ang="0">
                    <a:pos x="4" y="28"/>
                  </a:cxn>
                  <a:cxn ang="0">
                    <a:pos x="8" y="30"/>
                  </a:cxn>
                  <a:cxn ang="0">
                    <a:pos x="16" y="32"/>
                  </a:cxn>
                  <a:cxn ang="0">
                    <a:pos x="132" y="32"/>
                  </a:cxn>
                  <a:cxn ang="0">
                    <a:pos x="132" y="32"/>
                  </a:cxn>
                  <a:cxn ang="0">
                    <a:pos x="138" y="30"/>
                  </a:cxn>
                  <a:cxn ang="0">
                    <a:pos x="142" y="28"/>
                  </a:cxn>
                  <a:cxn ang="0">
                    <a:pos x="146" y="22"/>
                  </a:cxn>
                  <a:cxn ang="0">
                    <a:pos x="148" y="16"/>
                  </a:cxn>
                  <a:cxn ang="0">
                    <a:pos x="148" y="16"/>
                  </a:cxn>
                  <a:cxn ang="0">
                    <a:pos x="146" y="10"/>
                  </a:cxn>
                  <a:cxn ang="0">
                    <a:pos x="142" y="4"/>
                  </a:cxn>
                  <a:cxn ang="0">
                    <a:pos x="138" y="2"/>
                  </a:cxn>
                  <a:cxn ang="0">
                    <a:pos x="132" y="0"/>
                  </a:cxn>
                  <a:cxn ang="0">
                    <a:pos x="132" y="0"/>
                  </a:cxn>
                </a:cxnLst>
                <a:rect l="0" t="0" r="r" b="b"/>
                <a:pathLst>
                  <a:path w="148" h="32">
                    <a:moveTo>
                      <a:pt x="132" y="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4" y="28"/>
                    </a:lnTo>
                    <a:lnTo>
                      <a:pt x="8" y="30"/>
                    </a:lnTo>
                    <a:lnTo>
                      <a:pt x="16" y="32"/>
                    </a:lnTo>
                    <a:lnTo>
                      <a:pt x="132" y="32"/>
                    </a:lnTo>
                    <a:lnTo>
                      <a:pt x="132" y="32"/>
                    </a:lnTo>
                    <a:lnTo>
                      <a:pt x="138" y="30"/>
                    </a:lnTo>
                    <a:lnTo>
                      <a:pt x="142" y="28"/>
                    </a:lnTo>
                    <a:lnTo>
                      <a:pt x="146" y="22"/>
                    </a:lnTo>
                    <a:lnTo>
                      <a:pt x="148" y="16"/>
                    </a:lnTo>
                    <a:lnTo>
                      <a:pt x="148" y="16"/>
                    </a:lnTo>
                    <a:lnTo>
                      <a:pt x="146" y="10"/>
                    </a:lnTo>
                    <a:lnTo>
                      <a:pt x="142" y="4"/>
                    </a:lnTo>
                    <a:lnTo>
                      <a:pt x="138" y="2"/>
                    </a:lnTo>
                    <a:lnTo>
                      <a:pt x="132" y="0"/>
                    </a:lnTo>
                    <a:lnTo>
                      <a:pt x="13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u="sng"/>
              </a:p>
            </p:txBody>
          </p:sp>
          <p:sp>
            <p:nvSpPr>
              <p:cNvPr id="79" name="Freeform 49"/>
              <p:cNvSpPr>
                <a:spLocks noEditPoints="1"/>
              </p:cNvSpPr>
              <p:nvPr/>
            </p:nvSpPr>
            <p:spPr bwMode="auto">
              <a:xfrm>
                <a:off x="1714500" y="1143000"/>
                <a:ext cx="476250" cy="581025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142" y="0"/>
                  </a:cxn>
                  <a:cxn ang="0">
                    <a:pos x="100" y="10"/>
                  </a:cxn>
                  <a:cxn ang="0">
                    <a:pos x="62" y="28"/>
                  </a:cxn>
                  <a:cxn ang="0">
                    <a:pos x="32" y="58"/>
                  </a:cxn>
                  <a:cxn ang="0">
                    <a:pos x="12" y="94"/>
                  </a:cxn>
                  <a:cxn ang="0">
                    <a:pos x="2" y="136"/>
                  </a:cxn>
                  <a:cxn ang="0">
                    <a:pos x="2" y="166"/>
                  </a:cxn>
                  <a:cxn ang="0">
                    <a:pos x="16" y="214"/>
                  </a:cxn>
                  <a:cxn ang="0">
                    <a:pos x="56" y="266"/>
                  </a:cxn>
                  <a:cxn ang="0">
                    <a:pos x="72" y="290"/>
                  </a:cxn>
                  <a:cxn ang="0">
                    <a:pos x="78" y="322"/>
                  </a:cxn>
                  <a:cxn ang="0">
                    <a:pos x="78" y="340"/>
                  </a:cxn>
                  <a:cxn ang="0">
                    <a:pos x="96" y="364"/>
                  </a:cxn>
                  <a:cxn ang="0">
                    <a:pos x="150" y="366"/>
                  </a:cxn>
                  <a:cxn ang="0">
                    <a:pos x="192" y="366"/>
                  </a:cxn>
                  <a:cxn ang="0">
                    <a:pos x="214" y="356"/>
                  </a:cxn>
                  <a:cxn ang="0">
                    <a:pos x="224" y="334"/>
                  </a:cxn>
                  <a:cxn ang="0">
                    <a:pos x="224" y="304"/>
                  </a:cxn>
                  <a:cxn ang="0">
                    <a:pos x="236" y="276"/>
                  </a:cxn>
                  <a:cxn ang="0">
                    <a:pos x="266" y="242"/>
                  </a:cxn>
                  <a:cxn ang="0">
                    <a:pos x="290" y="198"/>
                  </a:cxn>
                  <a:cxn ang="0">
                    <a:pos x="300" y="150"/>
                  </a:cxn>
                  <a:cxn ang="0">
                    <a:pos x="298" y="122"/>
                  </a:cxn>
                  <a:cxn ang="0">
                    <a:pos x="284" y="82"/>
                  </a:cxn>
                  <a:cxn ang="0">
                    <a:pos x="260" y="48"/>
                  </a:cxn>
                  <a:cxn ang="0">
                    <a:pos x="226" y="22"/>
                  </a:cxn>
                  <a:cxn ang="0">
                    <a:pos x="188" y="6"/>
                  </a:cxn>
                  <a:cxn ang="0">
                    <a:pos x="158" y="0"/>
                  </a:cxn>
                  <a:cxn ang="0">
                    <a:pos x="244" y="156"/>
                  </a:cxn>
                  <a:cxn ang="0">
                    <a:pos x="234" y="146"/>
                  </a:cxn>
                  <a:cxn ang="0">
                    <a:pos x="232" y="126"/>
                  </a:cxn>
                  <a:cxn ang="0">
                    <a:pos x="214" y="92"/>
                  </a:cxn>
                  <a:cxn ang="0">
                    <a:pos x="182" y="72"/>
                  </a:cxn>
                  <a:cxn ang="0">
                    <a:pos x="160" y="68"/>
                  </a:cxn>
                  <a:cxn ang="0">
                    <a:pos x="150" y="50"/>
                  </a:cxn>
                  <a:cxn ang="0">
                    <a:pos x="156" y="38"/>
                  </a:cxn>
                  <a:cxn ang="0">
                    <a:pos x="170" y="32"/>
                  </a:cxn>
                  <a:cxn ang="0">
                    <a:pos x="226" y="52"/>
                  </a:cxn>
                  <a:cxn ang="0">
                    <a:pos x="262" y="98"/>
                  </a:cxn>
                  <a:cxn ang="0">
                    <a:pos x="270" y="138"/>
                  </a:cxn>
                  <a:cxn ang="0">
                    <a:pos x="266" y="152"/>
                  </a:cxn>
                  <a:cxn ang="0">
                    <a:pos x="252" y="158"/>
                  </a:cxn>
                </a:cxnLst>
                <a:rect l="0" t="0" r="r" b="b"/>
                <a:pathLst>
                  <a:path w="300" h="366">
                    <a:moveTo>
                      <a:pt x="158" y="0"/>
                    </a:moveTo>
                    <a:lnTo>
                      <a:pt x="158" y="0"/>
                    </a:lnTo>
                    <a:lnTo>
                      <a:pt x="150" y="0"/>
                    </a:lnTo>
                    <a:lnTo>
                      <a:pt x="150" y="0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28" y="2"/>
                    </a:lnTo>
                    <a:lnTo>
                      <a:pt x="114" y="6"/>
                    </a:lnTo>
                    <a:lnTo>
                      <a:pt x="100" y="10"/>
                    </a:lnTo>
                    <a:lnTo>
                      <a:pt x="88" y="14"/>
                    </a:lnTo>
                    <a:lnTo>
                      <a:pt x="74" y="22"/>
                    </a:lnTo>
                    <a:lnTo>
                      <a:pt x="62" y="28"/>
                    </a:lnTo>
                    <a:lnTo>
                      <a:pt x="52" y="38"/>
                    </a:lnTo>
                    <a:lnTo>
                      <a:pt x="42" y="48"/>
                    </a:lnTo>
                    <a:lnTo>
                      <a:pt x="32" y="58"/>
                    </a:lnTo>
                    <a:lnTo>
                      <a:pt x="24" y="68"/>
                    </a:lnTo>
                    <a:lnTo>
                      <a:pt x="18" y="82"/>
                    </a:lnTo>
                    <a:lnTo>
                      <a:pt x="12" y="94"/>
                    </a:lnTo>
                    <a:lnTo>
                      <a:pt x="6" y="108"/>
                    </a:lnTo>
                    <a:lnTo>
                      <a:pt x="4" y="122"/>
                    </a:lnTo>
                    <a:lnTo>
                      <a:pt x="2" y="136"/>
                    </a:lnTo>
                    <a:lnTo>
                      <a:pt x="0" y="150"/>
                    </a:lnTo>
                    <a:lnTo>
                      <a:pt x="0" y="150"/>
                    </a:lnTo>
                    <a:lnTo>
                      <a:pt x="2" y="166"/>
                    </a:lnTo>
                    <a:lnTo>
                      <a:pt x="4" y="182"/>
                    </a:lnTo>
                    <a:lnTo>
                      <a:pt x="10" y="198"/>
                    </a:lnTo>
                    <a:lnTo>
                      <a:pt x="16" y="214"/>
                    </a:lnTo>
                    <a:lnTo>
                      <a:pt x="26" y="228"/>
                    </a:lnTo>
                    <a:lnTo>
                      <a:pt x="34" y="242"/>
                    </a:lnTo>
                    <a:lnTo>
                      <a:pt x="56" y="266"/>
                    </a:lnTo>
                    <a:lnTo>
                      <a:pt x="56" y="266"/>
                    </a:lnTo>
                    <a:lnTo>
                      <a:pt x="66" y="276"/>
                    </a:lnTo>
                    <a:lnTo>
                      <a:pt x="72" y="290"/>
                    </a:lnTo>
                    <a:lnTo>
                      <a:pt x="72" y="290"/>
                    </a:lnTo>
                    <a:lnTo>
                      <a:pt x="76" y="304"/>
                    </a:lnTo>
                    <a:lnTo>
                      <a:pt x="78" y="322"/>
                    </a:lnTo>
                    <a:lnTo>
                      <a:pt x="78" y="334"/>
                    </a:lnTo>
                    <a:lnTo>
                      <a:pt x="78" y="334"/>
                    </a:lnTo>
                    <a:lnTo>
                      <a:pt x="78" y="340"/>
                    </a:lnTo>
                    <a:lnTo>
                      <a:pt x="80" y="346"/>
                    </a:lnTo>
                    <a:lnTo>
                      <a:pt x="86" y="356"/>
                    </a:lnTo>
                    <a:lnTo>
                      <a:pt x="96" y="364"/>
                    </a:lnTo>
                    <a:lnTo>
                      <a:pt x="102" y="366"/>
                    </a:lnTo>
                    <a:lnTo>
                      <a:pt x="110" y="366"/>
                    </a:lnTo>
                    <a:lnTo>
                      <a:pt x="150" y="366"/>
                    </a:lnTo>
                    <a:lnTo>
                      <a:pt x="150" y="366"/>
                    </a:lnTo>
                    <a:lnTo>
                      <a:pt x="192" y="366"/>
                    </a:lnTo>
                    <a:lnTo>
                      <a:pt x="192" y="366"/>
                    </a:lnTo>
                    <a:lnTo>
                      <a:pt x="198" y="366"/>
                    </a:lnTo>
                    <a:lnTo>
                      <a:pt x="204" y="364"/>
                    </a:lnTo>
                    <a:lnTo>
                      <a:pt x="214" y="356"/>
                    </a:lnTo>
                    <a:lnTo>
                      <a:pt x="220" y="346"/>
                    </a:lnTo>
                    <a:lnTo>
                      <a:pt x="222" y="340"/>
                    </a:lnTo>
                    <a:lnTo>
                      <a:pt x="224" y="334"/>
                    </a:lnTo>
                    <a:lnTo>
                      <a:pt x="224" y="322"/>
                    </a:lnTo>
                    <a:lnTo>
                      <a:pt x="224" y="322"/>
                    </a:lnTo>
                    <a:lnTo>
                      <a:pt x="224" y="304"/>
                    </a:lnTo>
                    <a:lnTo>
                      <a:pt x="228" y="290"/>
                    </a:lnTo>
                    <a:lnTo>
                      <a:pt x="228" y="290"/>
                    </a:lnTo>
                    <a:lnTo>
                      <a:pt x="236" y="276"/>
                    </a:lnTo>
                    <a:lnTo>
                      <a:pt x="244" y="266"/>
                    </a:lnTo>
                    <a:lnTo>
                      <a:pt x="244" y="266"/>
                    </a:lnTo>
                    <a:lnTo>
                      <a:pt x="266" y="242"/>
                    </a:lnTo>
                    <a:lnTo>
                      <a:pt x="276" y="228"/>
                    </a:lnTo>
                    <a:lnTo>
                      <a:pt x="284" y="214"/>
                    </a:lnTo>
                    <a:lnTo>
                      <a:pt x="290" y="198"/>
                    </a:lnTo>
                    <a:lnTo>
                      <a:pt x="296" y="182"/>
                    </a:lnTo>
                    <a:lnTo>
                      <a:pt x="298" y="166"/>
                    </a:lnTo>
                    <a:lnTo>
                      <a:pt x="300" y="150"/>
                    </a:lnTo>
                    <a:lnTo>
                      <a:pt x="300" y="150"/>
                    </a:lnTo>
                    <a:lnTo>
                      <a:pt x="300" y="136"/>
                    </a:lnTo>
                    <a:lnTo>
                      <a:pt x="298" y="122"/>
                    </a:lnTo>
                    <a:lnTo>
                      <a:pt x="294" y="108"/>
                    </a:lnTo>
                    <a:lnTo>
                      <a:pt x="290" y="94"/>
                    </a:lnTo>
                    <a:lnTo>
                      <a:pt x="284" y="82"/>
                    </a:lnTo>
                    <a:lnTo>
                      <a:pt x="276" y="70"/>
                    </a:lnTo>
                    <a:lnTo>
                      <a:pt x="268" y="58"/>
                    </a:lnTo>
                    <a:lnTo>
                      <a:pt x="260" y="48"/>
                    </a:lnTo>
                    <a:lnTo>
                      <a:pt x="250" y="38"/>
                    </a:lnTo>
                    <a:lnTo>
                      <a:pt x="238" y="30"/>
                    </a:lnTo>
                    <a:lnTo>
                      <a:pt x="226" y="22"/>
                    </a:lnTo>
                    <a:lnTo>
                      <a:pt x="214" y="14"/>
                    </a:lnTo>
                    <a:lnTo>
                      <a:pt x="202" y="10"/>
                    </a:lnTo>
                    <a:lnTo>
                      <a:pt x="188" y="6"/>
                    </a:lnTo>
                    <a:lnTo>
                      <a:pt x="174" y="2"/>
                    </a:lnTo>
                    <a:lnTo>
                      <a:pt x="158" y="0"/>
                    </a:lnTo>
                    <a:lnTo>
                      <a:pt x="158" y="0"/>
                    </a:lnTo>
                    <a:close/>
                    <a:moveTo>
                      <a:pt x="252" y="158"/>
                    </a:moveTo>
                    <a:lnTo>
                      <a:pt x="252" y="158"/>
                    </a:lnTo>
                    <a:lnTo>
                      <a:pt x="244" y="156"/>
                    </a:lnTo>
                    <a:lnTo>
                      <a:pt x="238" y="152"/>
                    </a:lnTo>
                    <a:lnTo>
                      <a:pt x="238" y="152"/>
                    </a:lnTo>
                    <a:lnTo>
                      <a:pt x="234" y="146"/>
                    </a:lnTo>
                    <a:lnTo>
                      <a:pt x="232" y="138"/>
                    </a:lnTo>
                    <a:lnTo>
                      <a:pt x="232" y="138"/>
                    </a:lnTo>
                    <a:lnTo>
                      <a:pt x="232" y="126"/>
                    </a:lnTo>
                    <a:lnTo>
                      <a:pt x="228" y="112"/>
                    </a:lnTo>
                    <a:lnTo>
                      <a:pt x="222" y="102"/>
                    </a:lnTo>
                    <a:lnTo>
                      <a:pt x="214" y="92"/>
                    </a:lnTo>
                    <a:lnTo>
                      <a:pt x="204" y="84"/>
                    </a:lnTo>
                    <a:lnTo>
                      <a:pt x="194" y="76"/>
                    </a:lnTo>
                    <a:lnTo>
                      <a:pt x="182" y="72"/>
                    </a:lnTo>
                    <a:lnTo>
                      <a:pt x="168" y="70"/>
                    </a:lnTo>
                    <a:lnTo>
                      <a:pt x="168" y="70"/>
                    </a:lnTo>
                    <a:lnTo>
                      <a:pt x="160" y="68"/>
                    </a:lnTo>
                    <a:lnTo>
                      <a:pt x="154" y="64"/>
                    </a:lnTo>
                    <a:lnTo>
                      <a:pt x="150" y="58"/>
                    </a:lnTo>
                    <a:lnTo>
                      <a:pt x="150" y="50"/>
                    </a:lnTo>
                    <a:lnTo>
                      <a:pt x="150" y="50"/>
                    </a:lnTo>
                    <a:lnTo>
                      <a:pt x="152" y="42"/>
                    </a:lnTo>
                    <a:lnTo>
                      <a:pt x="156" y="38"/>
                    </a:lnTo>
                    <a:lnTo>
                      <a:pt x="162" y="34"/>
                    </a:lnTo>
                    <a:lnTo>
                      <a:pt x="170" y="32"/>
                    </a:lnTo>
                    <a:lnTo>
                      <a:pt x="170" y="32"/>
                    </a:lnTo>
                    <a:lnTo>
                      <a:pt x="190" y="36"/>
                    </a:lnTo>
                    <a:lnTo>
                      <a:pt x="210" y="42"/>
                    </a:lnTo>
                    <a:lnTo>
                      <a:pt x="226" y="52"/>
                    </a:lnTo>
                    <a:lnTo>
                      <a:pt x="242" y="66"/>
                    </a:lnTo>
                    <a:lnTo>
                      <a:pt x="254" y="80"/>
                    </a:lnTo>
                    <a:lnTo>
                      <a:pt x="262" y="98"/>
                    </a:lnTo>
                    <a:lnTo>
                      <a:pt x="268" y="118"/>
                    </a:lnTo>
                    <a:lnTo>
                      <a:pt x="270" y="138"/>
                    </a:lnTo>
                    <a:lnTo>
                      <a:pt x="270" y="138"/>
                    </a:lnTo>
                    <a:lnTo>
                      <a:pt x="270" y="146"/>
                    </a:lnTo>
                    <a:lnTo>
                      <a:pt x="266" y="152"/>
                    </a:lnTo>
                    <a:lnTo>
                      <a:pt x="266" y="152"/>
                    </a:lnTo>
                    <a:lnTo>
                      <a:pt x="260" y="156"/>
                    </a:lnTo>
                    <a:lnTo>
                      <a:pt x="252" y="158"/>
                    </a:lnTo>
                    <a:lnTo>
                      <a:pt x="252" y="15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u="sng"/>
              </a:p>
            </p:txBody>
          </p:sp>
          <p:sp>
            <p:nvSpPr>
              <p:cNvPr id="80" name="Rectangle 50"/>
              <p:cNvSpPr>
                <a:spLocks noChangeArrowheads="1"/>
              </p:cNvSpPr>
              <p:nvPr/>
            </p:nvSpPr>
            <p:spPr bwMode="auto">
              <a:xfrm>
                <a:off x="1838325" y="1609725"/>
                <a:ext cx="234950" cy="1143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u="sng"/>
              </a:p>
            </p:txBody>
          </p:sp>
          <p:sp>
            <p:nvSpPr>
              <p:cNvPr id="81" name="Rectangle 51"/>
              <p:cNvSpPr>
                <a:spLocks noChangeArrowheads="1"/>
              </p:cNvSpPr>
              <p:nvPr/>
            </p:nvSpPr>
            <p:spPr bwMode="auto">
              <a:xfrm>
                <a:off x="1838325" y="1765300"/>
                <a:ext cx="234950" cy="508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u="sng"/>
              </a:p>
            </p:txBody>
          </p:sp>
          <p:sp>
            <p:nvSpPr>
              <p:cNvPr id="82" name="Freeform 52"/>
              <p:cNvSpPr>
                <a:spLocks/>
              </p:cNvSpPr>
              <p:nvPr/>
            </p:nvSpPr>
            <p:spPr bwMode="auto">
              <a:xfrm>
                <a:off x="1927225" y="911225"/>
                <a:ext cx="53975" cy="180975"/>
              </a:xfrm>
              <a:custGeom>
                <a:avLst/>
                <a:gdLst/>
                <a:ahLst/>
                <a:cxnLst>
                  <a:cxn ang="0">
                    <a:pos x="34" y="112"/>
                  </a:cxn>
                  <a:cxn ang="0">
                    <a:pos x="4" y="114"/>
                  </a:cxn>
                  <a:cxn ang="0">
                    <a:pos x="0" y="0"/>
                  </a:cxn>
                  <a:cxn ang="0">
                    <a:pos x="28" y="0"/>
                  </a:cxn>
                  <a:cxn ang="0">
                    <a:pos x="34" y="112"/>
                  </a:cxn>
                </a:cxnLst>
                <a:rect l="0" t="0" r="r" b="b"/>
                <a:pathLst>
                  <a:path w="34" h="114">
                    <a:moveTo>
                      <a:pt x="34" y="112"/>
                    </a:moveTo>
                    <a:lnTo>
                      <a:pt x="4" y="114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34" y="1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u="sng"/>
              </a:p>
            </p:txBody>
          </p:sp>
          <p:sp>
            <p:nvSpPr>
              <p:cNvPr id="88" name="Freeform 53"/>
              <p:cNvSpPr>
                <a:spLocks/>
              </p:cNvSpPr>
              <p:nvPr/>
            </p:nvSpPr>
            <p:spPr bwMode="auto">
              <a:xfrm>
                <a:off x="1698625" y="962025"/>
                <a:ext cx="130175" cy="177800"/>
              </a:xfrm>
              <a:custGeom>
                <a:avLst/>
                <a:gdLst/>
                <a:ahLst/>
                <a:cxnLst>
                  <a:cxn ang="0">
                    <a:pos x="58" y="112"/>
                  </a:cxn>
                  <a:cxn ang="0">
                    <a:pos x="0" y="14"/>
                  </a:cxn>
                  <a:cxn ang="0">
                    <a:pos x="26" y="0"/>
                  </a:cxn>
                  <a:cxn ang="0">
                    <a:pos x="82" y="98"/>
                  </a:cxn>
                  <a:cxn ang="0">
                    <a:pos x="58" y="112"/>
                  </a:cxn>
                </a:cxnLst>
                <a:rect l="0" t="0" r="r" b="b"/>
                <a:pathLst>
                  <a:path w="82" h="112">
                    <a:moveTo>
                      <a:pt x="58" y="112"/>
                    </a:moveTo>
                    <a:lnTo>
                      <a:pt x="0" y="14"/>
                    </a:lnTo>
                    <a:lnTo>
                      <a:pt x="26" y="0"/>
                    </a:lnTo>
                    <a:lnTo>
                      <a:pt x="82" y="98"/>
                    </a:lnTo>
                    <a:lnTo>
                      <a:pt x="58" y="1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u="sng"/>
              </a:p>
            </p:txBody>
          </p:sp>
          <p:sp>
            <p:nvSpPr>
              <p:cNvPr id="89" name="Freeform 54"/>
              <p:cNvSpPr>
                <a:spLocks/>
              </p:cNvSpPr>
              <p:nvPr/>
            </p:nvSpPr>
            <p:spPr bwMode="auto">
              <a:xfrm>
                <a:off x="1536700" y="1123950"/>
                <a:ext cx="180975" cy="130175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14" y="58"/>
                  </a:cxn>
                  <a:cxn ang="0">
                    <a:pos x="98" y="82"/>
                  </a:cxn>
                  <a:cxn ang="0">
                    <a:pos x="0" y="26"/>
                  </a:cxn>
                  <a:cxn ang="0">
                    <a:pos x="14" y="0"/>
                  </a:cxn>
                </a:cxnLst>
                <a:rect l="0" t="0" r="r" b="b"/>
                <a:pathLst>
                  <a:path w="114" h="82">
                    <a:moveTo>
                      <a:pt x="14" y="0"/>
                    </a:moveTo>
                    <a:lnTo>
                      <a:pt x="114" y="58"/>
                    </a:lnTo>
                    <a:lnTo>
                      <a:pt x="98" y="82"/>
                    </a:lnTo>
                    <a:lnTo>
                      <a:pt x="0" y="26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u="sng"/>
              </a:p>
            </p:txBody>
          </p:sp>
          <p:sp>
            <p:nvSpPr>
              <p:cNvPr id="92" name="Freeform 55"/>
              <p:cNvSpPr>
                <a:spLocks/>
              </p:cNvSpPr>
              <p:nvPr/>
            </p:nvSpPr>
            <p:spPr bwMode="auto">
              <a:xfrm>
                <a:off x="2190750" y="1123950"/>
                <a:ext cx="177800" cy="130175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0" y="58"/>
                  </a:cxn>
                  <a:cxn ang="0">
                    <a:pos x="14" y="82"/>
                  </a:cxn>
                  <a:cxn ang="0">
                    <a:pos x="112" y="26"/>
                  </a:cxn>
                  <a:cxn ang="0">
                    <a:pos x="98" y="0"/>
                  </a:cxn>
                </a:cxnLst>
                <a:rect l="0" t="0" r="r" b="b"/>
                <a:pathLst>
                  <a:path w="112" h="82">
                    <a:moveTo>
                      <a:pt x="98" y="0"/>
                    </a:moveTo>
                    <a:lnTo>
                      <a:pt x="0" y="58"/>
                    </a:lnTo>
                    <a:lnTo>
                      <a:pt x="14" y="82"/>
                    </a:lnTo>
                    <a:lnTo>
                      <a:pt x="112" y="26"/>
                    </a:lnTo>
                    <a:lnTo>
                      <a:pt x="9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u="sng"/>
              </a:p>
            </p:txBody>
          </p:sp>
          <p:sp>
            <p:nvSpPr>
              <p:cNvPr id="103" name="Freeform 56"/>
              <p:cNvSpPr>
                <a:spLocks/>
              </p:cNvSpPr>
              <p:nvPr/>
            </p:nvSpPr>
            <p:spPr bwMode="auto">
              <a:xfrm>
                <a:off x="2076450" y="962025"/>
                <a:ext cx="130175" cy="177800"/>
              </a:xfrm>
              <a:custGeom>
                <a:avLst/>
                <a:gdLst/>
                <a:ahLst/>
                <a:cxnLst>
                  <a:cxn ang="0">
                    <a:pos x="26" y="112"/>
                  </a:cxn>
                  <a:cxn ang="0">
                    <a:pos x="0" y="98"/>
                  </a:cxn>
                  <a:cxn ang="0">
                    <a:pos x="58" y="0"/>
                  </a:cxn>
                  <a:cxn ang="0">
                    <a:pos x="82" y="14"/>
                  </a:cxn>
                  <a:cxn ang="0">
                    <a:pos x="26" y="112"/>
                  </a:cxn>
                </a:cxnLst>
                <a:rect l="0" t="0" r="r" b="b"/>
                <a:pathLst>
                  <a:path w="82" h="112">
                    <a:moveTo>
                      <a:pt x="26" y="112"/>
                    </a:moveTo>
                    <a:lnTo>
                      <a:pt x="0" y="98"/>
                    </a:lnTo>
                    <a:lnTo>
                      <a:pt x="58" y="0"/>
                    </a:lnTo>
                    <a:lnTo>
                      <a:pt x="82" y="14"/>
                    </a:lnTo>
                    <a:lnTo>
                      <a:pt x="26" y="1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u="sng"/>
              </a:p>
            </p:txBody>
          </p:sp>
        </p:grpSp>
        <p:sp>
          <p:nvSpPr>
            <p:cNvPr id="8" name="椭圆 7"/>
            <p:cNvSpPr/>
            <p:nvPr/>
          </p:nvSpPr>
          <p:spPr>
            <a:xfrm>
              <a:off x="2571507" y="1884383"/>
              <a:ext cx="1438335" cy="1438335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04" name="矩形 103"/>
          <p:cNvSpPr/>
          <p:nvPr/>
        </p:nvSpPr>
        <p:spPr>
          <a:xfrm>
            <a:off x="7073643" y="3773565"/>
            <a:ext cx="3614805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05" name="矩形 104"/>
          <p:cNvSpPr/>
          <p:nvPr/>
        </p:nvSpPr>
        <p:spPr>
          <a:xfrm>
            <a:off x="7073643" y="3171249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zh-CN" altLang="en-US" sz="3200" dirty="0">
                <a:solidFill>
                  <a:schemeClr val="accent2"/>
                </a:solidFill>
                <a:ea typeface="微软雅黑" charset="0"/>
              </a:rPr>
              <a:t>点击此处添加标题</a:t>
            </a:r>
          </a:p>
        </p:txBody>
      </p:sp>
      <p:grpSp>
        <p:nvGrpSpPr>
          <p:cNvPr id="12" name="组 11"/>
          <p:cNvGrpSpPr/>
          <p:nvPr/>
        </p:nvGrpSpPr>
        <p:grpSpPr>
          <a:xfrm>
            <a:off x="8161482" y="1607292"/>
            <a:ext cx="1438335" cy="1438335"/>
            <a:chOff x="8161482" y="1607292"/>
            <a:chExt cx="1438335" cy="1438335"/>
          </a:xfrm>
        </p:grpSpPr>
        <p:sp>
          <p:nvSpPr>
            <p:cNvPr id="112" name="椭圆 111"/>
            <p:cNvSpPr/>
            <p:nvPr/>
          </p:nvSpPr>
          <p:spPr>
            <a:xfrm>
              <a:off x="8161482" y="1607292"/>
              <a:ext cx="1438335" cy="1438335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4" name="Freeform 217"/>
            <p:cNvSpPr>
              <a:spLocks noEditPoints="1"/>
            </p:cNvSpPr>
            <p:nvPr/>
          </p:nvSpPr>
          <p:spPr bwMode="auto">
            <a:xfrm>
              <a:off x="8663197" y="2210321"/>
              <a:ext cx="448331" cy="326059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176" y="176"/>
                </a:cxn>
                <a:cxn ang="0">
                  <a:pos x="352" y="32"/>
                </a:cxn>
                <a:cxn ang="0">
                  <a:pos x="352" y="0"/>
                </a:cxn>
                <a:cxn ang="0">
                  <a:pos x="0" y="0"/>
                </a:cxn>
                <a:cxn ang="0">
                  <a:pos x="0" y="32"/>
                </a:cxn>
                <a:cxn ang="0">
                  <a:pos x="0" y="228"/>
                </a:cxn>
                <a:cxn ang="0">
                  <a:pos x="86" y="132"/>
                </a:cxn>
                <a:cxn ang="0">
                  <a:pos x="0" y="54"/>
                </a:cxn>
                <a:cxn ang="0">
                  <a:pos x="0" y="228"/>
                </a:cxn>
                <a:cxn ang="0">
                  <a:pos x="352" y="230"/>
                </a:cxn>
                <a:cxn ang="0">
                  <a:pos x="262" y="132"/>
                </a:cxn>
                <a:cxn ang="0">
                  <a:pos x="352" y="56"/>
                </a:cxn>
                <a:cxn ang="0">
                  <a:pos x="352" y="230"/>
                </a:cxn>
                <a:cxn ang="0">
                  <a:pos x="176" y="204"/>
                </a:cxn>
                <a:cxn ang="0">
                  <a:pos x="104" y="144"/>
                </a:cxn>
                <a:cxn ang="0">
                  <a:pos x="0" y="256"/>
                </a:cxn>
                <a:cxn ang="0">
                  <a:pos x="352" y="256"/>
                </a:cxn>
                <a:cxn ang="0">
                  <a:pos x="248" y="144"/>
                </a:cxn>
                <a:cxn ang="0">
                  <a:pos x="176" y="204"/>
                </a:cxn>
              </a:cxnLst>
              <a:rect l="0" t="0" r="r" b="b"/>
              <a:pathLst>
                <a:path w="352" h="256">
                  <a:moveTo>
                    <a:pt x="0" y="32"/>
                  </a:moveTo>
                  <a:lnTo>
                    <a:pt x="176" y="176"/>
                  </a:lnTo>
                  <a:lnTo>
                    <a:pt x="352" y="32"/>
                  </a:lnTo>
                  <a:lnTo>
                    <a:pt x="352" y="0"/>
                  </a:lnTo>
                  <a:lnTo>
                    <a:pt x="0" y="0"/>
                  </a:lnTo>
                  <a:lnTo>
                    <a:pt x="0" y="32"/>
                  </a:lnTo>
                  <a:close/>
                  <a:moveTo>
                    <a:pt x="0" y="228"/>
                  </a:moveTo>
                  <a:lnTo>
                    <a:pt x="86" y="132"/>
                  </a:lnTo>
                  <a:lnTo>
                    <a:pt x="0" y="54"/>
                  </a:lnTo>
                  <a:lnTo>
                    <a:pt x="0" y="228"/>
                  </a:lnTo>
                  <a:close/>
                  <a:moveTo>
                    <a:pt x="352" y="230"/>
                  </a:moveTo>
                  <a:lnTo>
                    <a:pt x="262" y="132"/>
                  </a:lnTo>
                  <a:lnTo>
                    <a:pt x="352" y="56"/>
                  </a:lnTo>
                  <a:lnTo>
                    <a:pt x="352" y="230"/>
                  </a:lnTo>
                  <a:close/>
                  <a:moveTo>
                    <a:pt x="176" y="204"/>
                  </a:moveTo>
                  <a:lnTo>
                    <a:pt x="104" y="144"/>
                  </a:lnTo>
                  <a:lnTo>
                    <a:pt x="0" y="256"/>
                  </a:lnTo>
                  <a:lnTo>
                    <a:pt x="352" y="256"/>
                  </a:lnTo>
                  <a:lnTo>
                    <a:pt x="248" y="144"/>
                  </a:lnTo>
                  <a:lnTo>
                    <a:pt x="176" y="204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标题 1">
            <a:extLst>
              <a:ext uri="{FF2B5EF4-FFF2-40B4-BE49-F238E27FC236}">
                <a16:creationId xmlns:a16="http://schemas.microsoft.com/office/drawing/2014/main" id="{6C21CC91-7516-AB7A-6A0F-C62D64A5B78B}"/>
              </a:ext>
            </a:extLst>
          </p:cNvPr>
          <p:cNvSpPr txBox="1">
            <a:spLocks/>
          </p:cNvSpPr>
          <p:nvPr/>
        </p:nvSpPr>
        <p:spPr>
          <a:xfrm>
            <a:off x="3503473" y="239467"/>
            <a:ext cx="5185053" cy="658113"/>
          </a:xfrm>
          <a:prstGeom prst="rect">
            <a:avLst/>
          </a:prstGeom>
        </p:spPr>
        <p:txBody>
          <a:bodyPr/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dirty="0"/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319619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A85536B-CF2B-4BA9-B5F5-5B02060EC19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741579"/>
            <a:ext cx="6000213" cy="3374843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938793" y="2191860"/>
            <a:ext cx="4908447" cy="871766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chemeClr val="accent2"/>
                </a:solidFill>
              </a:rPr>
              <a:t>研究思路</a:t>
            </a:r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58D66A8F-4D8C-47F2-8924-81FD1EC2447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368156" y="3240059"/>
            <a:ext cx="2238112" cy="1026144"/>
          </a:xfrm>
          <a:solidFill>
            <a:srgbClr val="4969A5"/>
          </a:solidFill>
          <a:ln>
            <a:solidFill>
              <a:srgbClr val="4969A5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4976697" y="3308177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787CC4F1-B141-4672-9BC7-F9B95A7E6C58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rgbClr val="4472C4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97080" y="-8259"/>
            <a:ext cx="2859030" cy="1374651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0" name="文本占位符 5">
            <a:extLst>
              <a:ext uri="{FF2B5EF4-FFF2-40B4-BE49-F238E27FC236}">
                <a16:creationId xmlns:a16="http://schemas.microsoft.com/office/drawing/2014/main" id="{5BEDCD34-588E-403E-9C5A-9BD76D3FDC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32552" y="3361875"/>
            <a:ext cx="4914688" cy="630463"/>
          </a:xfrm>
        </p:spPr>
        <p:txBody>
          <a:bodyPr/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36348599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6a600ea8-4c8b-4f96-a0de-9b614569904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ABBA3C97-41EF-4BDC-A7C0-540646FE791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78307" y="1601314"/>
            <a:ext cx="10628487" cy="4403769"/>
            <a:chOff x="778307" y="1601314"/>
            <a:chExt cx="10628487" cy="4403769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B71F3905-2895-46F1-A9DB-D0077777512A}"/>
                </a:ext>
              </a:extLst>
            </p:cNvPr>
            <p:cNvCxnSpPr/>
            <p:nvPr/>
          </p:nvCxnSpPr>
          <p:spPr>
            <a:xfrm>
              <a:off x="4584626" y="3405883"/>
              <a:ext cx="0" cy="25992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428F6E50-C5F8-4133-B41E-463030D09E80}"/>
                </a:ext>
              </a:extLst>
            </p:cNvPr>
            <p:cNvCxnSpPr/>
            <p:nvPr/>
          </p:nvCxnSpPr>
          <p:spPr>
            <a:xfrm>
              <a:off x="6928801" y="3405883"/>
              <a:ext cx="0" cy="259731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3B59EBDC-F71A-4FC9-B6B7-C5E9FD71AEF2}"/>
                </a:ext>
              </a:extLst>
            </p:cNvPr>
            <p:cNvCxnSpPr/>
            <p:nvPr/>
          </p:nvCxnSpPr>
          <p:spPr>
            <a:xfrm>
              <a:off x="9272976" y="3405883"/>
              <a:ext cx="0" cy="259731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iś1ïḋê">
              <a:extLst>
                <a:ext uri="{FF2B5EF4-FFF2-40B4-BE49-F238E27FC236}">
                  <a16:creationId xmlns:a16="http://schemas.microsoft.com/office/drawing/2014/main" id="{48D9846A-64B8-4124-8136-9CCD6596C3A7}"/>
                </a:ext>
              </a:extLst>
            </p:cNvPr>
            <p:cNvSpPr txBox="1"/>
            <p:nvPr/>
          </p:nvSpPr>
          <p:spPr>
            <a:xfrm>
              <a:off x="778307" y="1601314"/>
              <a:ext cx="3624011" cy="188342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/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400" dirty="0"/>
                <a:t>8-14</a:t>
              </a:r>
              <a:r>
                <a:rPr lang="zh-CN" altLang="en-US" sz="1400" dirty="0"/>
                <a:t>号字，</a:t>
              </a:r>
              <a:r>
                <a:rPr lang="en-US" altLang="zh-CN" sz="1400" dirty="0"/>
                <a:t>1.3</a:t>
              </a:r>
              <a:r>
                <a:rPr lang="zh-CN" altLang="en-US" sz="1400" dirty="0"/>
                <a:t>倍字间距。</a:t>
              </a:r>
            </a:p>
          </p:txBody>
        </p:sp>
        <p:grpSp>
          <p:nvGrpSpPr>
            <p:cNvPr id="14" name="iṡliḓê">
              <a:extLst>
                <a:ext uri="{FF2B5EF4-FFF2-40B4-BE49-F238E27FC236}">
                  <a16:creationId xmlns:a16="http://schemas.microsoft.com/office/drawing/2014/main" id="{CC8C5FE2-A961-405A-87BF-D99D01E21DB3}"/>
                </a:ext>
              </a:extLst>
            </p:cNvPr>
            <p:cNvGrpSpPr/>
            <p:nvPr/>
          </p:nvGrpSpPr>
          <p:grpSpPr>
            <a:xfrm>
              <a:off x="4633505" y="3760486"/>
              <a:ext cx="2108063" cy="1518524"/>
              <a:chOff x="4416940" y="1357493"/>
              <a:chExt cx="2108063" cy="1518524"/>
            </a:xfrm>
          </p:grpSpPr>
          <p:sp>
            <p:nvSpPr>
              <p:cNvPr id="21" name="iṧḻide">
                <a:extLst>
                  <a:ext uri="{FF2B5EF4-FFF2-40B4-BE49-F238E27FC236}">
                    <a16:creationId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416940" y="1745091"/>
                <a:ext cx="2108063" cy="11309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rgbClr val="FFFFFF">
                        <a:lumMod val="50000"/>
                      </a:srgbClr>
                    </a:solidFill>
                    <a:latin typeface="微软雅黑" charset="0"/>
                    <a:ea typeface="微软雅黑" charset="0"/>
                  </a:rPr>
                  <a:t>标题数字等都可以通过点击和重新输入进行更改，顶部“开始”面板中可以对字体、字号、颜色、行距等进行修改。建议正文</a:t>
                </a:r>
                <a:r>
                  <a:rPr lang="en-US" altLang="zh-CN" sz="1100" dirty="0">
                    <a:solidFill>
                      <a:srgbClr val="FFFFFF">
                        <a:lumMod val="50000"/>
                      </a:srgbClr>
                    </a:solidFill>
                    <a:latin typeface="微软雅黑" charset="0"/>
                    <a:ea typeface="微软雅黑" charset="0"/>
                  </a:rPr>
                  <a:t>8-14</a:t>
                </a:r>
                <a:r>
                  <a:rPr lang="zh-CN" altLang="en-US" sz="1100" dirty="0">
                    <a:solidFill>
                      <a:srgbClr val="FFFFFF">
                        <a:lumMod val="50000"/>
                      </a:srgbClr>
                    </a:solidFill>
                    <a:latin typeface="微软雅黑" charset="0"/>
                    <a:ea typeface="微软雅黑" charset="0"/>
                  </a:rPr>
                  <a:t>号字，</a:t>
                </a:r>
                <a:r>
                  <a:rPr lang="en-US" altLang="zh-CN" sz="1100" dirty="0">
                    <a:solidFill>
                      <a:srgbClr val="FFFFFF">
                        <a:lumMod val="50000"/>
                      </a:srgbClr>
                    </a:solidFill>
                    <a:latin typeface="微软雅黑" charset="0"/>
                    <a:ea typeface="微软雅黑" charset="0"/>
                  </a:rPr>
                  <a:t>1.3</a:t>
                </a:r>
                <a:r>
                  <a:rPr lang="zh-CN" altLang="en-US" sz="1100" dirty="0">
                    <a:solidFill>
                      <a:srgbClr val="FFFFFF">
                        <a:lumMod val="50000"/>
                      </a:srgbClr>
                    </a:solidFill>
                    <a:latin typeface="微软雅黑" charset="0"/>
                    <a:ea typeface="微软雅黑" charset="0"/>
                  </a:rPr>
                  <a:t>倍字间距。</a:t>
                </a:r>
              </a:p>
            </p:txBody>
          </p:sp>
          <p:sp>
            <p:nvSpPr>
              <p:cNvPr id="22" name="iṥ1iďê">
                <a:extLst>
                  <a:ext uri="{FF2B5EF4-FFF2-40B4-BE49-F238E27FC236}">
                    <a16:creationId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4416940" y="135749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atinLnBrk="0"/>
                <a:r>
                  <a:rPr lang="zh-CN" altLang="en-US" sz="1800" b="1" dirty="0">
                    <a:effectLst/>
                  </a:rPr>
                  <a:t>输入文字</a:t>
                </a:r>
              </a:p>
            </p:txBody>
          </p:sp>
        </p:grpSp>
        <p:grpSp>
          <p:nvGrpSpPr>
            <p:cNvPr id="15" name="işḻîḓê">
              <a:extLst>
                <a:ext uri="{FF2B5EF4-FFF2-40B4-BE49-F238E27FC236}">
                  <a16:creationId xmlns:a16="http://schemas.microsoft.com/office/drawing/2014/main" id="{AFFAD180-085C-46C7-8463-CE2C47C05BA3}"/>
                </a:ext>
              </a:extLst>
            </p:cNvPr>
            <p:cNvGrpSpPr/>
            <p:nvPr/>
          </p:nvGrpSpPr>
          <p:grpSpPr>
            <a:xfrm>
              <a:off x="6966118" y="3760486"/>
              <a:ext cx="2108063" cy="1518524"/>
              <a:chOff x="4416940" y="1357493"/>
              <a:chExt cx="2108063" cy="1518524"/>
            </a:xfrm>
          </p:grpSpPr>
          <p:sp>
            <p:nvSpPr>
              <p:cNvPr id="19" name="i$ḷîdé">
                <a:extLst>
                  <a:ext uri="{FF2B5EF4-FFF2-40B4-BE49-F238E27FC236}">
                    <a16:creationId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416940" y="1745091"/>
                <a:ext cx="2108063" cy="11309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rgbClr val="FFFFFF">
                        <a:lumMod val="50000"/>
                      </a:srgbClr>
                    </a:solidFill>
                    <a:latin typeface="微软雅黑" charset="0"/>
                    <a:ea typeface="微软雅黑" charset="0"/>
                  </a:rPr>
                  <a:t>标题数字等都可以通过点击和重新输入进行更改，顶部“开始”面板中可以对字体、字号、颜色、行距等进行修改。建议正文</a:t>
                </a:r>
                <a:r>
                  <a:rPr lang="en-US" altLang="zh-CN" sz="1100" dirty="0">
                    <a:solidFill>
                      <a:srgbClr val="FFFFFF">
                        <a:lumMod val="50000"/>
                      </a:srgbClr>
                    </a:solidFill>
                    <a:latin typeface="微软雅黑" charset="0"/>
                    <a:ea typeface="微软雅黑" charset="0"/>
                  </a:rPr>
                  <a:t>8-14</a:t>
                </a:r>
                <a:r>
                  <a:rPr lang="zh-CN" altLang="en-US" sz="1100" dirty="0">
                    <a:solidFill>
                      <a:srgbClr val="FFFFFF">
                        <a:lumMod val="50000"/>
                      </a:srgbClr>
                    </a:solidFill>
                    <a:latin typeface="微软雅黑" charset="0"/>
                    <a:ea typeface="微软雅黑" charset="0"/>
                  </a:rPr>
                  <a:t>号字，</a:t>
                </a:r>
                <a:r>
                  <a:rPr lang="en-US" altLang="zh-CN" sz="1100" dirty="0">
                    <a:solidFill>
                      <a:srgbClr val="FFFFFF">
                        <a:lumMod val="50000"/>
                      </a:srgbClr>
                    </a:solidFill>
                    <a:latin typeface="微软雅黑" charset="0"/>
                    <a:ea typeface="微软雅黑" charset="0"/>
                  </a:rPr>
                  <a:t>1.3</a:t>
                </a:r>
                <a:r>
                  <a:rPr lang="zh-CN" altLang="en-US" sz="1100" dirty="0">
                    <a:solidFill>
                      <a:srgbClr val="FFFFFF">
                        <a:lumMod val="50000"/>
                      </a:srgbClr>
                    </a:solidFill>
                    <a:latin typeface="微软雅黑" charset="0"/>
                    <a:ea typeface="微软雅黑" charset="0"/>
                  </a:rPr>
                  <a:t>倍字间距。</a:t>
                </a:r>
              </a:p>
            </p:txBody>
          </p:sp>
          <p:sp>
            <p:nvSpPr>
              <p:cNvPr id="20" name="îṩḻîdé">
                <a:extLst>
                  <a:ext uri="{FF2B5EF4-FFF2-40B4-BE49-F238E27FC236}">
                    <a16:creationId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4416940" y="135749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>
                    <a:solidFill>
                      <a:schemeClr val="accent1"/>
                    </a:solidFill>
                  </a:rPr>
                  <a:t>输入文字</a:t>
                </a:r>
              </a:p>
            </p:txBody>
          </p:sp>
        </p:grpSp>
        <p:grpSp>
          <p:nvGrpSpPr>
            <p:cNvPr id="16" name="ïṩ1íḋê">
              <a:extLst>
                <a:ext uri="{FF2B5EF4-FFF2-40B4-BE49-F238E27FC236}">
                  <a16:creationId xmlns:a16="http://schemas.microsoft.com/office/drawing/2014/main" id="{FB769747-E457-49AB-B826-862AFCB64672}"/>
                </a:ext>
              </a:extLst>
            </p:cNvPr>
            <p:cNvGrpSpPr/>
            <p:nvPr/>
          </p:nvGrpSpPr>
          <p:grpSpPr>
            <a:xfrm>
              <a:off x="9298731" y="3760486"/>
              <a:ext cx="2108063" cy="1514150"/>
              <a:chOff x="4416940" y="1357493"/>
              <a:chExt cx="2108063" cy="1514150"/>
            </a:xfrm>
          </p:grpSpPr>
          <p:sp>
            <p:nvSpPr>
              <p:cNvPr id="17" name="íṡļîḓé">
                <a:extLst>
                  <a:ext uri="{FF2B5EF4-FFF2-40B4-BE49-F238E27FC236}">
                    <a16:creationId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416940" y="1745091"/>
                <a:ext cx="2108063" cy="11265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rgbClr val="FFFFFF">
                        <a:lumMod val="50000"/>
                      </a:srgbClr>
                    </a:solidFill>
                    <a:latin typeface="微软雅黑" charset="0"/>
                    <a:ea typeface="微软雅黑" charset="0"/>
                  </a:rPr>
                  <a:t>标题数字等都可以通过点击和重新输入进行更改，顶部“开始”面板中可以对字体、字号、颜色、行距等进行修改。建议正文</a:t>
                </a:r>
                <a:r>
                  <a:rPr lang="en-US" altLang="zh-CN" sz="1100" dirty="0">
                    <a:solidFill>
                      <a:srgbClr val="FFFFFF">
                        <a:lumMod val="50000"/>
                      </a:srgbClr>
                    </a:solidFill>
                    <a:latin typeface="微软雅黑" charset="0"/>
                    <a:ea typeface="微软雅黑" charset="0"/>
                  </a:rPr>
                  <a:t>8-14</a:t>
                </a:r>
                <a:r>
                  <a:rPr lang="zh-CN" altLang="en-US" sz="1100" dirty="0">
                    <a:solidFill>
                      <a:srgbClr val="FFFFFF">
                        <a:lumMod val="50000"/>
                      </a:srgbClr>
                    </a:solidFill>
                    <a:latin typeface="微软雅黑" charset="0"/>
                    <a:ea typeface="微软雅黑" charset="0"/>
                  </a:rPr>
                  <a:t>号字，</a:t>
                </a:r>
                <a:r>
                  <a:rPr lang="en-US" altLang="zh-CN" sz="1100" dirty="0">
                    <a:solidFill>
                      <a:srgbClr val="FFFFFF">
                        <a:lumMod val="50000"/>
                      </a:srgbClr>
                    </a:solidFill>
                    <a:latin typeface="微软雅黑" charset="0"/>
                    <a:ea typeface="微软雅黑" charset="0"/>
                  </a:rPr>
                  <a:t>1.3</a:t>
                </a:r>
                <a:r>
                  <a:rPr lang="zh-CN" altLang="en-US" sz="1100" dirty="0">
                    <a:solidFill>
                      <a:srgbClr val="FFFFFF">
                        <a:lumMod val="50000"/>
                      </a:srgbClr>
                    </a:solidFill>
                    <a:latin typeface="微软雅黑" charset="0"/>
                    <a:ea typeface="微软雅黑" charset="0"/>
                  </a:rPr>
                  <a:t>倍字间距。</a:t>
                </a:r>
              </a:p>
            </p:txBody>
          </p:sp>
          <p:sp>
            <p:nvSpPr>
              <p:cNvPr id="18" name="íṩlïḑè">
                <a:extLst>
                  <a:ext uri="{FF2B5EF4-FFF2-40B4-BE49-F238E27FC236}">
                    <a16:creationId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4416940" y="135749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atinLnBrk="0"/>
                <a:r>
                  <a:rPr lang="zh-CN" altLang="en-US" sz="1800" b="1" dirty="0">
                    <a:effectLst/>
                  </a:rPr>
                  <a:t>输入文字</a:t>
                </a:r>
              </a:p>
            </p:txBody>
          </p:sp>
        </p:grpSp>
      </p:grpSp>
      <p:pic>
        <p:nvPicPr>
          <p:cNvPr id="24" name="图片 23">
            <a:extLst>
              <a:ext uri="{FF2B5EF4-FFF2-40B4-BE49-F238E27FC236}">
                <a16:creationId xmlns:a16="http://schemas.microsoft.com/office/drawing/2014/main" id="{0F125A0F-ABCC-4D9F-A700-501AF93E88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94151" y="1203068"/>
            <a:ext cx="6926336" cy="2177930"/>
          </a:xfrm>
          <a:prstGeom prst="rect">
            <a:avLst/>
          </a:prstGeom>
        </p:spPr>
      </p:pic>
      <p:sp>
        <p:nvSpPr>
          <p:cNvPr id="27" name="标题 1">
            <a:extLst>
              <a:ext uri="{FF2B5EF4-FFF2-40B4-BE49-F238E27FC236}">
                <a16:creationId xmlns:a16="http://schemas.microsoft.com/office/drawing/2014/main" id="{EBBD38C3-46EE-413C-B483-33FDDB07A1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3473" y="164908"/>
            <a:ext cx="5185053" cy="658113"/>
          </a:xfrm>
        </p:spPr>
        <p:txBody>
          <a:bodyPr/>
          <a:lstStyle/>
          <a:p>
            <a:pPr algn="ctr"/>
            <a:r>
              <a:rPr lang="zh-CN" altLang="en-US" dirty="0"/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661384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fd7a9c8e-24fb-46fd-8bfb-5697e463b30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88E3FB02-8B3E-42C3-86EB-3A16AD59213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857002"/>
            <a:ext cx="10858500" cy="4172694"/>
            <a:chOff x="666751" y="1556792"/>
            <a:chExt cx="10858500" cy="4172694"/>
          </a:xfrm>
        </p:grpSpPr>
        <p:sp>
          <p:nvSpPr>
            <p:cNvPr id="6" name="íṩḷíďe">
              <a:extLst>
                <a:ext uri="{FF2B5EF4-FFF2-40B4-BE49-F238E27FC236}">
                  <a16:creationId xmlns:a16="http://schemas.microsoft.com/office/drawing/2014/main" id="{E6849D7D-5356-4799-B07E-CC943DB33F3D}"/>
                </a:ext>
              </a:extLst>
            </p:cNvPr>
            <p:cNvSpPr/>
            <p:nvPr/>
          </p:nvSpPr>
          <p:spPr bwMode="auto">
            <a:xfrm>
              <a:off x="1384449" y="1556792"/>
              <a:ext cx="1547489" cy="552675"/>
            </a:xfrm>
            <a:prstGeom prst="homePlate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200" b="1" dirty="0">
                  <a:solidFill>
                    <a:schemeClr val="bg1"/>
                  </a:solidFill>
                </a:rPr>
                <a:t>输入文字</a:t>
              </a:r>
              <a:endParaRPr lang="en-US" altLang="zh-CN" sz="1200" b="1" dirty="0">
                <a:solidFill>
                  <a:schemeClr val="bg1"/>
                </a:solidFill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FE4BB833-7AFC-43EC-9D0A-535C287205C2}"/>
                </a:ext>
              </a:extLst>
            </p:cNvPr>
            <p:cNvCxnSpPr/>
            <p:nvPr/>
          </p:nvCxnSpPr>
          <p:spPr>
            <a:xfrm rot="5400000">
              <a:off x="1232463" y="3325351"/>
              <a:ext cx="3537118" cy="23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îSḻiḋè">
              <a:extLst>
                <a:ext uri="{FF2B5EF4-FFF2-40B4-BE49-F238E27FC236}">
                  <a16:creationId xmlns:a16="http://schemas.microsoft.com/office/drawing/2014/main" id="{7138021F-FCC3-4029-98AA-06494EC4A4D9}"/>
                </a:ext>
              </a:extLst>
            </p:cNvPr>
            <p:cNvSpPr/>
            <p:nvPr/>
          </p:nvSpPr>
          <p:spPr bwMode="auto">
            <a:xfrm>
              <a:off x="3332627" y="1881718"/>
              <a:ext cx="1547489" cy="552675"/>
            </a:xfrm>
            <a:prstGeom prst="homePlate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200" b="1" dirty="0">
                  <a:solidFill>
                    <a:schemeClr val="bg1"/>
                  </a:solidFill>
                </a:rPr>
                <a:t>输入文字</a:t>
              </a:r>
              <a:endParaRPr lang="en-US" altLang="zh-CN" sz="1200" b="1" dirty="0">
                <a:solidFill>
                  <a:schemeClr val="bg1"/>
                </a:solidFill>
              </a:endParaRP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2109FB5A-1CAA-4171-BF49-4410B4D96732}"/>
                </a:ext>
              </a:extLst>
            </p:cNvPr>
            <p:cNvCxnSpPr/>
            <p:nvPr/>
          </p:nvCxnSpPr>
          <p:spPr>
            <a:xfrm rot="5400000">
              <a:off x="3357497" y="3473421"/>
              <a:ext cx="3183406" cy="23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islîďè">
              <a:extLst>
                <a:ext uri="{FF2B5EF4-FFF2-40B4-BE49-F238E27FC236}">
                  <a16:creationId xmlns:a16="http://schemas.microsoft.com/office/drawing/2014/main" id="{DAE12E2A-2DFD-4AF8-844B-41594FC1BE19}"/>
                </a:ext>
              </a:extLst>
            </p:cNvPr>
            <p:cNvSpPr/>
            <p:nvPr/>
          </p:nvSpPr>
          <p:spPr bwMode="auto">
            <a:xfrm>
              <a:off x="5294622" y="2279644"/>
              <a:ext cx="1547489" cy="552675"/>
            </a:xfrm>
            <a:prstGeom prst="homePlate">
              <a:avLst/>
            </a:pr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200" b="1" dirty="0">
                  <a:solidFill>
                    <a:schemeClr val="bg1"/>
                  </a:solidFill>
                </a:rPr>
                <a:t>输入文字</a:t>
              </a:r>
              <a:endParaRPr lang="en-US" altLang="zh-CN" sz="1200" b="1" dirty="0">
                <a:solidFill>
                  <a:schemeClr val="bg1"/>
                </a:solidFill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C06AFE53-9C93-4337-84C3-DBD958ACA32F}"/>
                </a:ext>
              </a:extLst>
            </p:cNvPr>
            <p:cNvCxnSpPr/>
            <p:nvPr/>
          </p:nvCxnSpPr>
          <p:spPr>
            <a:xfrm rot="5400000">
              <a:off x="5518455" y="3672384"/>
              <a:ext cx="2785480" cy="23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íSḷîḋé">
              <a:extLst>
                <a:ext uri="{FF2B5EF4-FFF2-40B4-BE49-F238E27FC236}">
                  <a16:creationId xmlns:a16="http://schemas.microsoft.com/office/drawing/2014/main" id="{CEC0674A-3AD4-453F-B369-30345AA02158}"/>
                </a:ext>
              </a:extLst>
            </p:cNvPr>
            <p:cNvSpPr/>
            <p:nvPr/>
          </p:nvSpPr>
          <p:spPr bwMode="auto">
            <a:xfrm>
              <a:off x="7228984" y="2691387"/>
              <a:ext cx="1547489" cy="552675"/>
            </a:xfrm>
            <a:prstGeom prst="homePlate">
              <a:avLst/>
            </a:prstGeom>
            <a:solidFill>
              <a:schemeClr val="accent4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200" b="1" dirty="0">
                  <a:solidFill>
                    <a:schemeClr val="bg1"/>
                  </a:solidFill>
                </a:rPr>
                <a:t>输入文字</a:t>
              </a:r>
              <a:endParaRPr lang="en-US" altLang="zh-CN" sz="1200" b="1" dirty="0">
                <a:solidFill>
                  <a:schemeClr val="bg1"/>
                </a:solidFill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41B8B7AF-F65F-46E1-844C-E9D4EF751921}"/>
                </a:ext>
              </a:extLst>
            </p:cNvPr>
            <p:cNvCxnSpPr/>
            <p:nvPr/>
          </p:nvCxnSpPr>
          <p:spPr>
            <a:xfrm rot="5400000">
              <a:off x="7651779" y="3885164"/>
              <a:ext cx="2387555" cy="23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ïṧḻïḍê">
              <a:extLst>
                <a:ext uri="{FF2B5EF4-FFF2-40B4-BE49-F238E27FC236}">
                  <a16:creationId xmlns:a16="http://schemas.microsoft.com/office/drawing/2014/main" id="{F0B4BEB9-D088-4FCE-9A78-1D115CEA8671}"/>
                </a:ext>
              </a:extLst>
            </p:cNvPr>
            <p:cNvSpPr/>
            <p:nvPr/>
          </p:nvSpPr>
          <p:spPr bwMode="auto">
            <a:xfrm>
              <a:off x="9190978" y="3116946"/>
              <a:ext cx="1547489" cy="552675"/>
            </a:xfrm>
            <a:prstGeom prst="homePlate">
              <a:avLst/>
            </a:prstGeom>
            <a:solidFill>
              <a:schemeClr val="accent5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200" b="1" dirty="0">
                  <a:solidFill>
                    <a:schemeClr val="bg1"/>
                  </a:solidFill>
                </a:rPr>
                <a:t>输入文字</a:t>
              </a:r>
              <a:endParaRPr lang="en-US" altLang="zh-CN" sz="1200" b="1" dirty="0">
                <a:solidFill>
                  <a:schemeClr val="bg1"/>
                </a:solidFill>
              </a:endParaRP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C1A48374-3EA2-494F-B82F-0A749FE69990}"/>
                </a:ext>
              </a:extLst>
            </p:cNvPr>
            <p:cNvCxnSpPr/>
            <p:nvPr/>
          </p:nvCxnSpPr>
          <p:spPr>
            <a:xfrm rot="5400000">
              <a:off x="9812737" y="4111761"/>
              <a:ext cx="1989629" cy="23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ïšḷîdé">
              <a:extLst>
                <a:ext uri="{FF2B5EF4-FFF2-40B4-BE49-F238E27FC236}">
                  <a16:creationId xmlns:a16="http://schemas.microsoft.com/office/drawing/2014/main" id="{F32065E5-EC7A-4D94-B609-BBA7F275E144}"/>
                </a:ext>
              </a:extLst>
            </p:cNvPr>
            <p:cNvSpPr/>
            <p:nvPr/>
          </p:nvSpPr>
          <p:spPr bwMode="auto">
            <a:xfrm>
              <a:off x="666751" y="4955741"/>
              <a:ext cx="10858500" cy="773745"/>
            </a:xfrm>
            <a:prstGeom prst="leftRightArrow">
              <a:avLst>
                <a:gd name="adj1" fmla="val 67857"/>
                <a:gd name="adj2" fmla="val 60714"/>
              </a:avLst>
            </a:prstGeom>
            <a:solidFill>
              <a:schemeClr val="tx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śḷîḓê">
              <a:extLst>
                <a:ext uri="{FF2B5EF4-FFF2-40B4-BE49-F238E27FC236}">
                  <a16:creationId xmlns:a16="http://schemas.microsoft.com/office/drawing/2014/main" id="{8FB7DCAE-4E2A-42F0-B100-9AD58716D92C}"/>
                </a:ext>
              </a:extLst>
            </p:cNvPr>
            <p:cNvSpPr txBox="1"/>
            <p:nvPr/>
          </p:nvSpPr>
          <p:spPr>
            <a:xfrm>
              <a:off x="1696418" y="5188725"/>
              <a:ext cx="740121" cy="307777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2018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iśḻîḓê">
              <a:extLst>
                <a:ext uri="{FF2B5EF4-FFF2-40B4-BE49-F238E27FC236}">
                  <a16:creationId xmlns:a16="http://schemas.microsoft.com/office/drawing/2014/main" id="{B12CE252-155D-485C-BA40-A59DF9C56543}"/>
                </a:ext>
              </a:extLst>
            </p:cNvPr>
            <p:cNvSpPr txBox="1"/>
            <p:nvPr/>
          </p:nvSpPr>
          <p:spPr>
            <a:xfrm>
              <a:off x="9710863" y="5188725"/>
              <a:ext cx="759805" cy="307777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2022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î$lîḍé">
              <a:extLst>
                <a:ext uri="{FF2B5EF4-FFF2-40B4-BE49-F238E27FC236}">
                  <a16:creationId xmlns:a16="http://schemas.microsoft.com/office/drawing/2014/main" id="{93EA469B-3943-452B-8CE9-FE0EDFA9BB1B}"/>
                </a:ext>
              </a:extLst>
            </p:cNvPr>
            <p:cNvSpPr txBox="1"/>
            <p:nvPr/>
          </p:nvSpPr>
          <p:spPr>
            <a:xfrm>
              <a:off x="7667235" y="5188725"/>
              <a:ext cx="759805" cy="307777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2021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0" name="íŝliḍe">
              <a:extLst>
                <a:ext uri="{FF2B5EF4-FFF2-40B4-BE49-F238E27FC236}">
                  <a16:creationId xmlns:a16="http://schemas.microsoft.com/office/drawing/2014/main" id="{6DD06F75-5ED5-4C7A-98CC-D4EDB3622C20}"/>
                </a:ext>
              </a:extLst>
            </p:cNvPr>
            <p:cNvSpPr txBox="1"/>
            <p:nvPr/>
          </p:nvSpPr>
          <p:spPr>
            <a:xfrm>
              <a:off x="5687820" y="5188725"/>
              <a:ext cx="759805" cy="307777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2020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iŝḷidè">
              <a:extLst>
                <a:ext uri="{FF2B5EF4-FFF2-40B4-BE49-F238E27FC236}">
                  <a16:creationId xmlns:a16="http://schemas.microsoft.com/office/drawing/2014/main" id="{672E1501-E82D-4EB4-9EDD-AA5562C5254B}"/>
                </a:ext>
              </a:extLst>
            </p:cNvPr>
            <p:cNvSpPr txBox="1"/>
            <p:nvPr/>
          </p:nvSpPr>
          <p:spPr>
            <a:xfrm>
              <a:off x="3680129" y="5188725"/>
              <a:ext cx="759805" cy="307777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2019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îṣ1îďé">
              <a:extLst>
                <a:ext uri="{FF2B5EF4-FFF2-40B4-BE49-F238E27FC236}">
                  <a16:creationId xmlns:a16="http://schemas.microsoft.com/office/drawing/2014/main" id="{312DC870-E71C-4415-AAE7-CFA5E8F320E1}"/>
                </a:ext>
              </a:extLst>
            </p:cNvPr>
            <p:cNvSpPr txBox="1"/>
            <p:nvPr/>
          </p:nvSpPr>
          <p:spPr bwMode="auto">
            <a:xfrm>
              <a:off x="2999871" y="2434393"/>
              <a:ext cx="1948178" cy="662997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1">
              <a:normAutofit/>
            </a:bodyPr>
            <a:lstStyle/>
            <a:p>
              <a:pPr latinLnBrk="0"/>
              <a:r>
                <a:rPr lang="zh-CN" altLang="en-US" sz="1400" b="1" dirty="0">
                  <a:effectLst/>
                </a:rPr>
                <a:t>输入文字</a:t>
              </a:r>
            </a:p>
          </p:txBody>
        </p:sp>
        <p:sp>
          <p:nvSpPr>
            <p:cNvPr id="23" name="îŝlïḍê">
              <a:extLst>
                <a:ext uri="{FF2B5EF4-FFF2-40B4-BE49-F238E27FC236}">
                  <a16:creationId xmlns:a16="http://schemas.microsoft.com/office/drawing/2014/main" id="{26DD67C7-54D3-4FC6-BAEA-321740170AC2}"/>
                </a:ext>
              </a:extLst>
            </p:cNvPr>
            <p:cNvSpPr txBox="1"/>
            <p:nvPr/>
          </p:nvSpPr>
          <p:spPr bwMode="auto">
            <a:xfrm>
              <a:off x="2999871" y="3097390"/>
              <a:ext cx="1948178" cy="595317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1">
              <a:normAutofit fontScale="70000" lnSpcReduction="200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0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0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0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sp>
          <p:nvSpPr>
            <p:cNvPr id="24" name="îṡ1iḋe">
              <a:extLst>
                <a:ext uri="{FF2B5EF4-FFF2-40B4-BE49-F238E27FC236}">
                  <a16:creationId xmlns:a16="http://schemas.microsoft.com/office/drawing/2014/main" id="{F57ED2D3-54FB-42A5-9D3C-62F727933222}"/>
                </a:ext>
              </a:extLst>
            </p:cNvPr>
            <p:cNvSpPr txBox="1"/>
            <p:nvPr/>
          </p:nvSpPr>
          <p:spPr bwMode="auto">
            <a:xfrm>
              <a:off x="4964169" y="2832319"/>
              <a:ext cx="1948178" cy="662997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1">
              <a:normAutofit/>
            </a:bodyPr>
            <a:lstStyle/>
            <a:p>
              <a:pPr latinLnBrk="0"/>
              <a:r>
                <a:rPr lang="zh-CN" altLang="en-US" sz="1400" b="1" dirty="0">
                  <a:effectLst/>
                </a:rPr>
                <a:t>输入文字</a:t>
              </a:r>
            </a:p>
          </p:txBody>
        </p:sp>
        <p:sp>
          <p:nvSpPr>
            <p:cNvPr id="25" name="î$ľiḋè">
              <a:extLst>
                <a:ext uri="{FF2B5EF4-FFF2-40B4-BE49-F238E27FC236}">
                  <a16:creationId xmlns:a16="http://schemas.microsoft.com/office/drawing/2014/main" id="{0EB1F8C4-FEC0-4774-A8FE-F99735AEB829}"/>
                </a:ext>
              </a:extLst>
            </p:cNvPr>
            <p:cNvSpPr txBox="1"/>
            <p:nvPr/>
          </p:nvSpPr>
          <p:spPr bwMode="auto">
            <a:xfrm>
              <a:off x="4964169" y="3495316"/>
              <a:ext cx="1948178" cy="595317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1">
              <a:normAutofit fontScale="70000" lnSpcReduction="200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0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0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0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sp>
          <p:nvSpPr>
            <p:cNvPr id="26" name="íŝḻîḑe">
              <a:extLst>
                <a:ext uri="{FF2B5EF4-FFF2-40B4-BE49-F238E27FC236}">
                  <a16:creationId xmlns:a16="http://schemas.microsoft.com/office/drawing/2014/main" id="{44C012D3-2FFF-4663-88CB-3284192F32DE}"/>
                </a:ext>
              </a:extLst>
            </p:cNvPr>
            <p:cNvSpPr txBox="1"/>
            <p:nvPr/>
          </p:nvSpPr>
          <p:spPr bwMode="auto">
            <a:xfrm>
              <a:off x="1042053" y="2109467"/>
              <a:ext cx="1948178" cy="662997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1">
              <a:normAutofit/>
            </a:bodyPr>
            <a:lstStyle/>
            <a:p>
              <a:pPr latinLnBrk="0"/>
              <a:r>
                <a:rPr lang="zh-CN" altLang="en-US" sz="1400" b="1" dirty="0">
                  <a:effectLst/>
                </a:rPr>
                <a:t>输入文字</a:t>
              </a:r>
            </a:p>
          </p:txBody>
        </p:sp>
        <p:sp>
          <p:nvSpPr>
            <p:cNvPr id="27" name="islîďe">
              <a:extLst>
                <a:ext uri="{FF2B5EF4-FFF2-40B4-BE49-F238E27FC236}">
                  <a16:creationId xmlns:a16="http://schemas.microsoft.com/office/drawing/2014/main" id="{EFEE3621-399B-44A6-8F22-9150052B5021}"/>
                </a:ext>
              </a:extLst>
            </p:cNvPr>
            <p:cNvSpPr txBox="1"/>
            <p:nvPr/>
          </p:nvSpPr>
          <p:spPr bwMode="auto">
            <a:xfrm>
              <a:off x="1042053" y="2772464"/>
              <a:ext cx="1948178" cy="595317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1">
              <a:normAutofit fontScale="70000" lnSpcReduction="200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0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0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0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sp>
          <p:nvSpPr>
            <p:cNvPr id="28" name="ïSlíḋé">
              <a:extLst>
                <a:ext uri="{FF2B5EF4-FFF2-40B4-BE49-F238E27FC236}">
                  <a16:creationId xmlns:a16="http://schemas.microsoft.com/office/drawing/2014/main" id="{DA7E2884-C4B1-4D76-B9BB-F885ACCE1327}"/>
                </a:ext>
              </a:extLst>
            </p:cNvPr>
            <p:cNvSpPr txBox="1"/>
            <p:nvPr/>
          </p:nvSpPr>
          <p:spPr bwMode="auto">
            <a:xfrm>
              <a:off x="6907739" y="3244062"/>
              <a:ext cx="1948178" cy="662997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1">
              <a:normAutofit/>
            </a:bodyPr>
            <a:lstStyle/>
            <a:p>
              <a:pPr latinLnBrk="0"/>
              <a:r>
                <a:rPr lang="zh-CN" altLang="en-US" sz="1400" b="1" dirty="0">
                  <a:effectLst/>
                </a:rPr>
                <a:t>输入文字</a:t>
              </a:r>
            </a:p>
          </p:txBody>
        </p:sp>
        <p:sp>
          <p:nvSpPr>
            <p:cNvPr id="29" name="íṩlíḍê">
              <a:extLst>
                <a:ext uri="{FF2B5EF4-FFF2-40B4-BE49-F238E27FC236}">
                  <a16:creationId xmlns:a16="http://schemas.microsoft.com/office/drawing/2014/main" id="{7BBC3344-40A0-46BA-8361-0D5A5F96B416}"/>
                </a:ext>
              </a:extLst>
            </p:cNvPr>
            <p:cNvSpPr txBox="1"/>
            <p:nvPr/>
          </p:nvSpPr>
          <p:spPr bwMode="auto">
            <a:xfrm>
              <a:off x="6907739" y="3907059"/>
              <a:ext cx="1948178" cy="595317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1">
              <a:normAutofit fontScale="70000" lnSpcReduction="200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0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0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0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sp>
          <p:nvSpPr>
            <p:cNvPr id="30" name="isļíḍê">
              <a:extLst>
                <a:ext uri="{FF2B5EF4-FFF2-40B4-BE49-F238E27FC236}">
                  <a16:creationId xmlns:a16="http://schemas.microsoft.com/office/drawing/2014/main" id="{384102D9-F685-4CC8-B3E5-E5FA9F485B08}"/>
                </a:ext>
              </a:extLst>
            </p:cNvPr>
            <p:cNvSpPr txBox="1"/>
            <p:nvPr/>
          </p:nvSpPr>
          <p:spPr bwMode="auto">
            <a:xfrm>
              <a:off x="8858221" y="3669621"/>
              <a:ext cx="1948178" cy="662997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1">
              <a:normAutofit/>
            </a:bodyPr>
            <a:lstStyle/>
            <a:p>
              <a:pPr latinLnBrk="0"/>
              <a:r>
                <a:rPr lang="zh-CN" altLang="en-US" sz="1400" b="1" dirty="0">
                  <a:effectLst/>
                </a:rPr>
                <a:t>输入文字</a:t>
              </a:r>
            </a:p>
          </p:txBody>
        </p:sp>
        <p:sp>
          <p:nvSpPr>
            <p:cNvPr id="31" name="ïṣľîḋe">
              <a:extLst>
                <a:ext uri="{FF2B5EF4-FFF2-40B4-BE49-F238E27FC236}">
                  <a16:creationId xmlns:a16="http://schemas.microsoft.com/office/drawing/2014/main" id="{F6EC6B0C-BF71-4AD1-8878-AC975D21D7D5}"/>
                </a:ext>
              </a:extLst>
            </p:cNvPr>
            <p:cNvSpPr txBox="1"/>
            <p:nvPr/>
          </p:nvSpPr>
          <p:spPr bwMode="auto">
            <a:xfrm>
              <a:off x="8858221" y="4332618"/>
              <a:ext cx="1948178" cy="595317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1">
              <a:normAutofit fontScale="70000" lnSpcReduction="200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0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0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000" dirty="0">
                  <a:solidFill>
                    <a:srgbClr val="FFFFFF">
                      <a:lumMod val="50000"/>
                    </a:srgbClr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</p:grpSp>
      <p:sp>
        <p:nvSpPr>
          <p:cNvPr id="36" name="标题 1">
            <a:extLst>
              <a:ext uri="{FF2B5EF4-FFF2-40B4-BE49-F238E27FC236}">
                <a16:creationId xmlns:a16="http://schemas.microsoft.com/office/drawing/2014/main" id="{BCFA6888-9975-4F71-B411-8998F839A7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3473" y="164908"/>
            <a:ext cx="5185053" cy="658113"/>
          </a:xfrm>
        </p:spPr>
        <p:txBody>
          <a:bodyPr/>
          <a:lstStyle/>
          <a:p>
            <a:pPr algn="ctr"/>
            <a:r>
              <a:rPr lang="zh-CN" altLang="en-US" dirty="0"/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5822648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4150D277-CFAD-43D4-92E8-ABDD6A9BF15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741578"/>
            <a:ext cx="6000213" cy="3374843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938793" y="2191860"/>
            <a:ext cx="4908447" cy="871766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4969A5"/>
                </a:solidFill>
              </a:rPr>
              <a:t>研究成果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6932552" y="3361875"/>
            <a:ext cx="4914688" cy="630463"/>
          </a:xfrm>
        </p:spPr>
        <p:txBody>
          <a:bodyPr/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rgbClr val="FFFFFF">
                    <a:lumMod val="50000"/>
                  </a:srgb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58D66A8F-4D8C-47F2-8924-81FD1EC2447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368156" y="3240059"/>
            <a:ext cx="2238112" cy="1026144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4976697" y="3308177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787CC4F1-B141-4672-9BC7-F9B95A7E6C58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rgbClr val="4472C4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97080" y="-8259"/>
            <a:ext cx="2859030" cy="1374651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70610070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cd5ff57-a39c-496a-8f96-726bae8f625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fdc3662-f61f-400f-8563-668b0d0493e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a600ea8-4c8b-4f96-a0de-9b614569904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7a9c8e-24fb-46fd-8bfb-5697e463b30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ca20c52-4b3b-44ca-b98b-bda723d8e89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e6a3e9d-93bf-4751-86a8-84b47664da3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ad85352-063f-49fb-a956-c0dc6370dd56"/>
</p:tagLst>
</file>

<file path=ppt/theme/theme1.xml><?xml version="1.0" encoding="utf-8"?>
<a:theme xmlns:a="http://schemas.openxmlformats.org/drawingml/2006/main" name="模板页面">
  <a:themeElements>
    <a:clrScheme name="自定义 5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Temp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lnSpc>
            <a:spcPct val="130000"/>
          </a:lnSpc>
          <a:defRPr sz="1400"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lnSpc>
            <a:spcPct val="130000"/>
          </a:lnSpc>
          <a:spcBef>
            <a:spcPts val="600"/>
          </a:spcBef>
          <a:defRPr sz="1400" kern="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  <a:cs typeface="+mn-ea"/>
            <a:sym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主题5">
  <a:themeElements>
    <a:clrScheme name="自定义 41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4969A5"/>
      </a:accent1>
      <a:accent2>
        <a:srgbClr val="F0BD1D"/>
      </a:accent2>
      <a:accent3>
        <a:srgbClr val="CB786E"/>
      </a:accent3>
      <a:accent4>
        <a:srgbClr val="748FAF"/>
      </a:accent4>
      <a:accent5>
        <a:srgbClr val="E48C65"/>
      </a:accent5>
      <a:accent6>
        <a:srgbClr val="2D3A67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3.xml><?xml version="1.0" encoding="utf-8"?>
<a:theme xmlns:a="http://schemas.openxmlformats.org/drawingml/2006/main" name="1_主题5">
  <a:themeElements>
    <a:clrScheme name="自定义 41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4969A5"/>
      </a:accent1>
      <a:accent2>
        <a:srgbClr val="F0BD1D"/>
      </a:accent2>
      <a:accent3>
        <a:srgbClr val="CB786E"/>
      </a:accent3>
      <a:accent4>
        <a:srgbClr val="748FAF"/>
      </a:accent4>
      <a:accent5>
        <a:srgbClr val="E48C65"/>
      </a:accent5>
      <a:accent6>
        <a:srgbClr val="2D3A67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1854</TotalTime>
  <Words>1760</Words>
  <Application>Microsoft Office PowerPoint</Application>
  <PresentationFormat>宽屏</PresentationFormat>
  <Paragraphs>112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等线</vt:lpstr>
      <vt:lpstr>微软雅黑</vt:lpstr>
      <vt:lpstr>Arial</vt:lpstr>
      <vt:lpstr>Calibri</vt:lpstr>
      <vt:lpstr>Century Gothic</vt:lpstr>
      <vt:lpstr>Impact</vt:lpstr>
      <vt:lpstr>Segoe UI</vt:lpstr>
      <vt:lpstr>模板页面</vt:lpstr>
      <vt:lpstr>主题5</vt:lpstr>
      <vt:lpstr>1_主题5</vt:lpstr>
      <vt:lpstr>复旦大学PPT模板</vt:lpstr>
      <vt:lpstr>PowerPoint 演示文稿</vt:lpstr>
      <vt:lpstr>选题背景</vt:lpstr>
      <vt:lpstr>点击此处添加标题</vt:lpstr>
      <vt:lpstr>PowerPoint 演示文稿</vt:lpstr>
      <vt:lpstr>研究思路</vt:lpstr>
      <vt:lpstr>点击此处添加标题</vt:lpstr>
      <vt:lpstr>点击此处添加标题</vt:lpstr>
      <vt:lpstr>研究成果</vt:lpstr>
      <vt:lpstr>点击此处添加标题</vt:lpstr>
      <vt:lpstr>点击此处添加标题</vt:lpstr>
      <vt:lpstr>总结分析</vt:lpstr>
      <vt:lpstr>点击此处添加标题</vt:lpstr>
      <vt:lpstr>点击此处添加标题</vt:lpstr>
      <vt:lpstr>汇报完毕，请老师同学批评指正。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OfficePLUS</dc:creator>
  <cp:keywords/>
  <dc:description/>
  <cp:lastModifiedBy>yinyee chung</cp:lastModifiedBy>
  <cp:revision>79</cp:revision>
  <dcterms:created xsi:type="dcterms:W3CDTF">2015-08-18T02:51:41Z</dcterms:created>
  <dcterms:modified xsi:type="dcterms:W3CDTF">2022-05-07T16:57:13Z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v-yunxl@microsoft.com</vt:lpwstr>
  </property>
  <property fmtid="{D5CDD505-2E9C-101B-9397-08002B2CF9AE}" pid="5" name="MSIP_Label_f42aa342-8706-4288-bd11-ebb85995028c_SetDate">
    <vt:lpwstr>2017-12-19T12:41:15.3525786Z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Extended_MSFT_Method">
    <vt:lpwstr>Automatic</vt:lpwstr>
  </property>
  <property fmtid="{D5CDD505-2E9C-101B-9397-08002B2CF9AE}" pid="9" name="Sensitivity">
    <vt:lpwstr>General</vt:lpwstr>
  </property>
</Properties>
</file>