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94660"/>
  </p:normalViewPr>
  <p:slideViewPr>
    <p:cSldViewPr>
      <p:cViewPr varScale="1">
        <p:scale>
          <a:sx n="83" d="100"/>
          <a:sy n="83" d="100"/>
        </p:scale>
        <p:origin x="-150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219199" y="1676400"/>
            <a:ext cx="57600" cy="3330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1531620" y="1892400"/>
            <a:ext cx="57600" cy="2898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279620" y="4434210"/>
            <a:ext cx="252000" cy="216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>
          <a:xfrm flipV="1">
            <a:off x="1524000" y="4648305"/>
            <a:ext cx="0" cy="144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/>
          <p:cNvSpPr/>
          <p:nvPr/>
        </p:nvSpPr>
        <p:spPr>
          <a:xfrm>
            <a:off x="1280160" y="1674495"/>
            <a:ext cx="3600000" cy="216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1280160" y="4789815"/>
            <a:ext cx="3600000" cy="2160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1589220" y="4437975"/>
            <a:ext cx="1080000" cy="216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1589220" y="2265715"/>
            <a:ext cx="1080000" cy="216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22" name="Gerade Verbindung mit Pfeil 21"/>
          <p:cNvCxnSpPr/>
          <p:nvPr/>
        </p:nvCxnSpPr>
        <p:spPr>
          <a:xfrm flipV="1">
            <a:off x="1600200" y="1882875"/>
            <a:ext cx="0" cy="370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/>
          <p:cNvSpPr/>
          <p:nvPr/>
        </p:nvSpPr>
        <p:spPr>
          <a:xfrm>
            <a:off x="1276799" y="2265715"/>
            <a:ext cx="252000" cy="216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2669096" y="2014165"/>
            <a:ext cx="57600" cy="27756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2726696" y="2263230"/>
            <a:ext cx="900000" cy="216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2726696" y="4437975"/>
            <a:ext cx="900000" cy="216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3632192" y="2014164"/>
            <a:ext cx="57600" cy="277560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3689792" y="2263230"/>
            <a:ext cx="900000" cy="216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3689792" y="4432305"/>
            <a:ext cx="900000" cy="216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589792" y="2014164"/>
            <a:ext cx="57600" cy="27756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/>
          <p:cNvSpPr/>
          <p:nvPr/>
        </p:nvSpPr>
        <p:spPr>
          <a:xfrm>
            <a:off x="4884575" y="1672590"/>
            <a:ext cx="57600" cy="3330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mit Pfeil 31"/>
          <p:cNvCxnSpPr/>
          <p:nvPr/>
        </p:nvCxnSpPr>
        <p:spPr>
          <a:xfrm>
            <a:off x="4647392" y="2463582"/>
            <a:ext cx="234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6858000" y="222474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Side </a:t>
            </a:r>
            <a:r>
              <a:rPr lang="en-US" dirty="0" smtClean="0"/>
              <a:t>view right</a:t>
            </a:r>
            <a:endParaRPr lang="en-US" dirty="0"/>
          </a:p>
        </p:txBody>
      </p:sp>
      <p:sp>
        <p:nvSpPr>
          <p:cNvPr id="35" name="Textfeld 34"/>
          <p:cNvSpPr txBox="1"/>
          <p:nvPr/>
        </p:nvSpPr>
        <p:spPr>
          <a:xfrm>
            <a:off x="3949292" y="2479229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25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2993394" y="2492871"/>
            <a:ext cx="36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25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1938720" y="2487706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30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1280160" y="2487706"/>
            <a:ext cx="207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7</a:t>
            </a:r>
          </a:p>
        </p:txBody>
      </p:sp>
      <p:cxnSp>
        <p:nvCxnSpPr>
          <p:cNvPr id="39" name="Gerade Verbindung mit Pfeil 38"/>
          <p:cNvCxnSpPr/>
          <p:nvPr/>
        </p:nvCxnSpPr>
        <p:spPr>
          <a:xfrm flipV="1">
            <a:off x="2438400" y="1219200"/>
            <a:ext cx="0" cy="34157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80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feld 33"/>
          <p:cNvSpPr txBox="1"/>
          <p:nvPr/>
        </p:nvSpPr>
        <p:spPr>
          <a:xfrm>
            <a:off x="6858000" y="2224742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Side </a:t>
            </a:r>
            <a:r>
              <a:rPr lang="en-US" dirty="0" smtClean="0"/>
              <a:t>view Left</a:t>
            </a:r>
            <a:endParaRPr lang="en-US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1219199" y="1672590"/>
            <a:ext cx="3722976" cy="3333810"/>
            <a:chOff x="1219199" y="1672590"/>
            <a:chExt cx="3722976" cy="3333810"/>
          </a:xfrm>
          <a:scene3d>
            <a:camera prst="orthographicFront">
              <a:rot lat="0" lon="10799977" rev="0"/>
            </a:camera>
            <a:lightRig rig="threePt" dir="t"/>
          </a:scene3d>
        </p:grpSpPr>
        <p:sp>
          <p:nvSpPr>
            <p:cNvPr id="62" name="Rechteck 61"/>
            <p:cNvSpPr/>
            <p:nvPr/>
          </p:nvSpPr>
          <p:spPr>
            <a:xfrm>
              <a:off x="1219199" y="1676400"/>
              <a:ext cx="57600" cy="333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" name="Rechteck 62"/>
            <p:cNvSpPr/>
            <p:nvPr/>
          </p:nvSpPr>
          <p:spPr>
            <a:xfrm>
              <a:off x="1531620" y="1892400"/>
              <a:ext cx="57600" cy="289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Rechteck 63"/>
            <p:cNvSpPr/>
            <p:nvPr/>
          </p:nvSpPr>
          <p:spPr>
            <a:xfrm>
              <a:off x="1279620" y="4434210"/>
              <a:ext cx="252000" cy="216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cxnSp>
          <p:nvCxnSpPr>
            <p:cNvPr id="65" name="Gerade Verbindung mit Pfeil 64"/>
            <p:cNvCxnSpPr/>
            <p:nvPr/>
          </p:nvCxnSpPr>
          <p:spPr>
            <a:xfrm flipV="1">
              <a:off x="1524000" y="4648305"/>
              <a:ext cx="0" cy="144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hteck 65"/>
            <p:cNvSpPr/>
            <p:nvPr/>
          </p:nvSpPr>
          <p:spPr>
            <a:xfrm>
              <a:off x="1280160" y="1674495"/>
              <a:ext cx="3600000" cy="216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Rechteck 66"/>
            <p:cNvSpPr/>
            <p:nvPr/>
          </p:nvSpPr>
          <p:spPr>
            <a:xfrm>
              <a:off x="1280160" y="4789815"/>
              <a:ext cx="3600000" cy="216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Rechteck 67"/>
            <p:cNvSpPr/>
            <p:nvPr/>
          </p:nvSpPr>
          <p:spPr>
            <a:xfrm>
              <a:off x="1589220" y="4437975"/>
              <a:ext cx="1080000" cy="216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69" name="Rechteck 68"/>
            <p:cNvSpPr/>
            <p:nvPr/>
          </p:nvSpPr>
          <p:spPr>
            <a:xfrm>
              <a:off x="1589220" y="2265715"/>
              <a:ext cx="1080000" cy="216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cxnSp>
          <p:nvCxnSpPr>
            <p:cNvPr id="70" name="Gerade Verbindung mit Pfeil 69"/>
            <p:cNvCxnSpPr/>
            <p:nvPr/>
          </p:nvCxnSpPr>
          <p:spPr>
            <a:xfrm flipV="1">
              <a:off x="1600200" y="1882875"/>
              <a:ext cx="0" cy="3708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hteck 70"/>
            <p:cNvSpPr/>
            <p:nvPr/>
          </p:nvSpPr>
          <p:spPr>
            <a:xfrm>
              <a:off x="1276799" y="2265715"/>
              <a:ext cx="252000" cy="216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2" name="Rechteck 71"/>
            <p:cNvSpPr/>
            <p:nvPr/>
          </p:nvSpPr>
          <p:spPr>
            <a:xfrm>
              <a:off x="2669096" y="2014165"/>
              <a:ext cx="57600" cy="2775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Rechteck 72"/>
            <p:cNvSpPr/>
            <p:nvPr/>
          </p:nvSpPr>
          <p:spPr>
            <a:xfrm>
              <a:off x="2726696" y="2263230"/>
              <a:ext cx="900000" cy="216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4" name="Rechteck 73"/>
            <p:cNvSpPr/>
            <p:nvPr/>
          </p:nvSpPr>
          <p:spPr>
            <a:xfrm>
              <a:off x="2726696" y="4437975"/>
              <a:ext cx="900000" cy="216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5" name="Rechteck 74"/>
            <p:cNvSpPr/>
            <p:nvPr/>
          </p:nvSpPr>
          <p:spPr>
            <a:xfrm>
              <a:off x="3632192" y="2014164"/>
              <a:ext cx="57600" cy="2775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Rechteck 75"/>
            <p:cNvSpPr/>
            <p:nvPr/>
          </p:nvSpPr>
          <p:spPr>
            <a:xfrm>
              <a:off x="3689792" y="2263230"/>
              <a:ext cx="900000" cy="216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7" name="Rechteck 76"/>
            <p:cNvSpPr/>
            <p:nvPr/>
          </p:nvSpPr>
          <p:spPr>
            <a:xfrm>
              <a:off x="3689792" y="4432305"/>
              <a:ext cx="900000" cy="216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8" name="Rechteck 77"/>
            <p:cNvSpPr/>
            <p:nvPr/>
          </p:nvSpPr>
          <p:spPr>
            <a:xfrm>
              <a:off x="4589792" y="2014164"/>
              <a:ext cx="57600" cy="2775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hteck 78"/>
            <p:cNvSpPr/>
            <p:nvPr/>
          </p:nvSpPr>
          <p:spPr>
            <a:xfrm>
              <a:off x="4884575" y="1672590"/>
              <a:ext cx="57600" cy="333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0" name="Gerade Verbindung mit Pfeil 79"/>
            <p:cNvCxnSpPr/>
            <p:nvPr/>
          </p:nvCxnSpPr>
          <p:spPr>
            <a:xfrm>
              <a:off x="4647392" y="2463582"/>
              <a:ext cx="2340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4482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Bildschirmpräsentation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Tihomir Angelov</dc:creator>
  <cp:lastModifiedBy>Tihomir Angelov</cp:lastModifiedBy>
  <cp:revision>7</cp:revision>
  <dcterms:created xsi:type="dcterms:W3CDTF">2006-08-16T00:00:00Z</dcterms:created>
  <dcterms:modified xsi:type="dcterms:W3CDTF">2020-12-16T13:53:10Z</dcterms:modified>
</cp:coreProperties>
</file>