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4" d="100"/>
          <a:sy n="94" d="100"/>
        </p:scale>
        <p:origin x="96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B4F91-0654-4F2F-A04F-5B9ECAD583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A0A844A-D575-417D-2767-1277191AD41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D401A1-7304-3E8F-759D-F495F7A5C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48DF8B-BF77-C91E-DDB1-214D5510F4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3DC25F-6BC6-946B-231E-4313001848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5262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ADEFE-3E84-DA4E-B845-AE71ADB6CD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E7E82B-9537-6527-EA8A-D1C36D3AF0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CF8905-8C60-A303-182F-D91556C9D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D0CBE-97EC-7869-8F5D-664F15F59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1EBAE-D662-B1F8-FAD4-6C062EF34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98310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571FD9B-6B2F-445F-AEAD-4FE792521B7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278DE6-B03D-3600-CEC2-BC1180BC79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75675-1D94-6A1E-987D-62A965CD1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7A7AE5-B25F-3E93-AA58-2CBB61AB98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EB1455-6A8F-1241-CAA9-805FA600BD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97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F297E6-D482-DE6D-ACD5-A1989DD8FB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DAAD13-E3C9-BBDF-2498-155EC01E2B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4874F5-F52F-2941-6E80-7749DEDC04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2D1F86-2DF8-F385-0E30-E768F5B29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FD16FC-C466-6BF6-35AF-46A9B02A9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8538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85ABC3-E4FD-A45A-4476-9ABB11B972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FE5060D-1559-8694-FF69-5966C2CA62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A2EAF7-EE00-A173-C24A-DFF3394096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50D6D-F7AE-1A6C-62C2-8F2C3CB7F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2922FE-E546-BD41-58A5-EA4805423F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709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47862-7882-F930-55CB-9693FCE2C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BE38B-92A2-071F-54EC-DE9B5F33B9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BA7CC4-2194-C4C2-2338-DD94C41A03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7CB2D0-4CE7-735D-8749-F6FA2B2A9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DD855A-DCED-A254-7691-8644AB54F0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D36A83-5DC7-5015-A5BC-7DA3C7322C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1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D2A016-860D-67CE-F513-1BEA7D961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587C8B-0930-AA6D-E360-60D02A5220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ADF53F0-02E8-FCC8-AC94-3A307EE48C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C544ED-F805-7629-F84E-18C059E7F2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5B954B3-429F-66BD-16B3-01DB04317A1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B5E51D-9535-57A7-C721-7402922CBD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72D5673-B8FF-8288-9799-4E99AE4C31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644588F-591B-238E-9C4B-D60298EF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4702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905C1-BCEF-6517-B7B8-5BA98F29FF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BA2C7D-88EE-51C1-748A-553CB525AD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1BAD04F-C8BF-C2C1-B95C-5D93E83A55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1EE52A-2487-3129-13A7-45126C3DF1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07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F870843-9B28-7737-924D-78B4A3D0E1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E8EDCDC-7C36-FFC9-5665-FB52AB5D3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B60AA00-B37C-B4F6-F2F1-C5882E7B1C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9490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FD1BA-CBA1-14EE-4C97-FB26ED7C48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49D0D1-9A8A-B33D-9AEC-180991F71A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95E12B-0006-0B59-AAFB-186D296F1B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E1EF39-F730-DB2E-4B7D-5795465BE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C5F0AA-27CD-CD94-E5C0-54ED2268B5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3C00F0-0E9E-BBF6-4DFC-E8F7A6D93E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3295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49AA76-5BB8-DEC2-5926-0ECEB58B67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8CB20B6-6245-2C50-46E6-3BEFFA6E64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AB0B62-E2DA-C3BA-D142-4B5BC827EA2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15D1815-CD5A-790C-2663-CBD33570E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E4FE78-3098-B98D-0F51-ED1CBBDF3B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9268E-AC21-DC75-6971-E3E5BF5D9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989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A8C33-1EDE-3B4D-9FB4-DDBBC48E68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7ADD1A-D660-E254-A31F-035C061C1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022E31-7DD5-211F-7EF8-C27C68CB3D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CA35C-F2D4-4F69-AA19-EC53F4A68191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8A93E1-86EC-A297-A428-F12DF420E1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9735E9-6E75-63BD-FDA8-7E7B4E6BF9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273F6F-5B54-49D7-BB10-F9666A98C0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028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9D62BAAD-F4A9-3E22-17C6-DD2AA08E0312}"/>
              </a:ext>
            </a:extLst>
          </p:cNvPr>
          <p:cNvSpPr/>
          <p:nvPr/>
        </p:nvSpPr>
        <p:spPr>
          <a:xfrm>
            <a:off x="8940800" y="751840"/>
            <a:ext cx="2296160" cy="58928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Segment Host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938CDDC-1A1D-F921-B17D-E51D7B495494}"/>
              </a:ext>
            </a:extLst>
          </p:cNvPr>
          <p:cNvSpPr/>
          <p:nvPr/>
        </p:nvSpPr>
        <p:spPr>
          <a:xfrm>
            <a:off x="9005511" y="32416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8DD9DAC2-6319-702E-6151-090ED356DE07}"/>
              </a:ext>
            </a:extLst>
          </p:cNvPr>
          <p:cNvSpPr/>
          <p:nvPr/>
        </p:nvSpPr>
        <p:spPr>
          <a:xfrm>
            <a:off x="9283285" y="32416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F4D821B0-A49C-66FB-CC07-95331013CBED}"/>
              </a:ext>
            </a:extLst>
          </p:cNvPr>
          <p:cNvSpPr/>
          <p:nvPr/>
        </p:nvSpPr>
        <p:spPr>
          <a:xfrm>
            <a:off x="9573846" y="32416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B0681F4E-B834-477D-8F3D-E8DF5517A7C1}"/>
              </a:ext>
            </a:extLst>
          </p:cNvPr>
          <p:cNvSpPr/>
          <p:nvPr/>
        </p:nvSpPr>
        <p:spPr>
          <a:xfrm>
            <a:off x="9859298" y="32416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05D01A32-425F-3831-2379-C4DA0E8D2AF0}"/>
              </a:ext>
            </a:extLst>
          </p:cNvPr>
          <p:cNvSpPr/>
          <p:nvPr/>
        </p:nvSpPr>
        <p:spPr>
          <a:xfrm>
            <a:off x="10136297" y="32416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FDB99230-98B0-F82E-7116-34CDB6251161}"/>
              </a:ext>
            </a:extLst>
          </p:cNvPr>
          <p:cNvSpPr/>
          <p:nvPr/>
        </p:nvSpPr>
        <p:spPr>
          <a:xfrm>
            <a:off x="10424304" y="32416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A937653F-37B1-FB19-3282-F0F4001B3E7B}"/>
              </a:ext>
            </a:extLst>
          </p:cNvPr>
          <p:cNvSpPr/>
          <p:nvPr/>
        </p:nvSpPr>
        <p:spPr>
          <a:xfrm>
            <a:off x="10697977" y="32416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DF2B1EAE-E017-F6FE-4CB2-049E5A08E54F}"/>
              </a:ext>
            </a:extLst>
          </p:cNvPr>
          <p:cNvSpPr/>
          <p:nvPr/>
        </p:nvSpPr>
        <p:spPr>
          <a:xfrm>
            <a:off x="10977941" y="32416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1CBD223F-9639-CC9B-ADBC-922F66EF0E62}"/>
              </a:ext>
            </a:extLst>
          </p:cNvPr>
          <p:cNvCxnSpPr>
            <a:cxnSpLocks/>
            <a:stCxn id="4" idx="1"/>
          </p:cNvCxnSpPr>
          <p:nvPr/>
        </p:nvCxnSpPr>
        <p:spPr>
          <a:xfrm flipH="1">
            <a:off x="7038975" y="1046480"/>
            <a:ext cx="190182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0213EFA1-947D-8CCB-A8F8-8876B0EB3BF6}"/>
              </a:ext>
            </a:extLst>
          </p:cNvPr>
          <p:cNvSpPr/>
          <p:nvPr/>
        </p:nvSpPr>
        <p:spPr>
          <a:xfrm>
            <a:off x="8929430" y="1849120"/>
            <a:ext cx="2296160" cy="58928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Segment Host</a:t>
            </a:r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8A75FE3-C90D-9F7E-CB9E-07990F610350}"/>
              </a:ext>
            </a:extLst>
          </p:cNvPr>
          <p:cNvSpPr/>
          <p:nvPr/>
        </p:nvSpPr>
        <p:spPr>
          <a:xfrm>
            <a:off x="8994141" y="142144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AAD4BE29-2372-7BD9-2B08-4E76BC97ECBC}"/>
              </a:ext>
            </a:extLst>
          </p:cNvPr>
          <p:cNvSpPr/>
          <p:nvPr/>
        </p:nvSpPr>
        <p:spPr>
          <a:xfrm>
            <a:off x="9271915" y="142144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ABEDCEA-F7C2-6A68-20FA-8128568B248D}"/>
              </a:ext>
            </a:extLst>
          </p:cNvPr>
          <p:cNvSpPr/>
          <p:nvPr/>
        </p:nvSpPr>
        <p:spPr>
          <a:xfrm>
            <a:off x="9562476" y="142144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3BD29E5C-C8D2-505B-2951-71C057F289C7}"/>
              </a:ext>
            </a:extLst>
          </p:cNvPr>
          <p:cNvSpPr/>
          <p:nvPr/>
        </p:nvSpPr>
        <p:spPr>
          <a:xfrm>
            <a:off x="9847928" y="142144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2E1A21F0-AA46-BF28-FF72-EC99A3DE7DDF}"/>
              </a:ext>
            </a:extLst>
          </p:cNvPr>
          <p:cNvSpPr/>
          <p:nvPr/>
        </p:nvSpPr>
        <p:spPr>
          <a:xfrm>
            <a:off x="10124927" y="142144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104F200-18B6-FB5E-10B5-B59B3F9A272E}"/>
              </a:ext>
            </a:extLst>
          </p:cNvPr>
          <p:cNvSpPr/>
          <p:nvPr/>
        </p:nvSpPr>
        <p:spPr>
          <a:xfrm>
            <a:off x="10412934" y="142144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4AFEA02A-C430-483E-3E93-AA35A2A840D4}"/>
              </a:ext>
            </a:extLst>
          </p:cNvPr>
          <p:cNvSpPr/>
          <p:nvPr/>
        </p:nvSpPr>
        <p:spPr>
          <a:xfrm>
            <a:off x="10686607" y="142144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4EFC5C1B-CF65-FB91-789F-2D3051762E6D}"/>
              </a:ext>
            </a:extLst>
          </p:cNvPr>
          <p:cNvSpPr/>
          <p:nvPr/>
        </p:nvSpPr>
        <p:spPr>
          <a:xfrm>
            <a:off x="10966571" y="142144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B9E896E7-332E-90B8-2B42-823094C07485}"/>
              </a:ext>
            </a:extLst>
          </p:cNvPr>
          <p:cNvCxnSpPr>
            <a:cxnSpLocks/>
            <a:stCxn id="54" idx="1"/>
          </p:cNvCxnSpPr>
          <p:nvPr/>
        </p:nvCxnSpPr>
        <p:spPr>
          <a:xfrm flipH="1">
            <a:off x="7027605" y="2143760"/>
            <a:ext cx="190182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0DCE7E7E-B66A-E73C-C829-4C39F8C4B8FF}"/>
              </a:ext>
            </a:extLst>
          </p:cNvPr>
          <p:cNvSpPr/>
          <p:nvPr/>
        </p:nvSpPr>
        <p:spPr>
          <a:xfrm>
            <a:off x="8940800" y="2946400"/>
            <a:ext cx="2296160" cy="58928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Segment Host</a:t>
            </a:r>
          </a:p>
        </p:txBody>
      </p:sp>
      <p:sp>
        <p:nvSpPr>
          <p:cNvPr id="65" name="Rectangle: Rounded Corners 64">
            <a:extLst>
              <a:ext uri="{FF2B5EF4-FFF2-40B4-BE49-F238E27FC236}">
                <a16:creationId xmlns:a16="http://schemas.microsoft.com/office/drawing/2014/main" id="{51AC75A9-E0C3-21D1-4937-D08B0D6C3333}"/>
              </a:ext>
            </a:extLst>
          </p:cNvPr>
          <p:cNvSpPr/>
          <p:nvPr/>
        </p:nvSpPr>
        <p:spPr>
          <a:xfrm>
            <a:off x="9005511" y="251872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ectangle: Rounded Corners 65">
            <a:extLst>
              <a:ext uri="{FF2B5EF4-FFF2-40B4-BE49-F238E27FC236}">
                <a16:creationId xmlns:a16="http://schemas.microsoft.com/office/drawing/2014/main" id="{AF47834E-061D-EF4F-0D06-F56B9DE805E3}"/>
              </a:ext>
            </a:extLst>
          </p:cNvPr>
          <p:cNvSpPr/>
          <p:nvPr/>
        </p:nvSpPr>
        <p:spPr>
          <a:xfrm>
            <a:off x="9283285" y="251872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1B3BE2E0-5D0A-F893-23C2-DE5E1DF9AF68}"/>
              </a:ext>
            </a:extLst>
          </p:cNvPr>
          <p:cNvSpPr/>
          <p:nvPr/>
        </p:nvSpPr>
        <p:spPr>
          <a:xfrm>
            <a:off x="9573846" y="251872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03471778-BF78-CABF-A7F8-1A9476963908}"/>
              </a:ext>
            </a:extLst>
          </p:cNvPr>
          <p:cNvSpPr/>
          <p:nvPr/>
        </p:nvSpPr>
        <p:spPr>
          <a:xfrm>
            <a:off x="9859298" y="251872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E2FF9AF3-8C54-B07F-BCAA-879D105F2846}"/>
              </a:ext>
            </a:extLst>
          </p:cNvPr>
          <p:cNvSpPr/>
          <p:nvPr/>
        </p:nvSpPr>
        <p:spPr>
          <a:xfrm>
            <a:off x="10136297" y="251872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: Rounded Corners 69">
            <a:extLst>
              <a:ext uri="{FF2B5EF4-FFF2-40B4-BE49-F238E27FC236}">
                <a16:creationId xmlns:a16="http://schemas.microsoft.com/office/drawing/2014/main" id="{01E13B3D-275D-EF57-811B-CEABB3B758DA}"/>
              </a:ext>
            </a:extLst>
          </p:cNvPr>
          <p:cNvSpPr/>
          <p:nvPr/>
        </p:nvSpPr>
        <p:spPr>
          <a:xfrm>
            <a:off x="10424304" y="251872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70">
            <a:extLst>
              <a:ext uri="{FF2B5EF4-FFF2-40B4-BE49-F238E27FC236}">
                <a16:creationId xmlns:a16="http://schemas.microsoft.com/office/drawing/2014/main" id="{FFCDD3DA-FFEE-D800-AA66-C57A890F0634}"/>
              </a:ext>
            </a:extLst>
          </p:cNvPr>
          <p:cNvSpPr/>
          <p:nvPr/>
        </p:nvSpPr>
        <p:spPr>
          <a:xfrm>
            <a:off x="10697977" y="251872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Rectangle: Rounded Corners 71">
            <a:extLst>
              <a:ext uri="{FF2B5EF4-FFF2-40B4-BE49-F238E27FC236}">
                <a16:creationId xmlns:a16="http://schemas.microsoft.com/office/drawing/2014/main" id="{41FADB7E-E22E-946F-CE89-C348FA440530}"/>
              </a:ext>
            </a:extLst>
          </p:cNvPr>
          <p:cNvSpPr/>
          <p:nvPr/>
        </p:nvSpPr>
        <p:spPr>
          <a:xfrm>
            <a:off x="10977941" y="2518725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5AD7F9B9-0F5B-4D84-C33E-6584EE2A1E40}"/>
              </a:ext>
            </a:extLst>
          </p:cNvPr>
          <p:cNvCxnSpPr>
            <a:cxnSpLocks/>
            <a:stCxn id="64" idx="1"/>
          </p:cNvCxnSpPr>
          <p:nvPr/>
        </p:nvCxnSpPr>
        <p:spPr>
          <a:xfrm flipH="1">
            <a:off x="7038975" y="3241040"/>
            <a:ext cx="190182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58492195-D65A-4C75-D040-8CD74AA85573}"/>
              </a:ext>
            </a:extLst>
          </p:cNvPr>
          <p:cNvSpPr/>
          <p:nvPr/>
        </p:nvSpPr>
        <p:spPr>
          <a:xfrm>
            <a:off x="8940800" y="4092571"/>
            <a:ext cx="2296160" cy="58928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Segment Host</a:t>
            </a:r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1CAB81B3-E221-9132-068D-0E2D0448795B}"/>
              </a:ext>
            </a:extLst>
          </p:cNvPr>
          <p:cNvSpPr/>
          <p:nvPr/>
        </p:nvSpPr>
        <p:spPr>
          <a:xfrm>
            <a:off x="9005511" y="3664898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: Rounded Corners 75">
            <a:extLst>
              <a:ext uri="{FF2B5EF4-FFF2-40B4-BE49-F238E27FC236}">
                <a16:creationId xmlns:a16="http://schemas.microsoft.com/office/drawing/2014/main" id="{10DA2DD1-727E-1034-E968-3EB9BF9299C9}"/>
              </a:ext>
            </a:extLst>
          </p:cNvPr>
          <p:cNvSpPr/>
          <p:nvPr/>
        </p:nvSpPr>
        <p:spPr>
          <a:xfrm>
            <a:off x="9283285" y="3664898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: Rounded Corners 76">
            <a:extLst>
              <a:ext uri="{FF2B5EF4-FFF2-40B4-BE49-F238E27FC236}">
                <a16:creationId xmlns:a16="http://schemas.microsoft.com/office/drawing/2014/main" id="{119BC2EE-8858-872C-E473-9E505C845872}"/>
              </a:ext>
            </a:extLst>
          </p:cNvPr>
          <p:cNvSpPr/>
          <p:nvPr/>
        </p:nvSpPr>
        <p:spPr>
          <a:xfrm>
            <a:off x="9573846" y="366489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8" name="Rectangle: Rounded Corners 77">
            <a:extLst>
              <a:ext uri="{FF2B5EF4-FFF2-40B4-BE49-F238E27FC236}">
                <a16:creationId xmlns:a16="http://schemas.microsoft.com/office/drawing/2014/main" id="{010C31D1-C791-0673-2BBB-8E1B4F5D7E28}"/>
              </a:ext>
            </a:extLst>
          </p:cNvPr>
          <p:cNvSpPr/>
          <p:nvPr/>
        </p:nvSpPr>
        <p:spPr>
          <a:xfrm>
            <a:off x="9859298" y="3664897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B2F27DC-BAEF-504E-B22D-308FA29F24B7}"/>
              </a:ext>
            </a:extLst>
          </p:cNvPr>
          <p:cNvSpPr/>
          <p:nvPr/>
        </p:nvSpPr>
        <p:spPr>
          <a:xfrm>
            <a:off x="10136297" y="366489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: Rounded Corners 79">
            <a:extLst>
              <a:ext uri="{FF2B5EF4-FFF2-40B4-BE49-F238E27FC236}">
                <a16:creationId xmlns:a16="http://schemas.microsoft.com/office/drawing/2014/main" id="{833EAD94-97FF-A0E9-9856-DB12B942B223}"/>
              </a:ext>
            </a:extLst>
          </p:cNvPr>
          <p:cNvSpPr/>
          <p:nvPr/>
        </p:nvSpPr>
        <p:spPr>
          <a:xfrm>
            <a:off x="10424304" y="366489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B386F347-A6F1-41D9-0D97-E3CFA4C9E8BC}"/>
              </a:ext>
            </a:extLst>
          </p:cNvPr>
          <p:cNvSpPr/>
          <p:nvPr/>
        </p:nvSpPr>
        <p:spPr>
          <a:xfrm>
            <a:off x="10697977" y="366489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35D5788-B85C-022A-F819-18017575836C}"/>
              </a:ext>
            </a:extLst>
          </p:cNvPr>
          <p:cNvSpPr/>
          <p:nvPr/>
        </p:nvSpPr>
        <p:spPr>
          <a:xfrm>
            <a:off x="10977941" y="366489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CA13DE3B-F0D2-FF64-283A-C5A81A5FF4AF}"/>
              </a:ext>
            </a:extLst>
          </p:cNvPr>
          <p:cNvCxnSpPr>
            <a:cxnSpLocks/>
            <a:stCxn id="74" idx="1"/>
          </p:cNvCxnSpPr>
          <p:nvPr/>
        </p:nvCxnSpPr>
        <p:spPr>
          <a:xfrm flipH="1">
            <a:off x="7038975" y="4387211"/>
            <a:ext cx="190182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>
            <a:extLst>
              <a:ext uri="{FF2B5EF4-FFF2-40B4-BE49-F238E27FC236}">
                <a16:creationId xmlns:a16="http://schemas.microsoft.com/office/drawing/2014/main" id="{840403A1-8014-4393-78A6-883D22DB9C54}"/>
              </a:ext>
            </a:extLst>
          </p:cNvPr>
          <p:cNvSpPr/>
          <p:nvPr/>
        </p:nvSpPr>
        <p:spPr>
          <a:xfrm rot="16200000">
            <a:off x="4530462" y="2641122"/>
            <a:ext cx="4673600" cy="344486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 x 25gig or 100gig Switch</a:t>
            </a:r>
          </a:p>
        </p:txBody>
      </p: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0FB4FCD6-9917-078A-A453-CF67BBE6D37C}"/>
              </a:ext>
            </a:extLst>
          </p:cNvPr>
          <p:cNvSpPr/>
          <p:nvPr/>
        </p:nvSpPr>
        <p:spPr>
          <a:xfrm>
            <a:off x="3892574" y="4254177"/>
            <a:ext cx="2296160" cy="58928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Coordinator Host</a:t>
            </a:r>
          </a:p>
        </p:txBody>
      </p: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7F7EEF67-2BA2-A268-CA8C-0E1A9B48D55B}"/>
              </a:ext>
            </a:extLst>
          </p:cNvPr>
          <p:cNvSpPr/>
          <p:nvPr/>
        </p:nvSpPr>
        <p:spPr>
          <a:xfrm>
            <a:off x="4916829" y="3800316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Connector 87">
            <a:extLst>
              <a:ext uri="{FF2B5EF4-FFF2-40B4-BE49-F238E27FC236}">
                <a16:creationId xmlns:a16="http://schemas.microsoft.com/office/drawing/2014/main" id="{02EDD084-3AEC-02D6-D671-64FDEFAC613A}"/>
              </a:ext>
            </a:extLst>
          </p:cNvPr>
          <p:cNvCxnSpPr>
            <a:cxnSpLocks/>
          </p:cNvCxnSpPr>
          <p:nvPr/>
        </p:nvCxnSpPr>
        <p:spPr>
          <a:xfrm flipH="1">
            <a:off x="6188734" y="4572000"/>
            <a:ext cx="50628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263E4E9E-8726-B155-AF22-2845A05AFCA3}"/>
              </a:ext>
            </a:extLst>
          </p:cNvPr>
          <p:cNvSpPr/>
          <p:nvPr/>
        </p:nvSpPr>
        <p:spPr>
          <a:xfrm>
            <a:off x="3886596" y="3086733"/>
            <a:ext cx="2296160" cy="589280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Coordinator Host</a:t>
            </a:r>
          </a:p>
        </p:txBody>
      </p: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C0862349-49AB-E516-B806-81AA1B790CDC}"/>
              </a:ext>
            </a:extLst>
          </p:cNvPr>
          <p:cNvSpPr/>
          <p:nvPr/>
        </p:nvSpPr>
        <p:spPr>
          <a:xfrm>
            <a:off x="4910851" y="2632872"/>
            <a:ext cx="247649" cy="589281"/>
          </a:xfrm>
          <a:prstGeom prst="roundRect">
            <a:avLst/>
          </a:prstGeom>
        </p:spPr>
        <p:style>
          <a:lnRef idx="2">
            <a:schemeClr val="accent6">
              <a:shade val="15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2499CDBF-CA9F-2A73-BD81-36A4E59D893A}"/>
              </a:ext>
            </a:extLst>
          </p:cNvPr>
          <p:cNvCxnSpPr>
            <a:cxnSpLocks/>
          </p:cNvCxnSpPr>
          <p:nvPr/>
        </p:nvCxnSpPr>
        <p:spPr>
          <a:xfrm flipH="1">
            <a:off x="6182756" y="3404556"/>
            <a:ext cx="50628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Double Wave 94">
            <a:extLst>
              <a:ext uri="{FF2B5EF4-FFF2-40B4-BE49-F238E27FC236}">
                <a16:creationId xmlns:a16="http://schemas.microsoft.com/office/drawing/2014/main" id="{D330F07F-16FF-382D-F24F-4F3DB09344BE}"/>
              </a:ext>
            </a:extLst>
          </p:cNvPr>
          <p:cNvSpPr/>
          <p:nvPr/>
        </p:nvSpPr>
        <p:spPr>
          <a:xfrm>
            <a:off x="1156888" y="3222153"/>
            <a:ext cx="2217444" cy="1459695"/>
          </a:xfrm>
          <a:prstGeom prst="doubleWave">
            <a:avLst/>
          </a:prstGeom>
        </p:spPr>
        <p:style>
          <a:lnRef idx="2">
            <a:schemeClr val="accent2">
              <a:shade val="15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Local Network</a:t>
            </a: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D08F3445-951C-FFAE-0185-73953D550FAB}"/>
              </a:ext>
            </a:extLst>
          </p:cNvPr>
          <p:cNvCxnSpPr>
            <a:cxnSpLocks/>
          </p:cNvCxnSpPr>
          <p:nvPr/>
        </p:nvCxnSpPr>
        <p:spPr>
          <a:xfrm flipH="1">
            <a:off x="3380311" y="4579297"/>
            <a:ext cx="50628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>
            <a:extLst>
              <a:ext uri="{FF2B5EF4-FFF2-40B4-BE49-F238E27FC236}">
                <a16:creationId xmlns:a16="http://schemas.microsoft.com/office/drawing/2014/main" id="{FBC89370-9947-1AF6-05C3-F62869FB32DC}"/>
              </a:ext>
            </a:extLst>
          </p:cNvPr>
          <p:cNvCxnSpPr>
            <a:cxnSpLocks/>
          </p:cNvCxnSpPr>
          <p:nvPr/>
        </p:nvCxnSpPr>
        <p:spPr>
          <a:xfrm flipH="1">
            <a:off x="3374333" y="3411853"/>
            <a:ext cx="506285" cy="0"/>
          </a:xfrm>
          <a:prstGeom prst="line">
            <a:avLst/>
          </a:prstGeom>
          <a:ln w="4445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Smiley Face 97">
            <a:extLst>
              <a:ext uri="{FF2B5EF4-FFF2-40B4-BE49-F238E27FC236}">
                <a16:creationId xmlns:a16="http://schemas.microsoft.com/office/drawing/2014/main" id="{0AC5CDEA-1027-E244-7B45-320F31EC3F19}"/>
              </a:ext>
            </a:extLst>
          </p:cNvPr>
          <p:cNvSpPr/>
          <p:nvPr/>
        </p:nvSpPr>
        <p:spPr>
          <a:xfrm>
            <a:off x="1531417" y="1264443"/>
            <a:ext cx="344486" cy="320518"/>
          </a:xfrm>
          <a:prstGeom prst="smileyFac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Smiley Face 98">
            <a:extLst>
              <a:ext uri="{FF2B5EF4-FFF2-40B4-BE49-F238E27FC236}">
                <a16:creationId xmlns:a16="http://schemas.microsoft.com/office/drawing/2014/main" id="{F398F88B-5C7D-5B13-BC3C-875871F7CAC6}"/>
              </a:ext>
            </a:extLst>
          </p:cNvPr>
          <p:cNvSpPr/>
          <p:nvPr/>
        </p:nvSpPr>
        <p:spPr>
          <a:xfrm>
            <a:off x="1683817" y="1416843"/>
            <a:ext cx="344486" cy="320518"/>
          </a:xfrm>
          <a:prstGeom prst="smileyFac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Smiley Face 99">
            <a:extLst>
              <a:ext uri="{FF2B5EF4-FFF2-40B4-BE49-F238E27FC236}">
                <a16:creationId xmlns:a16="http://schemas.microsoft.com/office/drawing/2014/main" id="{70EFEF0F-1160-7AAA-134D-736B2D445775}"/>
              </a:ext>
            </a:extLst>
          </p:cNvPr>
          <p:cNvSpPr/>
          <p:nvPr/>
        </p:nvSpPr>
        <p:spPr>
          <a:xfrm>
            <a:off x="1836217" y="1569243"/>
            <a:ext cx="344486" cy="320518"/>
          </a:xfrm>
          <a:prstGeom prst="smileyFac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Smiley Face 100">
            <a:extLst>
              <a:ext uri="{FF2B5EF4-FFF2-40B4-BE49-F238E27FC236}">
                <a16:creationId xmlns:a16="http://schemas.microsoft.com/office/drawing/2014/main" id="{444EA66B-CA2F-0002-3170-D25B45A61489}"/>
              </a:ext>
            </a:extLst>
          </p:cNvPr>
          <p:cNvSpPr/>
          <p:nvPr/>
        </p:nvSpPr>
        <p:spPr>
          <a:xfrm>
            <a:off x="1988617" y="1721643"/>
            <a:ext cx="344486" cy="320518"/>
          </a:xfrm>
          <a:prstGeom prst="smileyFac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Smiley Face 101">
            <a:extLst>
              <a:ext uri="{FF2B5EF4-FFF2-40B4-BE49-F238E27FC236}">
                <a16:creationId xmlns:a16="http://schemas.microsoft.com/office/drawing/2014/main" id="{6E823D72-4532-3590-10D6-FE4672B89977}"/>
              </a:ext>
            </a:extLst>
          </p:cNvPr>
          <p:cNvSpPr/>
          <p:nvPr/>
        </p:nvSpPr>
        <p:spPr>
          <a:xfrm>
            <a:off x="2141017" y="1874043"/>
            <a:ext cx="344486" cy="320518"/>
          </a:xfrm>
          <a:prstGeom prst="smileyFac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Smiley Face 102">
            <a:extLst>
              <a:ext uri="{FF2B5EF4-FFF2-40B4-BE49-F238E27FC236}">
                <a16:creationId xmlns:a16="http://schemas.microsoft.com/office/drawing/2014/main" id="{03068A8E-3455-8338-9AFF-729E8EB220D5}"/>
              </a:ext>
            </a:extLst>
          </p:cNvPr>
          <p:cNvSpPr/>
          <p:nvPr/>
        </p:nvSpPr>
        <p:spPr>
          <a:xfrm>
            <a:off x="2293417" y="2026443"/>
            <a:ext cx="344486" cy="320518"/>
          </a:xfrm>
          <a:prstGeom prst="smileyFac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Rectangle 103">
            <a:extLst>
              <a:ext uri="{FF2B5EF4-FFF2-40B4-BE49-F238E27FC236}">
                <a16:creationId xmlns:a16="http://schemas.microsoft.com/office/drawing/2014/main" id="{CE969305-8105-D447-F4BC-F6CE835E04E8}"/>
              </a:ext>
            </a:extLst>
          </p:cNvPr>
          <p:cNvSpPr/>
          <p:nvPr/>
        </p:nvSpPr>
        <p:spPr>
          <a:xfrm>
            <a:off x="1130552" y="2346961"/>
            <a:ext cx="2179668" cy="285911"/>
          </a:xfrm>
          <a:prstGeom prst="rect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Users</a:t>
            </a:r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66E32BE3-F511-3C94-149B-D5997C08D76E}"/>
              </a:ext>
            </a:extLst>
          </p:cNvPr>
          <p:cNvCxnSpPr>
            <a:cxnSpLocks/>
          </p:cNvCxnSpPr>
          <p:nvPr/>
        </p:nvCxnSpPr>
        <p:spPr>
          <a:xfrm>
            <a:off x="2339566" y="2642316"/>
            <a:ext cx="0" cy="739057"/>
          </a:xfrm>
          <a:prstGeom prst="line">
            <a:avLst/>
          </a:prstGeom>
          <a:ln w="4445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2324E489-389A-C0BB-BD81-DE3AB42DB8F5}"/>
              </a:ext>
            </a:extLst>
          </p:cNvPr>
          <p:cNvSpPr txBox="1"/>
          <p:nvPr/>
        </p:nvSpPr>
        <p:spPr>
          <a:xfrm>
            <a:off x="2333103" y="1024423"/>
            <a:ext cx="41346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Greenplum Coordinator and Segment Massively Parallel Processing Architecture</a:t>
            </a:r>
          </a:p>
        </p:txBody>
      </p:sp>
    </p:spTree>
    <p:extLst>
      <p:ext uri="{BB962C8B-B14F-4D97-AF65-F5344CB8AC3E}">
        <p14:creationId xmlns:p14="http://schemas.microsoft.com/office/powerpoint/2010/main" val="13140925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29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Ivan Novick</dc:creator>
  <cp:lastModifiedBy>Ivan Novick</cp:lastModifiedBy>
  <cp:revision>1</cp:revision>
  <dcterms:created xsi:type="dcterms:W3CDTF">2023-09-13T17:03:04Z</dcterms:created>
  <dcterms:modified xsi:type="dcterms:W3CDTF">2023-09-13T17:16:41Z</dcterms:modified>
</cp:coreProperties>
</file>