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82" r:id="rId2"/>
    <p:sldId id="283" r:id="rId3"/>
    <p:sldId id="285" r:id="rId4"/>
    <p:sldId id="286" r:id="rId5"/>
    <p:sldId id="287" r:id="rId6"/>
    <p:sldId id="288" r:id="rId7"/>
    <p:sldId id="289" r:id="rId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502" autoAdjust="0"/>
    <p:restoredTop sz="96357" autoAdjust="0"/>
  </p:normalViewPr>
  <p:slideViewPr>
    <p:cSldViewPr snapToGrid="0">
      <p:cViewPr>
        <p:scale>
          <a:sx n="100" d="100"/>
          <a:sy n="100" d="100"/>
        </p:scale>
        <p:origin x="7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ECA3E8-B6EE-49A6-A68E-1F09B65CD593}" type="datetimeFigureOut">
              <a:rPr lang="zh-CN" altLang="en-US" smtClean="0"/>
              <a:t>2020/2/21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6C3ECF-675F-4873-B11C-CAAE7EBC268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7001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E3219E2-A5B4-4D9A-934D-42D093E781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EBE00F5A-31E1-4C07-8BCA-50FE11D5E44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51A2848-BE00-4976-9564-A2D23D13DE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05B3A-1C8D-429A-88B9-76BF0FABA615}" type="datetimeFigureOut">
              <a:rPr lang="zh-CN" altLang="en-US" smtClean="0"/>
              <a:t>2020/2/21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FFF67DA-5DF3-456E-8486-EF5214CC4A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19713FD-B5A4-4112-B9C6-419F82D712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3E796-8664-454F-8651-5384D6BB450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35392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76E75B1-9D7A-41D1-A116-6E8A11BC54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7CF1A498-084E-4349-8C0D-96E574AF34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8A2D566-6FF9-43D2-98E6-FB1FF20BEB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05B3A-1C8D-429A-88B9-76BF0FABA615}" type="datetimeFigureOut">
              <a:rPr lang="zh-CN" altLang="en-US" smtClean="0"/>
              <a:t>2020/2/21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17A246E-985E-4158-A132-7EF316AABF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14E013F-C816-477C-B3F5-0392B5426B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3E796-8664-454F-8651-5384D6BB450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59329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E1EB7FF7-2411-40A1-B9ED-7A816F4C437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46220B00-4997-4389-B16A-E0430623A8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965031D-13C3-49AD-939A-06312694EF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05B3A-1C8D-429A-88B9-76BF0FABA615}" type="datetimeFigureOut">
              <a:rPr lang="zh-CN" altLang="en-US" smtClean="0"/>
              <a:t>2020/2/21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00C4F6C-5E70-4D33-B744-D58C514CF0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8DF5E50-3C40-441B-936F-E692C39965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3E796-8664-454F-8651-5384D6BB450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8375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871ADD5-4434-4C33-9507-DA8F8ACBFA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74890F4-E795-4872-B639-932F9B6188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BE9D183-4A9A-4AAA-99F4-2225DE8841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05B3A-1C8D-429A-88B9-76BF0FABA615}" type="datetimeFigureOut">
              <a:rPr lang="zh-CN" altLang="en-US" smtClean="0"/>
              <a:t>2020/2/21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102F5E9-77E1-4AC1-B175-A3C69947EA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47D06F8-CA6E-42F9-AF64-4CF5710589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3E796-8664-454F-8651-5384D6BB450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31926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BB4AEB0-9E59-4F3E-AEA8-4617F9AA2E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2A6DF003-A87A-4012-8DC3-2B8CA400DD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5F5C2E6-DE27-406B-AAF9-39BC6092F7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05B3A-1C8D-429A-88B9-76BF0FABA615}" type="datetimeFigureOut">
              <a:rPr lang="zh-CN" altLang="en-US" smtClean="0"/>
              <a:t>2020/2/21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A94BF2D-F366-4F40-BE84-2D0AAF910A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18C2A30-10AA-4797-BD7B-EBCB407DF4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3E796-8664-454F-8651-5384D6BB450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02068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61FFA7D-E141-46ED-81B9-2F845E52C4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96B77D5-9C23-4639-9224-8006694EDF0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8E45C114-CB11-4C99-A26F-BFD83616BB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DB73DDEA-0E7C-4013-8658-D0654EF344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05B3A-1C8D-429A-88B9-76BF0FABA615}" type="datetimeFigureOut">
              <a:rPr lang="zh-CN" altLang="en-US" smtClean="0"/>
              <a:t>2020/2/21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A96D0E10-5070-4F31-8772-5C10F4B25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B3A06051-1038-4D64-BF51-54B8F1A0BB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3E796-8664-454F-8651-5384D6BB450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24074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0674F06-1FB1-4768-8930-A90FEA7BC6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7D284C8A-2EB9-49C0-9A82-72C96CA845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29B828D2-428E-4457-941E-DE1B108042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757CF26F-A45A-452C-90D1-CF7446E8AA2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F32EE6C4-7F8E-42D5-8748-DF3DD2B4648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7C9B8925-7292-4FDD-9273-4EAB0B1746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05B3A-1C8D-429A-88B9-76BF0FABA615}" type="datetimeFigureOut">
              <a:rPr lang="zh-CN" altLang="en-US" smtClean="0"/>
              <a:t>2020/2/21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6E8DDEBC-F63B-44C6-9733-3858B0C6E4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975409D7-F62A-44DA-B2F3-6AF30C3323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3E796-8664-454F-8651-5384D6BB450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57441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DCF35DF-7AD9-4C5B-9E1A-4E78AC7010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8567AE40-A663-49FE-A9EB-B5EA1C8317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05B3A-1C8D-429A-88B9-76BF0FABA615}" type="datetimeFigureOut">
              <a:rPr lang="zh-CN" altLang="en-US" smtClean="0"/>
              <a:t>2020/2/21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627437B7-9CA1-4D1B-B5D0-4B4A6700B9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DC6066E2-CAD7-4D99-91A4-D04ED8CB5C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3E796-8664-454F-8651-5384D6BB450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7173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892FB85B-AFD8-476A-A2BF-C8159080B7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05B3A-1C8D-429A-88B9-76BF0FABA615}" type="datetimeFigureOut">
              <a:rPr lang="zh-CN" altLang="en-US" smtClean="0"/>
              <a:t>2020/2/21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AB2641B5-7E48-49B8-B4A1-9E35AC8D55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6C69F45-234B-403D-912F-830CBD311E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3E796-8664-454F-8651-5384D6BB450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15469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747505E-0F97-498D-B9D2-2E6F71BD6B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0099535-D21F-402B-9FA6-AB5CC5A68A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6BC4C2A0-9ADF-4184-8266-C81F1FEC9C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76E81B97-81DC-47FF-9AA6-D4A1E1B627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05B3A-1C8D-429A-88B9-76BF0FABA615}" type="datetimeFigureOut">
              <a:rPr lang="zh-CN" altLang="en-US" smtClean="0"/>
              <a:t>2020/2/21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431678CB-1D91-4A24-8191-120A98FB31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A07AF376-FA3B-48F7-A9E2-8939FA9E6A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3E796-8664-454F-8651-5384D6BB450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52928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43BDB51-FC69-4B88-AE0F-878F5B2CF2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0D70D7EF-0850-40FA-B8D8-1A1DC7CC634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A06A7C90-8D40-471F-9D18-5BCBDD5CBA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7789D877-E7B7-43AC-8EE1-88A13FDB3F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05B3A-1C8D-429A-88B9-76BF0FABA615}" type="datetimeFigureOut">
              <a:rPr lang="zh-CN" altLang="en-US" smtClean="0"/>
              <a:t>2020/2/21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12869012-39EB-4F61-A779-373D7A4A4B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3E301E90-56B2-4892-9D3C-2C67FCD4FB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3E796-8664-454F-8651-5384D6BB450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83922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E0AFC98F-AFEE-411D-AAEE-35E70B5008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F3454EAA-74BD-4DB6-95A4-87CC03D98E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89A804D-4F68-4802-9154-5880B020E33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905B3A-1C8D-429A-88B9-76BF0FABA615}" type="datetimeFigureOut">
              <a:rPr lang="zh-CN" altLang="en-US" smtClean="0"/>
              <a:t>2020/2/21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1B1976D-4251-4DC1-9F70-21D6539A2C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9B3AEAA-3362-41D2-BA1B-C2DE009ED2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93E796-8664-454F-8651-5384D6BB450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0611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云形 6">
            <a:extLst>
              <a:ext uri="{FF2B5EF4-FFF2-40B4-BE49-F238E27FC236}">
                <a16:creationId xmlns:a16="http://schemas.microsoft.com/office/drawing/2014/main" id="{DC1719A1-2CC2-435E-B3E9-39F49718D3E4}"/>
              </a:ext>
            </a:extLst>
          </p:cNvPr>
          <p:cNvSpPr/>
          <p:nvPr/>
        </p:nvSpPr>
        <p:spPr>
          <a:xfrm>
            <a:off x="665826" y="3133817"/>
            <a:ext cx="1917576" cy="1074198"/>
          </a:xfrm>
          <a:prstGeom prst="cloud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62DE5DDC-FB8C-4B83-B63D-D4202585386A}"/>
              </a:ext>
            </a:extLst>
          </p:cNvPr>
          <p:cNvSpPr txBox="1"/>
          <p:nvPr/>
        </p:nvSpPr>
        <p:spPr>
          <a:xfrm>
            <a:off x="1149658" y="3486250"/>
            <a:ext cx="9499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因特网</a:t>
            </a:r>
            <a:endParaRPr lang="en-US" altLang="zh-CN" dirty="0"/>
          </a:p>
        </p:txBody>
      </p:sp>
      <p:cxnSp>
        <p:nvCxnSpPr>
          <p:cNvPr id="10" name="直接箭头连接符 9">
            <a:extLst>
              <a:ext uri="{FF2B5EF4-FFF2-40B4-BE49-F238E27FC236}">
                <a16:creationId xmlns:a16="http://schemas.microsoft.com/office/drawing/2014/main" id="{37026C0D-C640-4B64-9DE5-774C14BDE0D9}"/>
              </a:ext>
            </a:extLst>
          </p:cNvPr>
          <p:cNvCxnSpPr>
            <a:cxnSpLocks/>
            <a:stCxn id="7" idx="0"/>
            <a:endCxn id="13" idx="2"/>
          </p:cNvCxnSpPr>
          <p:nvPr/>
        </p:nvCxnSpPr>
        <p:spPr>
          <a:xfrm flipV="1">
            <a:off x="2581804" y="3668470"/>
            <a:ext cx="1102430" cy="2446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椭圆 12">
            <a:extLst>
              <a:ext uri="{FF2B5EF4-FFF2-40B4-BE49-F238E27FC236}">
                <a16:creationId xmlns:a16="http://schemas.microsoft.com/office/drawing/2014/main" id="{ACE3D698-1B22-4D00-B674-CAF39110CBA9}"/>
              </a:ext>
            </a:extLst>
          </p:cNvPr>
          <p:cNvSpPr/>
          <p:nvPr/>
        </p:nvSpPr>
        <p:spPr>
          <a:xfrm>
            <a:off x="3684234" y="3411019"/>
            <a:ext cx="514902" cy="514902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4C70AF2F-E832-427A-B732-D16EC9B9D159}"/>
              </a:ext>
            </a:extLst>
          </p:cNvPr>
          <p:cNvSpPr txBox="1"/>
          <p:nvPr/>
        </p:nvSpPr>
        <p:spPr>
          <a:xfrm>
            <a:off x="3791644" y="3477828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-</a:t>
            </a:r>
            <a:endParaRPr lang="zh-CN" altLang="en-US" dirty="0"/>
          </a:p>
        </p:txBody>
      </p:sp>
      <p:cxnSp>
        <p:nvCxnSpPr>
          <p:cNvPr id="21" name="直接连接符 20">
            <a:extLst>
              <a:ext uri="{FF2B5EF4-FFF2-40B4-BE49-F238E27FC236}">
                <a16:creationId xmlns:a16="http://schemas.microsoft.com/office/drawing/2014/main" id="{1361DFBB-8E3F-4FFE-B3EB-66E2C6237052}"/>
              </a:ext>
            </a:extLst>
          </p:cNvPr>
          <p:cNvCxnSpPr>
            <a:stCxn id="13" idx="0"/>
          </p:cNvCxnSpPr>
          <p:nvPr/>
        </p:nvCxnSpPr>
        <p:spPr>
          <a:xfrm flipV="1">
            <a:off x="3941685" y="2829075"/>
            <a:ext cx="1" cy="58194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直接连接符 77">
            <a:extLst>
              <a:ext uri="{FF2B5EF4-FFF2-40B4-BE49-F238E27FC236}">
                <a16:creationId xmlns:a16="http://schemas.microsoft.com/office/drawing/2014/main" id="{B5D56979-7FBC-4B28-9956-58FDC957DE33}"/>
              </a:ext>
            </a:extLst>
          </p:cNvPr>
          <p:cNvCxnSpPr/>
          <p:nvPr/>
        </p:nvCxnSpPr>
        <p:spPr>
          <a:xfrm flipV="1">
            <a:off x="3941685" y="3925921"/>
            <a:ext cx="1" cy="58194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直接箭头连接符 83">
            <a:extLst>
              <a:ext uri="{FF2B5EF4-FFF2-40B4-BE49-F238E27FC236}">
                <a16:creationId xmlns:a16="http://schemas.microsoft.com/office/drawing/2014/main" id="{CB973166-A5C6-4B5A-B43F-CCD0F3159CB1}"/>
              </a:ext>
            </a:extLst>
          </p:cNvPr>
          <p:cNvCxnSpPr>
            <a:cxnSpLocks/>
          </p:cNvCxnSpPr>
          <p:nvPr/>
        </p:nvCxnSpPr>
        <p:spPr>
          <a:xfrm flipV="1">
            <a:off x="3941685" y="2826629"/>
            <a:ext cx="1102430" cy="2446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直接箭头连接符 84">
            <a:extLst>
              <a:ext uri="{FF2B5EF4-FFF2-40B4-BE49-F238E27FC236}">
                <a16:creationId xmlns:a16="http://schemas.microsoft.com/office/drawing/2014/main" id="{969B196F-DE9B-4303-BBA6-C73B309D976D}"/>
              </a:ext>
            </a:extLst>
          </p:cNvPr>
          <p:cNvCxnSpPr>
            <a:cxnSpLocks/>
          </p:cNvCxnSpPr>
          <p:nvPr/>
        </p:nvCxnSpPr>
        <p:spPr>
          <a:xfrm flipV="1">
            <a:off x="3932447" y="4499757"/>
            <a:ext cx="1102430" cy="2446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矩形 29">
                <a:extLst>
                  <a:ext uri="{FF2B5EF4-FFF2-40B4-BE49-F238E27FC236}">
                    <a16:creationId xmlns:a16="http://schemas.microsoft.com/office/drawing/2014/main" id="{6D5116BC-8744-4522-8365-664F1B4BF75D}"/>
                  </a:ext>
                </a:extLst>
              </p:cNvPr>
              <p:cNvSpPr/>
              <p:nvPr/>
            </p:nvSpPr>
            <p:spPr>
              <a:xfrm>
                <a:off x="5044115" y="4315091"/>
                <a:ext cx="809837" cy="369332"/>
              </a:xfrm>
              <a:prstGeom prst="rect">
                <a:avLst/>
              </a:prstGeom>
              <a:ln w="19050">
                <a:solidFill>
                  <a:schemeClr val="tx1"/>
                </a:solidFill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zh-CN" alt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  <m:sup>
                          <m:r>
                            <a:rPr lang="zh-CN" altLang="en-US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bSup>
                      <m:d>
                        <m:dPr>
                          <m:ctrlPr>
                            <a:rPr lang="zh-CN" alt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zh-CN" altLang="en-US">
                              <a:latin typeface="Cambria Math" panose="02040503050406030204" pitchFamily="18" charset="0"/>
                            </a:rPr>
                            <m:t>·</m:t>
                          </m:r>
                        </m:e>
                      </m:d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30" name="矩形 29">
                <a:extLst>
                  <a:ext uri="{FF2B5EF4-FFF2-40B4-BE49-F238E27FC236}">
                    <a16:creationId xmlns:a16="http://schemas.microsoft.com/office/drawing/2014/main" id="{6D5116BC-8744-4522-8365-664F1B4BF75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4115" y="4315091"/>
                <a:ext cx="809837" cy="36933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 w="190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矩形 30">
                <a:extLst>
                  <a:ext uri="{FF2B5EF4-FFF2-40B4-BE49-F238E27FC236}">
                    <a16:creationId xmlns:a16="http://schemas.microsoft.com/office/drawing/2014/main" id="{023FF8FE-5F14-4197-B9CF-F380443E4FF4}"/>
                  </a:ext>
                </a:extLst>
              </p:cNvPr>
              <p:cNvSpPr/>
              <p:nvPr/>
            </p:nvSpPr>
            <p:spPr>
              <a:xfrm>
                <a:off x="5044115" y="2641963"/>
                <a:ext cx="747191" cy="369332"/>
              </a:xfrm>
              <a:prstGeom prst="rect">
                <a:avLst/>
              </a:prstGeom>
              <a:ln w="19050">
                <a:solidFill>
                  <a:schemeClr val="tx1"/>
                </a:solidFill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𝑆</m:t>
                          </m:r>
                        </m:sub>
                      </m:sSub>
                      <m:d>
                        <m:dPr>
                          <m:ctrlPr>
                            <a:rPr lang="zh-CN" alt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zh-CN" altLang="en-US" i="0">
                              <a:latin typeface="Cambria Math" panose="02040503050406030204" pitchFamily="18" charset="0"/>
                            </a:rPr>
                            <m:t>·</m:t>
                          </m:r>
                        </m:e>
                      </m:d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31" name="矩形 30">
                <a:extLst>
                  <a:ext uri="{FF2B5EF4-FFF2-40B4-BE49-F238E27FC236}">
                    <a16:creationId xmlns:a16="http://schemas.microsoft.com/office/drawing/2014/main" id="{023FF8FE-5F14-4197-B9CF-F380443E4FF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4115" y="2641963"/>
                <a:ext cx="747191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190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9" name="直接箭头连接符 88">
            <a:extLst>
              <a:ext uri="{FF2B5EF4-FFF2-40B4-BE49-F238E27FC236}">
                <a16:creationId xmlns:a16="http://schemas.microsoft.com/office/drawing/2014/main" id="{A77B654B-7D73-4C0C-A2B7-C886850ADA3E}"/>
              </a:ext>
            </a:extLst>
          </p:cNvPr>
          <p:cNvCxnSpPr>
            <a:cxnSpLocks/>
            <a:stCxn id="30" idx="0"/>
            <a:endCxn id="31" idx="2"/>
          </p:cNvCxnSpPr>
          <p:nvPr/>
        </p:nvCxnSpPr>
        <p:spPr>
          <a:xfrm flipH="1" flipV="1">
            <a:off x="5417711" y="3011295"/>
            <a:ext cx="31323" cy="1303796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矩形 34">
                <a:extLst>
                  <a:ext uri="{FF2B5EF4-FFF2-40B4-BE49-F238E27FC236}">
                    <a16:creationId xmlns:a16="http://schemas.microsoft.com/office/drawing/2014/main" id="{04B4C4A8-2A56-4E96-BE21-FD8AA1F0A7DA}"/>
                  </a:ext>
                </a:extLst>
              </p:cNvPr>
              <p:cNvSpPr/>
              <p:nvPr/>
            </p:nvSpPr>
            <p:spPr>
              <a:xfrm>
                <a:off x="5406554" y="3477828"/>
                <a:ext cx="48987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𝑆</m:t>
                          </m:r>
                        </m:sub>
                      </m:sSub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35" name="矩形 34">
                <a:extLst>
                  <a:ext uri="{FF2B5EF4-FFF2-40B4-BE49-F238E27FC236}">
                    <a16:creationId xmlns:a16="http://schemas.microsoft.com/office/drawing/2014/main" id="{04B4C4A8-2A56-4E96-BE21-FD8AA1F0A7D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6554" y="3477828"/>
                <a:ext cx="489878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矩形 38">
                <a:extLst>
                  <a:ext uri="{FF2B5EF4-FFF2-40B4-BE49-F238E27FC236}">
                    <a16:creationId xmlns:a16="http://schemas.microsoft.com/office/drawing/2014/main" id="{FDA1AB56-A8E6-43B1-A3E5-8B08112D2BD2}"/>
                  </a:ext>
                </a:extLst>
              </p:cNvPr>
              <p:cNvSpPr/>
              <p:nvPr/>
            </p:nvSpPr>
            <p:spPr>
              <a:xfrm>
                <a:off x="3922487" y="4499757"/>
                <a:ext cx="98232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zh-CN" alt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  <m:sup>
                          <m:r>
                            <a:rPr lang="zh-CN" altLang="en-US" i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bSup>
                      <m:d>
                        <m:dPr>
                          <m:ctrlPr>
                            <a:rPr lang="zh-CN" alt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zh-CN" alt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i="1">
                                  <a:latin typeface="Cambria Math" panose="02040503050406030204" pitchFamily="18" charset="0"/>
                                </a:rPr>
                                <m:t>𝐾</m:t>
                              </m:r>
                            </m:e>
                            <m:sub>
                              <m:r>
                                <a:rPr lang="zh-CN" altLang="en-US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39" name="矩形 38">
                <a:extLst>
                  <a:ext uri="{FF2B5EF4-FFF2-40B4-BE49-F238E27FC236}">
                    <a16:creationId xmlns:a16="http://schemas.microsoft.com/office/drawing/2014/main" id="{FDA1AB56-A8E6-43B1-A3E5-8B08112D2BD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22487" y="4499757"/>
                <a:ext cx="982320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矩形 44">
                <a:extLst>
                  <a:ext uri="{FF2B5EF4-FFF2-40B4-BE49-F238E27FC236}">
                    <a16:creationId xmlns:a16="http://schemas.microsoft.com/office/drawing/2014/main" id="{91571C2E-86E4-4305-91D8-F5D8EB7CBA87}"/>
                  </a:ext>
                </a:extLst>
              </p:cNvPr>
              <p:cNvSpPr/>
              <p:nvPr/>
            </p:nvSpPr>
            <p:spPr>
              <a:xfrm>
                <a:off x="4000100" y="2423893"/>
                <a:ext cx="96712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𝑆</m:t>
                          </m:r>
                        </m:sub>
                      </m:sSub>
                      <m:d>
                        <m:dPr>
                          <m:ctrlPr>
                            <a:rPr lang="zh-CN" alt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zh-CN" alt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i="1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zh-CN" altLang="en-US" i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45" name="矩形 44">
                <a:extLst>
                  <a:ext uri="{FF2B5EF4-FFF2-40B4-BE49-F238E27FC236}">
                    <a16:creationId xmlns:a16="http://schemas.microsoft.com/office/drawing/2014/main" id="{91571C2E-86E4-4305-91D8-F5D8EB7CBA8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00100" y="2423893"/>
                <a:ext cx="967124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7" name="直接箭头连接符 106">
            <a:extLst>
              <a:ext uri="{FF2B5EF4-FFF2-40B4-BE49-F238E27FC236}">
                <a16:creationId xmlns:a16="http://schemas.microsoft.com/office/drawing/2014/main" id="{50CFD009-80AB-49D1-A997-6599DAA03B28}"/>
              </a:ext>
            </a:extLst>
          </p:cNvPr>
          <p:cNvCxnSpPr>
            <a:cxnSpLocks/>
          </p:cNvCxnSpPr>
          <p:nvPr/>
        </p:nvCxnSpPr>
        <p:spPr>
          <a:xfrm flipV="1">
            <a:off x="5791017" y="2824707"/>
            <a:ext cx="1102430" cy="2446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椭圆 107">
            <a:extLst>
              <a:ext uri="{FF2B5EF4-FFF2-40B4-BE49-F238E27FC236}">
                <a16:creationId xmlns:a16="http://schemas.microsoft.com/office/drawing/2014/main" id="{444F3FF2-7154-4687-8981-6484C76F14EB}"/>
              </a:ext>
            </a:extLst>
          </p:cNvPr>
          <p:cNvSpPr/>
          <p:nvPr/>
        </p:nvSpPr>
        <p:spPr>
          <a:xfrm>
            <a:off x="6893447" y="2571853"/>
            <a:ext cx="514902" cy="514902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9" name="文本框 108">
            <a:extLst>
              <a:ext uri="{FF2B5EF4-FFF2-40B4-BE49-F238E27FC236}">
                <a16:creationId xmlns:a16="http://schemas.microsoft.com/office/drawing/2014/main" id="{16154D3C-96D1-4FAF-9605-578922F77947}"/>
              </a:ext>
            </a:extLst>
          </p:cNvPr>
          <p:cNvSpPr txBox="1"/>
          <p:nvPr/>
        </p:nvSpPr>
        <p:spPr>
          <a:xfrm>
            <a:off x="7000857" y="2638662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-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矩形 46">
                <a:extLst>
                  <a:ext uri="{FF2B5EF4-FFF2-40B4-BE49-F238E27FC236}">
                    <a16:creationId xmlns:a16="http://schemas.microsoft.com/office/drawing/2014/main" id="{24B16868-95D8-48B7-9D83-C247261C5E20}"/>
                  </a:ext>
                </a:extLst>
              </p:cNvPr>
              <p:cNvSpPr/>
              <p:nvPr/>
            </p:nvSpPr>
            <p:spPr>
              <a:xfrm>
                <a:off x="6087123" y="2447792"/>
                <a:ext cx="53283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zh-CN" altLang="en-US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47" name="矩形 46">
                <a:extLst>
                  <a:ext uri="{FF2B5EF4-FFF2-40B4-BE49-F238E27FC236}">
                    <a16:creationId xmlns:a16="http://schemas.microsoft.com/office/drawing/2014/main" id="{24B16868-95D8-48B7-9D83-C247261C5E2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87123" y="2447792"/>
                <a:ext cx="532838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2" name="直接连接符 111">
            <a:extLst>
              <a:ext uri="{FF2B5EF4-FFF2-40B4-BE49-F238E27FC236}">
                <a16:creationId xmlns:a16="http://schemas.microsoft.com/office/drawing/2014/main" id="{449F7875-D482-44D6-BE45-50AD8A49F7EE}"/>
              </a:ext>
            </a:extLst>
          </p:cNvPr>
          <p:cNvCxnSpPr/>
          <p:nvPr/>
        </p:nvCxnSpPr>
        <p:spPr>
          <a:xfrm flipV="1">
            <a:off x="7135999" y="1981031"/>
            <a:ext cx="1" cy="58194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直接箭头连接符 112">
            <a:extLst>
              <a:ext uri="{FF2B5EF4-FFF2-40B4-BE49-F238E27FC236}">
                <a16:creationId xmlns:a16="http://schemas.microsoft.com/office/drawing/2014/main" id="{9FCE1112-389C-453B-84E7-996CDEEB5D8D}"/>
              </a:ext>
            </a:extLst>
          </p:cNvPr>
          <p:cNvCxnSpPr>
            <a:cxnSpLocks/>
          </p:cNvCxnSpPr>
          <p:nvPr/>
        </p:nvCxnSpPr>
        <p:spPr>
          <a:xfrm flipV="1">
            <a:off x="7135999" y="1978585"/>
            <a:ext cx="1102430" cy="2446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直接连接符 114">
            <a:extLst>
              <a:ext uri="{FF2B5EF4-FFF2-40B4-BE49-F238E27FC236}">
                <a16:creationId xmlns:a16="http://schemas.microsoft.com/office/drawing/2014/main" id="{CD49E822-99F8-4B1E-B585-9142FEFBD859}"/>
              </a:ext>
            </a:extLst>
          </p:cNvPr>
          <p:cNvCxnSpPr/>
          <p:nvPr/>
        </p:nvCxnSpPr>
        <p:spPr>
          <a:xfrm flipV="1">
            <a:off x="7171510" y="3095633"/>
            <a:ext cx="1" cy="58194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直接箭头连接符 116">
            <a:extLst>
              <a:ext uri="{FF2B5EF4-FFF2-40B4-BE49-F238E27FC236}">
                <a16:creationId xmlns:a16="http://schemas.microsoft.com/office/drawing/2014/main" id="{76852F6A-0F78-410C-BB15-F8E9A9293BB2}"/>
              </a:ext>
            </a:extLst>
          </p:cNvPr>
          <p:cNvCxnSpPr>
            <a:cxnSpLocks/>
          </p:cNvCxnSpPr>
          <p:nvPr/>
        </p:nvCxnSpPr>
        <p:spPr>
          <a:xfrm flipV="1">
            <a:off x="7162272" y="3669469"/>
            <a:ext cx="1102430" cy="2446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5" name="矩形 54">
                <a:extLst>
                  <a:ext uri="{FF2B5EF4-FFF2-40B4-BE49-F238E27FC236}">
                    <a16:creationId xmlns:a16="http://schemas.microsoft.com/office/drawing/2014/main" id="{56A3ADB3-337A-4567-B3BE-1B0DE0E8EA92}"/>
                  </a:ext>
                </a:extLst>
              </p:cNvPr>
              <p:cNvSpPr/>
              <p:nvPr/>
            </p:nvSpPr>
            <p:spPr>
              <a:xfrm>
                <a:off x="7460674" y="3656290"/>
                <a:ext cx="44512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i="1">
                          <a:latin typeface="Cambria Math" panose="02040503050406030204" pitchFamily="18" charset="0"/>
                        </a:rPr>
                        <m:t>𝑚</m:t>
                      </m:r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55" name="矩形 54">
                <a:extLst>
                  <a:ext uri="{FF2B5EF4-FFF2-40B4-BE49-F238E27FC236}">
                    <a16:creationId xmlns:a16="http://schemas.microsoft.com/office/drawing/2014/main" id="{56A3ADB3-337A-4567-B3BE-1B0DE0E8EA9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60674" y="3656290"/>
                <a:ext cx="445122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矩形 55">
                <a:extLst>
                  <a:ext uri="{FF2B5EF4-FFF2-40B4-BE49-F238E27FC236}">
                    <a16:creationId xmlns:a16="http://schemas.microsoft.com/office/drawing/2014/main" id="{901D953D-44E1-4592-844C-FC49CA25136C}"/>
                  </a:ext>
                </a:extLst>
              </p:cNvPr>
              <p:cNvSpPr/>
              <p:nvPr/>
            </p:nvSpPr>
            <p:spPr>
              <a:xfrm>
                <a:off x="8273940" y="3492911"/>
                <a:ext cx="679545" cy="369332"/>
              </a:xfrm>
              <a:prstGeom prst="rect">
                <a:avLst/>
              </a:prstGeom>
              <a:ln w="19050">
                <a:solidFill>
                  <a:schemeClr val="tx1"/>
                </a:solidFill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i="1">
                          <a:latin typeface="Cambria Math" panose="02040503050406030204" pitchFamily="18" charset="0"/>
                        </a:rPr>
                        <m:t>𝐻</m:t>
                      </m:r>
                      <m:d>
                        <m:dPr>
                          <m:ctrlPr>
                            <a:rPr lang="zh-CN" alt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zh-CN" altLang="en-US" i="0">
                              <a:latin typeface="Cambria Math" panose="02040503050406030204" pitchFamily="18" charset="0"/>
                            </a:rPr>
                            <m:t>·</m:t>
                          </m:r>
                        </m:e>
                      </m:d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56" name="矩形 55">
                <a:extLst>
                  <a:ext uri="{FF2B5EF4-FFF2-40B4-BE49-F238E27FC236}">
                    <a16:creationId xmlns:a16="http://schemas.microsoft.com/office/drawing/2014/main" id="{901D953D-44E1-4592-844C-FC49CA25136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3940" y="3492911"/>
                <a:ext cx="679545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  <a:ln w="190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矩形 56">
                <a:extLst>
                  <a:ext uri="{FF2B5EF4-FFF2-40B4-BE49-F238E27FC236}">
                    <a16:creationId xmlns:a16="http://schemas.microsoft.com/office/drawing/2014/main" id="{8C624897-88CC-49E6-9901-D1DE2EDA9CCC}"/>
                  </a:ext>
                </a:extLst>
              </p:cNvPr>
              <p:cNvSpPr/>
              <p:nvPr/>
            </p:nvSpPr>
            <p:spPr>
              <a:xfrm>
                <a:off x="8238429" y="1793919"/>
                <a:ext cx="809837" cy="369332"/>
              </a:xfrm>
              <a:prstGeom prst="rect">
                <a:avLst/>
              </a:prstGeom>
              <a:ln w="19050">
                <a:solidFill>
                  <a:schemeClr val="tx1"/>
                </a:solidFill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zh-CN" alt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  <m:sup>
                          <m:r>
                            <a:rPr lang="zh-CN" altLang="en-US" i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bSup>
                      <m:d>
                        <m:dPr>
                          <m:ctrlPr>
                            <a:rPr lang="zh-CN" alt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zh-CN" altLang="en-US" i="0">
                              <a:latin typeface="Cambria Math" panose="02040503050406030204" pitchFamily="18" charset="0"/>
                            </a:rPr>
                            <m:t>·</m:t>
                          </m:r>
                        </m:e>
                      </m:d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57" name="矩形 56">
                <a:extLst>
                  <a:ext uri="{FF2B5EF4-FFF2-40B4-BE49-F238E27FC236}">
                    <a16:creationId xmlns:a16="http://schemas.microsoft.com/office/drawing/2014/main" id="{8C624897-88CC-49E6-9901-D1DE2EDA9CC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38429" y="1793919"/>
                <a:ext cx="809837" cy="369332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  <a:ln w="190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矩形 58">
                <a:extLst>
                  <a:ext uri="{FF2B5EF4-FFF2-40B4-BE49-F238E27FC236}">
                    <a16:creationId xmlns:a16="http://schemas.microsoft.com/office/drawing/2014/main" id="{D5985725-3439-4C37-AD71-4C470F4D7B6B}"/>
                  </a:ext>
                </a:extLst>
              </p:cNvPr>
              <p:cNvSpPr/>
              <p:nvPr/>
            </p:nvSpPr>
            <p:spPr>
              <a:xfrm>
                <a:off x="6893447" y="1540197"/>
                <a:ext cx="1324465" cy="40498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zh-CN" alt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  <m:sup>
                          <m:r>
                            <a:rPr lang="zh-CN" altLang="en-US" i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bSup>
                      <m:d>
                        <m:dPr>
                          <m:ctrlPr>
                            <a:rPr lang="zh-CN" alt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𝐻</m:t>
                          </m:r>
                          <m:d>
                            <m:dPr>
                              <m:ctrlPr>
                                <a:rPr lang="zh-CN" alt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zh-CN" altLang="en-US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59" name="矩形 58">
                <a:extLst>
                  <a:ext uri="{FF2B5EF4-FFF2-40B4-BE49-F238E27FC236}">
                    <a16:creationId xmlns:a16="http://schemas.microsoft.com/office/drawing/2014/main" id="{D5985725-3439-4C37-AD71-4C470F4D7B6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93447" y="1540197"/>
                <a:ext cx="1324465" cy="404983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0" name="直接连接符 119">
            <a:extLst>
              <a:ext uri="{FF2B5EF4-FFF2-40B4-BE49-F238E27FC236}">
                <a16:creationId xmlns:a16="http://schemas.microsoft.com/office/drawing/2014/main" id="{8FCBAEFA-5A2F-4452-BAC5-426CD6E96E51}"/>
              </a:ext>
            </a:extLst>
          </p:cNvPr>
          <p:cNvCxnSpPr>
            <a:cxnSpLocks/>
            <a:endCxn id="57" idx="3"/>
          </p:cNvCxnSpPr>
          <p:nvPr/>
        </p:nvCxnSpPr>
        <p:spPr>
          <a:xfrm flipH="1">
            <a:off x="9048266" y="1978585"/>
            <a:ext cx="78838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直接连接符 130">
            <a:extLst>
              <a:ext uri="{FF2B5EF4-FFF2-40B4-BE49-F238E27FC236}">
                <a16:creationId xmlns:a16="http://schemas.microsoft.com/office/drawing/2014/main" id="{99E13341-0D8E-412D-BE8B-6CFD1C63D35B}"/>
              </a:ext>
            </a:extLst>
          </p:cNvPr>
          <p:cNvCxnSpPr>
            <a:cxnSpLocks/>
          </p:cNvCxnSpPr>
          <p:nvPr/>
        </p:nvCxnSpPr>
        <p:spPr>
          <a:xfrm flipH="1">
            <a:off x="8953485" y="3656290"/>
            <a:ext cx="883169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直接箭头连接符 131">
            <a:extLst>
              <a:ext uri="{FF2B5EF4-FFF2-40B4-BE49-F238E27FC236}">
                <a16:creationId xmlns:a16="http://schemas.microsoft.com/office/drawing/2014/main" id="{1C1C89C4-AA52-44C0-BDE6-E4C8C802C4D6}"/>
              </a:ext>
            </a:extLst>
          </p:cNvPr>
          <p:cNvCxnSpPr>
            <a:cxnSpLocks/>
            <a:endCxn id="75" idx="0"/>
          </p:cNvCxnSpPr>
          <p:nvPr/>
        </p:nvCxnSpPr>
        <p:spPr>
          <a:xfrm flipH="1">
            <a:off x="9836272" y="1978585"/>
            <a:ext cx="382" cy="437367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直接箭头连接符 132">
            <a:extLst>
              <a:ext uri="{FF2B5EF4-FFF2-40B4-BE49-F238E27FC236}">
                <a16:creationId xmlns:a16="http://schemas.microsoft.com/office/drawing/2014/main" id="{E0E79C31-D034-44FB-B619-1F4AD08727F1}"/>
              </a:ext>
            </a:extLst>
          </p:cNvPr>
          <p:cNvCxnSpPr>
            <a:cxnSpLocks/>
            <a:endCxn id="75" idx="2"/>
          </p:cNvCxnSpPr>
          <p:nvPr/>
        </p:nvCxnSpPr>
        <p:spPr>
          <a:xfrm flipH="1" flipV="1">
            <a:off x="9836272" y="3128157"/>
            <a:ext cx="382" cy="528134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流程图: 决策 74">
            <a:extLst>
              <a:ext uri="{FF2B5EF4-FFF2-40B4-BE49-F238E27FC236}">
                <a16:creationId xmlns:a16="http://schemas.microsoft.com/office/drawing/2014/main" id="{8657A044-98DF-45CE-9DDA-BC0CC81E484F}"/>
              </a:ext>
            </a:extLst>
          </p:cNvPr>
          <p:cNvSpPr/>
          <p:nvPr/>
        </p:nvSpPr>
        <p:spPr>
          <a:xfrm>
            <a:off x="9304775" y="2415952"/>
            <a:ext cx="1062993" cy="712205"/>
          </a:xfrm>
          <a:prstGeom prst="flowChartDecision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" name="文本框 80">
            <a:extLst>
              <a:ext uri="{FF2B5EF4-FFF2-40B4-BE49-F238E27FC236}">
                <a16:creationId xmlns:a16="http://schemas.microsoft.com/office/drawing/2014/main" id="{F920D3BE-649D-429E-9081-E007632B81C4}"/>
              </a:ext>
            </a:extLst>
          </p:cNvPr>
          <p:cNvSpPr txBox="1"/>
          <p:nvPr/>
        </p:nvSpPr>
        <p:spPr>
          <a:xfrm>
            <a:off x="9515957" y="2571853"/>
            <a:ext cx="6916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比较</a:t>
            </a:r>
          </a:p>
        </p:txBody>
      </p:sp>
    </p:spTree>
    <p:extLst>
      <p:ext uri="{BB962C8B-B14F-4D97-AF65-F5344CB8AC3E}">
        <p14:creationId xmlns:p14="http://schemas.microsoft.com/office/powerpoint/2010/main" val="5977012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>
            <a:extLst>
              <a:ext uri="{FF2B5EF4-FFF2-40B4-BE49-F238E27FC236}">
                <a16:creationId xmlns:a16="http://schemas.microsoft.com/office/drawing/2014/main" id="{62DE5DDC-FB8C-4B83-B63D-D4202585386A}"/>
              </a:ext>
            </a:extLst>
          </p:cNvPr>
          <p:cNvSpPr txBox="1"/>
          <p:nvPr/>
        </p:nvSpPr>
        <p:spPr>
          <a:xfrm>
            <a:off x="2609906" y="2503913"/>
            <a:ext cx="715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Alice</a:t>
            </a:r>
          </a:p>
        </p:txBody>
      </p:sp>
      <p:cxnSp>
        <p:nvCxnSpPr>
          <p:cNvPr id="10" name="直接箭头连接符 9">
            <a:extLst>
              <a:ext uri="{FF2B5EF4-FFF2-40B4-BE49-F238E27FC236}">
                <a16:creationId xmlns:a16="http://schemas.microsoft.com/office/drawing/2014/main" id="{37026C0D-C640-4B64-9DE5-774C14BDE0D9}"/>
              </a:ext>
            </a:extLst>
          </p:cNvPr>
          <p:cNvCxnSpPr>
            <a:cxnSpLocks/>
          </p:cNvCxnSpPr>
          <p:nvPr/>
        </p:nvCxnSpPr>
        <p:spPr>
          <a:xfrm flipV="1">
            <a:off x="3891441" y="2391606"/>
            <a:ext cx="1102430" cy="2446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椭圆 12">
            <a:extLst>
              <a:ext uri="{FF2B5EF4-FFF2-40B4-BE49-F238E27FC236}">
                <a16:creationId xmlns:a16="http://schemas.microsoft.com/office/drawing/2014/main" id="{ACE3D698-1B22-4D00-B674-CAF39110CBA9}"/>
              </a:ext>
            </a:extLst>
          </p:cNvPr>
          <p:cNvSpPr/>
          <p:nvPr/>
        </p:nvSpPr>
        <p:spPr>
          <a:xfrm>
            <a:off x="6342139" y="2964925"/>
            <a:ext cx="514902" cy="514902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4C70AF2F-E832-427A-B732-D16EC9B9D159}"/>
              </a:ext>
            </a:extLst>
          </p:cNvPr>
          <p:cNvSpPr txBox="1"/>
          <p:nvPr/>
        </p:nvSpPr>
        <p:spPr>
          <a:xfrm>
            <a:off x="6430313" y="3022633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+</a:t>
            </a:r>
            <a:endParaRPr lang="zh-CN" altLang="en-US" dirty="0"/>
          </a:p>
        </p:txBody>
      </p:sp>
      <p:cxnSp>
        <p:nvCxnSpPr>
          <p:cNvPr id="21" name="直接连接符 20">
            <a:extLst>
              <a:ext uri="{FF2B5EF4-FFF2-40B4-BE49-F238E27FC236}">
                <a16:creationId xmlns:a16="http://schemas.microsoft.com/office/drawing/2014/main" id="{1361DFBB-8E3F-4FFE-B3EB-66E2C6237052}"/>
              </a:ext>
            </a:extLst>
          </p:cNvPr>
          <p:cNvCxnSpPr>
            <a:stCxn id="13" idx="0"/>
          </p:cNvCxnSpPr>
          <p:nvPr/>
        </p:nvCxnSpPr>
        <p:spPr>
          <a:xfrm flipV="1">
            <a:off x="6599590" y="2382981"/>
            <a:ext cx="1" cy="58194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直接箭头连接符 112">
            <a:extLst>
              <a:ext uri="{FF2B5EF4-FFF2-40B4-BE49-F238E27FC236}">
                <a16:creationId xmlns:a16="http://schemas.microsoft.com/office/drawing/2014/main" id="{9FCE1112-389C-453B-84E7-996CDEEB5D8D}"/>
              </a:ext>
            </a:extLst>
          </p:cNvPr>
          <p:cNvCxnSpPr>
            <a:cxnSpLocks/>
          </p:cNvCxnSpPr>
          <p:nvPr/>
        </p:nvCxnSpPr>
        <p:spPr>
          <a:xfrm flipV="1">
            <a:off x="6857041" y="3225678"/>
            <a:ext cx="1102430" cy="2446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5" name="矩形 54">
                <a:extLst>
                  <a:ext uri="{FF2B5EF4-FFF2-40B4-BE49-F238E27FC236}">
                    <a16:creationId xmlns:a16="http://schemas.microsoft.com/office/drawing/2014/main" id="{56A3ADB3-337A-4567-B3BE-1B0DE0E8EA92}"/>
                  </a:ext>
                </a:extLst>
              </p:cNvPr>
              <p:cNvSpPr/>
              <p:nvPr/>
            </p:nvSpPr>
            <p:spPr>
              <a:xfrm>
                <a:off x="4143689" y="1969256"/>
                <a:ext cx="44512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i="1">
                          <a:latin typeface="Cambria Math" panose="02040503050406030204" pitchFamily="18" charset="0"/>
                        </a:rPr>
                        <m:t>𝑚</m:t>
                      </m:r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55" name="矩形 54">
                <a:extLst>
                  <a:ext uri="{FF2B5EF4-FFF2-40B4-BE49-F238E27FC236}">
                    <a16:creationId xmlns:a16="http://schemas.microsoft.com/office/drawing/2014/main" id="{56A3ADB3-337A-4567-B3BE-1B0DE0E8EA9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3689" y="1969256"/>
                <a:ext cx="445122" cy="36933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矩形 56">
                <a:extLst>
                  <a:ext uri="{FF2B5EF4-FFF2-40B4-BE49-F238E27FC236}">
                    <a16:creationId xmlns:a16="http://schemas.microsoft.com/office/drawing/2014/main" id="{8C624897-88CC-49E6-9901-D1DE2EDA9CCC}"/>
                  </a:ext>
                </a:extLst>
              </p:cNvPr>
              <p:cNvSpPr/>
              <p:nvPr/>
            </p:nvSpPr>
            <p:spPr>
              <a:xfrm>
                <a:off x="5001364" y="2206940"/>
                <a:ext cx="809837" cy="369332"/>
              </a:xfrm>
              <a:prstGeom prst="rect">
                <a:avLst/>
              </a:prstGeom>
              <a:ln w="19050">
                <a:solidFill>
                  <a:schemeClr val="tx1"/>
                </a:solidFill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zh-CN" altLang="en-US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  <m:sup>
                          <m:r>
                            <a:rPr lang="zh-CN" altLang="en-US" i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bSup>
                      <m:d>
                        <m:dPr>
                          <m:ctrlPr>
                            <a:rPr lang="zh-CN" alt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zh-CN" altLang="en-US" i="0">
                              <a:latin typeface="Cambria Math" panose="02040503050406030204" pitchFamily="18" charset="0"/>
                            </a:rPr>
                            <m:t>·</m:t>
                          </m:r>
                        </m:e>
                      </m:d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57" name="矩形 56">
                <a:extLst>
                  <a:ext uri="{FF2B5EF4-FFF2-40B4-BE49-F238E27FC236}">
                    <a16:creationId xmlns:a16="http://schemas.microsoft.com/office/drawing/2014/main" id="{8C624897-88CC-49E6-9901-D1DE2EDA9CC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1364" y="2206940"/>
                <a:ext cx="809837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190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矩形 58">
                <a:extLst>
                  <a:ext uri="{FF2B5EF4-FFF2-40B4-BE49-F238E27FC236}">
                    <a16:creationId xmlns:a16="http://schemas.microsoft.com/office/drawing/2014/main" id="{D5985725-3439-4C37-AD71-4C470F4D7B6B}"/>
                  </a:ext>
                </a:extLst>
              </p:cNvPr>
              <p:cNvSpPr/>
              <p:nvPr/>
            </p:nvSpPr>
            <p:spPr>
              <a:xfrm>
                <a:off x="5864284" y="2022573"/>
                <a:ext cx="95571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zh-CN" altLang="en-US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  <m:sup>
                          <m:r>
                            <a:rPr lang="en-US" altLang="zh-CN" b="0" i="0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bSup>
                      <m:d>
                        <m:dPr>
                          <m:ctrlPr>
                            <a:rPr lang="zh-CN" alt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</m:d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59" name="矩形 58">
                <a:extLst>
                  <a:ext uri="{FF2B5EF4-FFF2-40B4-BE49-F238E27FC236}">
                    <a16:creationId xmlns:a16="http://schemas.microsoft.com/office/drawing/2014/main" id="{D5985725-3439-4C37-AD71-4C470F4D7B6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64284" y="2022573"/>
                <a:ext cx="955710" cy="369332"/>
              </a:xfrm>
              <a:prstGeom prst="rect">
                <a:avLst/>
              </a:prstGeom>
              <a:blipFill>
                <a:blip r:embed="rId4"/>
                <a:stretch>
                  <a:fillRect b="-166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0" name="直接连接符 119">
            <a:extLst>
              <a:ext uri="{FF2B5EF4-FFF2-40B4-BE49-F238E27FC236}">
                <a16:creationId xmlns:a16="http://schemas.microsoft.com/office/drawing/2014/main" id="{8FCBAEFA-5A2F-4452-BAC5-426CD6E96E51}"/>
              </a:ext>
            </a:extLst>
          </p:cNvPr>
          <p:cNvCxnSpPr>
            <a:cxnSpLocks/>
            <a:endCxn id="57" idx="3"/>
          </p:cNvCxnSpPr>
          <p:nvPr/>
        </p:nvCxnSpPr>
        <p:spPr>
          <a:xfrm flipH="1">
            <a:off x="5811201" y="2391606"/>
            <a:ext cx="788389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直接连接符 130">
            <a:extLst>
              <a:ext uri="{FF2B5EF4-FFF2-40B4-BE49-F238E27FC236}">
                <a16:creationId xmlns:a16="http://schemas.microsoft.com/office/drawing/2014/main" id="{99E13341-0D8E-412D-BE8B-6CFD1C63D35B}"/>
              </a:ext>
            </a:extLst>
          </p:cNvPr>
          <p:cNvCxnSpPr>
            <a:cxnSpLocks/>
          </p:cNvCxnSpPr>
          <p:nvPr/>
        </p:nvCxnSpPr>
        <p:spPr>
          <a:xfrm flipH="1">
            <a:off x="3929844" y="3954324"/>
            <a:ext cx="266974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直接箭头连接符 132">
            <a:extLst>
              <a:ext uri="{FF2B5EF4-FFF2-40B4-BE49-F238E27FC236}">
                <a16:creationId xmlns:a16="http://schemas.microsoft.com/office/drawing/2014/main" id="{E0E79C31-D034-44FB-B619-1F4AD08727F1}"/>
              </a:ext>
            </a:extLst>
          </p:cNvPr>
          <p:cNvCxnSpPr>
            <a:cxnSpLocks/>
            <a:endCxn id="13" idx="4"/>
          </p:cNvCxnSpPr>
          <p:nvPr/>
        </p:nvCxnSpPr>
        <p:spPr>
          <a:xfrm flipV="1">
            <a:off x="6599590" y="3479827"/>
            <a:ext cx="0" cy="474497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笑脸 1">
            <a:extLst>
              <a:ext uri="{FF2B5EF4-FFF2-40B4-BE49-F238E27FC236}">
                <a16:creationId xmlns:a16="http://schemas.microsoft.com/office/drawing/2014/main" id="{52331891-6F35-4772-96BC-2958ADA4AC04}"/>
              </a:ext>
            </a:extLst>
          </p:cNvPr>
          <p:cNvSpPr/>
          <p:nvPr/>
        </p:nvSpPr>
        <p:spPr>
          <a:xfrm>
            <a:off x="2531481" y="3047672"/>
            <a:ext cx="715105" cy="715105"/>
          </a:xfrm>
          <a:prstGeom prst="smileyFac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矩形 36">
                <a:extLst>
                  <a:ext uri="{FF2B5EF4-FFF2-40B4-BE49-F238E27FC236}">
                    <a16:creationId xmlns:a16="http://schemas.microsoft.com/office/drawing/2014/main" id="{E3F77944-2CDE-4B14-813F-A61A17BD2892}"/>
                  </a:ext>
                </a:extLst>
              </p:cNvPr>
              <p:cNvSpPr/>
              <p:nvPr/>
            </p:nvSpPr>
            <p:spPr>
              <a:xfrm>
                <a:off x="4961160" y="3584992"/>
                <a:ext cx="44512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i="1">
                          <a:latin typeface="Cambria Math" panose="02040503050406030204" pitchFamily="18" charset="0"/>
                        </a:rPr>
                        <m:t>𝑚</m:t>
                      </m:r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37" name="矩形 36">
                <a:extLst>
                  <a:ext uri="{FF2B5EF4-FFF2-40B4-BE49-F238E27FC236}">
                    <a16:creationId xmlns:a16="http://schemas.microsoft.com/office/drawing/2014/main" id="{E3F77944-2CDE-4B14-813F-A61A17BD289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1160" y="3584992"/>
                <a:ext cx="445122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8" name="云形 47">
            <a:extLst>
              <a:ext uri="{FF2B5EF4-FFF2-40B4-BE49-F238E27FC236}">
                <a16:creationId xmlns:a16="http://schemas.microsoft.com/office/drawing/2014/main" id="{072F073E-D58A-4936-A8CA-2A21579B8C4B}"/>
              </a:ext>
            </a:extLst>
          </p:cNvPr>
          <p:cNvSpPr/>
          <p:nvPr/>
        </p:nvSpPr>
        <p:spPr>
          <a:xfrm>
            <a:off x="7959471" y="2688579"/>
            <a:ext cx="1917576" cy="1074198"/>
          </a:xfrm>
          <a:prstGeom prst="cloud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文本框 48">
            <a:extLst>
              <a:ext uri="{FF2B5EF4-FFF2-40B4-BE49-F238E27FC236}">
                <a16:creationId xmlns:a16="http://schemas.microsoft.com/office/drawing/2014/main" id="{0F15E8DF-1425-4B51-A02A-6D69326AFF56}"/>
              </a:ext>
            </a:extLst>
          </p:cNvPr>
          <p:cNvSpPr txBox="1"/>
          <p:nvPr/>
        </p:nvSpPr>
        <p:spPr>
          <a:xfrm>
            <a:off x="8443303" y="3041012"/>
            <a:ext cx="9499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因特网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40492977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id="{F61293AB-5629-4853-A1EC-07E65604D52D}"/>
              </a:ext>
            </a:extLst>
          </p:cNvPr>
          <p:cNvCxnSpPr>
            <a:cxnSpLocks/>
          </p:cNvCxnSpPr>
          <p:nvPr/>
        </p:nvCxnSpPr>
        <p:spPr>
          <a:xfrm>
            <a:off x="4252405" y="1455936"/>
            <a:ext cx="0" cy="4447715"/>
          </a:xfrm>
          <a:prstGeom prst="line">
            <a:avLst/>
          </a:prstGeom>
          <a:ln w="38100">
            <a:solidFill>
              <a:schemeClr val="bg2">
                <a:lumMod val="75000"/>
              </a:schemeClr>
            </a:solidFill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id="{B76C3D3A-F0E8-4175-90DB-B8BBB2BB7C5D}"/>
              </a:ext>
            </a:extLst>
          </p:cNvPr>
          <p:cNvCxnSpPr>
            <a:cxnSpLocks/>
          </p:cNvCxnSpPr>
          <p:nvPr/>
        </p:nvCxnSpPr>
        <p:spPr>
          <a:xfrm>
            <a:off x="8238478" y="1473691"/>
            <a:ext cx="0" cy="4572002"/>
          </a:xfrm>
          <a:prstGeom prst="line">
            <a:avLst/>
          </a:prstGeom>
          <a:ln w="38100">
            <a:solidFill>
              <a:schemeClr val="bg2">
                <a:lumMod val="75000"/>
              </a:schemeClr>
            </a:solidFill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文本框 6">
            <a:extLst>
              <a:ext uri="{FF2B5EF4-FFF2-40B4-BE49-F238E27FC236}">
                <a16:creationId xmlns:a16="http://schemas.microsoft.com/office/drawing/2014/main" id="{E76A5F5D-3B5D-4413-93FB-7E72253FB293}"/>
              </a:ext>
            </a:extLst>
          </p:cNvPr>
          <p:cNvSpPr txBox="1"/>
          <p:nvPr/>
        </p:nvSpPr>
        <p:spPr>
          <a:xfrm>
            <a:off x="3240356" y="870013"/>
            <a:ext cx="6983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Alice</a:t>
            </a:r>
            <a:endParaRPr lang="zh-CN" altLang="en-US" dirty="0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CB635F6E-BCCD-4DD6-B0AD-64A351C7C4B1}"/>
              </a:ext>
            </a:extLst>
          </p:cNvPr>
          <p:cNvSpPr txBox="1"/>
          <p:nvPr/>
        </p:nvSpPr>
        <p:spPr>
          <a:xfrm>
            <a:off x="8602461" y="870013"/>
            <a:ext cx="11185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Proxy1</a:t>
            </a:r>
            <a:endParaRPr lang="zh-CN" altLang="en-US" dirty="0"/>
          </a:p>
        </p:txBody>
      </p:sp>
      <p:cxnSp>
        <p:nvCxnSpPr>
          <p:cNvPr id="11" name="直接箭头连接符 10">
            <a:extLst>
              <a:ext uri="{FF2B5EF4-FFF2-40B4-BE49-F238E27FC236}">
                <a16:creationId xmlns:a16="http://schemas.microsoft.com/office/drawing/2014/main" id="{78EF8F4F-58F6-4AEB-9CF5-B48A2703726D}"/>
              </a:ext>
            </a:extLst>
          </p:cNvPr>
          <p:cNvCxnSpPr>
            <a:cxnSpLocks/>
          </p:cNvCxnSpPr>
          <p:nvPr/>
        </p:nvCxnSpPr>
        <p:spPr>
          <a:xfrm>
            <a:off x="4270155" y="1876246"/>
            <a:ext cx="3968323" cy="64501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矩形 2">
                <a:extLst>
                  <a:ext uri="{FF2B5EF4-FFF2-40B4-BE49-F238E27FC236}">
                    <a16:creationId xmlns:a16="http://schemas.microsoft.com/office/drawing/2014/main" id="{980F10B4-10BE-4A00-9814-9C915C6A281C}"/>
                  </a:ext>
                </a:extLst>
              </p:cNvPr>
              <p:cNvSpPr/>
              <p:nvPr/>
            </p:nvSpPr>
            <p:spPr>
              <a:xfrm>
                <a:off x="5816833" y="1629416"/>
                <a:ext cx="95782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zh-CN" alt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  <m:sup>
                          <m:r>
                            <a:rPr lang="zh-CN" altLang="en-US" i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bSup>
                      <m:d>
                        <m:dPr>
                          <m:ctrlPr>
                            <a:rPr lang="zh-CN" alt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zh-CN" alt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zh-CN" altLang="en-US" i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3" name="矩形 2">
                <a:extLst>
                  <a:ext uri="{FF2B5EF4-FFF2-40B4-BE49-F238E27FC236}">
                    <a16:creationId xmlns:a16="http://schemas.microsoft.com/office/drawing/2014/main" id="{980F10B4-10BE-4A00-9814-9C915C6A281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16833" y="1629416"/>
                <a:ext cx="957826" cy="36933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393801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id="{F61293AB-5629-4853-A1EC-07E65604D52D}"/>
              </a:ext>
            </a:extLst>
          </p:cNvPr>
          <p:cNvCxnSpPr>
            <a:cxnSpLocks/>
          </p:cNvCxnSpPr>
          <p:nvPr/>
        </p:nvCxnSpPr>
        <p:spPr>
          <a:xfrm>
            <a:off x="1633493" y="1518079"/>
            <a:ext cx="0" cy="4447715"/>
          </a:xfrm>
          <a:prstGeom prst="line">
            <a:avLst/>
          </a:prstGeom>
          <a:ln w="38100">
            <a:solidFill>
              <a:schemeClr val="bg2">
                <a:lumMod val="75000"/>
              </a:schemeClr>
            </a:solidFill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id="{B76C3D3A-F0E8-4175-90DB-B8BBB2BB7C5D}"/>
              </a:ext>
            </a:extLst>
          </p:cNvPr>
          <p:cNvCxnSpPr>
            <a:cxnSpLocks/>
          </p:cNvCxnSpPr>
          <p:nvPr/>
        </p:nvCxnSpPr>
        <p:spPr>
          <a:xfrm>
            <a:off x="5619566" y="1535834"/>
            <a:ext cx="0" cy="4572002"/>
          </a:xfrm>
          <a:prstGeom prst="line">
            <a:avLst/>
          </a:prstGeom>
          <a:ln w="38100">
            <a:solidFill>
              <a:schemeClr val="bg2">
                <a:lumMod val="75000"/>
              </a:schemeClr>
            </a:solidFill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文本框 6">
            <a:extLst>
              <a:ext uri="{FF2B5EF4-FFF2-40B4-BE49-F238E27FC236}">
                <a16:creationId xmlns:a16="http://schemas.microsoft.com/office/drawing/2014/main" id="{E76A5F5D-3B5D-4413-93FB-7E72253FB293}"/>
              </a:ext>
            </a:extLst>
          </p:cNvPr>
          <p:cNvSpPr txBox="1"/>
          <p:nvPr/>
        </p:nvSpPr>
        <p:spPr>
          <a:xfrm>
            <a:off x="621444" y="932156"/>
            <a:ext cx="6983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Alice</a:t>
            </a:r>
            <a:endParaRPr lang="zh-CN" altLang="en-US" dirty="0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CB635F6E-BCCD-4DD6-B0AD-64A351C7C4B1}"/>
              </a:ext>
            </a:extLst>
          </p:cNvPr>
          <p:cNvSpPr txBox="1"/>
          <p:nvPr/>
        </p:nvSpPr>
        <p:spPr>
          <a:xfrm>
            <a:off x="5983549" y="932156"/>
            <a:ext cx="11185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Proxy1</a:t>
            </a:r>
            <a:endParaRPr lang="zh-CN" altLang="en-US" dirty="0"/>
          </a:p>
        </p:txBody>
      </p:sp>
      <p:cxnSp>
        <p:nvCxnSpPr>
          <p:cNvPr id="11" name="直接箭头连接符 10">
            <a:extLst>
              <a:ext uri="{FF2B5EF4-FFF2-40B4-BE49-F238E27FC236}">
                <a16:creationId xmlns:a16="http://schemas.microsoft.com/office/drawing/2014/main" id="{78EF8F4F-58F6-4AEB-9CF5-B48A2703726D}"/>
              </a:ext>
            </a:extLst>
          </p:cNvPr>
          <p:cNvCxnSpPr>
            <a:cxnSpLocks/>
          </p:cNvCxnSpPr>
          <p:nvPr/>
        </p:nvCxnSpPr>
        <p:spPr>
          <a:xfrm>
            <a:off x="1651243" y="1938389"/>
            <a:ext cx="3968323" cy="64501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直接连接符 8">
            <a:extLst>
              <a:ext uri="{FF2B5EF4-FFF2-40B4-BE49-F238E27FC236}">
                <a16:creationId xmlns:a16="http://schemas.microsoft.com/office/drawing/2014/main" id="{74C9C583-A4EA-487B-B1A6-E60BEBB61706}"/>
              </a:ext>
            </a:extLst>
          </p:cNvPr>
          <p:cNvCxnSpPr>
            <a:cxnSpLocks/>
          </p:cNvCxnSpPr>
          <p:nvPr/>
        </p:nvCxnSpPr>
        <p:spPr>
          <a:xfrm>
            <a:off x="9623394" y="1591319"/>
            <a:ext cx="0" cy="4572002"/>
          </a:xfrm>
          <a:prstGeom prst="line">
            <a:avLst/>
          </a:prstGeom>
          <a:ln w="38100">
            <a:solidFill>
              <a:schemeClr val="bg2">
                <a:lumMod val="75000"/>
              </a:schemeClr>
            </a:solidFill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文本框 12">
            <a:extLst>
              <a:ext uri="{FF2B5EF4-FFF2-40B4-BE49-F238E27FC236}">
                <a16:creationId xmlns:a16="http://schemas.microsoft.com/office/drawing/2014/main" id="{796CC9AC-9E17-4FB1-B84D-4D4864674BD6}"/>
              </a:ext>
            </a:extLst>
          </p:cNvPr>
          <p:cNvSpPr txBox="1"/>
          <p:nvPr/>
        </p:nvSpPr>
        <p:spPr>
          <a:xfrm>
            <a:off x="9729927" y="932157"/>
            <a:ext cx="11185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Proxy2</a:t>
            </a:r>
            <a:endParaRPr lang="zh-CN" altLang="en-US" dirty="0"/>
          </a:p>
        </p:txBody>
      </p:sp>
      <p:cxnSp>
        <p:nvCxnSpPr>
          <p:cNvPr id="14" name="直接箭头连接符 13">
            <a:extLst>
              <a:ext uri="{FF2B5EF4-FFF2-40B4-BE49-F238E27FC236}">
                <a16:creationId xmlns:a16="http://schemas.microsoft.com/office/drawing/2014/main" id="{47FA1B2B-F90A-4500-B74D-ADB768894EFE}"/>
              </a:ext>
            </a:extLst>
          </p:cNvPr>
          <p:cNvCxnSpPr>
            <a:cxnSpLocks/>
          </p:cNvCxnSpPr>
          <p:nvPr/>
        </p:nvCxnSpPr>
        <p:spPr>
          <a:xfrm>
            <a:off x="5637315" y="2583401"/>
            <a:ext cx="3968323" cy="64501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矩形 1">
                <a:extLst>
                  <a:ext uri="{FF2B5EF4-FFF2-40B4-BE49-F238E27FC236}">
                    <a16:creationId xmlns:a16="http://schemas.microsoft.com/office/drawing/2014/main" id="{4AF9778F-D540-4CED-9754-073638913DA6}"/>
                  </a:ext>
                </a:extLst>
              </p:cNvPr>
              <p:cNvSpPr/>
              <p:nvPr/>
            </p:nvSpPr>
            <p:spPr>
              <a:xfrm>
                <a:off x="3148959" y="1532775"/>
                <a:ext cx="1384225" cy="40498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zh-CN" altLang="en-US" i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zh-CN" alt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zh-CN" altLang="en-US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zh-CN" altLang="en-US" i="1">
                                  <a:latin typeface="Cambria Math" panose="02040503050406030204" pitchFamily="18" charset="0"/>
                                </a:rPr>
                                <m:t>𝐾</m:t>
                              </m:r>
                            </m:e>
                            <m:sub>
                              <m:r>
                                <a:rPr lang="zh-CN" altLang="en-US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  <m:sup>
                              <m:r>
                                <a:rPr lang="zh-CN" altLang="en-US" i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p>
                          </m:sSubSup>
                          <m:d>
                            <m:dPr>
                              <m:ctrlPr>
                                <a:rPr lang="zh-CN" alt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zh-CN" alt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i="1"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zh-CN" altLang="en-US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d>
                        </m:e>
                      </m:d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2" name="矩形 1">
                <a:extLst>
                  <a:ext uri="{FF2B5EF4-FFF2-40B4-BE49-F238E27FC236}">
                    <a16:creationId xmlns:a16="http://schemas.microsoft.com/office/drawing/2014/main" id="{4AF9778F-D540-4CED-9754-073638913DA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48959" y="1532775"/>
                <a:ext cx="1384225" cy="404983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矩形 5">
                <a:extLst>
                  <a:ext uri="{FF2B5EF4-FFF2-40B4-BE49-F238E27FC236}">
                    <a16:creationId xmlns:a16="http://schemas.microsoft.com/office/drawing/2014/main" id="{B67B4A22-9F99-492B-A672-AE336EBC9009}"/>
                  </a:ext>
                </a:extLst>
              </p:cNvPr>
              <p:cNvSpPr/>
              <p:nvPr/>
            </p:nvSpPr>
            <p:spPr>
              <a:xfrm>
                <a:off x="7345571" y="2214069"/>
                <a:ext cx="96314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zh-CN" alt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zh-CN" altLang="en-US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zh-CN" altLang="en-US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bSup>
                      <m:d>
                        <m:dPr>
                          <m:ctrlPr>
                            <a:rPr lang="zh-CN" alt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zh-CN" alt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zh-CN" altLang="en-US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6" name="矩形 5">
                <a:extLst>
                  <a:ext uri="{FF2B5EF4-FFF2-40B4-BE49-F238E27FC236}">
                    <a16:creationId xmlns:a16="http://schemas.microsoft.com/office/drawing/2014/main" id="{B67B4A22-9F99-492B-A672-AE336EBC900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45571" y="2214069"/>
                <a:ext cx="963148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446018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id="{F61293AB-5629-4853-A1EC-07E65604D52D}"/>
              </a:ext>
            </a:extLst>
          </p:cNvPr>
          <p:cNvCxnSpPr>
            <a:cxnSpLocks/>
          </p:cNvCxnSpPr>
          <p:nvPr/>
        </p:nvCxnSpPr>
        <p:spPr>
          <a:xfrm>
            <a:off x="1633493" y="1518079"/>
            <a:ext cx="0" cy="4447715"/>
          </a:xfrm>
          <a:prstGeom prst="line">
            <a:avLst/>
          </a:prstGeom>
          <a:ln w="38100">
            <a:solidFill>
              <a:schemeClr val="bg2">
                <a:lumMod val="75000"/>
              </a:schemeClr>
            </a:solidFill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id="{B76C3D3A-F0E8-4175-90DB-B8BBB2BB7C5D}"/>
              </a:ext>
            </a:extLst>
          </p:cNvPr>
          <p:cNvCxnSpPr>
            <a:cxnSpLocks/>
          </p:cNvCxnSpPr>
          <p:nvPr/>
        </p:nvCxnSpPr>
        <p:spPr>
          <a:xfrm>
            <a:off x="5619566" y="1535834"/>
            <a:ext cx="0" cy="4572002"/>
          </a:xfrm>
          <a:prstGeom prst="line">
            <a:avLst/>
          </a:prstGeom>
          <a:ln w="38100">
            <a:solidFill>
              <a:schemeClr val="bg2">
                <a:lumMod val="75000"/>
              </a:schemeClr>
            </a:solidFill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文本框 6">
            <a:extLst>
              <a:ext uri="{FF2B5EF4-FFF2-40B4-BE49-F238E27FC236}">
                <a16:creationId xmlns:a16="http://schemas.microsoft.com/office/drawing/2014/main" id="{E76A5F5D-3B5D-4413-93FB-7E72253FB293}"/>
              </a:ext>
            </a:extLst>
          </p:cNvPr>
          <p:cNvSpPr txBox="1"/>
          <p:nvPr/>
        </p:nvSpPr>
        <p:spPr>
          <a:xfrm>
            <a:off x="621444" y="932156"/>
            <a:ext cx="6983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Alice</a:t>
            </a:r>
            <a:endParaRPr lang="zh-CN" altLang="en-US" dirty="0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CB635F6E-BCCD-4DD6-B0AD-64A351C7C4B1}"/>
              </a:ext>
            </a:extLst>
          </p:cNvPr>
          <p:cNvSpPr txBox="1"/>
          <p:nvPr/>
        </p:nvSpPr>
        <p:spPr>
          <a:xfrm>
            <a:off x="5983549" y="932156"/>
            <a:ext cx="11185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Proxy1</a:t>
            </a:r>
            <a:endParaRPr lang="zh-CN" altLang="en-US" dirty="0"/>
          </a:p>
        </p:txBody>
      </p:sp>
      <p:cxnSp>
        <p:nvCxnSpPr>
          <p:cNvPr id="11" name="直接箭头连接符 10">
            <a:extLst>
              <a:ext uri="{FF2B5EF4-FFF2-40B4-BE49-F238E27FC236}">
                <a16:creationId xmlns:a16="http://schemas.microsoft.com/office/drawing/2014/main" id="{78EF8F4F-58F6-4AEB-9CF5-B48A2703726D}"/>
              </a:ext>
            </a:extLst>
          </p:cNvPr>
          <p:cNvCxnSpPr>
            <a:cxnSpLocks/>
          </p:cNvCxnSpPr>
          <p:nvPr/>
        </p:nvCxnSpPr>
        <p:spPr>
          <a:xfrm>
            <a:off x="1651243" y="1938389"/>
            <a:ext cx="3968323" cy="64501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直接连接符 8">
            <a:extLst>
              <a:ext uri="{FF2B5EF4-FFF2-40B4-BE49-F238E27FC236}">
                <a16:creationId xmlns:a16="http://schemas.microsoft.com/office/drawing/2014/main" id="{74C9C583-A4EA-487B-B1A6-E60BEBB61706}"/>
              </a:ext>
            </a:extLst>
          </p:cNvPr>
          <p:cNvCxnSpPr>
            <a:cxnSpLocks/>
          </p:cNvCxnSpPr>
          <p:nvPr/>
        </p:nvCxnSpPr>
        <p:spPr>
          <a:xfrm>
            <a:off x="9623394" y="1591319"/>
            <a:ext cx="0" cy="4572002"/>
          </a:xfrm>
          <a:prstGeom prst="line">
            <a:avLst/>
          </a:prstGeom>
          <a:ln w="38100">
            <a:solidFill>
              <a:schemeClr val="bg2">
                <a:lumMod val="75000"/>
              </a:schemeClr>
            </a:solidFill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文本框 12">
            <a:extLst>
              <a:ext uri="{FF2B5EF4-FFF2-40B4-BE49-F238E27FC236}">
                <a16:creationId xmlns:a16="http://schemas.microsoft.com/office/drawing/2014/main" id="{796CC9AC-9E17-4FB1-B84D-4D4864674BD6}"/>
              </a:ext>
            </a:extLst>
          </p:cNvPr>
          <p:cNvSpPr txBox="1"/>
          <p:nvPr/>
        </p:nvSpPr>
        <p:spPr>
          <a:xfrm>
            <a:off x="9729927" y="932157"/>
            <a:ext cx="11185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Proxy2</a:t>
            </a:r>
            <a:endParaRPr lang="zh-CN" altLang="en-US" dirty="0"/>
          </a:p>
        </p:txBody>
      </p:sp>
      <p:cxnSp>
        <p:nvCxnSpPr>
          <p:cNvPr id="14" name="直接箭头连接符 13">
            <a:extLst>
              <a:ext uri="{FF2B5EF4-FFF2-40B4-BE49-F238E27FC236}">
                <a16:creationId xmlns:a16="http://schemas.microsoft.com/office/drawing/2014/main" id="{47FA1B2B-F90A-4500-B74D-ADB768894EFE}"/>
              </a:ext>
            </a:extLst>
          </p:cNvPr>
          <p:cNvCxnSpPr>
            <a:cxnSpLocks/>
          </p:cNvCxnSpPr>
          <p:nvPr/>
        </p:nvCxnSpPr>
        <p:spPr>
          <a:xfrm>
            <a:off x="5637315" y="2583401"/>
            <a:ext cx="3968323" cy="64501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矩形 1">
                <a:extLst>
                  <a:ext uri="{FF2B5EF4-FFF2-40B4-BE49-F238E27FC236}">
                    <a16:creationId xmlns:a16="http://schemas.microsoft.com/office/drawing/2014/main" id="{4AF9778F-D540-4CED-9754-073638913DA6}"/>
                  </a:ext>
                </a:extLst>
              </p:cNvPr>
              <p:cNvSpPr/>
              <p:nvPr/>
            </p:nvSpPr>
            <p:spPr>
              <a:xfrm>
                <a:off x="3148959" y="1532775"/>
                <a:ext cx="1384225" cy="40498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zh-CN" altLang="en-US" i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zh-CN" alt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zh-CN" altLang="en-US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zh-CN" altLang="en-US" i="1">
                                  <a:latin typeface="Cambria Math" panose="02040503050406030204" pitchFamily="18" charset="0"/>
                                </a:rPr>
                                <m:t>𝐾</m:t>
                              </m:r>
                            </m:e>
                            <m:sub>
                              <m:r>
                                <a:rPr lang="zh-CN" altLang="en-US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  <m:sup>
                              <m:r>
                                <a:rPr lang="zh-CN" altLang="en-US" i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p>
                          </m:sSubSup>
                          <m:d>
                            <m:dPr>
                              <m:ctrlPr>
                                <a:rPr lang="zh-CN" alt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zh-CN" alt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i="1"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zh-CN" altLang="en-US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d>
                        </m:e>
                      </m:d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2" name="矩形 1">
                <a:extLst>
                  <a:ext uri="{FF2B5EF4-FFF2-40B4-BE49-F238E27FC236}">
                    <a16:creationId xmlns:a16="http://schemas.microsoft.com/office/drawing/2014/main" id="{4AF9778F-D540-4CED-9754-073638913DA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48959" y="1532775"/>
                <a:ext cx="1384225" cy="404983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矩形 5">
                <a:extLst>
                  <a:ext uri="{FF2B5EF4-FFF2-40B4-BE49-F238E27FC236}">
                    <a16:creationId xmlns:a16="http://schemas.microsoft.com/office/drawing/2014/main" id="{B67B4A22-9F99-492B-A672-AE336EBC9009}"/>
                  </a:ext>
                </a:extLst>
              </p:cNvPr>
              <p:cNvSpPr/>
              <p:nvPr/>
            </p:nvSpPr>
            <p:spPr>
              <a:xfrm>
                <a:off x="7345571" y="2214069"/>
                <a:ext cx="96314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zh-CN" alt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zh-CN" altLang="en-US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zh-CN" altLang="en-US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bSup>
                      <m:d>
                        <m:dPr>
                          <m:ctrlPr>
                            <a:rPr lang="zh-CN" alt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zh-CN" alt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zh-CN" altLang="en-US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6" name="矩形 5">
                <a:extLst>
                  <a:ext uri="{FF2B5EF4-FFF2-40B4-BE49-F238E27FC236}">
                    <a16:creationId xmlns:a16="http://schemas.microsoft.com/office/drawing/2014/main" id="{B67B4A22-9F99-492B-A672-AE336EBC900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45571" y="2214069"/>
                <a:ext cx="963148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382088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id="{F61293AB-5629-4853-A1EC-07E65604D52D}"/>
              </a:ext>
            </a:extLst>
          </p:cNvPr>
          <p:cNvCxnSpPr>
            <a:cxnSpLocks/>
          </p:cNvCxnSpPr>
          <p:nvPr/>
        </p:nvCxnSpPr>
        <p:spPr>
          <a:xfrm>
            <a:off x="1091955" y="1482568"/>
            <a:ext cx="0" cy="4447715"/>
          </a:xfrm>
          <a:prstGeom prst="line">
            <a:avLst/>
          </a:prstGeom>
          <a:ln w="38100">
            <a:solidFill>
              <a:schemeClr val="bg2">
                <a:lumMod val="75000"/>
              </a:schemeClr>
            </a:solidFill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id="{B76C3D3A-F0E8-4175-90DB-B8BBB2BB7C5D}"/>
              </a:ext>
            </a:extLst>
          </p:cNvPr>
          <p:cNvCxnSpPr>
            <a:cxnSpLocks/>
          </p:cNvCxnSpPr>
          <p:nvPr/>
        </p:nvCxnSpPr>
        <p:spPr>
          <a:xfrm>
            <a:off x="4492101" y="1497264"/>
            <a:ext cx="0" cy="4572002"/>
          </a:xfrm>
          <a:prstGeom prst="line">
            <a:avLst/>
          </a:prstGeom>
          <a:ln w="38100">
            <a:solidFill>
              <a:schemeClr val="bg2">
                <a:lumMod val="75000"/>
              </a:schemeClr>
            </a:solidFill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文本框 6">
            <a:extLst>
              <a:ext uri="{FF2B5EF4-FFF2-40B4-BE49-F238E27FC236}">
                <a16:creationId xmlns:a16="http://schemas.microsoft.com/office/drawing/2014/main" id="{E76A5F5D-3B5D-4413-93FB-7E72253FB293}"/>
              </a:ext>
            </a:extLst>
          </p:cNvPr>
          <p:cNvSpPr txBox="1"/>
          <p:nvPr/>
        </p:nvSpPr>
        <p:spPr>
          <a:xfrm>
            <a:off x="742771" y="896646"/>
            <a:ext cx="6983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Alice</a:t>
            </a:r>
            <a:endParaRPr lang="zh-CN" altLang="en-US" dirty="0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CB635F6E-BCCD-4DD6-B0AD-64A351C7C4B1}"/>
              </a:ext>
            </a:extLst>
          </p:cNvPr>
          <p:cNvSpPr txBox="1"/>
          <p:nvPr/>
        </p:nvSpPr>
        <p:spPr>
          <a:xfrm>
            <a:off x="4083728" y="921220"/>
            <a:ext cx="11185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Proxy1</a:t>
            </a:r>
            <a:endParaRPr lang="zh-CN" altLang="en-US" dirty="0"/>
          </a:p>
        </p:txBody>
      </p:sp>
      <p:cxnSp>
        <p:nvCxnSpPr>
          <p:cNvPr id="11" name="直接箭头连接符 10">
            <a:extLst>
              <a:ext uri="{FF2B5EF4-FFF2-40B4-BE49-F238E27FC236}">
                <a16:creationId xmlns:a16="http://schemas.microsoft.com/office/drawing/2014/main" id="{78EF8F4F-58F6-4AEB-9CF5-B48A2703726D}"/>
              </a:ext>
            </a:extLst>
          </p:cNvPr>
          <p:cNvCxnSpPr>
            <a:cxnSpLocks/>
          </p:cNvCxnSpPr>
          <p:nvPr/>
        </p:nvCxnSpPr>
        <p:spPr>
          <a:xfrm>
            <a:off x="1109705" y="1902878"/>
            <a:ext cx="3382396" cy="51184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直接连接符 8">
            <a:extLst>
              <a:ext uri="{FF2B5EF4-FFF2-40B4-BE49-F238E27FC236}">
                <a16:creationId xmlns:a16="http://schemas.microsoft.com/office/drawing/2014/main" id="{74C9C583-A4EA-487B-B1A6-E60BEBB61706}"/>
              </a:ext>
            </a:extLst>
          </p:cNvPr>
          <p:cNvCxnSpPr>
            <a:cxnSpLocks/>
          </p:cNvCxnSpPr>
          <p:nvPr/>
        </p:nvCxnSpPr>
        <p:spPr>
          <a:xfrm>
            <a:off x="7892246" y="1506139"/>
            <a:ext cx="0" cy="4572002"/>
          </a:xfrm>
          <a:prstGeom prst="line">
            <a:avLst/>
          </a:prstGeom>
          <a:ln w="38100">
            <a:solidFill>
              <a:schemeClr val="bg2">
                <a:lumMod val="75000"/>
              </a:schemeClr>
            </a:solidFill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文本框 12">
            <a:extLst>
              <a:ext uri="{FF2B5EF4-FFF2-40B4-BE49-F238E27FC236}">
                <a16:creationId xmlns:a16="http://schemas.microsoft.com/office/drawing/2014/main" id="{796CC9AC-9E17-4FB1-B84D-4D4864674BD6}"/>
              </a:ext>
            </a:extLst>
          </p:cNvPr>
          <p:cNvSpPr txBox="1"/>
          <p:nvPr/>
        </p:nvSpPr>
        <p:spPr>
          <a:xfrm>
            <a:off x="7439488" y="921221"/>
            <a:ext cx="11185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Proxy2</a:t>
            </a:r>
            <a:endParaRPr lang="zh-CN" altLang="en-US" dirty="0"/>
          </a:p>
        </p:txBody>
      </p:sp>
      <p:cxnSp>
        <p:nvCxnSpPr>
          <p:cNvPr id="15" name="直接箭头连接符 14">
            <a:extLst>
              <a:ext uri="{FF2B5EF4-FFF2-40B4-BE49-F238E27FC236}">
                <a16:creationId xmlns:a16="http://schemas.microsoft.com/office/drawing/2014/main" id="{66584D0A-97D6-41EE-92D7-C5B65219B677}"/>
              </a:ext>
            </a:extLst>
          </p:cNvPr>
          <p:cNvCxnSpPr>
            <a:cxnSpLocks/>
          </p:cNvCxnSpPr>
          <p:nvPr/>
        </p:nvCxnSpPr>
        <p:spPr>
          <a:xfrm>
            <a:off x="4509850" y="2414726"/>
            <a:ext cx="3382396" cy="51184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26EBB7AC-A919-45B9-9E5D-C18C890B05CB}"/>
              </a:ext>
            </a:extLst>
          </p:cNvPr>
          <p:cNvCxnSpPr>
            <a:cxnSpLocks/>
          </p:cNvCxnSpPr>
          <p:nvPr/>
        </p:nvCxnSpPr>
        <p:spPr>
          <a:xfrm>
            <a:off x="11343481" y="1582507"/>
            <a:ext cx="0" cy="4572002"/>
          </a:xfrm>
          <a:prstGeom prst="line">
            <a:avLst/>
          </a:prstGeom>
          <a:ln w="38100">
            <a:solidFill>
              <a:schemeClr val="bg2">
                <a:lumMod val="75000"/>
              </a:schemeClr>
            </a:solidFill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直接箭头连接符 16">
            <a:extLst>
              <a:ext uri="{FF2B5EF4-FFF2-40B4-BE49-F238E27FC236}">
                <a16:creationId xmlns:a16="http://schemas.microsoft.com/office/drawing/2014/main" id="{CD0AFE36-363A-4365-8941-01BDC34B1BAA}"/>
              </a:ext>
            </a:extLst>
          </p:cNvPr>
          <p:cNvCxnSpPr>
            <a:cxnSpLocks/>
          </p:cNvCxnSpPr>
          <p:nvPr/>
        </p:nvCxnSpPr>
        <p:spPr>
          <a:xfrm>
            <a:off x="7926665" y="2926574"/>
            <a:ext cx="3382396" cy="51184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矩形 9">
                <a:extLst>
                  <a:ext uri="{FF2B5EF4-FFF2-40B4-BE49-F238E27FC236}">
                    <a16:creationId xmlns:a16="http://schemas.microsoft.com/office/drawing/2014/main" id="{D18D3D73-D6AF-4C01-9684-CC87ECB4A88D}"/>
                  </a:ext>
                </a:extLst>
              </p:cNvPr>
              <p:cNvSpPr/>
              <p:nvPr/>
            </p:nvSpPr>
            <p:spPr>
              <a:xfrm>
                <a:off x="2010508" y="1524655"/>
                <a:ext cx="1511952" cy="40498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zh-CN" altLang="en-US" i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zh-CN" alt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zh-CN" alt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zh-CN" altLang="en-US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d>
                            <m:dPr>
                              <m:ctrlPr>
                                <a:rPr lang="zh-CN" alt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zh-CN" altLang="en-US" i="1">
                                  <a:latin typeface="Cambria Math" panose="02040503050406030204" pitchFamily="18" charset="0"/>
                                </a:rPr>
                                <m:t>𝐺𝐸𝑇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10" name="矩形 9">
                <a:extLst>
                  <a:ext uri="{FF2B5EF4-FFF2-40B4-BE49-F238E27FC236}">
                    <a16:creationId xmlns:a16="http://schemas.microsoft.com/office/drawing/2014/main" id="{D18D3D73-D6AF-4C01-9684-CC87ECB4A88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10508" y="1524655"/>
                <a:ext cx="1511952" cy="404983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矩形 11">
                <a:extLst>
                  <a:ext uri="{FF2B5EF4-FFF2-40B4-BE49-F238E27FC236}">
                    <a16:creationId xmlns:a16="http://schemas.microsoft.com/office/drawing/2014/main" id="{D9F3CD40-CD4F-4952-AB76-ACBD5D6C55B3}"/>
                  </a:ext>
                </a:extLst>
              </p:cNvPr>
              <p:cNvSpPr/>
              <p:nvPr/>
            </p:nvSpPr>
            <p:spPr>
              <a:xfrm>
                <a:off x="5816892" y="2127583"/>
                <a:ext cx="109087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zh-CN" altLang="en-US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zh-CN" alt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𝐺𝐸𝑇</m:t>
                          </m:r>
                        </m:e>
                      </m:d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12" name="矩形 11">
                <a:extLst>
                  <a:ext uri="{FF2B5EF4-FFF2-40B4-BE49-F238E27FC236}">
                    <a16:creationId xmlns:a16="http://schemas.microsoft.com/office/drawing/2014/main" id="{D9F3CD40-CD4F-4952-AB76-ACBD5D6C55B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16892" y="2127583"/>
                <a:ext cx="1090875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文本框 17">
            <a:extLst>
              <a:ext uri="{FF2B5EF4-FFF2-40B4-BE49-F238E27FC236}">
                <a16:creationId xmlns:a16="http://schemas.microsoft.com/office/drawing/2014/main" id="{37DB7EC2-3310-4957-A799-ACB4F0A84FA8}"/>
              </a:ext>
            </a:extLst>
          </p:cNvPr>
          <p:cNvSpPr txBox="1"/>
          <p:nvPr/>
        </p:nvSpPr>
        <p:spPr>
          <a:xfrm>
            <a:off x="10616606" y="921220"/>
            <a:ext cx="13849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artivist.com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矩形 18">
                <a:extLst>
                  <a:ext uri="{FF2B5EF4-FFF2-40B4-BE49-F238E27FC236}">
                    <a16:creationId xmlns:a16="http://schemas.microsoft.com/office/drawing/2014/main" id="{2970CF4E-F977-4982-97E7-83604FE6A6E0}"/>
                  </a:ext>
                </a:extLst>
              </p:cNvPr>
              <p:cNvSpPr/>
              <p:nvPr/>
            </p:nvSpPr>
            <p:spPr>
              <a:xfrm>
                <a:off x="9422352" y="2530609"/>
                <a:ext cx="68025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i="1">
                          <a:latin typeface="Cambria Math" panose="02040503050406030204" pitchFamily="18" charset="0"/>
                        </a:rPr>
                        <m:t>𝐺𝐸𝑇</m:t>
                      </m:r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19" name="矩形 18">
                <a:extLst>
                  <a:ext uri="{FF2B5EF4-FFF2-40B4-BE49-F238E27FC236}">
                    <a16:creationId xmlns:a16="http://schemas.microsoft.com/office/drawing/2014/main" id="{2970CF4E-F977-4982-97E7-83604FE6A6E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22352" y="2530609"/>
                <a:ext cx="680250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065782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id="{F61293AB-5629-4853-A1EC-07E65604D52D}"/>
              </a:ext>
            </a:extLst>
          </p:cNvPr>
          <p:cNvCxnSpPr>
            <a:cxnSpLocks/>
          </p:cNvCxnSpPr>
          <p:nvPr/>
        </p:nvCxnSpPr>
        <p:spPr>
          <a:xfrm>
            <a:off x="3484764" y="1465461"/>
            <a:ext cx="0" cy="4447715"/>
          </a:xfrm>
          <a:prstGeom prst="line">
            <a:avLst/>
          </a:prstGeom>
          <a:ln w="38100">
            <a:solidFill>
              <a:schemeClr val="bg2">
                <a:lumMod val="75000"/>
              </a:schemeClr>
            </a:solidFill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id="{B76C3D3A-F0E8-4175-90DB-B8BBB2BB7C5D}"/>
              </a:ext>
            </a:extLst>
          </p:cNvPr>
          <p:cNvCxnSpPr>
            <a:cxnSpLocks/>
          </p:cNvCxnSpPr>
          <p:nvPr/>
        </p:nvCxnSpPr>
        <p:spPr>
          <a:xfrm>
            <a:off x="8811365" y="1470263"/>
            <a:ext cx="0" cy="4572002"/>
          </a:xfrm>
          <a:prstGeom prst="line">
            <a:avLst/>
          </a:prstGeom>
          <a:ln w="38100">
            <a:solidFill>
              <a:schemeClr val="bg2">
                <a:lumMod val="75000"/>
              </a:schemeClr>
            </a:solidFill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文本框 6">
            <a:extLst>
              <a:ext uri="{FF2B5EF4-FFF2-40B4-BE49-F238E27FC236}">
                <a16:creationId xmlns:a16="http://schemas.microsoft.com/office/drawing/2014/main" id="{E76A5F5D-3B5D-4413-93FB-7E72253FB293}"/>
              </a:ext>
            </a:extLst>
          </p:cNvPr>
          <p:cNvSpPr txBox="1"/>
          <p:nvPr/>
        </p:nvSpPr>
        <p:spPr>
          <a:xfrm>
            <a:off x="5276171" y="1365468"/>
            <a:ext cx="14730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/>
              <a:t>103 TCP SYN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CB635F6E-BCCD-4DD6-B0AD-64A351C7C4B1}"/>
              </a:ext>
            </a:extLst>
          </p:cNvPr>
          <p:cNvSpPr txBox="1"/>
          <p:nvPr/>
        </p:nvSpPr>
        <p:spPr>
          <a:xfrm>
            <a:off x="8429090" y="978902"/>
            <a:ext cx="7645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/>
              <a:t>Server</a:t>
            </a:r>
            <a:endParaRPr lang="zh-CN" altLang="en-US" sz="1200" dirty="0"/>
          </a:p>
        </p:txBody>
      </p:sp>
      <p:cxnSp>
        <p:nvCxnSpPr>
          <p:cNvPr id="11" name="直接箭头连接符 10">
            <a:extLst>
              <a:ext uri="{FF2B5EF4-FFF2-40B4-BE49-F238E27FC236}">
                <a16:creationId xmlns:a16="http://schemas.microsoft.com/office/drawing/2014/main" id="{78EF8F4F-58F6-4AEB-9CF5-B48A2703726D}"/>
              </a:ext>
            </a:extLst>
          </p:cNvPr>
          <p:cNvCxnSpPr>
            <a:cxnSpLocks/>
          </p:cNvCxnSpPr>
          <p:nvPr/>
        </p:nvCxnSpPr>
        <p:spPr>
          <a:xfrm>
            <a:off x="3604610" y="1708218"/>
            <a:ext cx="5082467" cy="27811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直接箭头连接符 9">
            <a:extLst>
              <a:ext uri="{FF2B5EF4-FFF2-40B4-BE49-F238E27FC236}">
                <a16:creationId xmlns:a16="http://schemas.microsoft.com/office/drawing/2014/main" id="{2CF3935C-85A0-49CC-B1C5-52C2D3B50210}"/>
              </a:ext>
            </a:extLst>
          </p:cNvPr>
          <p:cNvCxnSpPr>
            <a:cxnSpLocks/>
          </p:cNvCxnSpPr>
          <p:nvPr/>
        </p:nvCxnSpPr>
        <p:spPr>
          <a:xfrm flipH="1">
            <a:off x="3604610" y="2136080"/>
            <a:ext cx="5082468" cy="32368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文本框 15">
            <a:extLst>
              <a:ext uri="{FF2B5EF4-FFF2-40B4-BE49-F238E27FC236}">
                <a16:creationId xmlns:a16="http://schemas.microsoft.com/office/drawing/2014/main" id="{7B5BA899-FE27-43D6-B51F-8B73D34CEC91}"/>
              </a:ext>
            </a:extLst>
          </p:cNvPr>
          <p:cNvSpPr txBox="1"/>
          <p:nvPr/>
        </p:nvSpPr>
        <p:spPr>
          <a:xfrm>
            <a:off x="3222330" y="1010354"/>
            <a:ext cx="7645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/>
              <a:t>Client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94ABE6E0-A36B-44FE-A17D-ABD9A7F78EEB}"/>
              </a:ext>
            </a:extLst>
          </p:cNvPr>
          <p:cNvSpPr txBox="1"/>
          <p:nvPr/>
        </p:nvSpPr>
        <p:spPr>
          <a:xfrm>
            <a:off x="5134128" y="1965892"/>
            <a:ext cx="14730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/>
              <a:t>104 TCP SYNACK</a:t>
            </a:r>
          </a:p>
        </p:txBody>
      </p:sp>
      <p:cxnSp>
        <p:nvCxnSpPr>
          <p:cNvPr id="24" name="直接箭头连接符 23">
            <a:extLst>
              <a:ext uri="{FF2B5EF4-FFF2-40B4-BE49-F238E27FC236}">
                <a16:creationId xmlns:a16="http://schemas.microsoft.com/office/drawing/2014/main" id="{780F461F-6890-48CC-A5F9-1126C20539C0}"/>
              </a:ext>
            </a:extLst>
          </p:cNvPr>
          <p:cNvCxnSpPr>
            <a:cxnSpLocks/>
          </p:cNvCxnSpPr>
          <p:nvPr/>
        </p:nvCxnSpPr>
        <p:spPr>
          <a:xfrm>
            <a:off x="3604610" y="2577354"/>
            <a:ext cx="5082467" cy="27811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文本框 24">
            <a:extLst>
              <a:ext uri="{FF2B5EF4-FFF2-40B4-BE49-F238E27FC236}">
                <a16:creationId xmlns:a16="http://schemas.microsoft.com/office/drawing/2014/main" id="{5D0E1C09-D0C1-4ADB-ABDB-63B8F25B6F70}"/>
              </a:ext>
            </a:extLst>
          </p:cNvPr>
          <p:cNvSpPr txBox="1"/>
          <p:nvPr/>
        </p:nvSpPr>
        <p:spPr>
          <a:xfrm>
            <a:off x="5688988" y="2360483"/>
            <a:ext cx="11840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/>
              <a:t>103 TCPACK</a:t>
            </a:r>
          </a:p>
        </p:txBody>
      </p:sp>
      <p:cxnSp>
        <p:nvCxnSpPr>
          <p:cNvPr id="26" name="直接箭头连接符 25">
            <a:extLst>
              <a:ext uri="{FF2B5EF4-FFF2-40B4-BE49-F238E27FC236}">
                <a16:creationId xmlns:a16="http://schemas.microsoft.com/office/drawing/2014/main" id="{C7F81324-2186-4481-96BE-9A6765531A7C}"/>
              </a:ext>
            </a:extLst>
          </p:cNvPr>
          <p:cNvCxnSpPr>
            <a:cxnSpLocks/>
          </p:cNvCxnSpPr>
          <p:nvPr/>
        </p:nvCxnSpPr>
        <p:spPr>
          <a:xfrm>
            <a:off x="3604610" y="3011821"/>
            <a:ext cx="5082467" cy="27811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文本框 28">
            <a:extLst>
              <a:ext uri="{FF2B5EF4-FFF2-40B4-BE49-F238E27FC236}">
                <a16:creationId xmlns:a16="http://schemas.microsoft.com/office/drawing/2014/main" id="{DD7F8097-9F21-422A-ABB3-5F0008E3865E}"/>
              </a:ext>
            </a:extLst>
          </p:cNvPr>
          <p:cNvSpPr txBox="1"/>
          <p:nvPr/>
        </p:nvSpPr>
        <p:spPr>
          <a:xfrm>
            <a:off x="5492121" y="2764221"/>
            <a:ext cx="13118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/>
              <a:t>SSL Client Hello</a:t>
            </a:r>
          </a:p>
        </p:txBody>
      </p:sp>
      <p:cxnSp>
        <p:nvCxnSpPr>
          <p:cNvPr id="30" name="直接箭头连接符 29">
            <a:extLst>
              <a:ext uri="{FF2B5EF4-FFF2-40B4-BE49-F238E27FC236}">
                <a16:creationId xmlns:a16="http://schemas.microsoft.com/office/drawing/2014/main" id="{BF586176-3680-4FB6-A003-B4F08B3584CF}"/>
              </a:ext>
            </a:extLst>
          </p:cNvPr>
          <p:cNvCxnSpPr>
            <a:cxnSpLocks/>
          </p:cNvCxnSpPr>
          <p:nvPr/>
        </p:nvCxnSpPr>
        <p:spPr>
          <a:xfrm flipH="1">
            <a:off x="3604610" y="3425272"/>
            <a:ext cx="5082468" cy="32368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文本框 30">
            <a:extLst>
              <a:ext uri="{FF2B5EF4-FFF2-40B4-BE49-F238E27FC236}">
                <a16:creationId xmlns:a16="http://schemas.microsoft.com/office/drawing/2014/main" id="{A8A29D31-2A20-4773-9752-7311FF221F5F}"/>
              </a:ext>
            </a:extLst>
          </p:cNvPr>
          <p:cNvSpPr txBox="1"/>
          <p:nvPr/>
        </p:nvSpPr>
        <p:spPr>
          <a:xfrm>
            <a:off x="5360927" y="3228087"/>
            <a:ext cx="14730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/>
              <a:t>SSL Server Hello</a:t>
            </a:r>
          </a:p>
        </p:txBody>
      </p:sp>
      <p:cxnSp>
        <p:nvCxnSpPr>
          <p:cNvPr id="32" name="直接箭头连接符 31">
            <a:extLst>
              <a:ext uri="{FF2B5EF4-FFF2-40B4-BE49-F238E27FC236}">
                <a16:creationId xmlns:a16="http://schemas.microsoft.com/office/drawing/2014/main" id="{2C91FF97-B801-4D0A-8EA2-253CBA35459A}"/>
              </a:ext>
            </a:extLst>
          </p:cNvPr>
          <p:cNvCxnSpPr>
            <a:cxnSpLocks/>
          </p:cNvCxnSpPr>
          <p:nvPr/>
        </p:nvCxnSpPr>
        <p:spPr>
          <a:xfrm flipH="1">
            <a:off x="3604609" y="3913046"/>
            <a:ext cx="5082468" cy="32368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" name="文本框 32">
            <a:extLst>
              <a:ext uri="{FF2B5EF4-FFF2-40B4-BE49-F238E27FC236}">
                <a16:creationId xmlns:a16="http://schemas.microsoft.com/office/drawing/2014/main" id="{D2DCEEA0-68B4-4C12-877E-70D709750BC7}"/>
              </a:ext>
            </a:extLst>
          </p:cNvPr>
          <p:cNvSpPr txBox="1"/>
          <p:nvPr/>
        </p:nvSpPr>
        <p:spPr>
          <a:xfrm>
            <a:off x="4951853" y="3711329"/>
            <a:ext cx="23924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/>
              <a:t>SSL Certificate, Server Hello Done</a:t>
            </a:r>
          </a:p>
        </p:txBody>
      </p:sp>
      <p:cxnSp>
        <p:nvCxnSpPr>
          <p:cNvPr id="36" name="直接箭头连接符 35">
            <a:extLst>
              <a:ext uri="{FF2B5EF4-FFF2-40B4-BE49-F238E27FC236}">
                <a16:creationId xmlns:a16="http://schemas.microsoft.com/office/drawing/2014/main" id="{6C345292-22AA-4377-8F39-803937768D89}"/>
              </a:ext>
            </a:extLst>
          </p:cNvPr>
          <p:cNvCxnSpPr>
            <a:cxnSpLocks/>
          </p:cNvCxnSpPr>
          <p:nvPr/>
        </p:nvCxnSpPr>
        <p:spPr>
          <a:xfrm>
            <a:off x="3604610" y="4470596"/>
            <a:ext cx="5082467" cy="27811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7" name="文本框 36">
            <a:extLst>
              <a:ext uri="{FF2B5EF4-FFF2-40B4-BE49-F238E27FC236}">
                <a16:creationId xmlns:a16="http://schemas.microsoft.com/office/drawing/2014/main" id="{304970F4-4FE6-4B5A-B716-4DA82A977D8D}"/>
              </a:ext>
            </a:extLst>
          </p:cNvPr>
          <p:cNvSpPr txBox="1"/>
          <p:nvPr/>
        </p:nvSpPr>
        <p:spPr>
          <a:xfrm>
            <a:off x="3604609" y="4194571"/>
            <a:ext cx="53310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/>
              <a:t>SSL Client Key Exchange, Change Cipher Spec, Encrypted Handshake Message</a:t>
            </a:r>
          </a:p>
        </p:txBody>
      </p:sp>
      <p:cxnSp>
        <p:nvCxnSpPr>
          <p:cNvPr id="38" name="直接箭头连接符 37">
            <a:extLst>
              <a:ext uri="{FF2B5EF4-FFF2-40B4-BE49-F238E27FC236}">
                <a16:creationId xmlns:a16="http://schemas.microsoft.com/office/drawing/2014/main" id="{516F3ECE-AADD-46A6-BE2D-4CC68D800E74}"/>
              </a:ext>
            </a:extLst>
          </p:cNvPr>
          <p:cNvCxnSpPr>
            <a:cxnSpLocks/>
          </p:cNvCxnSpPr>
          <p:nvPr/>
        </p:nvCxnSpPr>
        <p:spPr>
          <a:xfrm flipH="1">
            <a:off x="3664531" y="4988425"/>
            <a:ext cx="5082468" cy="32368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9" name="文本框 38">
            <a:extLst>
              <a:ext uri="{FF2B5EF4-FFF2-40B4-BE49-F238E27FC236}">
                <a16:creationId xmlns:a16="http://schemas.microsoft.com/office/drawing/2014/main" id="{E63EB0AF-DE0F-41F6-8CDE-07D2232D097E}"/>
              </a:ext>
            </a:extLst>
          </p:cNvPr>
          <p:cNvSpPr txBox="1"/>
          <p:nvPr/>
        </p:nvSpPr>
        <p:spPr>
          <a:xfrm>
            <a:off x="4243833" y="4730070"/>
            <a:ext cx="39238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/>
              <a:t>SSL Change Cipher Spec, Encrypted Handshake Message</a:t>
            </a:r>
          </a:p>
        </p:txBody>
      </p:sp>
    </p:spTree>
    <p:extLst>
      <p:ext uri="{BB962C8B-B14F-4D97-AF65-F5344CB8AC3E}">
        <p14:creationId xmlns:p14="http://schemas.microsoft.com/office/powerpoint/2010/main" val="20867047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2406</TotalTime>
  <Words>101</Words>
  <Application>Microsoft Office PowerPoint</Application>
  <PresentationFormat>宽屏</PresentationFormat>
  <Paragraphs>51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2" baseType="lpstr">
      <vt:lpstr>等线</vt:lpstr>
      <vt:lpstr>等线 Light</vt:lpstr>
      <vt:lpstr>Arial</vt:lpstr>
      <vt:lpstr>Cambria Math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jz</dc:creator>
  <cp:lastModifiedBy>用户1</cp:lastModifiedBy>
  <cp:revision>155</cp:revision>
  <dcterms:created xsi:type="dcterms:W3CDTF">2019-12-15T13:22:09Z</dcterms:created>
  <dcterms:modified xsi:type="dcterms:W3CDTF">2020-02-21T00:25:57Z</dcterms:modified>
</cp:coreProperties>
</file>